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3" r:id="rId2"/>
    <p:sldMasterId id="2147483683" r:id="rId3"/>
    <p:sldMasterId id="2147483697" r:id="rId4"/>
    <p:sldMasterId id="2147483711" r:id="rId5"/>
    <p:sldMasterId id="2147483725" r:id="rId6"/>
    <p:sldMasterId id="2147483741" r:id="rId7"/>
    <p:sldMasterId id="2147483767" r:id="rId8"/>
    <p:sldMasterId id="2147483780" r:id="rId9"/>
  </p:sldMasterIdLst>
  <p:notesMasterIdLst>
    <p:notesMasterId r:id="rId29"/>
  </p:notesMasterIdLst>
  <p:sldIdLst>
    <p:sldId id="256" r:id="rId10"/>
    <p:sldId id="1524" r:id="rId11"/>
    <p:sldId id="1484" r:id="rId12"/>
    <p:sldId id="1511" r:id="rId13"/>
    <p:sldId id="1512" r:id="rId14"/>
    <p:sldId id="265" r:id="rId15"/>
    <p:sldId id="1502" r:id="rId16"/>
    <p:sldId id="1523" r:id="rId17"/>
    <p:sldId id="1500" r:id="rId18"/>
    <p:sldId id="1498" r:id="rId19"/>
    <p:sldId id="1503" r:id="rId20"/>
    <p:sldId id="1504" r:id="rId21"/>
    <p:sldId id="1520" r:id="rId22"/>
    <p:sldId id="1522" r:id="rId23"/>
    <p:sldId id="1505" r:id="rId24"/>
    <p:sldId id="1506" r:id="rId25"/>
    <p:sldId id="1513" r:id="rId26"/>
    <p:sldId id="289" r:id="rId27"/>
    <p:sldId id="1425" r:id="rId28"/>
  </p:sldIdLst>
  <p:sldSz cx="12192000" cy="6858000"/>
  <p:notesSz cx="6858000" cy="9144000"/>
  <p:defaultText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B4EE"/>
    <a:srgbClr val="0432FF"/>
    <a:srgbClr val="F5DFF6"/>
    <a:srgbClr val="F2F0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38" autoAdjust="0"/>
    <p:restoredTop sz="94633"/>
  </p:normalViewPr>
  <p:slideViewPr>
    <p:cSldViewPr snapToGrid="0">
      <p:cViewPr varScale="1">
        <p:scale>
          <a:sx n="67" d="100"/>
          <a:sy n="67" d="100"/>
        </p:scale>
        <p:origin x="72"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notesMaster" Target="notesMasters/notesMaster1.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presProps" Target="presProps.xml"/><Relationship Id="rId8" Type="http://schemas.openxmlformats.org/officeDocument/2006/relationships/slideMaster" Target="slideMasters/slideMaster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ạnh Kiều" userId="6342ff0d8857bebd" providerId="LiveId" clId="{FA1C5BB6-DBCF-4E36-935B-091B0BB29892}"/>
    <pc:docChg chg="undo custSel addSld delSld modSld">
      <pc:chgData name="Hạnh Kiều" userId="6342ff0d8857bebd" providerId="LiveId" clId="{FA1C5BB6-DBCF-4E36-935B-091B0BB29892}" dt="2024-02-05T15:28:17.436" v="83" actId="1037"/>
      <pc:docMkLst>
        <pc:docMk/>
      </pc:docMkLst>
      <pc:sldChg chg="modSp mod">
        <pc:chgData name="Hạnh Kiều" userId="6342ff0d8857bebd" providerId="LiveId" clId="{FA1C5BB6-DBCF-4E36-935B-091B0BB29892}" dt="2024-02-05T14:33:09.107" v="6" actId="120"/>
        <pc:sldMkLst>
          <pc:docMk/>
          <pc:sldMk cId="1235789691" sldId="256"/>
        </pc:sldMkLst>
        <pc:spChg chg="mod">
          <ac:chgData name="Hạnh Kiều" userId="6342ff0d8857bebd" providerId="LiveId" clId="{FA1C5BB6-DBCF-4E36-935B-091B0BB29892}" dt="2024-02-05T14:33:09.107" v="6" actId="120"/>
          <ac:spMkLst>
            <pc:docMk/>
            <pc:sldMk cId="1235789691" sldId="256"/>
            <ac:spMk id="5" creationId="{09C2DB73-32B9-49D4-B13E-B64BEB45BA88}"/>
          </ac:spMkLst>
        </pc:spChg>
      </pc:sldChg>
      <pc:sldChg chg="modAnim">
        <pc:chgData name="Hạnh Kiều" userId="6342ff0d8857bebd" providerId="LiveId" clId="{FA1C5BB6-DBCF-4E36-935B-091B0BB29892}" dt="2024-02-05T14:33:43.951" v="7"/>
        <pc:sldMkLst>
          <pc:docMk/>
          <pc:sldMk cId="2461018717" sldId="259"/>
        </pc:sldMkLst>
      </pc:sldChg>
      <pc:sldChg chg="addSp delSp modSp mod">
        <pc:chgData name="Hạnh Kiều" userId="6342ff0d8857bebd" providerId="LiveId" clId="{FA1C5BB6-DBCF-4E36-935B-091B0BB29892}" dt="2024-02-05T14:36:47.966" v="17" actId="1035"/>
        <pc:sldMkLst>
          <pc:docMk/>
          <pc:sldMk cId="1439615324" sldId="261"/>
        </pc:sldMkLst>
        <pc:picChg chg="del">
          <ac:chgData name="Hạnh Kiều" userId="6342ff0d8857bebd" providerId="LiveId" clId="{FA1C5BB6-DBCF-4E36-935B-091B0BB29892}" dt="2024-02-05T14:34:18.170" v="8" actId="478"/>
          <ac:picMkLst>
            <pc:docMk/>
            <pc:sldMk cId="1439615324" sldId="261"/>
            <ac:picMk id="2" creationId="{5A24DD32-BAD4-4BE2-A37D-94C16598A50B}"/>
          </ac:picMkLst>
        </pc:picChg>
        <pc:picChg chg="add mod">
          <ac:chgData name="Hạnh Kiều" userId="6342ff0d8857bebd" providerId="LiveId" clId="{FA1C5BB6-DBCF-4E36-935B-091B0BB29892}" dt="2024-02-05T14:36:47.966" v="17" actId="1035"/>
          <ac:picMkLst>
            <pc:docMk/>
            <pc:sldMk cId="1439615324" sldId="261"/>
            <ac:picMk id="3" creationId="{F40D1596-0045-4E87-9FFE-0A7EC3419229}"/>
          </ac:picMkLst>
        </pc:picChg>
      </pc:sldChg>
      <pc:sldChg chg="addSp modSp">
        <pc:chgData name="Hạnh Kiều" userId="6342ff0d8857bebd" providerId="LiveId" clId="{FA1C5BB6-DBCF-4E36-935B-091B0BB29892}" dt="2024-02-05T15:06:23.971" v="52"/>
        <pc:sldMkLst>
          <pc:docMk/>
          <pc:sldMk cId="3568034421" sldId="1476"/>
        </pc:sldMkLst>
        <pc:spChg chg="add mod">
          <ac:chgData name="Hạnh Kiều" userId="6342ff0d8857bebd" providerId="LiveId" clId="{FA1C5BB6-DBCF-4E36-935B-091B0BB29892}" dt="2024-02-05T15:06:23.971" v="52"/>
          <ac:spMkLst>
            <pc:docMk/>
            <pc:sldMk cId="3568034421" sldId="1476"/>
            <ac:spMk id="4" creationId="{A43800CD-B173-4C98-9039-ADBB44F854BA}"/>
          </ac:spMkLst>
        </pc:spChg>
      </pc:sldChg>
      <pc:sldChg chg="addSp delSp modSp mod addAnim delAnim modAnim">
        <pc:chgData name="Hạnh Kiều" userId="6342ff0d8857bebd" providerId="LiveId" clId="{FA1C5BB6-DBCF-4E36-935B-091B0BB29892}" dt="2024-02-05T15:28:17.436" v="83" actId="1037"/>
        <pc:sldMkLst>
          <pc:docMk/>
          <pc:sldMk cId="2253893709" sldId="1479"/>
        </pc:sldMkLst>
        <pc:picChg chg="del">
          <ac:chgData name="Hạnh Kiều" userId="6342ff0d8857bebd" providerId="LiveId" clId="{FA1C5BB6-DBCF-4E36-935B-091B0BB29892}" dt="2024-02-05T14:47:28.878" v="31" actId="478"/>
          <ac:picMkLst>
            <pc:docMk/>
            <pc:sldMk cId="2253893709" sldId="1479"/>
            <ac:picMk id="2" creationId="{EDEF513E-6C0E-4B8E-951B-F0F28D363A1D}"/>
          </ac:picMkLst>
        </pc:picChg>
        <pc:picChg chg="add del mod">
          <ac:chgData name="Hạnh Kiều" userId="6342ff0d8857bebd" providerId="LiveId" clId="{FA1C5BB6-DBCF-4E36-935B-091B0BB29892}" dt="2024-02-05T14:50:54.703" v="33" actId="478"/>
          <ac:picMkLst>
            <pc:docMk/>
            <pc:sldMk cId="2253893709" sldId="1479"/>
            <ac:picMk id="3" creationId="{1DFA4996-23BC-4E8C-BA3C-5FE5C7B70D0B}"/>
          </ac:picMkLst>
        </pc:picChg>
        <pc:picChg chg="add del mod">
          <ac:chgData name="Hạnh Kiều" userId="6342ff0d8857bebd" providerId="LiveId" clId="{FA1C5BB6-DBCF-4E36-935B-091B0BB29892}" dt="2024-02-05T15:22:48.624" v="55" actId="478"/>
          <ac:picMkLst>
            <pc:docMk/>
            <pc:sldMk cId="2253893709" sldId="1479"/>
            <ac:picMk id="4" creationId="{03445D6B-0FDF-4D63-9D54-A2CB876532C0}"/>
          </ac:picMkLst>
        </pc:picChg>
        <pc:picChg chg="add del mod">
          <ac:chgData name="Hạnh Kiều" userId="6342ff0d8857bebd" providerId="LiveId" clId="{FA1C5BB6-DBCF-4E36-935B-091B0BB29892}" dt="2024-02-05T15:04:05.167" v="51" actId="478"/>
          <ac:picMkLst>
            <pc:docMk/>
            <pc:sldMk cId="2253893709" sldId="1479"/>
            <ac:picMk id="5" creationId="{00F2E28E-E9EC-4BE3-85D8-EC4686DFDEB8}"/>
          </ac:picMkLst>
        </pc:picChg>
        <pc:picChg chg="add mod">
          <ac:chgData name="Hạnh Kiều" userId="6342ff0d8857bebd" providerId="LiveId" clId="{FA1C5BB6-DBCF-4E36-935B-091B0BB29892}" dt="2024-02-05T15:28:17.436" v="83" actId="1037"/>
          <ac:picMkLst>
            <pc:docMk/>
            <pc:sldMk cId="2253893709" sldId="1479"/>
            <ac:picMk id="6" creationId="{0C01F64B-3758-4AC3-A912-E5DE68B8398F}"/>
          </ac:picMkLst>
        </pc:picChg>
        <pc:picChg chg="add mod">
          <ac:chgData name="Hạnh Kiều" userId="6342ff0d8857bebd" providerId="LiveId" clId="{FA1C5BB6-DBCF-4E36-935B-091B0BB29892}" dt="2024-02-05T15:24:38.477" v="59" actId="1076"/>
          <ac:picMkLst>
            <pc:docMk/>
            <pc:sldMk cId="2253893709" sldId="1479"/>
            <ac:picMk id="7" creationId="{F963F168-4786-4DE0-A422-5B9B2FFE4AC4}"/>
          </ac:picMkLst>
        </pc:picChg>
      </pc:sldChg>
      <pc:sldChg chg="addSp delSp modSp mod modAnim">
        <pc:chgData name="Hạnh Kiều" userId="6342ff0d8857bebd" providerId="LiveId" clId="{FA1C5BB6-DBCF-4E36-935B-091B0BB29892}" dt="2024-02-04T18:01:38.632" v="2"/>
        <pc:sldMkLst>
          <pc:docMk/>
          <pc:sldMk cId="2745827080" sldId="1483"/>
        </pc:sldMkLst>
        <pc:spChg chg="del">
          <ac:chgData name="Hạnh Kiều" userId="6342ff0d8857bebd" providerId="LiveId" clId="{FA1C5BB6-DBCF-4E36-935B-091B0BB29892}" dt="2024-02-04T18:01:07.545" v="0" actId="478"/>
          <ac:spMkLst>
            <pc:docMk/>
            <pc:sldMk cId="2745827080" sldId="1483"/>
            <ac:spMk id="2" creationId="{245F20D1-5559-478D-A5F8-E13A7B3434BC}"/>
          </ac:spMkLst>
        </pc:spChg>
        <pc:picChg chg="add mod">
          <ac:chgData name="Hạnh Kiều" userId="6342ff0d8857bebd" providerId="LiveId" clId="{FA1C5BB6-DBCF-4E36-935B-091B0BB29892}" dt="2024-02-04T18:01:19.828" v="1"/>
          <ac:picMkLst>
            <pc:docMk/>
            <pc:sldMk cId="2745827080" sldId="1483"/>
            <ac:picMk id="3" creationId="{F9E74749-FA99-4B6B-BEA4-80886A9816DE}"/>
          </ac:picMkLst>
        </pc:picChg>
      </pc:sldChg>
      <pc:sldChg chg="addSp delSp modSp new mod modAnim">
        <pc:chgData name="Hạnh Kiều" userId="6342ff0d8857bebd" providerId="LiveId" clId="{FA1C5BB6-DBCF-4E36-935B-091B0BB29892}" dt="2024-02-05T14:42:01.317" v="23"/>
        <pc:sldMkLst>
          <pc:docMk/>
          <pc:sldMk cId="1872579432" sldId="1484"/>
        </pc:sldMkLst>
        <pc:spChg chg="del">
          <ac:chgData name="Hạnh Kiều" userId="6342ff0d8857bebd" providerId="LiveId" clId="{FA1C5BB6-DBCF-4E36-935B-091B0BB29892}" dt="2024-02-05T14:36:57.157" v="19" actId="478"/>
          <ac:spMkLst>
            <pc:docMk/>
            <pc:sldMk cId="1872579432" sldId="1484"/>
            <ac:spMk id="2" creationId="{76BAF776-A608-436E-873D-F3A3EC32F70F}"/>
          </ac:spMkLst>
        </pc:spChg>
        <pc:spChg chg="del">
          <ac:chgData name="Hạnh Kiều" userId="6342ff0d8857bebd" providerId="LiveId" clId="{FA1C5BB6-DBCF-4E36-935B-091B0BB29892}" dt="2024-02-05T14:36:59.184" v="20" actId="478"/>
          <ac:spMkLst>
            <pc:docMk/>
            <pc:sldMk cId="1872579432" sldId="1484"/>
            <ac:spMk id="3" creationId="{D51E2D8B-8BC4-4761-9619-E5192A58F036}"/>
          </ac:spMkLst>
        </pc:spChg>
        <pc:picChg chg="add mod">
          <ac:chgData name="Hạnh Kiều" userId="6342ff0d8857bebd" providerId="LiveId" clId="{FA1C5BB6-DBCF-4E36-935B-091B0BB29892}" dt="2024-02-05T14:40:40.823" v="21"/>
          <ac:picMkLst>
            <pc:docMk/>
            <pc:sldMk cId="1872579432" sldId="1484"/>
            <ac:picMk id="4" creationId="{7BF31E66-482D-4BC4-A380-FCA2DE478625}"/>
          </ac:picMkLst>
        </pc:picChg>
      </pc:sldChg>
      <pc:sldChg chg="addSp delSp modSp new del modAnim">
        <pc:chgData name="Hạnh Kiều" userId="6342ff0d8857bebd" providerId="LiveId" clId="{FA1C5BB6-DBCF-4E36-935B-091B0BB29892}" dt="2024-02-05T14:42:22.902" v="26" actId="47"/>
        <pc:sldMkLst>
          <pc:docMk/>
          <pc:sldMk cId="59240368" sldId="1485"/>
        </pc:sldMkLst>
        <pc:spChg chg="del">
          <ac:chgData name="Hạnh Kiều" userId="6342ff0d8857bebd" providerId="LiveId" clId="{FA1C5BB6-DBCF-4E36-935B-091B0BB29892}" dt="2024-02-05T14:42:17.590" v="25"/>
          <ac:spMkLst>
            <pc:docMk/>
            <pc:sldMk cId="59240368" sldId="1485"/>
            <ac:spMk id="3" creationId="{8DFDEC5E-F5FD-4D6D-A4BF-E9F0AC9A0A48}"/>
          </ac:spMkLst>
        </pc:spChg>
        <pc:picChg chg="add mod">
          <ac:chgData name="Hạnh Kiều" userId="6342ff0d8857bebd" providerId="LiveId" clId="{FA1C5BB6-DBCF-4E36-935B-091B0BB29892}" dt="2024-02-05T14:42:17.590" v="25"/>
          <ac:picMkLst>
            <pc:docMk/>
            <pc:sldMk cId="59240368" sldId="1485"/>
            <ac:picMk id="4" creationId="{88CF6FE7-6530-4A46-8AD3-892F1795CBDB}"/>
          </ac:picMkLst>
        </pc:picChg>
      </pc:sldChg>
      <pc:sldChg chg="new del">
        <pc:chgData name="Hạnh Kiều" userId="6342ff0d8857bebd" providerId="LiveId" clId="{FA1C5BB6-DBCF-4E36-935B-091B0BB29892}" dt="2024-02-05T14:42:29.450" v="28" actId="47"/>
        <pc:sldMkLst>
          <pc:docMk/>
          <pc:sldMk cId="978693017" sldId="1485"/>
        </pc:sldMkLst>
      </pc:sldChg>
      <pc:sldChg chg="addSp delSp modSp mod delAnim modAnim">
        <pc:chgData name="Hạnh Kiều" userId="6342ff0d8857bebd" providerId="LiveId" clId="{FA1C5BB6-DBCF-4E36-935B-091B0BB29892}" dt="2024-02-05T14:43:58.244" v="30"/>
        <pc:sldMkLst>
          <pc:docMk/>
          <pc:sldMk cId="674206207" sldId="1486"/>
        </pc:sldMkLst>
        <pc:picChg chg="add mod">
          <ac:chgData name="Hạnh Kiều" userId="6342ff0d8857bebd" providerId="LiveId" clId="{FA1C5BB6-DBCF-4E36-935B-091B0BB29892}" dt="2024-02-05T14:43:58.244" v="30"/>
          <ac:picMkLst>
            <pc:docMk/>
            <pc:sldMk cId="674206207" sldId="1486"/>
            <ac:picMk id="3" creationId="{E98E810B-8A36-4554-B14A-1F7FC00EBD20}"/>
          </ac:picMkLst>
        </pc:picChg>
        <pc:picChg chg="del">
          <ac:chgData name="Hạnh Kiều" userId="6342ff0d8857bebd" providerId="LiveId" clId="{FA1C5BB6-DBCF-4E36-935B-091B0BB29892}" dt="2024-02-05T14:43:53.704" v="29" actId="478"/>
          <ac:picMkLst>
            <pc:docMk/>
            <pc:sldMk cId="674206207" sldId="1486"/>
            <ac:picMk id="4" creationId="{7BF31E66-482D-4BC4-A380-FCA2DE47862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E06870-8A04-CD41-800E-5061D79F4E26}" type="datetimeFigureOut">
              <a:rPr lang="en-AU" smtClean="0"/>
              <a:t>23/03/2024</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175FE4-3625-C04B-BFCC-838EAE8F18E3}" type="slidenum">
              <a:rPr lang="en-AU" smtClean="0"/>
              <a:t>‹#›</a:t>
            </a:fld>
            <a:endParaRPr lang="en-AU"/>
          </a:p>
        </p:txBody>
      </p:sp>
    </p:spTree>
    <p:extLst>
      <p:ext uri="{BB962C8B-B14F-4D97-AF65-F5344CB8AC3E}">
        <p14:creationId xmlns:p14="http://schemas.microsoft.com/office/powerpoint/2010/main" val="2059126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23211-66F3-4E52-BE2E-D8A9E8DA1D06}"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00362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175FE4-3625-C04B-BFCC-838EAE8F18E3}" type="slidenum">
              <a:rPr lang="en-AU" smtClean="0"/>
              <a:t>3</a:t>
            </a:fld>
            <a:endParaRPr lang="en-AU"/>
          </a:p>
        </p:txBody>
      </p:sp>
    </p:spTree>
    <p:extLst>
      <p:ext uri="{BB962C8B-B14F-4D97-AF65-F5344CB8AC3E}">
        <p14:creationId xmlns:p14="http://schemas.microsoft.com/office/powerpoint/2010/main" val="949423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1"/>
        <p:cNvGrpSpPr/>
        <p:nvPr/>
      </p:nvGrpSpPr>
      <p:grpSpPr>
        <a:xfrm>
          <a:off x="0" y="0"/>
          <a:ext cx="0" cy="0"/>
          <a:chOff x="0" y="0"/>
          <a:chExt cx="0" cy="0"/>
        </a:xfrm>
      </p:grpSpPr>
      <p:sp>
        <p:nvSpPr>
          <p:cNvPr id="1762" name="Google Shape;1762;g898feb88a6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3" name="Google Shape;1763;g898feb88a6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5448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858eee2c94_9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858eee2c94_9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64417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73D0A73-BD1C-4216-819B-C2A516B9408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72088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08B9E-291F-0097-C622-A0E8BAC767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0D184572-E9EF-5E13-EA46-35D25EF6EF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1512429C-DE55-5222-2C60-4EADD27E0515}"/>
              </a:ext>
            </a:extLst>
          </p:cNvPr>
          <p:cNvSpPr>
            <a:spLocks noGrp="1"/>
          </p:cNvSpPr>
          <p:nvPr>
            <p:ph type="dt" sz="half" idx="10"/>
          </p:nvPr>
        </p:nvSpPr>
        <p:spPr/>
        <p:txBody>
          <a:bodyPr/>
          <a:lstStyle/>
          <a:p>
            <a:fld id="{4552EFF0-5D77-DE45-9C40-32FE2E6BA377}" type="datetimeFigureOut">
              <a:rPr lang="en-AU" smtClean="0"/>
              <a:t>23/03/2024</a:t>
            </a:fld>
            <a:endParaRPr lang="en-AU"/>
          </a:p>
        </p:txBody>
      </p:sp>
      <p:sp>
        <p:nvSpPr>
          <p:cNvPr id="5" name="Footer Placeholder 4">
            <a:extLst>
              <a:ext uri="{FF2B5EF4-FFF2-40B4-BE49-F238E27FC236}">
                <a16:creationId xmlns:a16="http://schemas.microsoft.com/office/drawing/2014/main" id="{91BA909A-1472-A5A6-6E73-6AAAB35A606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1EADB33-4774-BB3C-E03E-9A5E4E4481F0}"/>
              </a:ext>
            </a:extLst>
          </p:cNvPr>
          <p:cNvSpPr>
            <a:spLocks noGrp="1"/>
          </p:cNvSpPr>
          <p:nvPr>
            <p:ph type="sldNum" sz="quarter" idx="12"/>
          </p:nvPr>
        </p:nvSpPr>
        <p:spPr/>
        <p:txBody>
          <a:bodyPr/>
          <a:lstStyle/>
          <a:p>
            <a:fld id="{BB905A2A-07CA-B447-AE8E-E9D07E3FA471}" type="slidenum">
              <a:rPr lang="en-AU" smtClean="0"/>
              <a:t>‹#›</a:t>
            </a:fld>
            <a:endParaRPr lang="en-AU"/>
          </a:p>
        </p:txBody>
      </p:sp>
    </p:spTree>
    <p:extLst>
      <p:ext uri="{BB962C8B-B14F-4D97-AF65-F5344CB8AC3E}">
        <p14:creationId xmlns:p14="http://schemas.microsoft.com/office/powerpoint/2010/main" val="81365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A43A3-29D2-C67A-8D6E-826DE78A5F87}"/>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66623FD-8B3A-5054-6591-3D79EEE7E1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E436240-71AB-AD71-8729-7A2D919C52F5}"/>
              </a:ext>
            </a:extLst>
          </p:cNvPr>
          <p:cNvSpPr>
            <a:spLocks noGrp="1"/>
          </p:cNvSpPr>
          <p:nvPr>
            <p:ph type="dt" sz="half" idx="10"/>
          </p:nvPr>
        </p:nvSpPr>
        <p:spPr/>
        <p:txBody>
          <a:bodyPr/>
          <a:lstStyle/>
          <a:p>
            <a:fld id="{4552EFF0-5D77-DE45-9C40-32FE2E6BA377}" type="datetimeFigureOut">
              <a:rPr lang="en-AU" smtClean="0"/>
              <a:t>23/03/2024</a:t>
            </a:fld>
            <a:endParaRPr lang="en-AU"/>
          </a:p>
        </p:txBody>
      </p:sp>
      <p:sp>
        <p:nvSpPr>
          <p:cNvPr id="5" name="Footer Placeholder 4">
            <a:extLst>
              <a:ext uri="{FF2B5EF4-FFF2-40B4-BE49-F238E27FC236}">
                <a16:creationId xmlns:a16="http://schemas.microsoft.com/office/drawing/2014/main" id="{3DB3E743-5F41-9950-CFDC-1D262EF11EC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43F8E3A-6ABB-2E88-D03D-03047A363570}"/>
              </a:ext>
            </a:extLst>
          </p:cNvPr>
          <p:cNvSpPr>
            <a:spLocks noGrp="1"/>
          </p:cNvSpPr>
          <p:nvPr>
            <p:ph type="sldNum" sz="quarter" idx="12"/>
          </p:nvPr>
        </p:nvSpPr>
        <p:spPr/>
        <p:txBody>
          <a:bodyPr/>
          <a:lstStyle/>
          <a:p>
            <a:fld id="{BB905A2A-07CA-B447-AE8E-E9D07E3FA471}" type="slidenum">
              <a:rPr lang="en-AU" smtClean="0"/>
              <a:t>‹#›</a:t>
            </a:fld>
            <a:endParaRPr lang="en-AU"/>
          </a:p>
        </p:txBody>
      </p:sp>
    </p:spTree>
    <p:extLst>
      <p:ext uri="{BB962C8B-B14F-4D97-AF65-F5344CB8AC3E}">
        <p14:creationId xmlns:p14="http://schemas.microsoft.com/office/powerpoint/2010/main" val="124288276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1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77110292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1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7730708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1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091954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1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56742841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1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4589610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10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36833915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9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7430078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8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14480408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74170967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193863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75C04C-309B-5698-830D-C2E638C3715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34C8C96-00D1-0CCB-051B-723C327AA26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EABDC34-0F12-E813-B054-4473072DB1AE}"/>
              </a:ext>
            </a:extLst>
          </p:cNvPr>
          <p:cNvSpPr>
            <a:spLocks noGrp="1"/>
          </p:cNvSpPr>
          <p:nvPr>
            <p:ph type="dt" sz="half" idx="10"/>
          </p:nvPr>
        </p:nvSpPr>
        <p:spPr/>
        <p:txBody>
          <a:bodyPr/>
          <a:lstStyle/>
          <a:p>
            <a:fld id="{4552EFF0-5D77-DE45-9C40-32FE2E6BA377}" type="datetimeFigureOut">
              <a:rPr lang="en-AU" smtClean="0"/>
              <a:t>23/03/2024</a:t>
            </a:fld>
            <a:endParaRPr lang="en-AU"/>
          </a:p>
        </p:txBody>
      </p:sp>
      <p:sp>
        <p:nvSpPr>
          <p:cNvPr id="5" name="Footer Placeholder 4">
            <a:extLst>
              <a:ext uri="{FF2B5EF4-FFF2-40B4-BE49-F238E27FC236}">
                <a16:creationId xmlns:a16="http://schemas.microsoft.com/office/drawing/2014/main" id="{0647BEFE-12D9-87F6-7C96-045DAA59FFD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DDAF54-45DD-428D-46B3-3C6C04BCBF05}"/>
              </a:ext>
            </a:extLst>
          </p:cNvPr>
          <p:cNvSpPr>
            <a:spLocks noGrp="1"/>
          </p:cNvSpPr>
          <p:nvPr>
            <p:ph type="sldNum" sz="quarter" idx="12"/>
          </p:nvPr>
        </p:nvSpPr>
        <p:spPr/>
        <p:txBody>
          <a:bodyPr/>
          <a:lstStyle/>
          <a:p>
            <a:fld id="{BB905A2A-07CA-B447-AE8E-E9D07E3FA471}" type="slidenum">
              <a:rPr lang="en-AU" smtClean="0"/>
              <a:t>‹#›</a:t>
            </a:fld>
            <a:endParaRPr lang="en-AU"/>
          </a:p>
        </p:txBody>
      </p:sp>
    </p:spTree>
    <p:extLst>
      <p:ext uri="{BB962C8B-B14F-4D97-AF65-F5344CB8AC3E}">
        <p14:creationId xmlns:p14="http://schemas.microsoft.com/office/powerpoint/2010/main" val="48221545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64480058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2488996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0458716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0064845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52247531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65770536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32463288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16503938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28244709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294312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grpSp>
        <p:nvGrpSpPr>
          <p:cNvPr id="10" name="Google Shape;10;p2"/>
          <p:cNvGrpSpPr/>
          <p:nvPr/>
        </p:nvGrpSpPr>
        <p:grpSpPr>
          <a:xfrm rot="-493931">
            <a:off x="3541331" y="-357634"/>
            <a:ext cx="5632007" cy="7573575"/>
            <a:chOff x="5311310" y="-536081"/>
            <a:chExt cx="8447122" cy="11359167"/>
          </a:xfrm>
        </p:grpSpPr>
        <p:sp>
          <p:nvSpPr>
            <p:cNvPr id="11" name="Google Shape;11;p2"/>
            <p:cNvSpPr/>
            <p:nvPr/>
          </p:nvSpPr>
          <p:spPr>
            <a:xfrm>
              <a:off x="5320341" y="-536081"/>
              <a:ext cx="8438091" cy="11359167"/>
            </a:xfrm>
            <a:custGeom>
              <a:avLst/>
              <a:gdLst/>
              <a:ahLst/>
              <a:cxnLst/>
              <a:rect l="l" t="t" r="r" b="b"/>
              <a:pathLst>
                <a:path w="8438091" h="11359167" extrusionOk="0">
                  <a:moveTo>
                    <a:pt x="8390771" y="10947932"/>
                  </a:moveTo>
                  <a:cubicBezTo>
                    <a:pt x="8374581" y="10672564"/>
                    <a:pt x="8418269" y="10348851"/>
                    <a:pt x="8400263" y="10013415"/>
                  </a:cubicBezTo>
                  <a:cubicBezTo>
                    <a:pt x="8356052" y="9236654"/>
                    <a:pt x="8381280" y="9800953"/>
                    <a:pt x="8381280" y="9035347"/>
                  </a:cubicBezTo>
                  <a:cubicBezTo>
                    <a:pt x="8382983" y="8172915"/>
                    <a:pt x="8267426" y="7626790"/>
                    <a:pt x="8308412" y="6232795"/>
                  </a:cubicBezTo>
                  <a:cubicBezTo>
                    <a:pt x="8323717" y="5906128"/>
                    <a:pt x="8329757" y="6078765"/>
                    <a:pt x="8285569" y="5299755"/>
                  </a:cubicBezTo>
                  <a:cubicBezTo>
                    <a:pt x="8208955" y="4195986"/>
                    <a:pt x="8201530" y="14205"/>
                    <a:pt x="8119556" y="12184"/>
                  </a:cubicBezTo>
                  <a:cubicBezTo>
                    <a:pt x="7426192" y="-6900"/>
                    <a:pt x="6628057" y="26860"/>
                    <a:pt x="6632372" y="26860"/>
                  </a:cubicBezTo>
                  <a:cubicBezTo>
                    <a:pt x="5850222" y="26860"/>
                    <a:pt x="6574900" y="-49951"/>
                    <a:pt x="5621220" y="56212"/>
                  </a:cubicBezTo>
                  <a:cubicBezTo>
                    <a:pt x="5197345" y="103170"/>
                    <a:pt x="4152132" y="44966"/>
                    <a:pt x="4102971" y="42013"/>
                  </a:cubicBezTo>
                  <a:cubicBezTo>
                    <a:pt x="4063733" y="44943"/>
                    <a:pt x="3182808" y="113939"/>
                    <a:pt x="3091388" y="106101"/>
                  </a:cubicBezTo>
                  <a:cubicBezTo>
                    <a:pt x="2189663" y="29222"/>
                    <a:pt x="456014" y="147630"/>
                    <a:pt x="563691" y="139406"/>
                  </a:cubicBezTo>
                  <a:cubicBezTo>
                    <a:pt x="535671" y="139406"/>
                    <a:pt x="77735" y="130591"/>
                    <a:pt x="82049" y="131091"/>
                  </a:cubicBezTo>
                  <a:cubicBezTo>
                    <a:pt x="79142" y="131091"/>
                    <a:pt x="76872" y="1490054"/>
                    <a:pt x="76872" y="2488910"/>
                  </a:cubicBezTo>
                  <a:cubicBezTo>
                    <a:pt x="76781" y="2490591"/>
                    <a:pt x="23260" y="3300794"/>
                    <a:pt x="18650" y="3666581"/>
                  </a:cubicBezTo>
                  <a:cubicBezTo>
                    <a:pt x="18650" y="3712586"/>
                    <a:pt x="75577" y="4252123"/>
                    <a:pt x="68243" y="4323686"/>
                  </a:cubicBezTo>
                  <a:cubicBezTo>
                    <a:pt x="-27854" y="5276832"/>
                    <a:pt x="120719" y="6216938"/>
                    <a:pt x="32456" y="8117505"/>
                  </a:cubicBezTo>
                  <a:cubicBezTo>
                    <a:pt x="-2445" y="8798122"/>
                    <a:pt x="44446" y="8696845"/>
                    <a:pt x="32888" y="9050546"/>
                  </a:cubicBezTo>
                  <a:cubicBezTo>
                    <a:pt x="-25220" y="10656252"/>
                    <a:pt x="7024" y="9824717"/>
                    <a:pt x="28574" y="10860854"/>
                  </a:cubicBezTo>
                  <a:cubicBezTo>
                    <a:pt x="38020" y="11302542"/>
                    <a:pt x="19990" y="11321739"/>
                    <a:pt x="48397" y="11322239"/>
                  </a:cubicBezTo>
                  <a:cubicBezTo>
                    <a:pt x="1867993" y="11350024"/>
                    <a:pt x="3429385" y="11367108"/>
                    <a:pt x="5794953" y="11325170"/>
                  </a:cubicBezTo>
                  <a:cubicBezTo>
                    <a:pt x="6733668" y="11307063"/>
                    <a:pt x="6747043" y="11366267"/>
                    <a:pt x="6847500" y="11358452"/>
                  </a:cubicBezTo>
                  <a:cubicBezTo>
                    <a:pt x="8758150" y="11212623"/>
                    <a:pt x="8434323" y="11595245"/>
                    <a:pt x="8390771" y="10947932"/>
                  </a:cubicBezTo>
                  <a:close/>
                  <a:moveTo>
                    <a:pt x="457195" y="1278911"/>
                  </a:moveTo>
                  <a:cubicBezTo>
                    <a:pt x="377424" y="1246628"/>
                    <a:pt x="335166" y="1138989"/>
                    <a:pt x="369658" y="1051387"/>
                  </a:cubicBezTo>
                  <a:cubicBezTo>
                    <a:pt x="427448" y="903127"/>
                    <a:pt x="626227" y="918803"/>
                    <a:pt x="677954" y="1062155"/>
                  </a:cubicBezTo>
                  <a:cubicBezTo>
                    <a:pt x="728841" y="1184493"/>
                    <a:pt x="604224" y="1339091"/>
                    <a:pt x="457195" y="1278911"/>
                  </a:cubicBezTo>
                  <a:close/>
                  <a:moveTo>
                    <a:pt x="442094" y="2208543"/>
                  </a:moveTo>
                  <a:cubicBezTo>
                    <a:pt x="378287" y="2174284"/>
                    <a:pt x="345066" y="2089159"/>
                    <a:pt x="363618" y="2012348"/>
                  </a:cubicBezTo>
                  <a:cubicBezTo>
                    <a:pt x="404582" y="1844528"/>
                    <a:pt x="623638" y="1844028"/>
                    <a:pt x="679680" y="1999626"/>
                  </a:cubicBezTo>
                  <a:cubicBezTo>
                    <a:pt x="734018" y="2129756"/>
                    <a:pt x="590872" y="2288785"/>
                    <a:pt x="442094" y="2208543"/>
                  </a:cubicBezTo>
                  <a:close/>
                  <a:moveTo>
                    <a:pt x="460646" y="3154306"/>
                  </a:moveTo>
                  <a:cubicBezTo>
                    <a:pt x="380876" y="3122024"/>
                    <a:pt x="338618" y="3015361"/>
                    <a:pt x="372678" y="2927282"/>
                  </a:cubicBezTo>
                  <a:cubicBezTo>
                    <a:pt x="430037" y="2778046"/>
                    <a:pt x="630110" y="2794198"/>
                    <a:pt x="681405" y="2937551"/>
                  </a:cubicBezTo>
                  <a:cubicBezTo>
                    <a:pt x="732724" y="3060366"/>
                    <a:pt x="607244" y="3213987"/>
                    <a:pt x="460646" y="3154306"/>
                  </a:cubicBezTo>
                  <a:close/>
                  <a:moveTo>
                    <a:pt x="462803" y="4092231"/>
                  </a:moveTo>
                  <a:cubicBezTo>
                    <a:pt x="383033" y="4059948"/>
                    <a:pt x="340775" y="3953286"/>
                    <a:pt x="374836" y="3865707"/>
                  </a:cubicBezTo>
                  <a:cubicBezTo>
                    <a:pt x="432194" y="3715993"/>
                    <a:pt x="632267" y="3732146"/>
                    <a:pt x="683563" y="3875499"/>
                  </a:cubicBezTo>
                  <a:cubicBezTo>
                    <a:pt x="735312" y="3999268"/>
                    <a:pt x="608107" y="4151435"/>
                    <a:pt x="462803" y="4092231"/>
                  </a:cubicBezTo>
                  <a:close/>
                  <a:moveTo>
                    <a:pt x="369227" y="4826146"/>
                  </a:moveTo>
                  <a:cubicBezTo>
                    <a:pt x="410191" y="4658326"/>
                    <a:pt x="629247" y="4657349"/>
                    <a:pt x="685288" y="4813424"/>
                  </a:cubicBezTo>
                  <a:cubicBezTo>
                    <a:pt x="798257" y="5083999"/>
                    <a:pt x="294202" y="5134888"/>
                    <a:pt x="369227" y="4826146"/>
                  </a:cubicBezTo>
                  <a:close/>
                  <a:moveTo>
                    <a:pt x="371384" y="5763594"/>
                  </a:moveTo>
                  <a:cubicBezTo>
                    <a:pt x="412348" y="5596274"/>
                    <a:pt x="630973" y="5594297"/>
                    <a:pt x="687446" y="5750872"/>
                  </a:cubicBezTo>
                  <a:cubicBezTo>
                    <a:pt x="800845" y="6022901"/>
                    <a:pt x="296791" y="6072336"/>
                    <a:pt x="371384" y="5763594"/>
                  </a:cubicBezTo>
                  <a:close/>
                  <a:moveTo>
                    <a:pt x="468412" y="6905552"/>
                  </a:moveTo>
                  <a:cubicBezTo>
                    <a:pt x="388642" y="6873269"/>
                    <a:pt x="346383" y="6766607"/>
                    <a:pt x="380444" y="6679028"/>
                  </a:cubicBezTo>
                  <a:cubicBezTo>
                    <a:pt x="437803" y="6529315"/>
                    <a:pt x="637876" y="6545467"/>
                    <a:pt x="689171" y="6688820"/>
                  </a:cubicBezTo>
                  <a:cubicBezTo>
                    <a:pt x="740490" y="6812112"/>
                    <a:pt x="614147" y="6964756"/>
                    <a:pt x="468412" y="6905552"/>
                  </a:cubicBezTo>
                  <a:close/>
                  <a:moveTo>
                    <a:pt x="374836" y="7639467"/>
                  </a:moveTo>
                  <a:cubicBezTo>
                    <a:pt x="415799" y="7471147"/>
                    <a:pt x="634856" y="7471147"/>
                    <a:pt x="690897" y="7626745"/>
                  </a:cubicBezTo>
                  <a:cubicBezTo>
                    <a:pt x="803865" y="7897319"/>
                    <a:pt x="299811" y="7948209"/>
                    <a:pt x="374836" y="7639467"/>
                  </a:cubicBezTo>
                  <a:close/>
                  <a:moveTo>
                    <a:pt x="455469" y="8773110"/>
                  </a:moveTo>
                  <a:cubicBezTo>
                    <a:pt x="391662" y="8738851"/>
                    <a:pt x="358441" y="8653725"/>
                    <a:pt x="376993" y="8576914"/>
                  </a:cubicBezTo>
                  <a:cubicBezTo>
                    <a:pt x="417957" y="8409094"/>
                    <a:pt x="637013" y="8408594"/>
                    <a:pt x="693054" y="8564192"/>
                  </a:cubicBezTo>
                  <a:cubicBezTo>
                    <a:pt x="747393" y="8694345"/>
                    <a:pt x="604655" y="8853351"/>
                    <a:pt x="455469" y="8773110"/>
                  </a:cubicBezTo>
                  <a:close/>
                  <a:moveTo>
                    <a:pt x="473998" y="9718873"/>
                  </a:moveTo>
                  <a:cubicBezTo>
                    <a:pt x="394228" y="9686590"/>
                    <a:pt x="351969" y="9579928"/>
                    <a:pt x="386030" y="9492348"/>
                  </a:cubicBezTo>
                  <a:cubicBezTo>
                    <a:pt x="443389" y="9342635"/>
                    <a:pt x="643462" y="9358788"/>
                    <a:pt x="694757" y="9502140"/>
                  </a:cubicBezTo>
                  <a:cubicBezTo>
                    <a:pt x="746098" y="9625432"/>
                    <a:pt x="619755" y="9778076"/>
                    <a:pt x="473998" y="9718873"/>
                  </a:cubicBezTo>
                  <a:close/>
                  <a:moveTo>
                    <a:pt x="475724" y="10656820"/>
                  </a:moveTo>
                  <a:cubicBezTo>
                    <a:pt x="307123" y="10588325"/>
                    <a:pt x="363618" y="10292305"/>
                    <a:pt x="565417" y="10326564"/>
                  </a:cubicBezTo>
                  <a:cubicBezTo>
                    <a:pt x="809905" y="10369116"/>
                    <a:pt x="706429" y="10750760"/>
                    <a:pt x="475724" y="10656820"/>
                  </a:cubicBezTo>
                  <a:close/>
                </a:path>
              </a:pathLst>
            </a:custGeom>
            <a:solidFill>
              <a:srgbClr val="FCE09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2" name="Google Shape;12;p2"/>
            <p:cNvGrpSpPr/>
            <p:nvPr/>
          </p:nvGrpSpPr>
          <p:grpSpPr>
            <a:xfrm>
              <a:off x="5311310" y="55964"/>
              <a:ext cx="8413432" cy="10355886"/>
              <a:chOff x="5311310" y="55964"/>
              <a:chExt cx="8413432" cy="10355886"/>
            </a:xfrm>
          </p:grpSpPr>
          <p:sp>
            <p:nvSpPr>
              <p:cNvPr id="13" name="Google Shape;13;p2"/>
              <p:cNvSpPr/>
              <p:nvPr/>
            </p:nvSpPr>
            <p:spPr>
              <a:xfrm>
                <a:off x="5387864" y="55964"/>
                <a:ext cx="8105496" cy="82125"/>
              </a:xfrm>
              <a:custGeom>
                <a:avLst/>
                <a:gdLst/>
                <a:ahLst/>
                <a:cxnLst/>
                <a:rect l="l" t="t" r="r" b="b"/>
                <a:pathLst>
                  <a:path w="8105496" h="82125" extrusionOk="0">
                    <a:moveTo>
                      <a:pt x="8101604" y="82126"/>
                    </a:moveTo>
                    <a:cubicBezTo>
                      <a:pt x="8099424" y="82148"/>
                      <a:pt x="14367" y="54750"/>
                      <a:pt x="11506" y="54727"/>
                    </a:cubicBezTo>
                    <a:cubicBezTo>
                      <a:pt x="11506" y="-28581"/>
                      <a:pt x="-571910" y="294"/>
                      <a:pt x="6570003" y="30260"/>
                    </a:cubicBezTo>
                    <a:cubicBezTo>
                      <a:pt x="8269637" y="36803"/>
                      <a:pt x="8099605" y="11631"/>
                      <a:pt x="8101604" y="82126"/>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4" name="Google Shape;14;p2"/>
              <p:cNvSpPr/>
              <p:nvPr/>
            </p:nvSpPr>
            <p:spPr>
              <a:xfrm>
                <a:off x="5388399" y="986279"/>
                <a:ext cx="8128786" cy="85828"/>
              </a:xfrm>
              <a:custGeom>
                <a:avLst/>
                <a:gdLst/>
                <a:ahLst/>
                <a:cxnLst/>
                <a:rect l="l" t="t" r="r" b="b"/>
                <a:pathLst>
                  <a:path w="8128786" h="85828" extrusionOk="0">
                    <a:moveTo>
                      <a:pt x="8124367" y="85829"/>
                    </a:moveTo>
                    <a:cubicBezTo>
                      <a:pt x="8121778" y="85874"/>
                      <a:pt x="10903" y="58453"/>
                      <a:pt x="9246" y="58430"/>
                    </a:cubicBezTo>
                    <a:cubicBezTo>
                      <a:pt x="11176" y="-28831"/>
                      <a:pt x="-540859" y="-1955"/>
                      <a:pt x="6591449" y="33963"/>
                    </a:cubicBezTo>
                    <a:cubicBezTo>
                      <a:pt x="8290129" y="40483"/>
                      <a:pt x="8124367" y="14470"/>
                      <a:pt x="8124367" y="85829"/>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5" name="Google Shape;15;p2"/>
              <p:cNvSpPr/>
              <p:nvPr/>
            </p:nvSpPr>
            <p:spPr>
              <a:xfrm>
                <a:off x="5390743" y="1920023"/>
                <a:ext cx="8182802" cy="67949"/>
              </a:xfrm>
              <a:custGeom>
                <a:avLst/>
                <a:gdLst/>
                <a:ahLst/>
                <a:cxnLst/>
                <a:rect l="l" t="t" r="r" b="b"/>
                <a:pathLst>
                  <a:path w="8182802" h="67949" extrusionOk="0">
                    <a:moveTo>
                      <a:pt x="1086197" y="62634"/>
                    </a:moveTo>
                    <a:cubicBezTo>
                      <a:pt x="-151072" y="62634"/>
                      <a:pt x="6493" y="79014"/>
                      <a:pt x="6493" y="0"/>
                    </a:cubicBezTo>
                    <a:cubicBezTo>
                      <a:pt x="9968162" y="56705"/>
                      <a:pt x="11410296" y="79196"/>
                      <a:pt x="1086197" y="62634"/>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6" name="Google Shape;16;p2"/>
              <p:cNvSpPr/>
              <p:nvPr/>
            </p:nvSpPr>
            <p:spPr>
              <a:xfrm>
                <a:off x="5336885" y="2856902"/>
                <a:ext cx="8215198" cy="83263"/>
              </a:xfrm>
              <a:custGeom>
                <a:avLst/>
                <a:gdLst/>
                <a:ahLst/>
                <a:cxnLst/>
                <a:rect l="l" t="t" r="r" b="b"/>
                <a:pathLst>
                  <a:path w="8215198" h="83263" extrusionOk="0">
                    <a:moveTo>
                      <a:pt x="8210804" y="83263"/>
                    </a:moveTo>
                    <a:cubicBezTo>
                      <a:pt x="8209033" y="83286"/>
                      <a:pt x="11053" y="55388"/>
                      <a:pt x="8578" y="55365"/>
                    </a:cubicBezTo>
                    <a:cubicBezTo>
                      <a:pt x="12598" y="-29261"/>
                      <a:pt x="-545432" y="569"/>
                      <a:pt x="6687378" y="30898"/>
                    </a:cubicBezTo>
                    <a:cubicBezTo>
                      <a:pt x="8375567" y="37417"/>
                      <a:pt x="8210804" y="12223"/>
                      <a:pt x="8210804" y="83263"/>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 name="Google Shape;17;p2"/>
              <p:cNvSpPr/>
              <p:nvPr/>
            </p:nvSpPr>
            <p:spPr>
              <a:xfrm>
                <a:off x="5374701" y="3791049"/>
                <a:ext cx="8198439" cy="82656"/>
              </a:xfrm>
              <a:custGeom>
                <a:avLst/>
                <a:gdLst/>
                <a:ahLst/>
                <a:cxnLst/>
                <a:rect l="l" t="t" r="r" b="b"/>
                <a:pathLst>
                  <a:path w="8198439" h="82656" extrusionOk="0">
                    <a:moveTo>
                      <a:pt x="8194537" y="82656"/>
                    </a:moveTo>
                    <a:cubicBezTo>
                      <a:pt x="8192539" y="82679"/>
                      <a:pt x="8502" y="54781"/>
                      <a:pt x="6117" y="54758"/>
                    </a:cubicBezTo>
                    <a:cubicBezTo>
                      <a:pt x="18675" y="-28936"/>
                      <a:pt x="-548256" y="484"/>
                      <a:pt x="6671974" y="30791"/>
                    </a:cubicBezTo>
                    <a:cubicBezTo>
                      <a:pt x="8362366" y="37310"/>
                      <a:pt x="8192493" y="12707"/>
                      <a:pt x="8194537" y="82656"/>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 name="Google Shape;18;p2"/>
              <p:cNvSpPr/>
              <p:nvPr/>
            </p:nvSpPr>
            <p:spPr>
              <a:xfrm>
                <a:off x="5345206" y="4724527"/>
                <a:ext cx="8266523" cy="83196"/>
              </a:xfrm>
              <a:custGeom>
                <a:avLst/>
                <a:gdLst/>
                <a:ahLst/>
                <a:cxnLst/>
                <a:rect l="l" t="t" r="r" b="b"/>
                <a:pathLst>
                  <a:path w="8266523" h="83196" extrusionOk="0">
                    <a:moveTo>
                      <a:pt x="8264133" y="83196"/>
                    </a:moveTo>
                    <a:cubicBezTo>
                      <a:pt x="8262475" y="83219"/>
                      <a:pt x="202760" y="56139"/>
                      <a:pt x="11043" y="54821"/>
                    </a:cubicBezTo>
                    <a:cubicBezTo>
                      <a:pt x="9181" y="-29395"/>
                      <a:pt x="-559657" y="774"/>
                      <a:pt x="6723472" y="31330"/>
                    </a:cubicBezTo>
                    <a:cubicBezTo>
                      <a:pt x="8432506" y="37874"/>
                      <a:pt x="8257729" y="12702"/>
                      <a:pt x="8264133" y="83196"/>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 name="Google Shape;19;p2"/>
              <p:cNvSpPr/>
              <p:nvPr/>
            </p:nvSpPr>
            <p:spPr>
              <a:xfrm>
                <a:off x="5370304" y="5655615"/>
                <a:ext cx="8283621" cy="75741"/>
              </a:xfrm>
              <a:custGeom>
                <a:avLst/>
                <a:gdLst/>
                <a:ahLst/>
                <a:cxnLst/>
                <a:rect l="l" t="t" r="r" b="b"/>
                <a:pathLst>
                  <a:path w="8283621" h="75741" extrusionOk="0">
                    <a:moveTo>
                      <a:pt x="3026325" y="66065"/>
                    </a:moveTo>
                    <a:cubicBezTo>
                      <a:pt x="-276573" y="53365"/>
                      <a:pt x="7358" y="90896"/>
                      <a:pt x="5360" y="0"/>
                    </a:cubicBezTo>
                    <a:cubicBezTo>
                      <a:pt x="8835462" y="24558"/>
                      <a:pt x="11750657" y="102869"/>
                      <a:pt x="3026325" y="66065"/>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 name="Google Shape;20;p2"/>
              <p:cNvSpPr/>
              <p:nvPr/>
            </p:nvSpPr>
            <p:spPr>
              <a:xfrm>
                <a:off x="5368831" y="6590717"/>
                <a:ext cx="8265593" cy="85041"/>
              </a:xfrm>
              <a:custGeom>
                <a:avLst/>
                <a:gdLst/>
                <a:ahLst/>
                <a:cxnLst/>
                <a:rect l="l" t="t" r="r" b="b"/>
                <a:pathLst>
                  <a:path w="8265593" h="85041" extrusionOk="0">
                    <a:moveTo>
                      <a:pt x="8261216" y="85041"/>
                    </a:moveTo>
                    <a:cubicBezTo>
                      <a:pt x="8259559" y="85064"/>
                      <a:pt x="186787" y="57870"/>
                      <a:pt x="9830" y="56666"/>
                    </a:cubicBezTo>
                    <a:cubicBezTo>
                      <a:pt x="9830" y="-31685"/>
                      <a:pt x="-548177" y="2097"/>
                      <a:pt x="6744262" y="32698"/>
                    </a:cubicBezTo>
                    <a:cubicBezTo>
                      <a:pt x="8425299" y="40831"/>
                      <a:pt x="8261216" y="11025"/>
                      <a:pt x="8261216" y="85041"/>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1" name="Google Shape;21;p2"/>
              <p:cNvSpPr/>
              <p:nvPr/>
            </p:nvSpPr>
            <p:spPr>
              <a:xfrm>
                <a:off x="5344309" y="7523452"/>
                <a:ext cx="8327709" cy="86323"/>
              </a:xfrm>
              <a:custGeom>
                <a:avLst/>
                <a:gdLst/>
                <a:ahLst/>
                <a:cxnLst/>
                <a:rect l="l" t="t" r="r" b="b"/>
                <a:pathLst>
                  <a:path w="8327709" h="86323" extrusionOk="0">
                    <a:moveTo>
                      <a:pt x="8325839" y="86323"/>
                    </a:moveTo>
                    <a:cubicBezTo>
                      <a:pt x="8324181" y="86346"/>
                      <a:pt x="155790" y="58902"/>
                      <a:pt x="8488" y="57948"/>
                    </a:cubicBezTo>
                    <a:cubicBezTo>
                      <a:pt x="12734" y="-33493"/>
                      <a:pt x="-550200" y="3174"/>
                      <a:pt x="6791196" y="33980"/>
                    </a:cubicBezTo>
                    <a:cubicBezTo>
                      <a:pt x="8493055" y="40523"/>
                      <a:pt x="8318005" y="15283"/>
                      <a:pt x="8325839" y="86323"/>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2" name="Google Shape;22;p2"/>
              <p:cNvSpPr/>
              <p:nvPr/>
            </p:nvSpPr>
            <p:spPr>
              <a:xfrm>
                <a:off x="5345955" y="8456713"/>
                <a:ext cx="8378787" cy="77211"/>
              </a:xfrm>
              <a:custGeom>
                <a:avLst/>
                <a:gdLst/>
                <a:ahLst/>
                <a:cxnLst/>
                <a:rect l="l" t="t" r="r" b="b"/>
                <a:pathLst>
                  <a:path w="8378787" h="77211" extrusionOk="0">
                    <a:moveTo>
                      <a:pt x="3117501" y="66542"/>
                    </a:moveTo>
                    <a:cubicBezTo>
                      <a:pt x="-327680" y="53320"/>
                      <a:pt x="9000" y="93963"/>
                      <a:pt x="9000" y="0"/>
                    </a:cubicBezTo>
                    <a:cubicBezTo>
                      <a:pt x="8785740" y="33828"/>
                      <a:pt x="11966155" y="103891"/>
                      <a:pt x="3117501" y="66542"/>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3" name="Google Shape;23;p2"/>
              <p:cNvSpPr/>
              <p:nvPr/>
            </p:nvSpPr>
            <p:spPr>
              <a:xfrm>
                <a:off x="5311310" y="9392874"/>
                <a:ext cx="8412452" cy="84459"/>
              </a:xfrm>
              <a:custGeom>
                <a:avLst/>
                <a:gdLst/>
                <a:ahLst/>
                <a:cxnLst/>
                <a:rect l="l" t="t" r="r" b="b"/>
                <a:pathLst>
                  <a:path w="8412452" h="84459" extrusionOk="0">
                    <a:moveTo>
                      <a:pt x="8409294" y="84459"/>
                    </a:moveTo>
                    <a:cubicBezTo>
                      <a:pt x="8407568" y="84482"/>
                      <a:pt x="356732" y="58038"/>
                      <a:pt x="10447" y="55107"/>
                    </a:cubicBezTo>
                    <a:cubicBezTo>
                      <a:pt x="10447" y="-30450"/>
                      <a:pt x="-567224" y="1401"/>
                      <a:pt x="6868634" y="32593"/>
                    </a:cubicBezTo>
                    <a:cubicBezTo>
                      <a:pt x="8577168" y="39136"/>
                      <a:pt x="8405275" y="13942"/>
                      <a:pt x="8409294" y="84459"/>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4" name="Google Shape;24;p2"/>
              <p:cNvSpPr/>
              <p:nvPr/>
            </p:nvSpPr>
            <p:spPr>
              <a:xfrm>
                <a:off x="5339460" y="10324550"/>
                <a:ext cx="8374674" cy="87300"/>
              </a:xfrm>
              <a:custGeom>
                <a:avLst/>
                <a:gdLst/>
                <a:ahLst/>
                <a:cxnLst/>
                <a:rect l="l" t="t" r="r" b="b"/>
                <a:pathLst>
                  <a:path w="8374674" h="87300" extrusionOk="0">
                    <a:moveTo>
                      <a:pt x="8371652" y="87301"/>
                    </a:moveTo>
                    <a:cubicBezTo>
                      <a:pt x="8370018" y="87324"/>
                      <a:pt x="230282" y="59289"/>
                      <a:pt x="10749" y="57449"/>
                    </a:cubicBezTo>
                    <a:cubicBezTo>
                      <a:pt x="8705" y="-28335"/>
                      <a:pt x="-559860" y="-2436"/>
                      <a:pt x="6862464" y="34935"/>
                    </a:cubicBezTo>
                    <a:cubicBezTo>
                      <a:pt x="8536847" y="41478"/>
                      <a:pt x="8367361" y="14375"/>
                      <a:pt x="8371652" y="87301"/>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25" name="Google Shape;25;p2"/>
            <p:cNvSpPr/>
            <p:nvPr/>
          </p:nvSpPr>
          <p:spPr>
            <a:xfrm>
              <a:off x="6419575" y="-436321"/>
              <a:ext cx="225942" cy="11249877"/>
            </a:xfrm>
            <a:custGeom>
              <a:avLst/>
              <a:gdLst/>
              <a:ahLst/>
              <a:cxnLst/>
              <a:rect l="l" t="t" r="r" b="b"/>
              <a:pathLst>
                <a:path w="225942" h="11249877" extrusionOk="0">
                  <a:moveTo>
                    <a:pt x="225943" y="11249877"/>
                  </a:moveTo>
                  <a:cubicBezTo>
                    <a:pt x="101235" y="11249877"/>
                    <a:pt x="-95114" y="4751194"/>
                    <a:pt x="53028" y="3"/>
                  </a:cubicBezTo>
                  <a:cubicBezTo>
                    <a:pt x="179280" y="-3837"/>
                    <a:pt x="-124883" y="4383408"/>
                    <a:pt x="225943" y="11249877"/>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grpSp>
        <p:nvGrpSpPr>
          <p:cNvPr id="26" name="Google Shape;26;p2"/>
          <p:cNvGrpSpPr/>
          <p:nvPr/>
        </p:nvGrpSpPr>
        <p:grpSpPr>
          <a:xfrm rot="-5400000">
            <a:off x="3514323" y="-493435"/>
            <a:ext cx="5162332" cy="7844876"/>
            <a:chOff x="5271483" y="-740155"/>
            <a:chExt cx="7743498" cy="11767314"/>
          </a:xfrm>
        </p:grpSpPr>
        <p:sp>
          <p:nvSpPr>
            <p:cNvPr id="27" name="Google Shape;27;p2"/>
            <p:cNvSpPr/>
            <p:nvPr/>
          </p:nvSpPr>
          <p:spPr>
            <a:xfrm>
              <a:off x="5271483" y="-740155"/>
              <a:ext cx="7743498" cy="11767314"/>
            </a:xfrm>
            <a:custGeom>
              <a:avLst/>
              <a:gdLst/>
              <a:ahLst/>
              <a:cxnLst/>
              <a:rect l="l" t="t" r="r" b="b"/>
              <a:pathLst>
                <a:path w="7743498" h="11767314" extrusionOk="0">
                  <a:moveTo>
                    <a:pt x="7740020" y="11680660"/>
                  </a:moveTo>
                  <a:cubicBezTo>
                    <a:pt x="7742562" y="11723799"/>
                    <a:pt x="8119550" y="11705419"/>
                    <a:pt x="219898" y="11767315"/>
                  </a:cubicBezTo>
                  <a:cubicBezTo>
                    <a:pt x="78698" y="11767315"/>
                    <a:pt x="50990" y="1752739"/>
                    <a:pt x="0" y="222635"/>
                  </a:cubicBezTo>
                  <a:cubicBezTo>
                    <a:pt x="0" y="112728"/>
                    <a:pt x="1238546" y="149983"/>
                    <a:pt x="1649057" y="129790"/>
                  </a:cubicBezTo>
                  <a:cubicBezTo>
                    <a:pt x="4424934" y="-6710"/>
                    <a:pt x="5822430" y="-58581"/>
                    <a:pt x="7536059" y="88534"/>
                  </a:cubicBezTo>
                  <a:cubicBezTo>
                    <a:pt x="7657249" y="98937"/>
                    <a:pt x="7414682" y="4454633"/>
                    <a:pt x="7740020" y="11680660"/>
                  </a:cubicBezTo>
                  <a:close/>
                </a:path>
              </a:pathLst>
            </a:custGeom>
            <a:solidFill>
              <a:srgbClr val="8CA65C"/>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8" name="Google Shape;28;p2"/>
            <p:cNvSpPr/>
            <p:nvPr/>
          </p:nvSpPr>
          <p:spPr>
            <a:xfrm>
              <a:off x="5598775" y="-376883"/>
              <a:ext cx="7078867" cy="11040738"/>
            </a:xfrm>
            <a:custGeom>
              <a:avLst/>
              <a:gdLst/>
              <a:ahLst/>
              <a:cxnLst/>
              <a:rect l="l" t="t" r="r" b="b"/>
              <a:pathLst>
                <a:path w="7078867" h="11040738" extrusionOk="0">
                  <a:moveTo>
                    <a:pt x="0" y="155569"/>
                  </a:moveTo>
                  <a:cubicBezTo>
                    <a:pt x="277009" y="131352"/>
                    <a:pt x="561621" y="135541"/>
                    <a:pt x="880274" y="136129"/>
                  </a:cubicBezTo>
                  <a:cubicBezTo>
                    <a:pt x="1971782" y="136129"/>
                    <a:pt x="4522111" y="-114420"/>
                    <a:pt x="6922672" y="64302"/>
                  </a:cubicBezTo>
                  <a:cubicBezTo>
                    <a:pt x="6992683" y="4943197"/>
                    <a:pt x="6790347" y="4656380"/>
                    <a:pt x="7078867" y="10986797"/>
                  </a:cubicBezTo>
                  <a:cubicBezTo>
                    <a:pt x="3871623" y="11012709"/>
                    <a:pt x="4101196" y="11009461"/>
                    <a:pt x="174652" y="11040738"/>
                  </a:cubicBezTo>
                  <a:cubicBezTo>
                    <a:pt x="17279" y="6298698"/>
                    <a:pt x="50519" y="2143916"/>
                    <a:pt x="0" y="155569"/>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9" name="Google Shape;29;p2"/>
            <p:cNvSpPr/>
            <p:nvPr/>
          </p:nvSpPr>
          <p:spPr>
            <a:xfrm>
              <a:off x="5602721" y="-380820"/>
              <a:ext cx="7064908" cy="11044843"/>
            </a:xfrm>
            <a:custGeom>
              <a:avLst/>
              <a:gdLst/>
              <a:ahLst/>
              <a:cxnLst/>
              <a:rect l="l" t="t" r="r" b="b"/>
              <a:pathLst>
                <a:path w="7064908" h="11044843" extrusionOk="0">
                  <a:moveTo>
                    <a:pt x="7016821" y="10765531"/>
                  </a:moveTo>
                  <a:cubicBezTo>
                    <a:pt x="7074191" y="10765531"/>
                    <a:pt x="7064845" y="10771132"/>
                    <a:pt x="7063597" y="10743644"/>
                  </a:cubicBezTo>
                  <a:cubicBezTo>
                    <a:pt x="7022918" y="10743690"/>
                    <a:pt x="7008276" y="10743644"/>
                    <a:pt x="6963313" y="10743714"/>
                  </a:cubicBezTo>
                  <a:cubicBezTo>
                    <a:pt x="6965454" y="10239532"/>
                    <a:pt x="6920962" y="10316113"/>
                    <a:pt x="7043941" y="10316396"/>
                  </a:cubicBezTo>
                  <a:cubicBezTo>
                    <a:pt x="7042717" y="10289896"/>
                    <a:pt x="7049378" y="10294508"/>
                    <a:pt x="7016821" y="10294508"/>
                  </a:cubicBezTo>
                  <a:cubicBezTo>
                    <a:pt x="6941913" y="10294508"/>
                    <a:pt x="6957074" y="10361394"/>
                    <a:pt x="6950412" y="9935911"/>
                  </a:cubicBezTo>
                  <a:cubicBezTo>
                    <a:pt x="6949164" y="9855164"/>
                    <a:pt x="6932191" y="9868791"/>
                    <a:pt x="7016821" y="9868791"/>
                  </a:cubicBezTo>
                  <a:cubicBezTo>
                    <a:pt x="7028451" y="9868791"/>
                    <a:pt x="7026215" y="9873192"/>
                    <a:pt x="7025296" y="9846950"/>
                  </a:cubicBezTo>
                  <a:cubicBezTo>
                    <a:pt x="6924187" y="9846950"/>
                    <a:pt x="6951424" y="9889807"/>
                    <a:pt x="6947092" y="9614428"/>
                  </a:cubicBezTo>
                  <a:cubicBezTo>
                    <a:pt x="6943279" y="9380047"/>
                    <a:pt x="6921432" y="9418361"/>
                    <a:pt x="7011313" y="9418385"/>
                  </a:cubicBezTo>
                  <a:cubicBezTo>
                    <a:pt x="7010418" y="9389178"/>
                    <a:pt x="7022730" y="9396686"/>
                    <a:pt x="6943537" y="9396427"/>
                  </a:cubicBezTo>
                  <a:cubicBezTo>
                    <a:pt x="6938924" y="9113682"/>
                    <a:pt x="6942219" y="9304619"/>
                    <a:pt x="6937958" y="8969250"/>
                  </a:cubicBezTo>
                  <a:cubicBezTo>
                    <a:pt x="7008982" y="8969085"/>
                    <a:pt x="6998318" y="8976452"/>
                    <a:pt x="6997494" y="8947316"/>
                  </a:cubicBezTo>
                  <a:cubicBezTo>
                    <a:pt x="6926329" y="8947339"/>
                    <a:pt x="6931390" y="9019355"/>
                    <a:pt x="6929390" y="8518326"/>
                  </a:cubicBezTo>
                  <a:cubicBezTo>
                    <a:pt x="6996953" y="8519079"/>
                    <a:pt x="6985842" y="8524163"/>
                    <a:pt x="6985112" y="8496839"/>
                  </a:cubicBezTo>
                  <a:cubicBezTo>
                    <a:pt x="6920914" y="8496628"/>
                    <a:pt x="6929319" y="8498392"/>
                    <a:pt x="6929296" y="8489967"/>
                  </a:cubicBezTo>
                  <a:cubicBezTo>
                    <a:pt x="6928990" y="8389144"/>
                    <a:pt x="6928542" y="8376860"/>
                    <a:pt x="6923693" y="8069239"/>
                  </a:cubicBezTo>
                  <a:cubicBezTo>
                    <a:pt x="6983510" y="8069874"/>
                    <a:pt x="6973670" y="8075005"/>
                    <a:pt x="6972917" y="8047728"/>
                  </a:cubicBezTo>
                  <a:cubicBezTo>
                    <a:pt x="6903471" y="8047446"/>
                    <a:pt x="6924187" y="8101951"/>
                    <a:pt x="6917666" y="7686801"/>
                  </a:cubicBezTo>
                  <a:cubicBezTo>
                    <a:pt x="6916395" y="7606124"/>
                    <a:pt x="6905189" y="7620103"/>
                    <a:pt x="6960958" y="7620715"/>
                  </a:cubicBezTo>
                  <a:cubicBezTo>
                    <a:pt x="6960158" y="7592803"/>
                    <a:pt x="6969127" y="7599370"/>
                    <a:pt x="6916325" y="7598052"/>
                  </a:cubicBezTo>
                  <a:cubicBezTo>
                    <a:pt x="6910816" y="7224062"/>
                    <a:pt x="6912464" y="7317283"/>
                    <a:pt x="6906884" y="7168262"/>
                  </a:cubicBezTo>
                  <a:cubicBezTo>
                    <a:pt x="6955403" y="7167980"/>
                    <a:pt x="6947446" y="7173839"/>
                    <a:pt x="6946551" y="7146233"/>
                  </a:cubicBezTo>
                  <a:cubicBezTo>
                    <a:pt x="6896573" y="7146398"/>
                    <a:pt x="6905683" y="7166897"/>
                    <a:pt x="6903754" y="7044282"/>
                  </a:cubicBezTo>
                  <a:cubicBezTo>
                    <a:pt x="6897679" y="6655183"/>
                    <a:pt x="6886898" y="6718727"/>
                    <a:pt x="6931885" y="6718091"/>
                  </a:cubicBezTo>
                  <a:cubicBezTo>
                    <a:pt x="6930872" y="6690697"/>
                    <a:pt x="6937394" y="6695993"/>
                    <a:pt x="6899281" y="6696722"/>
                  </a:cubicBezTo>
                  <a:cubicBezTo>
                    <a:pt x="6891512" y="6216121"/>
                    <a:pt x="6880542" y="6270745"/>
                    <a:pt x="6916607" y="6270651"/>
                  </a:cubicBezTo>
                  <a:cubicBezTo>
                    <a:pt x="6915901" y="6243139"/>
                    <a:pt x="6921456" y="6248740"/>
                    <a:pt x="6891512" y="6248811"/>
                  </a:cubicBezTo>
                  <a:cubicBezTo>
                    <a:pt x="6883720" y="5765998"/>
                    <a:pt x="6876186" y="5820669"/>
                    <a:pt x="6909262" y="5820386"/>
                  </a:cubicBezTo>
                  <a:cubicBezTo>
                    <a:pt x="6909027" y="5794121"/>
                    <a:pt x="6915171" y="5798429"/>
                    <a:pt x="6885038" y="5798735"/>
                  </a:cubicBezTo>
                  <a:cubicBezTo>
                    <a:pt x="6881813" y="5581604"/>
                    <a:pt x="6885509" y="5559293"/>
                    <a:pt x="6881248" y="5371134"/>
                  </a:cubicBezTo>
                  <a:cubicBezTo>
                    <a:pt x="6913829" y="5371134"/>
                    <a:pt x="6908321" y="5376782"/>
                    <a:pt x="6908461" y="5349270"/>
                  </a:cubicBezTo>
                  <a:cubicBezTo>
                    <a:pt x="6872067" y="5349294"/>
                    <a:pt x="6879789" y="5411425"/>
                    <a:pt x="6871714" y="4956265"/>
                  </a:cubicBezTo>
                  <a:cubicBezTo>
                    <a:pt x="6870961" y="4914326"/>
                    <a:pt x="6869665" y="4919834"/>
                    <a:pt x="6875316" y="4919881"/>
                  </a:cubicBezTo>
                  <a:cubicBezTo>
                    <a:pt x="6919667" y="4920304"/>
                    <a:pt x="6912134" y="4925858"/>
                    <a:pt x="6912487" y="4898346"/>
                  </a:cubicBezTo>
                  <a:cubicBezTo>
                    <a:pt x="6860697" y="4897970"/>
                    <a:pt x="6866818" y="4938967"/>
                    <a:pt x="6868112" y="4634829"/>
                  </a:cubicBezTo>
                  <a:cubicBezTo>
                    <a:pt x="6868724" y="4438715"/>
                    <a:pt x="6851680" y="4470981"/>
                    <a:pt x="6918984" y="4469592"/>
                  </a:cubicBezTo>
                  <a:cubicBezTo>
                    <a:pt x="6919432" y="4442198"/>
                    <a:pt x="6928165" y="4447305"/>
                    <a:pt x="6875151" y="4448835"/>
                  </a:cubicBezTo>
                  <a:cubicBezTo>
                    <a:pt x="6862557" y="4449188"/>
                    <a:pt x="6867688" y="4499387"/>
                    <a:pt x="6857495" y="4020740"/>
                  </a:cubicBezTo>
                  <a:cubicBezTo>
                    <a:pt x="6877199" y="4020387"/>
                    <a:pt x="6900175" y="4019940"/>
                    <a:pt x="6926117" y="4019634"/>
                  </a:cubicBezTo>
                  <a:cubicBezTo>
                    <a:pt x="6926517" y="3992263"/>
                    <a:pt x="6936664" y="3997417"/>
                    <a:pt x="6875245" y="3998570"/>
                  </a:cubicBezTo>
                  <a:cubicBezTo>
                    <a:pt x="6853729" y="3998947"/>
                    <a:pt x="6857072" y="4000924"/>
                    <a:pt x="6856906" y="3992639"/>
                  </a:cubicBezTo>
                  <a:cubicBezTo>
                    <a:pt x="6846501" y="3517969"/>
                    <a:pt x="6843087" y="3571581"/>
                    <a:pt x="6875339" y="3571911"/>
                  </a:cubicBezTo>
                  <a:cubicBezTo>
                    <a:pt x="6942855" y="3572734"/>
                    <a:pt x="6931438" y="3577959"/>
                    <a:pt x="6931650" y="3550588"/>
                  </a:cubicBezTo>
                  <a:cubicBezTo>
                    <a:pt x="6899587" y="3550353"/>
                    <a:pt x="6869854" y="3549976"/>
                    <a:pt x="6850079" y="3549765"/>
                  </a:cubicBezTo>
                  <a:cubicBezTo>
                    <a:pt x="6849279" y="3496835"/>
                    <a:pt x="6844383" y="3123223"/>
                    <a:pt x="6844359" y="3121575"/>
                  </a:cubicBezTo>
                  <a:cubicBezTo>
                    <a:pt x="6884402" y="3121434"/>
                    <a:pt x="6904342" y="3121317"/>
                    <a:pt x="6932709" y="3121246"/>
                  </a:cubicBezTo>
                  <a:cubicBezTo>
                    <a:pt x="6932615" y="3093710"/>
                    <a:pt x="6944339" y="3099288"/>
                    <a:pt x="6875362" y="3099570"/>
                  </a:cubicBezTo>
                  <a:cubicBezTo>
                    <a:pt x="6829504" y="3099759"/>
                    <a:pt x="6848526" y="3159984"/>
                    <a:pt x="6839086" y="2708213"/>
                  </a:cubicBezTo>
                  <a:cubicBezTo>
                    <a:pt x="6838168" y="2663968"/>
                    <a:pt x="6828774" y="2671052"/>
                    <a:pt x="6875245" y="2671923"/>
                  </a:cubicBezTo>
                  <a:cubicBezTo>
                    <a:pt x="6938264" y="2673099"/>
                    <a:pt x="6927836" y="2678300"/>
                    <a:pt x="6927295" y="2650906"/>
                  </a:cubicBezTo>
                  <a:cubicBezTo>
                    <a:pt x="6892148" y="2650483"/>
                    <a:pt x="6871596" y="2649918"/>
                    <a:pt x="6837908" y="2649424"/>
                  </a:cubicBezTo>
                  <a:cubicBezTo>
                    <a:pt x="6830234" y="2246675"/>
                    <a:pt x="6830140" y="2230436"/>
                    <a:pt x="6829999" y="2220717"/>
                  </a:cubicBezTo>
                  <a:cubicBezTo>
                    <a:pt x="6860697" y="2221211"/>
                    <a:pt x="6884874" y="2221893"/>
                    <a:pt x="6915289" y="2222387"/>
                  </a:cubicBezTo>
                  <a:cubicBezTo>
                    <a:pt x="6914276" y="2194734"/>
                    <a:pt x="6923128" y="2200736"/>
                    <a:pt x="6875598" y="2199700"/>
                  </a:cubicBezTo>
                  <a:cubicBezTo>
                    <a:pt x="6812131" y="2198335"/>
                    <a:pt x="6831717" y="2265479"/>
                    <a:pt x="6823666" y="1771134"/>
                  </a:cubicBezTo>
                  <a:cubicBezTo>
                    <a:pt x="6857283" y="1771770"/>
                    <a:pt x="6877929" y="1772523"/>
                    <a:pt x="6906696" y="1773205"/>
                  </a:cubicBezTo>
                  <a:cubicBezTo>
                    <a:pt x="6906531" y="1745623"/>
                    <a:pt x="6912770" y="1751530"/>
                    <a:pt x="6875668" y="1750518"/>
                  </a:cubicBezTo>
                  <a:cubicBezTo>
                    <a:pt x="6801914" y="1748400"/>
                    <a:pt x="6824325" y="1814603"/>
                    <a:pt x="6814321" y="1321270"/>
                  </a:cubicBezTo>
                  <a:cubicBezTo>
                    <a:pt x="6851915" y="1321905"/>
                    <a:pt x="6871125" y="1322752"/>
                    <a:pt x="6908155" y="1323647"/>
                  </a:cubicBezTo>
                  <a:cubicBezTo>
                    <a:pt x="6908485" y="1296041"/>
                    <a:pt x="6914700" y="1302042"/>
                    <a:pt x="6875668" y="1300865"/>
                  </a:cubicBezTo>
                  <a:cubicBezTo>
                    <a:pt x="6801561" y="1298747"/>
                    <a:pt x="6813991" y="1309032"/>
                    <a:pt x="6813285" y="1263586"/>
                  </a:cubicBezTo>
                  <a:cubicBezTo>
                    <a:pt x="6806011" y="795577"/>
                    <a:pt x="6793040" y="872158"/>
                    <a:pt x="6875457" y="871946"/>
                  </a:cubicBezTo>
                  <a:cubicBezTo>
                    <a:pt x="6922774" y="871805"/>
                    <a:pt x="6914817" y="877524"/>
                    <a:pt x="6915241" y="849989"/>
                  </a:cubicBezTo>
                  <a:cubicBezTo>
                    <a:pt x="6877411" y="850059"/>
                    <a:pt x="6854576" y="850177"/>
                    <a:pt x="6808576" y="850224"/>
                  </a:cubicBezTo>
                  <a:cubicBezTo>
                    <a:pt x="6805187" y="680492"/>
                    <a:pt x="6803256" y="672114"/>
                    <a:pt x="6802526" y="422906"/>
                  </a:cubicBezTo>
                  <a:cubicBezTo>
                    <a:pt x="6853234" y="423188"/>
                    <a:pt x="6872279" y="423682"/>
                    <a:pt x="6919902" y="424106"/>
                  </a:cubicBezTo>
                  <a:cubicBezTo>
                    <a:pt x="6920044" y="396476"/>
                    <a:pt x="6928919" y="402407"/>
                    <a:pt x="6875574" y="401724"/>
                  </a:cubicBezTo>
                  <a:cubicBezTo>
                    <a:pt x="6779056" y="400571"/>
                    <a:pt x="6803962" y="463291"/>
                    <a:pt x="6797253" y="60307"/>
                  </a:cubicBezTo>
                  <a:cubicBezTo>
                    <a:pt x="6766720" y="58189"/>
                    <a:pt x="6780916" y="15874"/>
                    <a:pt x="6783152" y="400924"/>
                  </a:cubicBezTo>
                  <a:cubicBezTo>
                    <a:pt x="6744568" y="400783"/>
                    <a:pt x="6463464" y="399630"/>
                    <a:pt x="6407624" y="399818"/>
                  </a:cubicBezTo>
                  <a:cubicBezTo>
                    <a:pt x="6398584" y="-3754"/>
                    <a:pt x="6418500" y="36773"/>
                    <a:pt x="6385213" y="35055"/>
                  </a:cubicBezTo>
                  <a:cubicBezTo>
                    <a:pt x="6389474" y="467127"/>
                    <a:pt x="6412120" y="399300"/>
                    <a:pt x="6310069" y="400736"/>
                  </a:cubicBezTo>
                  <a:cubicBezTo>
                    <a:pt x="6204511" y="402219"/>
                    <a:pt x="6202392" y="401466"/>
                    <a:pt x="6027787" y="401913"/>
                  </a:cubicBezTo>
                  <a:cubicBezTo>
                    <a:pt x="6013898" y="401936"/>
                    <a:pt x="6017311" y="417304"/>
                    <a:pt x="6015476" y="300008"/>
                  </a:cubicBezTo>
                  <a:cubicBezTo>
                    <a:pt x="6010650" y="-19499"/>
                    <a:pt x="6019313" y="18110"/>
                    <a:pt x="5991911" y="17121"/>
                  </a:cubicBezTo>
                  <a:cubicBezTo>
                    <a:pt x="5995372" y="246396"/>
                    <a:pt x="5996478" y="325072"/>
                    <a:pt x="5997937" y="401983"/>
                  </a:cubicBezTo>
                  <a:cubicBezTo>
                    <a:pt x="5910105" y="402148"/>
                    <a:pt x="5888801" y="402077"/>
                    <a:pt x="5624669" y="401889"/>
                  </a:cubicBezTo>
                  <a:cubicBezTo>
                    <a:pt x="5615064" y="-37691"/>
                    <a:pt x="5630036" y="7025"/>
                    <a:pt x="5599386" y="6390"/>
                  </a:cubicBezTo>
                  <a:cubicBezTo>
                    <a:pt x="5605907" y="433873"/>
                    <a:pt x="5605742" y="401866"/>
                    <a:pt x="5604071" y="401866"/>
                  </a:cubicBezTo>
                  <a:cubicBezTo>
                    <a:pt x="5461553" y="401866"/>
                    <a:pt x="5463106" y="399748"/>
                    <a:pt x="5321624" y="399748"/>
                  </a:cubicBezTo>
                  <a:cubicBezTo>
                    <a:pt x="5203495" y="399748"/>
                    <a:pt x="5234710" y="476565"/>
                    <a:pt x="5227507" y="1753"/>
                  </a:cubicBezTo>
                  <a:cubicBezTo>
                    <a:pt x="5201282" y="1589"/>
                    <a:pt x="5206296" y="-48658"/>
                    <a:pt x="5213570" y="400712"/>
                  </a:cubicBezTo>
                  <a:cubicBezTo>
                    <a:pt x="5015189" y="404760"/>
                    <a:pt x="5031079" y="403136"/>
                    <a:pt x="4840584" y="401654"/>
                  </a:cubicBezTo>
                  <a:cubicBezTo>
                    <a:pt x="4831450" y="-46234"/>
                    <a:pt x="4842091" y="1753"/>
                    <a:pt x="4813677" y="2012"/>
                  </a:cubicBezTo>
                  <a:cubicBezTo>
                    <a:pt x="4821422" y="469528"/>
                    <a:pt x="4845010" y="401371"/>
                    <a:pt x="4756825" y="401371"/>
                  </a:cubicBezTo>
                  <a:cubicBezTo>
                    <a:pt x="4392526" y="401371"/>
                    <a:pt x="4448648" y="433449"/>
                    <a:pt x="4446553" y="299961"/>
                  </a:cubicBezTo>
                  <a:cubicBezTo>
                    <a:pt x="4444105" y="142679"/>
                    <a:pt x="4443234" y="148068"/>
                    <a:pt x="4440903" y="7990"/>
                  </a:cubicBezTo>
                  <a:cubicBezTo>
                    <a:pt x="4413313" y="8602"/>
                    <a:pt x="4420540" y="-41362"/>
                    <a:pt x="4429015" y="402430"/>
                  </a:cubicBezTo>
                  <a:cubicBezTo>
                    <a:pt x="4334238" y="401960"/>
                    <a:pt x="4228303" y="397629"/>
                    <a:pt x="4055958" y="401324"/>
                  </a:cubicBezTo>
                  <a:cubicBezTo>
                    <a:pt x="4054828" y="271343"/>
                    <a:pt x="4050944" y="105212"/>
                    <a:pt x="4049508" y="18275"/>
                  </a:cubicBezTo>
                  <a:cubicBezTo>
                    <a:pt x="4017963" y="19240"/>
                    <a:pt x="4033218" y="-23782"/>
                    <a:pt x="4036678" y="401724"/>
                  </a:cubicBezTo>
                  <a:cubicBezTo>
                    <a:pt x="3868524" y="405208"/>
                    <a:pt x="3784482" y="400995"/>
                    <a:pt x="3661244" y="400571"/>
                  </a:cubicBezTo>
                  <a:cubicBezTo>
                    <a:pt x="3656748" y="200127"/>
                    <a:pt x="3658772" y="166472"/>
                    <a:pt x="3657124" y="31124"/>
                  </a:cubicBezTo>
                  <a:cubicBezTo>
                    <a:pt x="3631017" y="32019"/>
                    <a:pt x="3638197" y="12556"/>
                    <a:pt x="3638598" y="139596"/>
                  </a:cubicBezTo>
                  <a:cubicBezTo>
                    <a:pt x="3638880" y="230063"/>
                    <a:pt x="3640198" y="321001"/>
                    <a:pt x="3641964" y="400548"/>
                  </a:cubicBezTo>
                  <a:cubicBezTo>
                    <a:pt x="3624779" y="400524"/>
                    <a:pt x="3356457" y="400383"/>
                    <a:pt x="3344922" y="400359"/>
                  </a:cubicBezTo>
                  <a:cubicBezTo>
                    <a:pt x="3243742" y="400359"/>
                    <a:pt x="3270296" y="462256"/>
                    <a:pt x="3266553" y="45316"/>
                  </a:cubicBezTo>
                  <a:cubicBezTo>
                    <a:pt x="3240517" y="46304"/>
                    <a:pt x="3247744" y="29218"/>
                    <a:pt x="3247508" y="139525"/>
                  </a:cubicBezTo>
                  <a:cubicBezTo>
                    <a:pt x="3247320" y="227803"/>
                    <a:pt x="3248474" y="314717"/>
                    <a:pt x="3250522" y="400665"/>
                  </a:cubicBezTo>
                  <a:cubicBezTo>
                    <a:pt x="2886788" y="403442"/>
                    <a:pt x="3242259" y="400501"/>
                    <a:pt x="2878525" y="402854"/>
                  </a:cubicBezTo>
                  <a:cubicBezTo>
                    <a:pt x="2877748" y="328485"/>
                    <a:pt x="2876453" y="257481"/>
                    <a:pt x="2873252" y="60872"/>
                  </a:cubicBezTo>
                  <a:cubicBezTo>
                    <a:pt x="2846274" y="61978"/>
                    <a:pt x="2853406" y="26159"/>
                    <a:pt x="2857879" y="300314"/>
                  </a:cubicBezTo>
                  <a:cubicBezTo>
                    <a:pt x="2859951" y="431778"/>
                    <a:pt x="2933541" y="403466"/>
                    <a:pt x="2497794" y="403466"/>
                  </a:cubicBezTo>
                  <a:cubicBezTo>
                    <a:pt x="2481904" y="403466"/>
                    <a:pt x="2490190" y="442439"/>
                    <a:pt x="2480067" y="77535"/>
                  </a:cubicBezTo>
                  <a:cubicBezTo>
                    <a:pt x="2448287" y="78900"/>
                    <a:pt x="2465496" y="30913"/>
                    <a:pt x="2468038" y="403395"/>
                  </a:cubicBezTo>
                  <a:cubicBezTo>
                    <a:pt x="2348002" y="402783"/>
                    <a:pt x="2269586" y="395841"/>
                    <a:pt x="2092651" y="400618"/>
                  </a:cubicBezTo>
                  <a:cubicBezTo>
                    <a:pt x="2091168" y="331191"/>
                    <a:pt x="2091121" y="306056"/>
                    <a:pt x="2087213" y="95115"/>
                  </a:cubicBezTo>
                  <a:cubicBezTo>
                    <a:pt x="2061859" y="96292"/>
                    <a:pt x="2065908" y="48352"/>
                    <a:pt x="2073347" y="401160"/>
                  </a:cubicBezTo>
                  <a:cubicBezTo>
                    <a:pt x="1981396" y="403819"/>
                    <a:pt x="1885348" y="403466"/>
                    <a:pt x="1792101" y="402313"/>
                  </a:cubicBezTo>
                  <a:cubicBezTo>
                    <a:pt x="1673572" y="400971"/>
                    <a:pt x="1698690" y="457125"/>
                    <a:pt x="1697207" y="113355"/>
                  </a:cubicBezTo>
                  <a:cubicBezTo>
                    <a:pt x="1674066" y="114461"/>
                    <a:pt x="1674066" y="69533"/>
                    <a:pt x="1681364" y="401513"/>
                  </a:cubicBezTo>
                  <a:cubicBezTo>
                    <a:pt x="1660765" y="401466"/>
                    <a:pt x="1672724" y="401489"/>
                    <a:pt x="1368549" y="401419"/>
                  </a:cubicBezTo>
                  <a:cubicBezTo>
                    <a:pt x="1287285" y="401419"/>
                    <a:pt x="1307507" y="449311"/>
                    <a:pt x="1303011" y="132182"/>
                  </a:cubicBezTo>
                  <a:cubicBezTo>
                    <a:pt x="1274973" y="133430"/>
                    <a:pt x="1282459" y="92338"/>
                    <a:pt x="1287827" y="401207"/>
                  </a:cubicBezTo>
                  <a:cubicBezTo>
                    <a:pt x="1187541" y="400618"/>
                    <a:pt x="1173299" y="399253"/>
                    <a:pt x="915523" y="400571"/>
                  </a:cubicBezTo>
                  <a:cubicBezTo>
                    <a:pt x="913640" y="335216"/>
                    <a:pt x="912086" y="240112"/>
                    <a:pt x="912181" y="139831"/>
                  </a:cubicBezTo>
                  <a:cubicBezTo>
                    <a:pt x="887769" y="139878"/>
                    <a:pt x="891182" y="115708"/>
                    <a:pt x="894077" y="300337"/>
                  </a:cubicBezTo>
                  <a:cubicBezTo>
                    <a:pt x="896031" y="426436"/>
                    <a:pt x="915571" y="400807"/>
                    <a:pt x="803962" y="400807"/>
                  </a:cubicBezTo>
                  <a:cubicBezTo>
                    <a:pt x="664104" y="400807"/>
                    <a:pt x="663092" y="402925"/>
                    <a:pt x="524552" y="402948"/>
                  </a:cubicBezTo>
                  <a:cubicBezTo>
                    <a:pt x="522316" y="288311"/>
                    <a:pt x="522575" y="261576"/>
                    <a:pt x="519538" y="139760"/>
                  </a:cubicBezTo>
                  <a:cubicBezTo>
                    <a:pt x="492866" y="139878"/>
                    <a:pt x="499528" y="105894"/>
                    <a:pt x="505249" y="402925"/>
                  </a:cubicBezTo>
                  <a:cubicBezTo>
                    <a:pt x="503554" y="402925"/>
                    <a:pt x="132428" y="400265"/>
                    <a:pt x="130733" y="400242"/>
                  </a:cubicBezTo>
                  <a:cubicBezTo>
                    <a:pt x="128849" y="335686"/>
                    <a:pt x="127743" y="252633"/>
                    <a:pt x="126354" y="150304"/>
                  </a:cubicBezTo>
                  <a:cubicBezTo>
                    <a:pt x="100694" y="151787"/>
                    <a:pt x="106603" y="129923"/>
                    <a:pt x="109287" y="300314"/>
                  </a:cubicBezTo>
                  <a:cubicBezTo>
                    <a:pt x="111076" y="414927"/>
                    <a:pt x="116278" y="400053"/>
                    <a:pt x="98528" y="399771"/>
                  </a:cubicBezTo>
                  <a:cubicBezTo>
                    <a:pt x="-17059" y="398053"/>
                    <a:pt x="738" y="392005"/>
                    <a:pt x="1303" y="420717"/>
                  </a:cubicBezTo>
                  <a:cubicBezTo>
                    <a:pt x="51187" y="420905"/>
                    <a:pt x="78683" y="421399"/>
                    <a:pt x="112112" y="421870"/>
                  </a:cubicBezTo>
                  <a:cubicBezTo>
                    <a:pt x="120280" y="672679"/>
                    <a:pt x="118209" y="684328"/>
                    <a:pt x="119904" y="851824"/>
                  </a:cubicBezTo>
                  <a:cubicBezTo>
                    <a:pt x="85534" y="852154"/>
                    <a:pt x="57896" y="852507"/>
                    <a:pt x="8248" y="852672"/>
                  </a:cubicBezTo>
                  <a:cubicBezTo>
                    <a:pt x="8601" y="881266"/>
                    <a:pt x="-8160" y="875030"/>
                    <a:pt x="98481" y="873900"/>
                  </a:cubicBezTo>
                  <a:cubicBezTo>
                    <a:pt x="130003" y="873594"/>
                    <a:pt x="118162" y="814287"/>
                    <a:pt x="125295" y="1263845"/>
                  </a:cubicBezTo>
                  <a:cubicBezTo>
                    <a:pt x="126048" y="1311715"/>
                    <a:pt x="147047" y="1299759"/>
                    <a:pt x="12485" y="1299688"/>
                  </a:cubicBezTo>
                  <a:cubicBezTo>
                    <a:pt x="12674" y="1328824"/>
                    <a:pt x="-7948" y="1321529"/>
                    <a:pt x="126260" y="1321599"/>
                  </a:cubicBezTo>
                  <a:cubicBezTo>
                    <a:pt x="128167" y="1428470"/>
                    <a:pt x="132757" y="1580198"/>
                    <a:pt x="133016" y="1750189"/>
                  </a:cubicBezTo>
                  <a:cubicBezTo>
                    <a:pt x="93726" y="1750353"/>
                    <a:pt x="63311" y="1750612"/>
                    <a:pt x="14745" y="1750730"/>
                  </a:cubicBezTo>
                  <a:cubicBezTo>
                    <a:pt x="14840" y="1779254"/>
                    <a:pt x="-933" y="1772805"/>
                    <a:pt x="98434" y="1772264"/>
                  </a:cubicBezTo>
                  <a:cubicBezTo>
                    <a:pt x="147000" y="1772005"/>
                    <a:pt x="131698" y="1705685"/>
                    <a:pt x="139631" y="2199653"/>
                  </a:cubicBezTo>
                  <a:cubicBezTo>
                    <a:pt x="97069" y="2199865"/>
                    <a:pt x="66042" y="2200194"/>
                    <a:pt x="16111" y="2200359"/>
                  </a:cubicBezTo>
                  <a:cubicBezTo>
                    <a:pt x="16181" y="2229377"/>
                    <a:pt x="1280" y="2222458"/>
                    <a:pt x="98434" y="2221823"/>
                  </a:cubicBezTo>
                  <a:cubicBezTo>
                    <a:pt x="157122" y="2221423"/>
                    <a:pt x="139914" y="2171153"/>
                    <a:pt x="145822" y="2548013"/>
                  </a:cubicBezTo>
                  <a:cubicBezTo>
                    <a:pt x="147706" y="2668134"/>
                    <a:pt x="160912" y="2647588"/>
                    <a:pt x="98222" y="2648765"/>
                  </a:cubicBezTo>
                  <a:cubicBezTo>
                    <a:pt x="2834" y="2650553"/>
                    <a:pt x="17547" y="2642363"/>
                    <a:pt x="17688" y="2671782"/>
                  </a:cubicBezTo>
                  <a:cubicBezTo>
                    <a:pt x="75576" y="2671358"/>
                    <a:pt x="99752" y="2670464"/>
                    <a:pt x="148412" y="2669828"/>
                  </a:cubicBezTo>
                  <a:cubicBezTo>
                    <a:pt x="153991" y="2865872"/>
                    <a:pt x="152014" y="2776087"/>
                    <a:pt x="156463" y="3098276"/>
                  </a:cubicBezTo>
                  <a:cubicBezTo>
                    <a:pt x="109734" y="3098959"/>
                    <a:pt x="78424" y="3100347"/>
                    <a:pt x="20654" y="3100959"/>
                  </a:cubicBezTo>
                  <a:cubicBezTo>
                    <a:pt x="20890" y="3127836"/>
                    <a:pt x="5094" y="3123741"/>
                    <a:pt x="98575" y="3121364"/>
                  </a:cubicBezTo>
                  <a:cubicBezTo>
                    <a:pt x="177885" y="3119434"/>
                    <a:pt x="156510" y="3054149"/>
                    <a:pt x="163478" y="3548188"/>
                  </a:cubicBezTo>
                  <a:cubicBezTo>
                    <a:pt x="105591" y="3547905"/>
                    <a:pt x="88406" y="3547435"/>
                    <a:pt x="26351" y="3547199"/>
                  </a:cubicBezTo>
                  <a:cubicBezTo>
                    <a:pt x="26798" y="3576123"/>
                    <a:pt x="13356" y="3568781"/>
                    <a:pt x="98269" y="3569604"/>
                  </a:cubicBezTo>
                  <a:cubicBezTo>
                    <a:pt x="180475" y="3570357"/>
                    <a:pt x="163831" y="3549553"/>
                    <a:pt x="164726" y="3671721"/>
                  </a:cubicBezTo>
                  <a:cubicBezTo>
                    <a:pt x="167598" y="4064514"/>
                    <a:pt x="200250" y="3998876"/>
                    <a:pt x="98364" y="3999135"/>
                  </a:cubicBezTo>
                  <a:cubicBezTo>
                    <a:pt x="24256" y="3999253"/>
                    <a:pt x="35485" y="3991980"/>
                    <a:pt x="36215" y="4021093"/>
                  </a:cubicBezTo>
                  <a:cubicBezTo>
                    <a:pt x="73787" y="4021046"/>
                    <a:pt x="108015" y="4020952"/>
                    <a:pt x="170235" y="4020881"/>
                  </a:cubicBezTo>
                  <a:cubicBezTo>
                    <a:pt x="181393" y="4534689"/>
                    <a:pt x="191634" y="4449941"/>
                    <a:pt x="98458" y="4449070"/>
                  </a:cubicBezTo>
                  <a:cubicBezTo>
                    <a:pt x="37580" y="4448505"/>
                    <a:pt x="47585" y="4443069"/>
                    <a:pt x="48386" y="4470510"/>
                  </a:cubicBezTo>
                  <a:cubicBezTo>
                    <a:pt x="95939" y="4470816"/>
                    <a:pt x="121410" y="4471263"/>
                    <a:pt x="175013" y="4471475"/>
                  </a:cubicBezTo>
                  <a:cubicBezTo>
                    <a:pt x="175037" y="4472369"/>
                    <a:pt x="180145" y="4681945"/>
                    <a:pt x="184453" y="4899994"/>
                  </a:cubicBezTo>
                  <a:cubicBezTo>
                    <a:pt x="127437" y="4899547"/>
                    <a:pt x="102931" y="4898511"/>
                    <a:pt x="58555" y="4897758"/>
                  </a:cubicBezTo>
                  <a:cubicBezTo>
                    <a:pt x="59050" y="4925411"/>
                    <a:pt x="50952" y="4919410"/>
                    <a:pt x="98175" y="4920469"/>
                  </a:cubicBezTo>
                  <a:cubicBezTo>
                    <a:pt x="208889" y="4923011"/>
                    <a:pt x="184383" y="4843134"/>
                    <a:pt x="192387" y="5350070"/>
                  </a:cubicBezTo>
                  <a:cubicBezTo>
                    <a:pt x="137818" y="5349953"/>
                    <a:pt x="116749" y="5349670"/>
                    <a:pt x="64982" y="5349388"/>
                  </a:cubicBezTo>
                  <a:cubicBezTo>
                    <a:pt x="65288" y="5376970"/>
                    <a:pt x="58579" y="5371228"/>
                    <a:pt x="98293" y="5371487"/>
                  </a:cubicBezTo>
                  <a:cubicBezTo>
                    <a:pt x="229205" y="5372381"/>
                    <a:pt x="187396" y="5306154"/>
                    <a:pt x="194694" y="5759479"/>
                  </a:cubicBezTo>
                  <a:cubicBezTo>
                    <a:pt x="195447" y="5808572"/>
                    <a:pt x="218894" y="5796287"/>
                    <a:pt x="68631" y="5796334"/>
                  </a:cubicBezTo>
                  <a:cubicBezTo>
                    <a:pt x="68796" y="5825470"/>
                    <a:pt x="45773" y="5818174"/>
                    <a:pt x="195612" y="5818150"/>
                  </a:cubicBezTo>
                  <a:cubicBezTo>
                    <a:pt x="195659" y="5820433"/>
                    <a:pt x="200697" y="6135374"/>
                    <a:pt x="203404" y="6249917"/>
                  </a:cubicBezTo>
                  <a:cubicBezTo>
                    <a:pt x="140314" y="6249587"/>
                    <a:pt x="107780" y="6248387"/>
                    <a:pt x="70397" y="6247587"/>
                  </a:cubicBezTo>
                  <a:cubicBezTo>
                    <a:pt x="70467" y="6273875"/>
                    <a:pt x="43654" y="6270981"/>
                    <a:pt x="203922" y="6271781"/>
                  </a:cubicBezTo>
                  <a:cubicBezTo>
                    <a:pt x="203969" y="6273875"/>
                    <a:pt x="212326" y="6696463"/>
                    <a:pt x="212350" y="6698181"/>
                  </a:cubicBezTo>
                  <a:cubicBezTo>
                    <a:pt x="143045" y="6698299"/>
                    <a:pt x="112229" y="6698817"/>
                    <a:pt x="71385" y="6699193"/>
                  </a:cubicBezTo>
                  <a:cubicBezTo>
                    <a:pt x="71432" y="6726681"/>
                    <a:pt x="65924" y="6721127"/>
                    <a:pt x="98481" y="6720775"/>
                  </a:cubicBezTo>
                  <a:cubicBezTo>
                    <a:pt x="225227" y="6719409"/>
                    <a:pt x="212703" y="6719057"/>
                    <a:pt x="212773" y="6723199"/>
                  </a:cubicBezTo>
                  <a:cubicBezTo>
                    <a:pt x="215080" y="6870149"/>
                    <a:pt x="219483" y="7019546"/>
                    <a:pt x="220001" y="7146210"/>
                  </a:cubicBezTo>
                  <a:cubicBezTo>
                    <a:pt x="43583" y="7146375"/>
                    <a:pt x="72515" y="7141833"/>
                    <a:pt x="72610" y="7169062"/>
                  </a:cubicBezTo>
                  <a:cubicBezTo>
                    <a:pt x="114748" y="7168686"/>
                    <a:pt x="145257" y="7168144"/>
                    <a:pt x="220071" y="7168050"/>
                  </a:cubicBezTo>
                  <a:cubicBezTo>
                    <a:pt x="220424" y="7436745"/>
                    <a:pt x="223791" y="7470000"/>
                    <a:pt x="226733" y="7594521"/>
                  </a:cubicBezTo>
                  <a:cubicBezTo>
                    <a:pt x="151378" y="7594592"/>
                    <a:pt x="120327" y="7595274"/>
                    <a:pt x="75058" y="7595886"/>
                  </a:cubicBezTo>
                  <a:cubicBezTo>
                    <a:pt x="75270" y="7622151"/>
                    <a:pt x="69314" y="7617844"/>
                    <a:pt x="98505" y="7617421"/>
                  </a:cubicBezTo>
                  <a:cubicBezTo>
                    <a:pt x="266706" y="7614926"/>
                    <a:pt x="223461" y="7537591"/>
                    <a:pt x="230806" y="8008495"/>
                  </a:cubicBezTo>
                  <a:cubicBezTo>
                    <a:pt x="231606" y="8059942"/>
                    <a:pt x="256772" y="8047092"/>
                    <a:pt x="98340" y="8047540"/>
                  </a:cubicBezTo>
                  <a:cubicBezTo>
                    <a:pt x="75952" y="8047587"/>
                    <a:pt x="79790" y="8041962"/>
                    <a:pt x="80190" y="8069474"/>
                  </a:cubicBezTo>
                  <a:cubicBezTo>
                    <a:pt x="119645" y="8069403"/>
                    <a:pt x="147423" y="8069239"/>
                    <a:pt x="231724" y="8069239"/>
                  </a:cubicBezTo>
                  <a:cubicBezTo>
                    <a:pt x="232925" y="8155987"/>
                    <a:pt x="234196" y="8320282"/>
                    <a:pt x="238151" y="8494227"/>
                  </a:cubicBezTo>
                  <a:cubicBezTo>
                    <a:pt x="164255" y="8494250"/>
                    <a:pt x="135041" y="8494956"/>
                    <a:pt x="88217" y="8495898"/>
                  </a:cubicBezTo>
                  <a:cubicBezTo>
                    <a:pt x="88947" y="8526728"/>
                    <a:pt x="65100" y="8516091"/>
                    <a:pt x="238598" y="8516067"/>
                  </a:cubicBezTo>
                  <a:cubicBezTo>
                    <a:pt x="238645" y="8517832"/>
                    <a:pt x="246979" y="8945174"/>
                    <a:pt x="247026" y="8947127"/>
                  </a:cubicBezTo>
                  <a:cubicBezTo>
                    <a:pt x="184430" y="8947198"/>
                    <a:pt x="149401" y="8946633"/>
                    <a:pt x="101024" y="8945527"/>
                  </a:cubicBezTo>
                  <a:cubicBezTo>
                    <a:pt x="101918" y="8972709"/>
                    <a:pt x="77812" y="8968991"/>
                    <a:pt x="239563" y="8968991"/>
                  </a:cubicBezTo>
                  <a:cubicBezTo>
                    <a:pt x="248815" y="8968991"/>
                    <a:pt x="247379" y="8968026"/>
                    <a:pt x="247426" y="8972027"/>
                  </a:cubicBezTo>
                  <a:cubicBezTo>
                    <a:pt x="254771" y="9448556"/>
                    <a:pt x="259149" y="9397298"/>
                    <a:pt x="239563" y="9397298"/>
                  </a:cubicBezTo>
                  <a:cubicBezTo>
                    <a:pt x="94785" y="9397298"/>
                    <a:pt x="115807" y="9391084"/>
                    <a:pt x="116749" y="9419303"/>
                  </a:cubicBezTo>
                  <a:cubicBezTo>
                    <a:pt x="153214" y="9419209"/>
                    <a:pt x="186054" y="9419161"/>
                    <a:pt x="254347" y="9419161"/>
                  </a:cubicBezTo>
                  <a:cubicBezTo>
                    <a:pt x="261245" y="9718663"/>
                    <a:pt x="259314" y="9721323"/>
                    <a:pt x="260468" y="9843679"/>
                  </a:cubicBezTo>
                  <a:cubicBezTo>
                    <a:pt x="204558" y="9843514"/>
                    <a:pt x="164020" y="9843914"/>
                    <a:pt x="130874" y="9844503"/>
                  </a:cubicBezTo>
                  <a:cubicBezTo>
                    <a:pt x="131839" y="9873262"/>
                    <a:pt x="112724" y="9865496"/>
                    <a:pt x="239587" y="9865496"/>
                  </a:cubicBezTo>
                  <a:cubicBezTo>
                    <a:pt x="268589" y="9865496"/>
                    <a:pt x="260162" y="9816191"/>
                    <a:pt x="267059" y="10257442"/>
                  </a:cubicBezTo>
                  <a:cubicBezTo>
                    <a:pt x="267813" y="10304134"/>
                    <a:pt x="274969" y="10296156"/>
                    <a:pt x="239587" y="10296156"/>
                  </a:cubicBezTo>
                  <a:cubicBezTo>
                    <a:pt x="127201" y="10296156"/>
                    <a:pt x="145587" y="10287636"/>
                    <a:pt x="146576" y="10317408"/>
                  </a:cubicBezTo>
                  <a:cubicBezTo>
                    <a:pt x="186360" y="10317996"/>
                    <a:pt x="227887" y="10318090"/>
                    <a:pt x="268072" y="10317973"/>
                  </a:cubicBezTo>
                  <a:cubicBezTo>
                    <a:pt x="276193" y="10813094"/>
                    <a:pt x="287752" y="10747009"/>
                    <a:pt x="239587" y="10747009"/>
                  </a:cubicBezTo>
                  <a:cubicBezTo>
                    <a:pt x="146034" y="10747009"/>
                    <a:pt x="160606" y="10739902"/>
                    <a:pt x="161548" y="10768896"/>
                  </a:cubicBezTo>
                  <a:cubicBezTo>
                    <a:pt x="201168" y="10768826"/>
                    <a:pt x="235891" y="10768849"/>
                    <a:pt x="273886" y="10768849"/>
                  </a:cubicBezTo>
                  <a:cubicBezTo>
                    <a:pt x="274192" y="10845619"/>
                    <a:pt x="275793" y="10939122"/>
                    <a:pt x="277629" y="11043710"/>
                  </a:cubicBezTo>
                  <a:cubicBezTo>
                    <a:pt x="307503" y="11043475"/>
                    <a:pt x="294438" y="11079083"/>
                    <a:pt x="293166" y="10768849"/>
                  </a:cubicBezTo>
                  <a:lnTo>
                    <a:pt x="665823" y="10768873"/>
                  </a:lnTo>
                  <a:cubicBezTo>
                    <a:pt x="667423" y="10882734"/>
                    <a:pt x="668436" y="10960327"/>
                    <a:pt x="671237" y="11040580"/>
                  </a:cubicBezTo>
                  <a:cubicBezTo>
                    <a:pt x="699486" y="11040345"/>
                    <a:pt x="689387" y="11077388"/>
                    <a:pt x="685126" y="10768873"/>
                  </a:cubicBezTo>
                  <a:cubicBezTo>
                    <a:pt x="1002532" y="10768896"/>
                    <a:pt x="916347" y="10766072"/>
                    <a:pt x="1059336" y="10765554"/>
                  </a:cubicBezTo>
                  <a:cubicBezTo>
                    <a:pt x="1061832" y="10869130"/>
                    <a:pt x="1062091" y="10925661"/>
                    <a:pt x="1064445" y="11037473"/>
                  </a:cubicBezTo>
                  <a:cubicBezTo>
                    <a:pt x="1090269" y="11037261"/>
                    <a:pt x="1083748" y="11058890"/>
                    <a:pt x="1081253" y="10900313"/>
                  </a:cubicBezTo>
                  <a:cubicBezTo>
                    <a:pt x="1078875" y="10749621"/>
                    <a:pt x="1075627" y="10765507"/>
                    <a:pt x="1086291" y="10765507"/>
                  </a:cubicBezTo>
                  <a:cubicBezTo>
                    <a:pt x="1223489" y="10765507"/>
                    <a:pt x="1226243" y="10767837"/>
                    <a:pt x="1368502" y="10767837"/>
                  </a:cubicBezTo>
                  <a:cubicBezTo>
                    <a:pt x="1473966" y="10767861"/>
                    <a:pt x="1450096" y="10741126"/>
                    <a:pt x="1452591" y="10900737"/>
                  </a:cubicBezTo>
                  <a:cubicBezTo>
                    <a:pt x="1454992" y="11054724"/>
                    <a:pt x="1450355" y="11034485"/>
                    <a:pt x="1475073" y="11034273"/>
                  </a:cubicBezTo>
                  <a:cubicBezTo>
                    <a:pt x="1472224" y="10950913"/>
                    <a:pt x="1470718" y="10844654"/>
                    <a:pt x="1470694" y="10767861"/>
                  </a:cubicBezTo>
                  <a:cubicBezTo>
                    <a:pt x="1627855" y="10767908"/>
                    <a:pt x="1702033" y="10768120"/>
                    <a:pt x="1792078" y="10767390"/>
                  </a:cubicBezTo>
                  <a:cubicBezTo>
                    <a:pt x="1855898" y="10766872"/>
                    <a:pt x="1842197" y="10740396"/>
                    <a:pt x="1844692" y="10900714"/>
                  </a:cubicBezTo>
                  <a:cubicBezTo>
                    <a:pt x="1847046" y="11051194"/>
                    <a:pt x="1840549" y="11031401"/>
                    <a:pt x="1866162" y="11031213"/>
                  </a:cubicBezTo>
                  <a:cubicBezTo>
                    <a:pt x="1864514" y="10938228"/>
                    <a:pt x="1863054" y="10844254"/>
                    <a:pt x="1861995" y="10766943"/>
                  </a:cubicBezTo>
                  <a:cubicBezTo>
                    <a:pt x="1974522" y="10766519"/>
                    <a:pt x="2064825" y="10767225"/>
                    <a:pt x="2236605" y="10767155"/>
                  </a:cubicBezTo>
                  <a:cubicBezTo>
                    <a:pt x="2236958" y="10849032"/>
                    <a:pt x="2238724" y="10955408"/>
                    <a:pt x="2240489" y="11028319"/>
                  </a:cubicBezTo>
                  <a:cubicBezTo>
                    <a:pt x="2270528" y="11028107"/>
                    <a:pt x="2257086" y="11062161"/>
                    <a:pt x="2255909" y="10767108"/>
                  </a:cubicBezTo>
                  <a:cubicBezTo>
                    <a:pt x="2257651" y="10767108"/>
                    <a:pt x="2625858" y="10765484"/>
                    <a:pt x="2627741" y="10765460"/>
                  </a:cubicBezTo>
                  <a:cubicBezTo>
                    <a:pt x="2630166" y="10894313"/>
                    <a:pt x="2630331" y="10934627"/>
                    <a:pt x="2632402" y="11025259"/>
                  </a:cubicBezTo>
                  <a:cubicBezTo>
                    <a:pt x="2659263" y="11025071"/>
                    <a:pt x="2652506" y="11062585"/>
                    <a:pt x="2647068" y="10765343"/>
                  </a:cubicBezTo>
                  <a:cubicBezTo>
                    <a:pt x="2910046" y="10763554"/>
                    <a:pt x="2888530" y="10766990"/>
                    <a:pt x="3022220" y="10767625"/>
                  </a:cubicBezTo>
                  <a:cubicBezTo>
                    <a:pt x="3024857" y="10848067"/>
                    <a:pt x="3026316" y="10946654"/>
                    <a:pt x="3026693" y="11022223"/>
                  </a:cubicBezTo>
                  <a:cubicBezTo>
                    <a:pt x="3051764" y="11022035"/>
                    <a:pt x="3046867" y="11042298"/>
                    <a:pt x="3044655" y="10900313"/>
                  </a:cubicBezTo>
                  <a:cubicBezTo>
                    <a:pt x="3042253" y="10747550"/>
                    <a:pt x="3033590" y="10767743"/>
                    <a:pt x="3062546" y="10767743"/>
                  </a:cubicBezTo>
                  <a:cubicBezTo>
                    <a:pt x="3316296" y="10767955"/>
                    <a:pt x="3359494" y="10768073"/>
                    <a:pt x="3414321" y="10767837"/>
                  </a:cubicBezTo>
                  <a:cubicBezTo>
                    <a:pt x="3416016" y="10874473"/>
                    <a:pt x="3417287" y="10946112"/>
                    <a:pt x="3417970" y="11019234"/>
                  </a:cubicBezTo>
                  <a:cubicBezTo>
                    <a:pt x="3443041" y="11019046"/>
                    <a:pt x="3437886" y="11039074"/>
                    <a:pt x="3435720" y="10900313"/>
                  </a:cubicBezTo>
                  <a:cubicBezTo>
                    <a:pt x="3433248" y="10744750"/>
                    <a:pt x="3416063" y="10767978"/>
                    <a:pt x="3486239" y="10767320"/>
                  </a:cubicBezTo>
                  <a:cubicBezTo>
                    <a:pt x="3621060" y="10766049"/>
                    <a:pt x="3698180" y="10766613"/>
                    <a:pt x="3768474" y="10767649"/>
                  </a:cubicBezTo>
                  <a:cubicBezTo>
                    <a:pt x="3817628" y="10768379"/>
                    <a:pt x="3804680" y="10743244"/>
                    <a:pt x="3807152" y="10900737"/>
                  </a:cubicBezTo>
                  <a:cubicBezTo>
                    <a:pt x="3809271" y="11036061"/>
                    <a:pt x="3804045" y="11016269"/>
                    <a:pt x="3828763" y="11016080"/>
                  </a:cubicBezTo>
                  <a:cubicBezTo>
                    <a:pt x="3827021" y="10949242"/>
                    <a:pt x="3825279" y="10848514"/>
                    <a:pt x="3825326" y="10768355"/>
                  </a:cubicBezTo>
                  <a:cubicBezTo>
                    <a:pt x="4043105" y="10770308"/>
                    <a:pt x="4026720" y="10764943"/>
                    <a:pt x="4197229" y="10764943"/>
                  </a:cubicBezTo>
                  <a:cubicBezTo>
                    <a:pt x="4197558" y="10843902"/>
                    <a:pt x="4199206" y="10945688"/>
                    <a:pt x="4200783" y="11013233"/>
                  </a:cubicBezTo>
                  <a:cubicBezTo>
                    <a:pt x="4230304" y="11012998"/>
                    <a:pt x="4217686" y="11047429"/>
                    <a:pt x="4216533" y="10764966"/>
                  </a:cubicBezTo>
                  <a:cubicBezTo>
                    <a:pt x="4253163" y="10765013"/>
                    <a:pt x="4100098" y="10764354"/>
                    <a:pt x="4591590" y="10766731"/>
                  </a:cubicBezTo>
                  <a:cubicBezTo>
                    <a:pt x="4593002" y="10836229"/>
                    <a:pt x="4594768" y="10939334"/>
                    <a:pt x="4595286" y="11010220"/>
                  </a:cubicBezTo>
                  <a:cubicBezTo>
                    <a:pt x="4620498" y="11010032"/>
                    <a:pt x="4615249" y="11029095"/>
                    <a:pt x="4613248" y="10900337"/>
                  </a:cubicBezTo>
                  <a:cubicBezTo>
                    <a:pt x="4610941" y="10752022"/>
                    <a:pt x="4608704" y="10766825"/>
                    <a:pt x="4615673" y="10766849"/>
                  </a:cubicBezTo>
                  <a:cubicBezTo>
                    <a:pt x="5059117" y="10769226"/>
                    <a:pt x="4983008" y="10725639"/>
                    <a:pt x="4985810" y="10900714"/>
                  </a:cubicBezTo>
                  <a:cubicBezTo>
                    <a:pt x="4987740" y="11025000"/>
                    <a:pt x="4981690" y="11007255"/>
                    <a:pt x="5006950" y="11007067"/>
                  </a:cubicBezTo>
                  <a:cubicBezTo>
                    <a:pt x="5004949" y="10903844"/>
                    <a:pt x="5004784" y="10866000"/>
                    <a:pt x="5002618" y="10765578"/>
                  </a:cubicBezTo>
                  <a:cubicBezTo>
                    <a:pt x="5180354" y="10765131"/>
                    <a:pt x="5171620" y="10768308"/>
                    <a:pt x="5375510" y="10767837"/>
                  </a:cubicBezTo>
                  <a:cubicBezTo>
                    <a:pt x="5377817" y="10872096"/>
                    <a:pt x="5377864" y="10909304"/>
                    <a:pt x="5379818" y="11004195"/>
                  </a:cubicBezTo>
                  <a:cubicBezTo>
                    <a:pt x="5405266" y="11004007"/>
                    <a:pt x="5399216" y="11021423"/>
                    <a:pt x="5397262" y="10900337"/>
                  </a:cubicBezTo>
                  <a:cubicBezTo>
                    <a:pt x="5394790" y="10741172"/>
                    <a:pt x="5376781" y="10768002"/>
                    <a:pt x="5462871" y="10767437"/>
                  </a:cubicBezTo>
                  <a:cubicBezTo>
                    <a:pt x="5546395" y="10766872"/>
                    <a:pt x="5614664" y="10766637"/>
                    <a:pt x="5745247" y="10767343"/>
                  </a:cubicBezTo>
                  <a:cubicBezTo>
                    <a:pt x="5776768" y="10767508"/>
                    <a:pt x="5767964" y="10743738"/>
                    <a:pt x="5770459" y="10900737"/>
                  </a:cubicBezTo>
                  <a:cubicBezTo>
                    <a:pt x="5772413" y="11021282"/>
                    <a:pt x="5765657" y="11001253"/>
                    <a:pt x="5791364" y="11001065"/>
                  </a:cubicBezTo>
                  <a:cubicBezTo>
                    <a:pt x="5790022" y="10918647"/>
                    <a:pt x="5788775" y="10847032"/>
                    <a:pt x="5787951" y="10767555"/>
                  </a:cubicBezTo>
                  <a:cubicBezTo>
                    <a:pt x="6059827" y="10768614"/>
                    <a:pt x="5985720" y="10765413"/>
                    <a:pt x="6160065" y="10765272"/>
                  </a:cubicBezTo>
                  <a:cubicBezTo>
                    <a:pt x="6163549" y="11034391"/>
                    <a:pt x="6156251" y="10998241"/>
                    <a:pt x="6183089" y="10998029"/>
                  </a:cubicBezTo>
                  <a:cubicBezTo>
                    <a:pt x="6181605" y="10929120"/>
                    <a:pt x="6180287" y="10835005"/>
                    <a:pt x="6179392" y="10765272"/>
                  </a:cubicBezTo>
                  <a:cubicBezTo>
                    <a:pt x="6302843" y="10765319"/>
                    <a:pt x="6278901" y="10766331"/>
                    <a:pt x="6552684" y="10766237"/>
                  </a:cubicBezTo>
                  <a:cubicBezTo>
                    <a:pt x="6556686" y="11030343"/>
                    <a:pt x="6548211" y="10995064"/>
                    <a:pt x="6575613" y="10994829"/>
                  </a:cubicBezTo>
                  <a:cubicBezTo>
                    <a:pt x="6574272" y="10924201"/>
                    <a:pt x="6573424" y="10863717"/>
                    <a:pt x="6571964" y="10766213"/>
                  </a:cubicBezTo>
                  <a:cubicBezTo>
                    <a:pt x="6756998" y="10766143"/>
                    <a:pt x="6799395" y="10766237"/>
                    <a:pt x="6875457" y="10765837"/>
                  </a:cubicBezTo>
                  <a:cubicBezTo>
                    <a:pt x="6962983" y="10765366"/>
                    <a:pt x="6942479" y="10738513"/>
                    <a:pt x="6944997" y="10900785"/>
                  </a:cubicBezTo>
                  <a:cubicBezTo>
                    <a:pt x="6946669" y="11008385"/>
                    <a:pt x="6940572" y="10991746"/>
                    <a:pt x="6965949" y="10991534"/>
                  </a:cubicBezTo>
                  <a:cubicBezTo>
                    <a:pt x="6960275" y="10729970"/>
                    <a:pt x="6947422" y="10765531"/>
                    <a:pt x="7016821" y="10765531"/>
                  </a:cubicBezTo>
                  <a:close/>
                  <a:moveTo>
                    <a:pt x="6918749" y="8972121"/>
                  </a:moveTo>
                  <a:cubicBezTo>
                    <a:pt x="6926259" y="9463666"/>
                    <a:pt x="6940407" y="9396521"/>
                    <a:pt x="6875480" y="9396074"/>
                  </a:cubicBezTo>
                  <a:cubicBezTo>
                    <a:pt x="6483026" y="9393414"/>
                    <a:pt x="6550001" y="9422127"/>
                    <a:pt x="6547999" y="9293134"/>
                  </a:cubicBezTo>
                  <a:cubicBezTo>
                    <a:pt x="6541903" y="8902859"/>
                    <a:pt x="6524670" y="8967085"/>
                    <a:pt x="6592540" y="8968379"/>
                  </a:cubicBezTo>
                  <a:cubicBezTo>
                    <a:pt x="6833577" y="8972921"/>
                    <a:pt x="6918631" y="8965484"/>
                    <a:pt x="6918749" y="8972121"/>
                  </a:cubicBezTo>
                  <a:close/>
                  <a:moveTo>
                    <a:pt x="6918325" y="8947433"/>
                  </a:moveTo>
                  <a:cubicBezTo>
                    <a:pt x="6596989" y="8948210"/>
                    <a:pt x="6715401" y="8947928"/>
                    <a:pt x="6543338" y="8945715"/>
                  </a:cubicBezTo>
                  <a:cubicBezTo>
                    <a:pt x="6541597" y="8822299"/>
                    <a:pt x="6542868" y="8666854"/>
                    <a:pt x="6537288" y="8516161"/>
                  </a:cubicBezTo>
                  <a:cubicBezTo>
                    <a:pt x="6863851" y="8516325"/>
                    <a:pt x="6768439" y="8516067"/>
                    <a:pt x="6910086" y="8518115"/>
                  </a:cubicBezTo>
                  <a:cubicBezTo>
                    <a:pt x="6911004" y="8724372"/>
                    <a:pt x="6915947" y="8810908"/>
                    <a:pt x="6918325" y="8947433"/>
                  </a:cubicBezTo>
                  <a:close/>
                  <a:moveTo>
                    <a:pt x="6910015" y="8496204"/>
                  </a:moveTo>
                  <a:cubicBezTo>
                    <a:pt x="6520951" y="8490367"/>
                    <a:pt x="6536676" y="8499946"/>
                    <a:pt x="6536300" y="8489543"/>
                  </a:cubicBezTo>
                  <a:cubicBezTo>
                    <a:pt x="6531968" y="8379519"/>
                    <a:pt x="6530791" y="8282368"/>
                    <a:pt x="6530297" y="8168861"/>
                  </a:cubicBezTo>
                  <a:cubicBezTo>
                    <a:pt x="6529779" y="8047422"/>
                    <a:pt x="6512782" y="8067850"/>
                    <a:pt x="6592681" y="8067638"/>
                  </a:cubicBezTo>
                  <a:cubicBezTo>
                    <a:pt x="6705961" y="8067332"/>
                    <a:pt x="6785600" y="8067144"/>
                    <a:pt x="6875292" y="8068579"/>
                  </a:cubicBezTo>
                  <a:cubicBezTo>
                    <a:pt x="6913688" y="8069215"/>
                    <a:pt x="6908038" y="8008990"/>
                    <a:pt x="6910015" y="8496204"/>
                  </a:cubicBezTo>
                  <a:close/>
                  <a:moveTo>
                    <a:pt x="3014475" y="8971744"/>
                  </a:moveTo>
                  <a:cubicBezTo>
                    <a:pt x="3014357" y="8965155"/>
                    <a:pt x="2971183" y="8963672"/>
                    <a:pt x="3386896" y="8966073"/>
                  </a:cubicBezTo>
                  <a:cubicBezTo>
                    <a:pt x="3389744" y="9130886"/>
                    <a:pt x="3387202" y="9203890"/>
                    <a:pt x="3392098" y="9395956"/>
                  </a:cubicBezTo>
                  <a:cubicBezTo>
                    <a:pt x="3182488" y="9396144"/>
                    <a:pt x="3134393" y="9398968"/>
                    <a:pt x="3017723" y="9397910"/>
                  </a:cubicBezTo>
                  <a:cubicBezTo>
                    <a:pt x="3012474" y="9103633"/>
                    <a:pt x="3017276" y="9151455"/>
                    <a:pt x="3014475" y="8971744"/>
                  </a:cubicBezTo>
                  <a:close/>
                  <a:moveTo>
                    <a:pt x="652122" y="8519197"/>
                  </a:moveTo>
                  <a:cubicBezTo>
                    <a:pt x="1033747" y="8519197"/>
                    <a:pt x="861120" y="8518115"/>
                    <a:pt x="1024095" y="8516937"/>
                  </a:cubicBezTo>
                  <a:cubicBezTo>
                    <a:pt x="1024425" y="8608864"/>
                    <a:pt x="1025837" y="8651438"/>
                    <a:pt x="1027673" y="8811520"/>
                  </a:cubicBezTo>
                  <a:cubicBezTo>
                    <a:pt x="1029722" y="8989960"/>
                    <a:pt x="1105194" y="8942114"/>
                    <a:pt x="662856" y="8944515"/>
                  </a:cubicBezTo>
                  <a:cubicBezTo>
                    <a:pt x="646331" y="8944609"/>
                    <a:pt x="664481" y="8929923"/>
                    <a:pt x="652122" y="8519197"/>
                  </a:cubicBezTo>
                  <a:close/>
                  <a:moveTo>
                    <a:pt x="631782" y="7168333"/>
                  </a:moveTo>
                  <a:cubicBezTo>
                    <a:pt x="793157" y="7170733"/>
                    <a:pt x="747981" y="7170286"/>
                    <a:pt x="1001967" y="7169486"/>
                  </a:cubicBezTo>
                  <a:cubicBezTo>
                    <a:pt x="1011171" y="7613396"/>
                    <a:pt x="999212" y="7093634"/>
                    <a:pt x="1011171" y="7595180"/>
                  </a:cubicBezTo>
                  <a:cubicBezTo>
                    <a:pt x="877222" y="7596945"/>
                    <a:pt x="959286" y="7599322"/>
                    <a:pt x="636208" y="7597769"/>
                  </a:cubicBezTo>
                  <a:cubicBezTo>
                    <a:pt x="635360" y="7435144"/>
                    <a:pt x="638868" y="7557313"/>
                    <a:pt x="631782" y="7168333"/>
                  </a:cubicBezTo>
                  <a:close/>
                  <a:moveTo>
                    <a:pt x="605345" y="5437996"/>
                  </a:moveTo>
                  <a:cubicBezTo>
                    <a:pt x="603933" y="5346870"/>
                    <a:pt x="543715" y="5372734"/>
                    <a:pt x="945185" y="5370028"/>
                  </a:cubicBezTo>
                  <a:cubicBezTo>
                    <a:pt x="989678" y="5369745"/>
                    <a:pt x="972611" y="5311379"/>
                    <a:pt x="979626" y="5759643"/>
                  </a:cubicBezTo>
                  <a:cubicBezTo>
                    <a:pt x="980379" y="5806289"/>
                    <a:pt x="1031793" y="5800594"/>
                    <a:pt x="662951" y="5796640"/>
                  </a:cubicBezTo>
                  <a:cubicBezTo>
                    <a:pt x="584723" y="5795769"/>
                    <a:pt x="611843" y="5853335"/>
                    <a:pt x="605345" y="5437996"/>
                  </a:cubicBezTo>
                  <a:close/>
                  <a:moveTo>
                    <a:pt x="568786" y="3189991"/>
                  </a:moveTo>
                  <a:cubicBezTo>
                    <a:pt x="567444" y="3104136"/>
                    <a:pt x="498681" y="3118822"/>
                    <a:pt x="940501" y="3122352"/>
                  </a:cubicBezTo>
                  <a:cubicBezTo>
                    <a:pt x="948222" y="3581419"/>
                    <a:pt x="947445" y="3550235"/>
                    <a:pt x="945327" y="3550188"/>
                  </a:cubicBezTo>
                  <a:cubicBezTo>
                    <a:pt x="519326" y="3541598"/>
                    <a:pt x="572200" y="3576264"/>
                    <a:pt x="571164" y="3511097"/>
                  </a:cubicBezTo>
                  <a:cubicBezTo>
                    <a:pt x="568692" y="3347884"/>
                    <a:pt x="571329" y="3348802"/>
                    <a:pt x="568786" y="3189991"/>
                  </a:cubicBezTo>
                  <a:close/>
                  <a:moveTo>
                    <a:pt x="927529" y="2221776"/>
                  </a:moveTo>
                  <a:cubicBezTo>
                    <a:pt x="928024" y="2252488"/>
                    <a:pt x="933462" y="2648506"/>
                    <a:pt x="933462" y="2650177"/>
                  </a:cubicBezTo>
                  <a:cubicBezTo>
                    <a:pt x="487663" y="2642104"/>
                    <a:pt x="561841" y="2685855"/>
                    <a:pt x="559699" y="2547754"/>
                  </a:cubicBezTo>
                  <a:cubicBezTo>
                    <a:pt x="557180" y="2386777"/>
                    <a:pt x="554685" y="2387201"/>
                    <a:pt x="552166" y="2226883"/>
                  </a:cubicBezTo>
                  <a:cubicBezTo>
                    <a:pt x="551954" y="2213868"/>
                    <a:pt x="532627" y="2224600"/>
                    <a:pt x="927529" y="2221776"/>
                  </a:cubicBezTo>
                  <a:close/>
                  <a:moveTo>
                    <a:pt x="551719" y="2198806"/>
                  </a:moveTo>
                  <a:cubicBezTo>
                    <a:pt x="548399" y="1990760"/>
                    <a:pt x="545527" y="1883536"/>
                    <a:pt x="545692" y="1773464"/>
                  </a:cubicBezTo>
                  <a:cubicBezTo>
                    <a:pt x="686044" y="1773582"/>
                    <a:pt x="678676" y="1774782"/>
                    <a:pt x="918678" y="1774335"/>
                  </a:cubicBezTo>
                  <a:cubicBezTo>
                    <a:pt x="919031" y="1986006"/>
                    <a:pt x="924399" y="2044819"/>
                    <a:pt x="927176" y="2199888"/>
                  </a:cubicBezTo>
                  <a:cubicBezTo>
                    <a:pt x="725829" y="2201395"/>
                    <a:pt x="678229" y="2199041"/>
                    <a:pt x="551719" y="2198806"/>
                  </a:cubicBezTo>
                  <a:close/>
                  <a:moveTo>
                    <a:pt x="933697" y="2672040"/>
                  </a:moveTo>
                  <a:cubicBezTo>
                    <a:pt x="936004" y="2893266"/>
                    <a:pt x="937417" y="2943912"/>
                    <a:pt x="940124" y="3100512"/>
                  </a:cubicBezTo>
                  <a:cubicBezTo>
                    <a:pt x="847160" y="3099782"/>
                    <a:pt x="754973" y="3099876"/>
                    <a:pt x="662833" y="3100371"/>
                  </a:cubicBezTo>
                  <a:cubicBezTo>
                    <a:pt x="541973" y="3101030"/>
                    <a:pt x="567232" y="3175587"/>
                    <a:pt x="561865" y="2708354"/>
                  </a:cubicBezTo>
                  <a:cubicBezTo>
                    <a:pt x="561300" y="2658696"/>
                    <a:pt x="501670" y="2664509"/>
                    <a:pt x="933697" y="2672040"/>
                  </a:cubicBezTo>
                  <a:close/>
                  <a:moveTo>
                    <a:pt x="4068223" y="2548154"/>
                  </a:moveTo>
                  <a:cubicBezTo>
                    <a:pt x="4070319" y="2682019"/>
                    <a:pt x="4132773" y="2644340"/>
                    <a:pt x="3768497" y="2648718"/>
                  </a:cubicBezTo>
                  <a:cubicBezTo>
                    <a:pt x="3681113" y="2649777"/>
                    <a:pt x="3700016" y="2669428"/>
                    <a:pt x="3698110" y="2547730"/>
                  </a:cubicBezTo>
                  <a:cubicBezTo>
                    <a:pt x="3695590" y="2387036"/>
                    <a:pt x="3692742" y="2386918"/>
                    <a:pt x="3690247" y="2226859"/>
                  </a:cubicBezTo>
                  <a:cubicBezTo>
                    <a:pt x="3690059" y="2214903"/>
                    <a:pt x="3667153" y="2226341"/>
                    <a:pt x="4051038" y="2222199"/>
                  </a:cubicBezTo>
                  <a:cubicBezTo>
                    <a:pt x="4078063" y="2221917"/>
                    <a:pt x="4062550" y="2185697"/>
                    <a:pt x="4068223" y="2548154"/>
                  </a:cubicBezTo>
                  <a:close/>
                  <a:moveTo>
                    <a:pt x="4462137" y="2648906"/>
                  </a:moveTo>
                  <a:cubicBezTo>
                    <a:pt x="4347115" y="2648859"/>
                    <a:pt x="4489586" y="2648741"/>
                    <a:pt x="4089481" y="2648106"/>
                  </a:cubicBezTo>
                  <a:cubicBezTo>
                    <a:pt x="4083831" y="2424244"/>
                    <a:pt x="4088657" y="2406287"/>
                    <a:pt x="4085738" y="2221846"/>
                  </a:cubicBezTo>
                  <a:cubicBezTo>
                    <a:pt x="4308390" y="2219752"/>
                    <a:pt x="4458865" y="2225071"/>
                    <a:pt x="4458889" y="2227142"/>
                  </a:cubicBezTo>
                  <a:cubicBezTo>
                    <a:pt x="4461666" y="2404098"/>
                    <a:pt x="4456040" y="2431375"/>
                    <a:pt x="4462137" y="2648906"/>
                  </a:cubicBezTo>
                  <a:close/>
                  <a:moveTo>
                    <a:pt x="6024610" y="2200265"/>
                  </a:moveTo>
                  <a:cubicBezTo>
                    <a:pt x="5575303" y="2200430"/>
                    <a:pt x="5653177" y="2225471"/>
                    <a:pt x="5651836" y="2066400"/>
                  </a:cubicBezTo>
                  <a:cubicBezTo>
                    <a:pt x="5651129" y="1970308"/>
                    <a:pt x="5649434" y="1862166"/>
                    <a:pt x="5647480" y="1772735"/>
                  </a:cubicBezTo>
                  <a:cubicBezTo>
                    <a:pt x="5749272" y="1772217"/>
                    <a:pt x="5862953" y="1767157"/>
                    <a:pt x="6019854" y="1771817"/>
                  </a:cubicBezTo>
                  <a:cubicBezTo>
                    <a:pt x="6026517" y="1945785"/>
                    <a:pt x="6023080" y="2081556"/>
                    <a:pt x="6024610" y="2200265"/>
                  </a:cubicBezTo>
                  <a:close/>
                  <a:moveTo>
                    <a:pt x="6035721" y="2869260"/>
                  </a:moveTo>
                  <a:cubicBezTo>
                    <a:pt x="6039770" y="3131719"/>
                    <a:pt x="6044101" y="3099547"/>
                    <a:pt x="6027599" y="3099923"/>
                  </a:cubicBezTo>
                  <a:cubicBezTo>
                    <a:pt x="5929174" y="3102042"/>
                    <a:pt x="5844849" y="3102065"/>
                    <a:pt x="5745435" y="3099923"/>
                  </a:cubicBezTo>
                  <a:cubicBezTo>
                    <a:pt x="5637005" y="3097593"/>
                    <a:pt x="5674247" y="3167680"/>
                    <a:pt x="5660805" y="2708143"/>
                  </a:cubicBezTo>
                  <a:cubicBezTo>
                    <a:pt x="5659604" y="2667051"/>
                    <a:pt x="5599504" y="2666415"/>
                    <a:pt x="6027670" y="2671617"/>
                  </a:cubicBezTo>
                  <a:cubicBezTo>
                    <a:pt x="6039488" y="2671758"/>
                    <a:pt x="6032260" y="2648106"/>
                    <a:pt x="6035721" y="2869260"/>
                  </a:cubicBezTo>
                  <a:close/>
                  <a:moveTo>
                    <a:pt x="6451410" y="7596310"/>
                  </a:moveTo>
                  <a:cubicBezTo>
                    <a:pt x="6066748" y="7596310"/>
                    <a:pt x="6128332" y="7613867"/>
                    <a:pt x="6127602" y="7526341"/>
                  </a:cubicBezTo>
                  <a:cubicBezTo>
                    <a:pt x="6124165" y="7113991"/>
                    <a:pt x="6107286" y="7170851"/>
                    <a:pt x="6168988" y="7170851"/>
                  </a:cubicBezTo>
                  <a:cubicBezTo>
                    <a:pt x="6543621" y="7170851"/>
                    <a:pt x="6496774" y="7148281"/>
                    <a:pt x="6497151" y="7205188"/>
                  </a:cubicBezTo>
                  <a:cubicBezTo>
                    <a:pt x="6499482" y="7655265"/>
                    <a:pt x="6527142" y="7596310"/>
                    <a:pt x="6451410" y="7596310"/>
                  </a:cubicBezTo>
                  <a:close/>
                  <a:moveTo>
                    <a:pt x="6502777" y="7618079"/>
                  </a:moveTo>
                  <a:cubicBezTo>
                    <a:pt x="6506308" y="7844765"/>
                    <a:pt x="6508450" y="7933985"/>
                    <a:pt x="6509957" y="8045939"/>
                  </a:cubicBezTo>
                  <a:cubicBezTo>
                    <a:pt x="6274428" y="8046198"/>
                    <a:pt x="6289424" y="8047798"/>
                    <a:pt x="6136665" y="8047446"/>
                  </a:cubicBezTo>
                  <a:cubicBezTo>
                    <a:pt x="6131534" y="7760982"/>
                    <a:pt x="6130898" y="7804215"/>
                    <a:pt x="6128520" y="7617868"/>
                  </a:cubicBezTo>
                  <a:cubicBezTo>
                    <a:pt x="6244507" y="7617609"/>
                    <a:pt x="6394064" y="7618456"/>
                    <a:pt x="6502777" y="7618079"/>
                  </a:cubicBezTo>
                  <a:close/>
                  <a:moveTo>
                    <a:pt x="6451410" y="7145904"/>
                  </a:moveTo>
                  <a:cubicBezTo>
                    <a:pt x="6056673" y="7145904"/>
                    <a:pt x="6124660" y="7183136"/>
                    <a:pt x="6122494" y="7044258"/>
                  </a:cubicBezTo>
                  <a:cubicBezTo>
                    <a:pt x="6116396" y="6654760"/>
                    <a:pt x="6097022" y="6719974"/>
                    <a:pt x="6168988" y="6719974"/>
                  </a:cubicBezTo>
                  <a:cubicBezTo>
                    <a:pt x="6515819" y="6719974"/>
                    <a:pt x="6489312" y="6714420"/>
                    <a:pt x="6489429" y="6723339"/>
                  </a:cubicBezTo>
                  <a:cubicBezTo>
                    <a:pt x="6497010" y="7211895"/>
                    <a:pt x="6514854" y="7145904"/>
                    <a:pt x="6451410" y="7145904"/>
                  </a:cubicBezTo>
                  <a:close/>
                  <a:moveTo>
                    <a:pt x="6114184" y="6562245"/>
                  </a:moveTo>
                  <a:cubicBezTo>
                    <a:pt x="6111829" y="6449537"/>
                    <a:pt x="6110253" y="6344503"/>
                    <a:pt x="6109523" y="6269051"/>
                  </a:cubicBezTo>
                  <a:cubicBezTo>
                    <a:pt x="6188832" y="6269004"/>
                    <a:pt x="6126778" y="6269004"/>
                    <a:pt x="6451410" y="6269121"/>
                  </a:cubicBezTo>
                  <a:cubicBezTo>
                    <a:pt x="6493573" y="6269121"/>
                    <a:pt x="6480766" y="6202919"/>
                    <a:pt x="6489029" y="6696699"/>
                  </a:cubicBezTo>
                  <a:cubicBezTo>
                    <a:pt x="6042524" y="6695333"/>
                    <a:pt x="6117950" y="6741956"/>
                    <a:pt x="6114184" y="6562245"/>
                  </a:cubicBezTo>
                  <a:close/>
                  <a:moveTo>
                    <a:pt x="6451410" y="6247257"/>
                  </a:moveTo>
                  <a:cubicBezTo>
                    <a:pt x="6124306" y="6247140"/>
                    <a:pt x="6188008" y="6247163"/>
                    <a:pt x="6109311" y="6247187"/>
                  </a:cubicBezTo>
                  <a:cubicBezTo>
                    <a:pt x="6107521" y="6032198"/>
                    <a:pt x="6103378" y="5903581"/>
                    <a:pt x="6101801" y="5821022"/>
                  </a:cubicBezTo>
                  <a:cubicBezTo>
                    <a:pt x="6378103" y="5820175"/>
                    <a:pt x="6319227" y="5817233"/>
                    <a:pt x="6474222" y="5817703"/>
                  </a:cubicBezTo>
                  <a:cubicBezTo>
                    <a:pt x="6484015" y="6298398"/>
                    <a:pt x="6496068" y="6247257"/>
                    <a:pt x="6451410" y="6247257"/>
                  </a:cubicBezTo>
                  <a:close/>
                  <a:moveTo>
                    <a:pt x="4947532" y="7169627"/>
                  </a:moveTo>
                  <a:cubicBezTo>
                    <a:pt x="5371979" y="7172733"/>
                    <a:pt x="5317434" y="7147457"/>
                    <a:pt x="5319058" y="7204882"/>
                  </a:cubicBezTo>
                  <a:cubicBezTo>
                    <a:pt x="5323554" y="7364776"/>
                    <a:pt x="5326215" y="7596616"/>
                    <a:pt x="5321577" y="7596616"/>
                  </a:cubicBezTo>
                  <a:cubicBezTo>
                    <a:pt x="5181272" y="7596616"/>
                    <a:pt x="5177623" y="7598616"/>
                    <a:pt x="5039130" y="7598616"/>
                  </a:cubicBezTo>
                  <a:cubicBezTo>
                    <a:pt x="4917329" y="7598640"/>
                    <a:pt x="4958173" y="7675880"/>
                    <a:pt x="4947532" y="7169627"/>
                  </a:cubicBezTo>
                  <a:close/>
                  <a:moveTo>
                    <a:pt x="3377832" y="7167627"/>
                  </a:moveTo>
                  <a:cubicBezTo>
                    <a:pt x="3809624" y="7169439"/>
                    <a:pt x="3748864" y="7159224"/>
                    <a:pt x="3750347" y="7205517"/>
                  </a:cubicBezTo>
                  <a:cubicBezTo>
                    <a:pt x="3752819" y="7284099"/>
                    <a:pt x="3754891" y="7368142"/>
                    <a:pt x="3755879" y="7526483"/>
                  </a:cubicBezTo>
                  <a:cubicBezTo>
                    <a:pt x="3756515" y="7627164"/>
                    <a:pt x="3814332" y="7597675"/>
                    <a:pt x="3383200" y="7595227"/>
                  </a:cubicBezTo>
                  <a:cubicBezTo>
                    <a:pt x="3382494" y="7469858"/>
                    <a:pt x="3385177" y="7486779"/>
                    <a:pt x="3377832" y="7167627"/>
                  </a:cubicBezTo>
                  <a:close/>
                  <a:moveTo>
                    <a:pt x="1017480" y="6722893"/>
                  </a:moveTo>
                  <a:cubicBezTo>
                    <a:pt x="1017433" y="6720327"/>
                    <a:pt x="987912" y="6717668"/>
                    <a:pt x="1368549" y="6717668"/>
                  </a:cubicBezTo>
                  <a:cubicBezTo>
                    <a:pt x="1393903" y="6717668"/>
                    <a:pt x="1387194" y="6667516"/>
                    <a:pt x="1393103" y="7044658"/>
                  </a:cubicBezTo>
                  <a:cubicBezTo>
                    <a:pt x="1395174" y="7178853"/>
                    <a:pt x="1459253" y="7147504"/>
                    <a:pt x="1086338" y="7147504"/>
                  </a:cubicBezTo>
                  <a:cubicBezTo>
                    <a:pt x="990478" y="7147504"/>
                    <a:pt x="1025131" y="7212131"/>
                    <a:pt x="1017480" y="6722893"/>
                  </a:cubicBezTo>
                  <a:close/>
                  <a:moveTo>
                    <a:pt x="1341218" y="3570946"/>
                  </a:moveTo>
                  <a:cubicBezTo>
                    <a:pt x="1342207" y="3687725"/>
                    <a:pt x="1344467" y="3993792"/>
                    <a:pt x="1344537" y="3999111"/>
                  </a:cubicBezTo>
                  <a:cubicBezTo>
                    <a:pt x="1039515" y="3999370"/>
                    <a:pt x="1023436" y="3999300"/>
                    <a:pt x="971857" y="4000006"/>
                  </a:cubicBezTo>
                  <a:cubicBezTo>
                    <a:pt x="965525" y="3675134"/>
                    <a:pt x="968420" y="3726557"/>
                    <a:pt x="966608" y="3572476"/>
                  </a:cubicBezTo>
                  <a:cubicBezTo>
                    <a:pt x="1127747" y="3575464"/>
                    <a:pt x="1237143" y="3571228"/>
                    <a:pt x="1341218" y="3570946"/>
                  </a:cubicBezTo>
                  <a:close/>
                  <a:moveTo>
                    <a:pt x="966349" y="3550612"/>
                  </a:moveTo>
                  <a:cubicBezTo>
                    <a:pt x="959498" y="3034050"/>
                    <a:pt x="923198" y="3122988"/>
                    <a:pt x="1086361" y="3122988"/>
                  </a:cubicBezTo>
                  <a:cubicBezTo>
                    <a:pt x="1219157" y="3122988"/>
                    <a:pt x="1223724" y="3121575"/>
                    <a:pt x="1332084" y="3121293"/>
                  </a:cubicBezTo>
                  <a:cubicBezTo>
                    <a:pt x="1340253" y="3517734"/>
                    <a:pt x="1339641" y="3431291"/>
                    <a:pt x="1340982" y="3549129"/>
                  </a:cubicBezTo>
                  <a:cubicBezTo>
                    <a:pt x="1226573" y="3549388"/>
                    <a:pt x="1126193" y="3553601"/>
                    <a:pt x="966349" y="3550612"/>
                  </a:cubicBezTo>
                  <a:close/>
                  <a:moveTo>
                    <a:pt x="1344843" y="4020952"/>
                  </a:moveTo>
                  <a:cubicBezTo>
                    <a:pt x="1349457" y="4347683"/>
                    <a:pt x="1350022" y="4268983"/>
                    <a:pt x="1353153" y="4446928"/>
                  </a:cubicBezTo>
                  <a:cubicBezTo>
                    <a:pt x="1351482" y="4446928"/>
                    <a:pt x="1005498" y="4448741"/>
                    <a:pt x="980944" y="4449094"/>
                  </a:cubicBezTo>
                  <a:cubicBezTo>
                    <a:pt x="978920" y="4328738"/>
                    <a:pt x="981509" y="4500776"/>
                    <a:pt x="972305" y="4021846"/>
                  </a:cubicBezTo>
                  <a:cubicBezTo>
                    <a:pt x="1032288" y="4021069"/>
                    <a:pt x="1043375" y="4021210"/>
                    <a:pt x="1344843" y="4020952"/>
                  </a:cubicBezTo>
                  <a:close/>
                  <a:moveTo>
                    <a:pt x="2121230" y="3511474"/>
                  </a:moveTo>
                  <a:cubicBezTo>
                    <a:pt x="2121889" y="3554024"/>
                    <a:pt x="2175233" y="3559814"/>
                    <a:pt x="1792266" y="3549341"/>
                  </a:cubicBezTo>
                  <a:cubicBezTo>
                    <a:pt x="1737439" y="3547764"/>
                    <a:pt x="1750787" y="3609590"/>
                    <a:pt x="1744219" y="3190038"/>
                  </a:cubicBezTo>
                  <a:cubicBezTo>
                    <a:pt x="1742806" y="3099123"/>
                    <a:pt x="1684377" y="3123670"/>
                    <a:pt x="2074359" y="3122117"/>
                  </a:cubicBezTo>
                  <a:cubicBezTo>
                    <a:pt x="2139992" y="3121929"/>
                    <a:pt x="2114262" y="3065610"/>
                    <a:pt x="2121230" y="3511474"/>
                  </a:cubicBezTo>
                  <a:close/>
                  <a:moveTo>
                    <a:pt x="2915649" y="3999959"/>
                  </a:moveTo>
                  <a:cubicBezTo>
                    <a:pt x="2544217" y="3992969"/>
                    <a:pt x="2543346" y="4011561"/>
                    <a:pt x="2542663" y="3992804"/>
                  </a:cubicBezTo>
                  <a:cubicBezTo>
                    <a:pt x="2538638" y="3884427"/>
                    <a:pt x="2537296" y="3780757"/>
                    <a:pt x="2536708" y="3671745"/>
                  </a:cubicBezTo>
                  <a:cubicBezTo>
                    <a:pt x="2536048" y="3541998"/>
                    <a:pt x="2462082" y="3569793"/>
                    <a:pt x="2909905" y="3569416"/>
                  </a:cubicBezTo>
                  <a:cubicBezTo>
                    <a:pt x="2910965" y="3688595"/>
                    <a:pt x="2906939" y="3791442"/>
                    <a:pt x="2915649" y="3999959"/>
                  </a:cubicBezTo>
                  <a:close/>
                  <a:moveTo>
                    <a:pt x="3306455" y="4001371"/>
                  </a:moveTo>
                  <a:cubicBezTo>
                    <a:pt x="3050587" y="4001465"/>
                    <a:pt x="3015205" y="4001818"/>
                    <a:pt x="2934976" y="4000335"/>
                  </a:cubicBezTo>
                  <a:cubicBezTo>
                    <a:pt x="2926219" y="3791253"/>
                    <a:pt x="2930198" y="3682429"/>
                    <a:pt x="2929185" y="3569416"/>
                  </a:cubicBezTo>
                  <a:cubicBezTo>
                    <a:pt x="3380139" y="3569040"/>
                    <a:pt x="3303442" y="3547788"/>
                    <a:pt x="3302783" y="3671721"/>
                  </a:cubicBezTo>
                  <a:cubicBezTo>
                    <a:pt x="3302359" y="3753151"/>
                    <a:pt x="3302595" y="3778545"/>
                    <a:pt x="3306455" y="4001371"/>
                  </a:cubicBezTo>
                  <a:close/>
                  <a:moveTo>
                    <a:pt x="6027717" y="5799558"/>
                  </a:moveTo>
                  <a:cubicBezTo>
                    <a:pt x="5657768" y="5802053"/>
                    <a:pt x="5708193" y="5810266"/>
                    <a:pt x="5707393" y="5759220"/>
                  </a:cubicBezTo>
                  <a:cubicBezTo>
                    <a:pt x="5700354" y="5309991"/>
                    <a:pt x="5687665" y="5371345"/>
                    <a:pt x="5745482" y="5369745"/>
                  </a:cubicBezTo>
                  <a:cubicBezTo>
                    <a:pt x="5832467" y="5367486"/>
                    <a:pt x="5915473" y="5366945"/>
                    <a:pt x="6027552" y="5369510"/>
                  </a:cubicBezTo>
                  <a:cubicBezTo>
                    <a:pt x="6087841" y="5370898"/>
                    <a:pt x="6075882" y="5356707"/>
                    <a:pt x="6077154" y="5438349"/>
                  </a:cubicBezTo>
                  <a:cubicBezTo>
                    <a:pt x="6083769" y="5861784"/>
                    <a:pt x="6099635" y="5799087"/>
                    <a:pt x="6027717" y="5799558"/>
                  </a:cubicBezTo>
                  <a:close/>
                  <a:moveTo>
                    <a:pt x="6082521" y="5821116"/>
                  </a:moveTo>
                  <a:cubicBezTo>
                    <a:pt x="6084946" y="5952062"/>
                    <a:pt x="6087394" y="5981928"/>
                    <a:pt x="6090030" y="6247234"/>
                  </a:cubicBezTo>
                  <a:cubicBezTo>
                    <a:pt x="5674176" y="6247446"/>
                    <a:pt x="5716551" y="6251423"/>
                    <a:pt x="5716433" y="6241162"/>
                  </a:cubicBezTo>
                  <a:cubicBezTo>
                    <a:pt x="5711394" y="5758561"/>
                    <a:pt x="5689807" y="5820951"/>
                    <a:pt x="5745176" y="5821398"/>
                  </a:cubicBezTo>
                  <a:cubicBezTo>
                    <a:pt x="5898900" y="5822599"/>
                    <a:pt x="6025833" y="5821351"/>
                    <a:pt x="6082521" y="5821116"/>
                  </a:cubicBezTo>
                  <a:close/>
                  <a:moveTo>
                    <a:pt x="4925756" y="5820033"/>
                  </a:moveTo>
                  <a:cubicBezTo>
                    <a:pt x="5369530" y="5819657"/>
                    <a:pt x="5297447" y="5793792"/>
                    <a:pt x="5300743" y="5920314"/>
                  </a:cubicBezTo>
                  <a:cubicBezTo>
                    <a:pt x="5303615" y="6034222"/>
                    <a:pt x="5305522" y="6134550"/>
                    <a:pt x="5304721" y="6241515"/>
                  </a:cubicBezTo>
                  <a:cubicBezTo>
                    <a:pt x="5304627" y="6252529"/>
                    <a:pt x="5345118" y="6249187"/>
                    <a:pt x="4929923" y="6249423"/>
                  </a:cubicBezTo>
                  <a:cubicBezTo>
                    <a:pt x="4923026" y="5799676"/>
                    <a:pt x="4927781" y="6014218"/>
                    <a:pt x="4925756" y="5820033"/>
                  </a:cubicBezTo>
                  <a:close/>
                  <a:moveTo>
                    <a:pt x="3748676" y="5819892"/>
                  </a:moveTo>
                  <a:cubicBezTo>
                    <a:pt x="3947151" y="5822693"/>
                    <a:pt x="4027403" y="5820363"/>
                    <a:pt x="4122085" y="5819845"/>
                  </a:cubicBezTo>
                  <a:cubicBezTo>
                    <a:pt x="4127947" y="6223228"/>
                    <a:pt x="4128135" y="6246951"/>
                    <a:pt x="4128159" y="6249823"/>
                  </a:cubicBezTo>
                  <a:cubicBezTo>
                    <a:pt x="3710633" y="6249752"/>
                    <a:pt x="3753549" y="6254130"/>
                    <a:pt x="3753219" y="6240997"/>
                  </a:cubicBezTo>
                  <a:cubicBezTo>
                    <a:pt x="3746745" y="5971479"/>
                    <a:pt x="3749876" y="5944084"/>
                    <a:pt x="3748676" y="5819892"/>
                  </a:cubicBezTo>
                  <a:close/>
                  <a:moveTo>
                    <a:pt x="1794644" y="6270722"/>
                  </a:moveTo>
                  <a:cubicBezTo>
                    <a:pt x="2033045" y="6273287"/>
                    <a:pt x="2045074" y="6269333"/>
                    <a:pt x="2164687" y="6268486"/>
                  </a:cubicBezTo>
                  <a:cubicBezTo>
                    <a:pt x="2172173" y="6671116"/>
                    <a:pt x="2172008" y="6546195"/>
                    <a:pt x="2174739" y="6699005"/>
                  </a:cubicBezTo>
                  <a:cubicBezTo>
                    <a:pt x="2001782" y="6698558"/>
                    <a:pt x="2156377" y="6697475"/>
                    <a:pt x="1798198" y="6697734"/>
                  </a:cubicBezTo>
                  <a:cubicBezTo>
                    <a:pt x="1795986" y="6525131"/>
                    <a:pt x="1801424" y="6552879"/>
                    <a:pt x="1794644" y="6270722"/>
                  </a:cubicBezTo>
                  <a:close/>
                  <a:moveTo>
                    <a:pt x="2141381" y="4796112"/>
                  </a:moveTo>
                  <a:cubicBezTo>
                    <a:pt x="2143335" y="4920728"/>
                    <a:pt x="2161815" y="4899594"/>
                    <a:pt x="2074218" y="4900276"/>
                  </a:cubicBezTo>
                  <a:cubicBezTo>
                    <a:pt x="1948956" y="4901288"/>
                    <a:pt x="1868139" y="4900959"/>
                    <a:pt x="1792101" y="4900135"/>
                  </a:cubicBezTo>
                  <a:cubicBezTo>
                    <a:pt x="1763569" y="4899829"/>
                    <a:pt x="1774210" y="4951135"/>
                    <a:pt x="1766512" y="4474440"/>
                  </a:cubicBezTo>
                  <a:cubicBezTo>
                    <a:pt x="1766489" y="4472770"/>
                    <a:pt x="1736003" y="4462979"/>
                    <a:pt x="2074101" y="4471169"/>
                  </a:cubicBezTo>
                  <a:cubicBezTo>
                    <a:pt x="2167394" y="4473405"/>
                    <a:pt x="2135308" y="4406896"/>
                    <a:pt x="2141381" y="4796112"/>
                  </a:cubicBezTo>
                  <a:close/>
                  <a:moveTo>
                    <a:pt x="1791937" y="4921975"/>
                  </a:moveTo>
                  <a:cubicBezTo>
                    <a:pt x="2198515" y="4926352"/>
                    <a:pt x="2143594" y="4904630"/>
                    <a:pt x="2145289" y="4956406"/>
                  </a:cubicBezTo>
                  <a:cubicBezTo>
                    <a:pt x="2148632" y="5056429"/>
                    <a:pt x="2148467" y="5069914"/>
                    <a:pt x="2152940" y="5350000"/>
                  </a:cubicBezTo>
                  <a:cubicBezTo>
                    <a:pt x="1831180" y="5349482"/>
                    <a:pt x="1853803" y="5349223"/>
                    <a:pt x="1779248" y="5348093"/>
                  </a:cubicBezTo>
                  <a:cubicBezTo>
                    <a:pt x="1773786" y="4868505"/>
                    <a:pt x="1764370" y="4921693"/>
                    <a:pt x="1791937" y="4921975"/>
                  </a:cubicBezTo>
                  <a:close/>
                  <a:moveTo>
                    <a:pt x="1791889" y="5370216"/>
                  </a:moveTo>
                  <a:cubicBezTo>
                    <a:pt x="2216807" y="5377064"/>
                    <a:pt x="2152799" y="5342657"/>
                    <a:pt x="2154329" y="5438372"/>
                  </a:cubicBezTo>
                  <a:cubicBezTo>
                    <a:pt x="2161085" y="5869997"/>
                    <a:pt x="2179353" y="5796757"/>
                    <a:pt x="2074312" y="5796617"/>
                  </a:cubicBezTo>
                  <a:cubicBezTo>
                    <a:pt x="1726421" y="5795651"/>
                    <a:pt x="1784568" y="5816456"/>
                    <a:pt x="1783650" y="5759243"/>
                  </a:cubicBezTo>
                  <a:cubicBezTo>
                    <a:pt x="1776799" y="5321711"/>
                    <a:pt x="1776258" y="5369957"/>
                    <a:pt x="1791889" y="5370216"/>
                  </a:cubicBezTo>
                  <a:close/>
                  <a:moveTo>
                    <a:pt x="1792243" y="5820127"/>
                  </a:moveTo>
                  <a:cubicBezTo>
                    <a:pt x="1877556" y="5817939"/>
                    <a:pt x="1903663" y="5818245"/>
                    <a:pt x="2074312" y="5818456"/>
                  </a:cubicBezTo>
                  <a:cubicBezTo>
                    <a:pt x="2185568" y="5818762"/>
                    <a:pt x="2154705" y="5737450"/>
                    <a:pt x="2164169" y="6241491"/>
                  </a:cubicBezTo>
                  <a:cubicBezTo>
                    <a:pt x="2164193" y="6243233"/>
                    <a:pt x="2207108" y="6253306"/>
                    <a:pt x="1794102" y="6248834"/>
                  </a:cubicBezTo>
                  <a:cubicBezTo>
                    <a:pt x="1794079" y="6247187"/>
                    <a:pt x="1782661" y="5820363"/>
                    <a:pt x="1792243" y="5820127"/>
                  </a:cubicBezTo>
                  <a:close/>
                  <a:moveTo>
                    <a:pt x="2497794" y="4898229"/>
                  </a:moveTo>
                  <a:cubicBezTo>
                    <a:pt x="2094911" y="4898229"/>
                    <a:pt x="2162874" y="4931389"/>
                    <a:pt x="2160661" y="4795712"/>
                  </a:cubicBezTo>
                  <a:cubicBezTo>
                    <a:pt x="2158213" y="4639230"/>
                    <a:pt x="2161532" y="4634217"/>
                    <a:pt x="2159037" y="4474417"/>
                  </a:cubicBezTo>
                  <a:cubicBezTo>
                    <a:pt x="2159013" y="4472746"/>
                    <a:pt x="2532635" y="4468016"/>
                    <a:pt x="2532729" y="4474746"/>
                  </a:cubicBezTo>
                  <a:cubicBezTo>
                    <a:pt x="2540427" y="4966008"/>
                    <a:pt x="2549820" y="4898229"/>
                    <a:pt x="2497794" y="4898229"/>
                  </a:cubicBezTo>
                  <a:close/>
                  <a:moveTo>
                    <a:pt x="2537743" y="4920140"/>
                  </a:moveTo>
                  <a:cubicBezTo>
                    <a:pt x="2545535" y="5414108"/>
                    <a:pt x="2560201" y="5347411"/>
                    <a:pt x="2497794" y="5347411"/>
                  </a:cubicBezTo>
                  <a:cubicBezTo>
                    <a:pt x="2356335" y="5347411"/>
                    <a:pt x="2356712" y="5350070"/>
                    <a:pt x="2215512" y="5350070"/>
                  </a:cubicBezTo>
                  <a:cubicBezTo>
                    <a:pt x="2149785" y="5350070"/>
                    <a:pt x="2178670" y="5415120"/>
                    <a:pt x="2163510" y="4921646"/>
                  </a:cubicBezTo>
                  <a:cubicBezTo>
                    <a:pt x="2468085" y="4920751"/>
                    <a:pt x="2376722" y="4919763"/>
                    <a:pt x="2537743" y="4920140"/>
                  </a:cubicBezTo>
                  <a:close/>
                  <a:moveTo>
                    <a:pt x="2215512" y="5371910"/>
                  </a:moveTo>
                  <a:cubicBezTo>
                    <a:pt x="2356947" y="5371910"/>
                    <a:pt x="2356594" y="5369251"/>
                    <a:pt x="2497794" y="5369251"/>
                  </a:cubicBezTo>
                  <a:cubicBezTo>
                    <a:pt x="2558295" y="5369251"/>
                    <a:pt x="2542310" y="5301118"/>
                    <a:pt x="2550785" y="5800076"/>
                  </a:cubicBezTo>
                  <a:cubicBezTo>
                    <a:pt x="2391176" y="5801653"/>
                    <a:pt x="2388422" y="5796875"/>
                    <a:pt x="2178270" y="5796757"/>
                  </a:cubicBezTo>
                  <a:cubicBezTo>
                    <a:pt x="2171655" y="5304060"/>
                    <a:pt x="2159414" y="5371910"/>
                    <a:pt x="2215512" y="5371910"/>
                  </a:cubicBezTo>
                  <a:close/>
                  <a:moveTo>
                    <a:pt x="2215512" y="5818621"/>
                  </a:moveTo>
                  <a:cubicBezTo>
                    <a:pt x="2355723" y="5818621"/>
                    <a:pt x="2354405" y="5822175"/>
                    <a:pt x="2497794" y="5822175"/>
                  </a:cubicBezTo>
                  <a:cubicBezTo>
                    <a:pt x="2567523" y="5822175"/>
                    <a:pt x="2552927" y="5754348"/>
                    <a:pt x="2558507" y="6241374"/>
                  </a:cubicBezTo>
                  <a:cubicBezTo>
                    <a:pt x="2558601" y="6249446"/>
                    <a:pt x="2183614" y="6249164"/>
                    <a:pt x="2183473" y="6241045"/>
                  </a:cubicBezTo>
                  <a:cubicBezTo>
                    <a:pt x="2174221" y="5751100"/>
                    <a:pt x="2168124" y="5818621"/>
                    <a:pt x="2215512" y="5818621"/>
                  </a:cubicBezTo>
                  <a:close/>
                  <a:moveTo>
                    <a:pt x="2551915" y="4469569"/>
                  </a:moveTo>
                  <a:cubicBezTo>
                    <a:pt x="2626635" y="4470204"/>
                    <a:pt x="2758065" y="4475805"/>
                    <a:pt x="2921911" y="4470910"/>
                  </a:cubicBezTo>
                  <a:cubicBezTo>
                    <a:pt x="2924571" y="4636688"/>
                    <a:pt x="2929091" y="4745207"/>
                    <a:pt x="2929821" y="4899359"/>
                  </a:cubicBezTo>
                  <a:cubicBezTo>
                    <a:pt x="2618937" y="4900041"/>
                    <a:pt x="2697799" y="4898770"/>
                    <a:pt x="2556670" y="4898323"/>
                  </a:cubicBezTo>
                  <a:cubicBezTo>
                    <a:pt x="2552527" y="4635064"/>
                    <a:pt x="2554363" y="4620567"/>
                    <a:pt x="2551915" y="4469569"/>
                  </a:cubicBezTo>
                  <a:close/>
                  <a:moveTo>
                    <a:pt x="2557024" y="4920187"/>
                  </a:moveTo>
                  <a:cubicBezTo>
                    <a:pt x="2693774" y="4920681"/>
                    <a:pt x="2632850" y="4921857"/>
                    <a:pt x="2929915" y="4921222"/>
                  </a:cubicBezTo>
                  <a:cubicBezTo>
                    <a:pt x="2930503" y="5216582"/>
                    <a:pt x="2934506" y="5229879"/>
                    <a:pt x="2937778" y="5348799"/>
                  </a:cubicBezTo>
                  <a:cubicBezTo>
                    <a:pt x="2620773" y="5349529"/>
                    <a:pt x="2693162" y="5348188"/>
                    <a:pt x="2562885" y="5347552"/>
                  </a:cubicBezTo>
                  <a:cubicBezTo>
                    <a:pt x="2560696" y="5168971"/>
                    <a:pt x="2563756" y="5346540"/>
                    <a:pt x="2557024" y="4920187"/>
                  </a:cubicBezTo>
                  <a:close/>
                  <a:moveTo>
                    <a:pt x="2939661" y="5438372"/>
                  </a:moveTo>
                  <a:cubicBezTo>
                    <a:pt x="2945994" y="5852841"/>
                    <a:pt x="2955081" y="5797793"/>
                    <a:pt x="2921487" y="5797299"/>
                  </a:cubicBezTo>
                  <a:cubicBezTo>
                    <a:pt x="2518628" y="5790803"/>
                    <a:pt x="2570395" y="5822834"/>
                    <a:pt x="2569406" y="5759197"/>
                  </a:cubicBezTo>
                  <a:cubicBezTo>
                    <a:pt x="2564651" y="5467249"/>
                    <a:pt x="2563945" y="5427993"/>
                    <a:pt x="2563168" y="5369416"/>
                  </a:cubicBezTo>
                  <a:cubicBezTo>
                    <a:pt x="3004587" y="5371628"/>
                    <a:pt x="2938202" y="5346211"/>
                    <a:pt x="2939661" y="5438372"/>
                  </a:cubicBezTo>
                  <a:close/>
                  <a:moveTo>
                    <a:pt x="2941191" y="4470369"/>
                  </a:moveTo>
                  <a:cubicBezTo>
                    <a:pt x="3093008" y="4466321"/>
                    <a:pt x="3313989" y="4471828"/>
                    <a:pt x="3314036" y="4474864"/>
                  </a:cubicBezTo>
                  <a:cubicBezTo>
                    <a:pt x="3315330" y="4558247"/>
                    <a:pt x="3317332" y="4665918"/>
                    <a:pt x="3321122" y="4900276"/>
                  </a:cubicBezTo>
                  <a:cubicBezTo>
                    <a:pt x="3174578" y="4900135"/>
                    <a:pt x="3201721" y="4898841"/>
                    <a:pt x="2949148" y="4899311"/>
                  </a:cubicBezTo>
                  <a:cubicBezTo>
                    <a:pt x="2948207" y="4718565"/>
                    <a:pt x="2943192" y="4618661"/>
                    <a:pt x="2941191" y="4470369"/>
                  </a:cubicBezTo>
                  <a:close/>
                  <a:moveTo>
                    <a:pt x="2639276" y="5820127"/>
                  </a:moveTo>
                  <a:cubicBezTo>
                    <a:pt x="2735301" y="5817233"/>
                    <a:pt x="2825251" y="5817703"/>
                    <a:pt x="2921228" y="5819139"/>
                  </a:cubicBezTo>
                  <a:cubicBezTo>
                    <a:pt x="2953291" y="5819657"/>
                    <a:pt x="2946747" y="5801370"/>
                    <a:pt x="2945617" y="5919891"/>
                  </a:cubicBezTo>
                  <a:cubicBezTo>
                    <a:pt x="2941615" y="6296962"/>
                    <a:pt x="2969770" y="6247446"/>
                    <a:pt x="2921440" y="6246975"/>
                  </a:cubicBezTo>
                  <a:cubicBezTo>
                    <a:pt x="2548407" y="6243492"/>
                    <a:pt x="2577881" y="6250552"/>
                    <a:pt x="2577763" y="6241091"/>
                  </a:cubicBezTo>
                  <a:cubicBezTo>
                    <a:pt x="2572113" y="5747664"/>
                    <a:pt x="2545394" y="5822834"/>
                    <a:pt x="2639276" y="5820127"/>
                  </a:cubicBezTo>
                  <a:close/>
                  <a:moveTo>
                    <a:pt x="2949242" y="4956430"/>
                  </a:moveTo>
                  <a:cubicBezTo>
                    <a:pt x="2949242" y="4905713"/>
                    <a:pt x="2892344" y="4921763"/>
                    <a:pt x="3321475" y="4922116"/>
                  </a:cubicBezTo>
                  <a:cubicBezTo>
                    <a:pt x="3325759" y="5187846"/>
                    <a:pt x="3325759" y="5191517"/>
                    <a:pt x="3327643" y="5277866"/>
                  </a:cubicBezTo>
                  <a:cubicBezTo>
                    <a:pt x="3329573" y="5365650"/>
                    <a:pt x="3399561" y="5347787"/>
                    <a:pt x="2957058" y="5348752"/>
                  </a:cubicBezTo>
                  <a:cubicBezTo>
                    <a:pt x="2954845" y="5268005"/>
                    <a:pt x="2949242" y="5175843"/>
                    <a:pt x="2949242" y="4956430"/>
                  </a:cubicBezTo>
                  <a:close/>
                  <a:moveTo>
                    <a:pt x="3062522" y="5370498"/>
                  </a:moveTo>
                  <a:cubicBezTo>
                    <a:pt x="3205205" y="5370498"/>
                    <a:pt x="3200238" y="5368380"/>
                    <a:pt x="3329502" y="5368192"/>
                  </a:cubicBezTo>
                  <a:cubicBezTo>
                    <a:pt x="3330467" y="5420133"/>
                    <a:pt x="3330656" y="5436631"/>
                    <a:pt x="3335670" y="5759573"/>
                  </a:cubicBezTo>
                  <a:cubicBezTo>
                    <a:pt x="3336518" y="5813584"/>
                    <a:pt x="3377832" y="5798123"/>
                    <a:pt x="3062522" y="5798381"/>
                  </a:cubicBezTo>
                  <a:cubicBezTo>
                    <a:pt x="2945146" y="5798381"/>
                    <a:pt x="2965156" y="5807324"/>
                    <a:pt x="2964403" y="5759149"/>
                  </a:cubicBezTo>
                  <a:cubicBezTo>
                    <a:pt x="2957152" y="5291304"/>
                    <a:pt x="2928715" y="5370498"/>
                    <a:pt x="3062522" y="5370498"/>
                  </a:cubicBezTo>
                  <a:close/>
                  <a:moveTo>
                    <a:pt x="3333245" y="4471993"/>
                  </a:moveTo>
                  <a:cubicBezTo>
                    <a:pt x="3736905" y="4472652"/>
                    <a:pt x="3706255" y="4469075"/>
                    <a:pt x="3706349" y="4474864"/>
                  </a:cubicBezTo>
                  <a:cubicBezTo>
                    <a:pt x="3714047" y="4966785"/>
                    <a:pt x="3750583" y="4897617"/>
                    <a:pt x="3627345" y="4897617"/>
                  </a:cubicBezTo>
                  <a:cubicBezTo>
                    <a:pt x="3486145" y="4897617"/>
                    <a:pt x="3485933" y="4900276"/>
                    <a:pt x="3344898" y="4900276"/>
                  </a:cubicBezTo>
                  <a:cubicBezTo>
                    <a:pt x="3338801" y="4900276"/>
                    <a:pt x="3340684" y="4948004"/>
                    <a:pt x="3333245" y="4471993"/>
                  </a:cubicBezTo>
                  <a:close/>
                  <a:moveTo>
                    <a:pt x="2964874" y="5920173"/>
                  </a:moveTo>
                  <a:cubicBezTo>
                    <a:pt x="2966263" y="5788944"/>
                    <a:pt x="2886058" y="5820386"/>
                    <a:pt x="3336730" y="5820010"/>
                  </a:cubicBezTo>
                  <a:cubicBezTo>
                    <a:pt x="3338848" y="5931164"/>
                    <a:pt x="3344121" y="6064770"/>
                    <a:pt x="3343391" y="6241185"/>
                  </a:cubicBezTo>
                  <a:cubicBezTo>
                    <a:pt x="3343391" y="6242857"/>
                    <a:pt x="3387555" y="6250176"/>
                    <a:pt x="2969088" y="6247375"/>
                  </a:cubicBezTo>
                  <a:cubicBezTo>
                    <a:pt x="2965886" y="6137869"/>
                    <a:pt x="2963814" y="6030197"/>
                    <a:pt x="2964874" y="5920173"/>
                  </a:cubicBezTo>
                  <a:close/>
                  <a:moveTo>
                    <a:pt x="3340755" y="4922116"/>
                  </a:moveTo>
                  <a:cubicBezTo>
                    <a:pt x="3437627" y="4922116"/>
                    <a:pt x="3474963" y="4919716"/>
                    <a:pt x="3715530" y="4919410"/>
                  </a:cubicBezTo>
                  <a:cubicBezTo>
                    <a:pt x="3714824" y="5199331"/>
                    <a:pt x="3719249" y="5227149"/>
                    <a:pt x="3722404" y="5348941"/>
                  </a:cubicBezTo>
                  <a:cubicBezTo>
                    <a:pt x="3277477" y="5347670"/>
                    <a:pt x="3348900" y="5365744"/>
                    <a:pt x="3346946" y="5277325"/>
                  </a:cubicBezTo>
                  <a:cubicBezTo>
                    <a:pt x="3344663" y="5172619"/>
                    <a:pt x="3344898" y="5179303"/>
                    <a:pt x="3340755" y="4922116"/>
                  </a:cubicBezTo>
                  <a:close/>
                  <a:moveTo>
                    <a:pt x="3722945" y="5370804"/>
                  </a:moveTo>
                  <a:cubicBezTo>
                    <a:pt x="3724405" y="5434654"/>
                    <a:pt x="3729137" y="5795933"/>
                    <a:pt x="3729160" y="5797746"/>
                  </a:cubicBezTo>
                  <a:cubicBezTo>
                    <a:pt x="3300923" y="5792898"/>
                    <a:pt x="3355939" y="5820222"/>
                    <a:pt x="3354974" y="5759197"/>
                  </a:cubicBezTo>
                  <a:cubicBezTo>
                    <a:pt x="3350454" y="5467861"/>
                    <a:pt x="3349818" y="5424110"/>
                    <a:pt x="3348806" y="5368168"/>
                  </a:cubicBezTo>
                  <a:cubicBezTo>
                    <a:pt x="3481460" y="5368215"/>
                    <a:pt x="3402856" y="5369933"/>
                    <a:pt x="3722945" y="5370804"/>
                  </a:cubicBezTo>
                  <a:close/>
                  <a:moveTo>
                    <a:pt x="3729372" y="5819633"/>
                  </a:moveTo>
                  <a:cubicBezTo>
                    <a:pt x="3730526" y="5941025"/>
                    <a:pt x="3727395" y="5978398"/>
                    <a:pt x="3734127" y="6249964"/>
                  </a:cubicBezTo>
                  <a:cubicBezTo>
                    <a:pt x="3565573" y="6250223"/>
                    <a:pt x="3362625" y="6247328"/>
                    <a:pt x="3362648" y="6241303"/>
                  </a:cubicBezTo>
                  <a:cubicBezTo>
                    <a:pt x="3363378" y="6066041"/>
                    <a:pt x="3358270" y="5936859"/>
                    <a:pt x="3356010" y="5819963"/>
                  </a:cubicBezTo>
                  <a:cubicBezTo>
                    <a:pt x="3492760" y="5819939"/>
                    <a:pt x="3611290" y="5818198"/>
                    <a:pt x="3729372" y="5819633"/>
                  </a:cubicBezTo>
                  <a:close/>
                  <a:moveTo>
                    <a:pt x="3362578" y="6267262"/>
                  </a:moveTo>
                  <a:cubicBezTo>
                    <a:pt x="3509145" y="6267756"/>
                    <a:pt x="3440852" y="6272345"/>
                    <a:pt x="3734669" y="6271851"/>
                  </a:cubicBezTo>
                  <a:cubicBezTo>
                    <a:pt x="3734904" y="6282418"/>
                    <a:pt x="3742743" y="6696016"/>
                    <a:pt x="3742790" y="6698817"/>
                  </a:cubicBezTo>
                  <a:cubicBezTo>
                    <a:pt x="3479695" y="6700064"/>
                    <a:pt x="3518773" y="6696675"/>
                    <a:pt x="3370652" y="6696299"/>
                  </a:cubicBezTo>
                  <a:cubicBezTo>
                    <a:pt x="3368251" y="6559633"/>
                    <a:pt x="3362130" y="6444478"/>
                    <a:pt x="3362578" y="6267262"/>
                  </a:cubicBezTo>
                  <a:close/>
                  <a:moveTo>
                    <a:pt x="3742225" y="5370875"/>
                  </a:moveTo>
                  <a:cubicBezTo>
                    <a:pt x="4043599" y="5371910"/>
                    <a:pt x="3995104" y="5370522"/>
                    <a:pt x="4112975" y="5369627"/>
                  </a:cubicBezTo>
                  <a:cubicBezTo>
                    <a:pt x="4114976" y="5565224"/>
                    <a:pt x="4118672" y="5590382"/>
                    <a:pt x="4121756" y="5797981"/>
                  </a:cubicBezTo>
                  <a:cubicBezTo>
                    <a:pt x="4010995" y="5798546"/>
                    <a:pt x="3956356" y="5800853"/>
                    <a:pt x="3748417" y="5798005"/>
                  </a:cubicBezTo>
                  <a:cubicBezTo>
                    <a:pt x="3748393" y="5796145"/>
                    <a:pt x="3743826" y="5442138"/>
                    <a:pt x="3742225" y="5370875"/>
                  </a:cubicBezTo>
                  <a:close/>
                  <a:moveTo>
                    <a:pt x="4126487" y="4956053"/>
                  </a:moveTo>
                  <a:cubicBezTo>
                    <a:pt x="4124722" y="4903053"/>
                    <a:pt x="4071872" y="4920657"/>
                    <a:pt x="4474590" y="4920657"/>
                  </a:cubicBezTo>
                  <a:cubicBezTo>
                    <a:pt x="4514963" y="4920657"/>
                    <a:pt x="4491611" y="4868763"/>
                    <a:pt x="4503993" y="5277960"/>
                  </a:cubicBezTo>
                  <a:cubicBezTo>
                    <a:pt x="4506489" y="5360590"/>
                    <a:pt x="4570120" y="5347505"/>
                    <a:pt x="4192167" y="5347505"/>
                  </a:cubicBezTo>
                  <a:cubicBezTo>
                    <a:pt x="4104783" y="5347505"/>
                    <a:pt x="4141766" y="5413755"/>
                    <a:pt x="4126487" y="4956053"/>
                  </a:cubicBezTo>
                  <a:close/>
                  <a:moveTo>
                    <a:pt x="4192191" y="5369345"/>
                  </a:moveTo>
                  <a:cubicBezTo>
                    <a:pt x="4562587" y="5369345"/>
                    <a:pt x="4506277" y="5347011"/>
                    <a:pt x="4507713" y="5438372"/>
                  </a:cubicBezTo>
                  <a:cubicBezTo>
                    <a:pt x="4514210" y="5852558"/>
                    <a:pt x="4522991" y="5796239"/>
                    <a:pt x="4474614" y="5796239"/>
                  </a:cubicBezTo>
                  <a:cubicBezTo>
                    <a:pt x="4088916" y="5796239"/>
                    <a:pt x="4141318" y="5812502"/>
                    <a:pt x="4140471" y="5759197"/>
                  </a:cubicBezTo>
                  <a:cubicBezTo>
                    <a:pt x="4133291" y="5304742"/>
                    <a:pt x="4108808" y="5369345"/>
                    <a:pt x="4192191" y="5369345"/>
                  </a:cubicBezTo>
                  <a:close/>
                  <a:moveTo>
                    <a:pt x="4192191" y="5819657"/>
                  </a:moveTo>
                  <a:cubicBezTo>
                    <a:pt x="4332378" y="5819657"/>
                    <a:pt x="4339841" y="5818080"/>
                    <a:pt x="4474614" y="5818080"/>
                  </a:cubicBezTo>
                  <a:cubicBezTo>
                    <a:pt x="4527134" y="5818080"/>
                    <a:pt x="4511338" y="5757549"/>
                    <a:pt x="4518542" y="6246199"/>
                  </a:cubicBezTo>
                  <a:cubicBezTo>
                    <a:pt x="4363665" y="6245233"/>
                    <a:pt x="4338028" y="6249846"/>
                    <a:pt x="4147486" y="6249823"/>
                  </a:cubicBezTo>
                  <a:cubicBezTo>
                    <a:pt x="4140753" y="5759667"/>
                    <a:pt x="4120908" y="5819657"/>
                    <a:pt x="4192191" y="5819657"/>
                  </a:cubicBezTo>
                  <a:close/>
                  <a:moveTo>
                    <a:pt x="4510797" y="4474417"/>
                  </a:moveTo>
                  <a:cubicBezTo>
                    <a:pt x="4510726" y="4469310"/>
                    <a:pt x="4885713" y="4468581"/>
                    <a:pt x="4885807" y="4474793"/>
                  </a:cubicBezTo>
                  <a:cubicBezTo>
                    <a:pt x="4888608" y="4653869"/>
                    <a:pt x="4885501" y="4590184"/>
                    <a:pt x="4890586" y="4897852"/>
                  </a:cubicBezTo>
                  <a:cubicBezTo>
                    <a:pt x="4717653" y="4895099"/>
                    <a:pt x="4619651" y="4898299"/>
                    <a:pt x="4519130" y="4898700"/>
                  </a:cubicBezTo>
                  <a:cubicBezTo>
                    <a:pt x="4518966" y="4739487"/>
                    <a:pt x="4513174" y="4626333"/>
                    <a:pt x="4510797" y="4474417"/>
                  </a:cubicBezTo>
                  <a:close/>
                  <a:moveTo>
                    <a:pt x="4518871" y="4956524"/>
                  </a:moveTo>
                  <a:cubicBezTo>
                    <a:pt x="4519177" y="4915903"/>
                    <a:pt x="4462961" y="4912844"/>
                    <a:pt x="4890915" y="4919787"/>
                  </a:cubicBezTo>
                  <a:cubicBezTo>
                    <a:pt x="4897648" y="5315969"/>
                    <a:pt x="4894894" y="5185045"/>
                    <a:pt x="4896824" y="5348635"/>
                  </a:cubicBezTo>
                  <a:cubicBezTo>
                    <a:pt x="4465127" y="5341033"/>
                    <a:pt x="4526240" y="5376005"/>
                    <a:pt x="4523250" y="5277254"/>
                  </a:cubicBezTo>
                  <a:cubicBezTo>
                    <a:pt x="4519083" y="5139082"/>
                    <a:pt x="4518330" y="5043390"/>
                    <a:pt x="4518871" y="4956524"/>
                  </a:cubicBezTo>
                  <a:close/>
                  <a:moveTo>
                    <a:pt x="4897107" y="5370475"/>
                  </a:moveTo>
                  <a:cubicBezTo>
                    <a:pt x="4899979" y="5589935"/>
                    <a:pt x="4904004" y="5618365"/>
                    <a:pt x="4906217" y="5798217"/>
                  </a:cubicBezTo>
                  <a:cubicBezTo>
                    <a:pt x="4757837" y="5798335"/>
                    <a:pt x="4710755" y="5798711"/>
                    <a:pt x="4615814" y="5797299"/>
                  </a:cubicBezTo>
                  <a:cubicBezTo>
                    <a:pt x="4506418" y="5795675"/>
                    <a:pt x="4533584" y="5862537"/>
                    <a:pt x="4526946" y="5437996"/>
                  </a:cubicBezTo>
                  <a:cubicBezTo>
                    <a:pt x="4525580" y="5349835"/>
                    <a:pt x="4455075" y="5363320"/>
                    <a:pt x="4897107" y="5370475"/>
                  </a:cubicBezTo>
                  <a:close/>
                  <a:moveTo>
                    <a:pt x="4906476" y="5820057"/>
                  </a:moveTo>
                  <a:cubicBezTo>
                    <a:pt x="4908972" y="6066488"/>
                    <a:pt x="4903322" y="5773011"/>
                    <a:pt x="4910666" y="6249423"/>
                  </a:cubicBezTo>
                  <a:cubicBezTo>
                    <a:pt x="4507218" y="6249635"/>
                    <a:pt x="4726292" y="6248246"/>
                    <a:pt x="4537845" y="6246363"/>
                  </a:cubicBezTo>
                  <a:cubicBezTo>
                    <a:pt x="4536692" y="6153872"/>
                    <a:pt x="4537281" y="6198470"/>
                    <a:pt x="4531442" y="5818221"/>
                  </a:cubicBezTo>
                  <a:cubicBezTo>
                    <a:pt x="4689756" y="5819068"/>
                    <a:pt x="4543472" y="5820363"/>
                    <a:pt x="4906476" y="5820057"/>
                  </a:cubicBezTo>
                  <a:close/>
                  <a:moveTo>
                    <a:pt x="4910243" y="4920092"/>
                  </a:moveTo>
                  <a:cubicBezTo>
                    <a:pt x="5335207" y="4926823"/>
                    <a:pt x="5282522" y="4896934"/>
                    <a:pt x="5283652" y="4956665"/>
                  </a:cubicBezTo>
                  <a:cubicBezTo>
                    <a:pt x="5285865" y="5073821"/>
                    <a:pt x="5287419" y="5164476"/>
                    <a:pt x="5288478" y="5277772"/>
                  </a:cubicBezTo>
                  <a:cubicBezTo>
                    <a:pt x="5289208" y="5356848"/>
                    <a:pt x="5365222" y="5355954"/>
                    <a:pt x="4916152" y="5348941"/>
                  </a:cubicBezTo>
                  <a:cubicBezTo>
                    <a:pt x="4914645" y="5219900"/>
                    <a:pt x="4916269" y="5266358"/>
                    <a:pt x="4910243" y="4920092"/>
                  </a:cubicBezTo>
                  <a:close/>
                  <a:moveTo>
                    <a:pt x="4911020" y="6271263"/>
                  </a:moveTo>
                  <a:cubicBezTo>
                    <a:pt x="4913327" y="6420849"/>
                    <a:pt x="4913986" y="6471213"/>
                    <a:pt x="4916081" y="6562810"/>
                  </a:cubicBezTo>
                  <a:cubicBezTo>
                    <a:pt x="4920059" y="6743650"/>
                    <a:pt x="4985033" y="6690015"/>
                    <a:pt x="4615531" y="6697946"/>
                  </a:cubicBezTo>
                  <a:cubicBezTo>
                    <a:pt x="4527464" y="6699734"/>
                    <a:pt x="4544767" y="6780764"/>
                    <a:pt x="4538128" y="6268203"/>
                  </a:cubicBezTo>
                  <a:cubicBezTo>
                    <a:pt x="4683424" y="6269686"/>
                    <a:pt x="4544461" y="6271451"/>
                    <a:pt x="4911020" y="6271263"/>
                  </a:cubicBezTo>
                  <a:close/>
                  <a:moveTo>
                    <a:pt x="4917376" y="5438043"/>
                  </a:moveTo>
                  <a:cubicBezTo>
                    <a:pt x="4916034" y="5352094"/>
                    <a:pt x="4844022" y="5370498"/>
                    <a:pt x="5289514" y="5368663"/>
                  </a:cubicBezTo>
                  <a:cubicBezTo>
                    <a:pt x="5292504" y="5589441"/>
                    <a:pt x="5293563" y="5539430"/>
                    <a:pt x="5298130" y="5799888"/>
                  </a:cubicBezTo>
                  <a:cubicBezTo>
                    <a:pt x="4865985" y="5799158"/>
                    <a:pt x="4925804" y="5812526"/>
                    <a:pt x="4924979" y="5759197"/>
                  </a:cubicBezTo>
                  <a:cubicBezTo>
                    <a:pt x="4922461" y="5598572"/>
                    <a:pt x="4919847" y="5594642"/>
                    <a:pt x="4917376" y="5438043"/>
                  </a:cubicBezTo>
                  <a:close/>
                  <a:moveTo>
                    <a:pt x="5321577" y="4897664"/>
                  </a:moveTo>
                  <a:cubicBezTo>
                    <a:pt x="5295423" y="4897664"/>
                    <a:pt x="5302014" y="4913197"/>
                    <a:pt x="5300178" y="4795688"/>
                  </a:cubicBezTo>
                  <a:cubicBezTo>
                    <a:pt x="5294246" y="4422429"/>
                    <a:pt x="5284406" y="4471546"/>
                    <a:pt x="5321577" y="4471546"/>
                  </a:cubicBezTo>
                  <a:cubicBezTo>
                    <a:pt x="5463059" y="4471546"/>
                    <a:pt x="5462235" y="4470793"/>
                    <a:pt x="5604024" y="4470793"/>
                  </a:cubicBezTo>
                  <a:cubicBezTo>
                    <a:pt x="5698094" y="4470793"/>
                    <a:pt x="5669444" y="4406731"/>
                    <a:pt x="5675541" y="4796041"/>
                  </a:cubicBezTo>
                  <a:cubicBezTo>
                    <a:pt x="5677684" y="4932966"/>
                    <a:pt x="5748190" y="4897664"/>
                    <a:pt x="5321577" y="4897664"/>
                  </a:cubicBezTo>
                  <a:close/>
                  <a:moveTo>
                    <a:pt x="5676789" y="4921340"/>
                  </a:moveTo>
                  <a:cubicBezTo>
                    <a:pt x="5677307" y="5148731"/>
                    <a:pt x="5679802" y="5201355"/>
                    <a:pt x="5682722" y="5349294"/>
                  </a:cubicBezTo>
                  <a:cubicBezTo>
                    <a:pt x="5531282" y="5351576"/>
                    <a:pt x="5464942" y="5346634"/>
                    <a:pt x="5308535" y="5346752"/>
                  </a:cubicBezTo>
                  <a:cubicBezTo>
                    <a:pt x="5307311" y="5245341"/>
                    <a:pt x="5307805" y="5213522"/>
                    <a:pt x="5302297" y="4919528"/>
                  </a:cubicBezTo>
                  <a:cubicBezTo>
                    <a:pt x="5467673" y="4919363"/>
                    <a:pt x="5420638" y="4921457"/>
                    <a:pt x="5676789" y="4921340"/>
                  </a:cubicBezTo>
                  <a:close/>
                  <a:moveTo>
                    <a:pt x="5304557" y="6271075"/>
                  </a:moveTo>
                  <a:cubicBezTo>
                    <a:pt x="5303662" y="6458575"/>
                    <a:pt x="5310630" y="6554385"/>
                    <a:pt x="5313220" y="6695075"/>
                  </a:cubicBezTo>
                  <a:cubicBezTo>
                    <a:pt x="5146337" y="6695216"/>
                    <a:pt x="5162086" y="6699640"/>
                    <a:pt x="4937998" y="6697663"/>
                  </a:cubicBezTo>
                  <a:cubicBezTo>
                    <a:pt x="4935338" y="6535392"/>
                    <a:pt x="4935550" y="6613292"/>
                    <a:pt x="4930276" y="6271263"/>
                  </a:cubicBezTo>
                  <a:lnTo>
                    <a:pt x="5304557" y="6271075"/>
                  </a:lnTo>
                  <a:close/>
                  <a:moveTo>
                    <a:pt x="5309806" y="5438043"/>
                  </a:moveTo>
                  <a:cubicBezTo>
                    <a:pt x="5308276" y="5340468"/>
                    <a:pt x="5250012" y="5371675"/>
                    <a:pt x="5604024" y="5371675"/>
                  </a:cubicBezTo>
                  <a:cubicBezTo>
                    <a:pt x="5707369" y="5371675"/>
                    <a:pt x="5680909" y="5299353"/>
                    <a:pt x="5688113" y="5759620"/>
                  </a:cubicBezTo>
                  <a:cubicBezTo>
                    <a:pt x="5688936" y="5812149"/>
                    <a:pt x="5747342" y="5799911"/>
                    <a:pt x="5321577" y="5799911"/>
                  </a:cubicBezTo>
                  <a:cubicBezTo>
                    <a:pt x="5318046" y="5799911"/>
                    <a:pt x="5316116" y="5841780"/>
                    <a:pt x="5309806" y="5438043"/>
                  </a:cubicBezTo>
                  <a:close/>
                  <a:moveTo>
                    <a:pt x="5321577" y="5821751"/>
                  </a:moveTo>
                  <a:cubicBezTo>
                    <a:pt x="5761302" y="5821751"/>
                    <a:pt x="5687924" y="5790168"/>
                    <a:pt x="5691597" y="5920362"/>
                  </a:cubicBezTo>
                  <a:cubicBezTo>
                    <a:pt x="5694751" y="6036435"/>
                    <a:pt x="5695905" y="6124572"/>
                    <a:pt x="5697129" y="6241374"/>
                  </a:cubicBezTo>
                  <a:cubicBezTo>
                    <a:pt x="5697247" y="6251917"/>
                    <a:pt x="5732887" y="6249211"/>
                    <a:pt x="5324002" y="6249211"/>
                  </a:cubicBezTo>
                  <a:cubicBezTo>
                    <a:pt x="5326473" y="5930435"/>
                    <a:pt x="5311407" y="5821751"/>
                    <a:pt x="5321577" y="5821751"/>
                  </a:cubicBezTo>
                  <a:close/>
                  <a:moveTo>
                    <a:pt x="5323861" y="6271075"/>
                  </a:moveTo>
                  <a:cubicBezTo>
                    <a:pt x="5336926" y="6271075"/>
                    <a:pt x="5646233" y="6270769"/>
                    <a:pt x="5697435" y="6270392"/>
                  </a:cubicBezTo>
                  <a:cubicBezTo>
                    <a:pt x="5699907" y="6497642"/>
                    <a:pt x="5702638" y="6550383"/>
                    <a:pt x="5705085" y="6697240"/>
                  </a:cubicBezTo>
                  <a:cubicBezTo>
                    <a:pt x="5486859" y="6698934"/>
                    <a:pt x="5489331" y="6695239"/>
                    <a:pt x="5332500" y="6695098"/>
                  </a:cubicBezTo>
                  <a:cubicBezTo>
                    <a:pt x="5329769" y="6545771"/>
                    <a:pt x="5322966" y="6455469"/>
                    <a:pt x="5323861" y="6271075"/>
                  </a:cubicBezTo>
                  <a:close/>
                  <a:moveTo>
                    <a:pt x="6027976" y="5347646"/>
                  </a:moveTo>
                  <a:cubicBezTo>
                    <a:pt x="5648304" y="5338985"/>
                    <a:pt x="5702850" y="5380265"/>
                    <a:pt x="5700495" y="5277301"/>
                  </a:cubicBezTo>
                  <a:cubicBezTo>
                    <a:pt x="5698023" y="5169936"/>
                    <a:pt x="5696140" y="5062948"/>
                    <a:pt x="5696140" y="4956430"/>
                  </a:cubicBezTo>
                  <a:cubicBezTo>
                    <a:pt x="5696140" y="4903759"/>
                    <a:pt x="5640960" y="4924987"/>
                    <a:pt x="6068796" y="4919339"/>
                  </a:cubicBezTo>
                  <a:cubicBezTo>
                    <a:pt x="6074988" y="5416014"/>
                    <a:pt x="6095068" y="5349176"/>
                    <a:pt x="6027976" y="5347646"/>
                  </a:cubicBezTo>
                  <a:close/>
                  <a:moveTo>
                    <a:pt x="6027647" y="4898135"/>
                  </a:moveTo>
                  <a:cubicBezTo>
                    <a:pt x="5942310" y="4899641"/>
                    <a:pt x="5932917" y="4899359"/>
                    <a:pt x="5695999" y="4899476"/>
                  </a:cubicBezTo>
                  <a:cubicBezTo>
                    <a:pt x="5695811" y="4865257"/>
                    <a:pt x="5691267" y="4516662"/>
                    <a:pt x="5690584" y="4470699"/>
                  </a:cubicBezTo>
                  <a:cubicBezTo>
                    <a:pt x="5692985" y="4470699"/>
                    <a:pt x="5959966" y="4470157"/>
                    <a:pt x="6061781" y="4469687"/>
                  </a:cubicBezTo>
                  <a:cubicBezTo>
                    <a:pt x="6069526" y="4963984"/>
                    <a:pt x="6084522" y="4897146"/>
                    <a:pt x="6027647" y="4898135"/>
                  </a:cubicBezTo>
                  <a:close/>
                  <a:moveTo>
                    <a:pt x="6027717" y="4448011"/>
                  </a:moveTo>
                  <a:cubicBezTo>
                    <a:pt x="5897981" y="4448717"/>
                    <a:pt x="5871875" y="4448129"/>
                    <a:pt x="5745223" y="4448623"/>
                  </a:cubicBezTo>
                  <a:cubicBezTo>
                    <a:pt x="5669892" y="4448929"/>
                    <a:pt x="5691055" y="4517226"/>
                    <a:pt x="5682345" y="4020952"/>
                  </a:cubicBezTo>
                  <a:cubicBezTo>
                    <a:pt x="5796708" y="4021399"/>
                    <a:pt x="5775874" y="4022152"/>
                    <a:pt x="6053259" y="4021563"/>
                  </a:cubicBezTo>
                  <a:cubicBezTo>
                    <a:pt x="6055801" y="4506518"/>
                    <a:pt x="6082261" y="4447705"/>
                    <a:pt x="6027717" y="4448011"/>
                  </a:cubicBezTo>
                  <a:close/>
                  <a:moveTo>
                    <a:pt x="6027764" y="3999747"/>
                  </a:moveTo>
                  <a:cubicBezTo>
                    <a:pt x="5641242" y="4000806"/>
                    <a:pt x="5681968" y="4000524"/>
                    <a:pt x="5681827" y="3992663"/>
                  </a:cubicBezTo>
                  <a:cubicBezTo>
                    <a:pt x="5672952" y="3493116"/>
                    <a:pt x="5651365" y="3568404"/>
                    <a:pt x="5745082" y="3570052"/>
                  </a:cubicBezTo>
                  <a:cubicBezTo>
                    <a:pt x="6099847" y="3576241"/>
                    <a:pt x="6049398" y="3536515"/>
                    <a:pt x="6049940" y="3672474"/>
                  </a:cubicBezTo>
                  <a:cubicBezTo>
                    <a:pt x="6051140" y="4049711"/>
                    <a:pt x="6067525" y="3999629"/>
                    <a:pt x="6027764" y="3999747"/>
                  </a:cubicBezTo>
                  <a:close/>
                  <a:moveTo>
                    <a:pt x="6027835" y="3550141"/>
                  </a:moveTo>
                  <a:cubicBezTo>
                    <a:pt x="5619208" y="3545740"/>
                    <a:pt x="5674035" y="3562426"/>
                    <a:pt x="5673235" y="3511050"/>
                  </a:cubicBezTo>
                  <a:cubicBezTo>
                    <a:pt x="5666054" y="3049677"/>
                    <a:pt x="5643243" y="3119622"/>
                    <a:pt x="5745082" y="3121834"/>
                  </a:cubicBezTo>
                  <a:cubicBezTo>
                    <a:pt x="6099141" y="3129436"/>
                    <a:pt x="6039111" y="3090110"/>
                    <a:pt x="6040641" y="3190414"/>
                  </a:cubicBezTo>
                  <a:cubicBezTo>
                    <a:pt x="6046950" y="3592574"/>
                    <a:pt x="6061687" y="3550471"/>
                    <a:pt x="6027835" y="3550141"/>
                  </a:cubicBezTo>
                  <a:close/>
                  <a:moveTo>
                    <a:pt x="5604047" y="4448929"/>
                  </a:moveTo>
                  <a:cubicBezTo>
                    <a:pt x="5462565" y="4448929"/>
                    <a:pt x="5463389" y="4449682"/>
                    <a:pt x="5321601" y="4449682"/>
                  </a:cubicBezTo>
                  <a:cubicBezTo>
                    <a:pt x="5283888" y="4449682"/>
                    <a:pt x="5295399" y="4494492"/>
                    <a:pt x="5289961" y="4153357"/>
                  </a:cubicBezTo>
                  <a:cubicBezTo>
                    <a:pt x="5287513" y="3997064"/>
                    <a:pt x="5277484" y="4020975"/>
                    <a:pt x="5321601" y="4020975"/>
                  </a:cubicBezTo>
                  <a:cubicBezTo>
                    <a:pt x="5609532" y="4020834"/>
                    <a:pt x="5616948" y="4020787"/>
                    <a:pt x="5663041" y="4020904"/>
                  </a:cubicBezTo>
                  <a:cubicBezTo>
                    <a:pt x="5671987" y="4522969"/>
                    <a:pt x="5693503" y="4448929"/>
                    <a:pt x="5604047" y="4448929"/>
                  </a:cubicBezTo>
                  <a:close/>
                  <a:moveTo>
                    <a:pt x="5604047" y="3998994"/>
                  </a:moveTo>
                  <a:cubicBezTo>
                    <a:pt x="5286571" y="3999159"/>
                    <a:pt x="5320824" y="3999159"/>
                    <a:pt x="5288007" y="3999111"/>
                  </a:cubicBezTo>
                  <a:cubicBezTo>
                    <a:pt x="5287207" y="3923659"/>
                    <a:pt x="5282357" y="3571158"/>
                    <a:pt x="5282334" y="3569463"/>
                  </a:cubicBezTo>
                  <a:cubicBezTo>
                    <a:pt x="5284053" y="3569463"/>
                    <a:pt x="5600116" y="3568663"/>
                    <a:pt x="5654920" y="3568945"/>
                  </a:cubicBezTo>
                  <a:cubicBezTo>
                    <a:pt x="5663559" y="4067903"/>
                    <a:pt x="5687830" y="3998994"/>
                    <a:pt x="5604047" y="3998994"/>
                  </a:cubicBezTo>
                  <a:close/>
                  <a:moveTo>
                    <a:pt x="5282593" y="4897711"/>
                  </a:moveTo>
                  <a:cubicBezTo>
                    <a:pt x="5180989" y="4897946"/>
                    <a:pt x="5062813" y="4900653"/>
                    <a:pt x="4909889" y="4898182"/>
                  </a:cubicBezTo>
                  <a:cubicBezTo>
                    <a:pt x="4904875" y="4603693"/>
                    <a:pt x="4908030" y="4662906"/>
                    <a:pt x="4905087" y="4474417"/>
                  </a:cubicBezTo>
                  <a:cubicBezTo>
                    <a:pt x="4904969" y="4467686"/>
                    <a:pt x="4877003" y="4470440"/>
                    <a:pt x="5275766" y="4471475"/>
                  </a:cubicBezTo>
                  <a:cubicBezTo>
                    <a:pt x="5281863" y="4856902"/>
                    <a:pt x="5281698" y="4848124"/>
                    <a:pt x="5282593" y="4897711"/>
                  </a:cubicBezTo>
                  <a:close/>
                  <a:moveTo>
                    <a:pt x="4904663" y="4448694"/>
                  </a:moveTo>
                  <a:cubicBezTo>
                    <a:pt x="4897531" y="3996264"/>
                    <a:pt x="4896236" y="4019516"/>
                    <a:pt x="4897907" y="4019516"/>
                  </a:cubicBezTo>
                  <a:cubicBezTo>
                    <a:pt x="5044851" y="4020128"/>
                    <a:pt x="5051160" y="4019375"/>
                    <a:pt x="5180283" y="4020410"/>
                  </a:cubicBezTo>
                  <a:cubicBezTo>
                    <a:pt x="5297589" y="4021352"/>
                    <a:pt x="5267338" y="3942840"/>
                    <a:pt x="5275389" y="4449612"/>
                  </a:cubicBezTo>
                  <a:cubicBezTo>
                    <a:pt x="5188193" y="4449353"/>
                    <a:pt x="5093157" y="4447446"/>
                    <a:pt x="4904663" y="4448694"/>
                  </a:cubicBezTo>
                  <a:close/>
                  <a:moveTo>
                    <a:pt x="4896612" y="3992616"/>
                  </a:moveTo>
                  <a:cubicBezTo>
                    <a:pt x="4886042" y="3533432"/>
                    <a:pt x="4893081" y="3571134"/>
                    <a:pt x="4897907" y="3571134"/>
                  </a:cubicBezTo>
                  <a:cubicBezTo>
                    <a:pt x="5337185" y="3572946"/>
                    <a:pt x="5262677" y="3534985"/>
                    <a:pt x="5264396" y="3671933"/>
                  </a:cubicBezTo>
                  <a:cubicBezTo>
                    <a:pt x="5266091" y="3819895"/>
                    <a:pt x="5267291" y="3850561"/>
                    <a:pt x="5268633" y="3993086"/>
                  </a:cubicBezTo>
                  <a:cubicBezTo>
                    <a:pt x="5268704" y="4001889"/>
                    <a:pt x="4896777" y="4000524"/>
                    <a:pt x="4896612" y="3992616"/>
                  </a:cubicBezTo>
                  <a:close/>
                  <a:moveTo>
                    <a:pt x="5180236" y="3548541"/>
                  </a:moveTo>
                  <a:cubicBezTo>
                    <a:pt x="4838207" y="3553601"/>
                    <a:pt x="4891480" y="3562214"/>
                    <a:pt x="4890657" y="3511026"/>
                  </a:cubicBezTo>
                  <a:cubicBezTo>
                    <a:pt x="4883971" y="3073635"/>
                    <a:pt x="4877709" y="3121293"/>
                    <a:pt x="4897907" y="3121411"/>
                  </a:cubicBezTo>
                  <a:cubicBezTo>
                    <a:pt x="5323460" y="3124258"/>
                    <a:pt x="5257286" y="3100065"/>
                    <a:pt x="5258699" y="3190391"/>
                  </a:cubicBezTo>
                  <a:cubicBezTo>
                    <a:pt x="5261100" y="3343813"/>
                    <a:pt x="5259664" y="3351109"/>
                    <a:pt x="5262183" y="3511450"/>
                  </a:cubicBezTo>
                  <a:cubicBezTo>
                    <a:pt x="5262889" y="3557531"/>
                    <a:pt x="5279203" y="3547058"/>
                    <a:pt x="5180236" y="3548541"/>
                  </a:cubicBezTo>
                  <a:close/>
                  <a:moveTo>
                    <a:pt x="4885383" y="4448811"/>
                  </a:moveTo>
                  <a:cubicBezTo>
                    <a:pt x="4810546" y="4449211"/>
                    <a:pt x="4816573" y="4449141"/>
                    <a:pt x="4510420" y="4449282"/>
                  </a:cubicBezTo>
                  <a:cubicBezTo>
                    <a:pt x="4507901" y="4273243"/>
                    <a:pt x="4510938" y="4331421"/>
                    <a:pt x="4505359" y="4022693"/>
                  </a:cubicBezTo>
                  <a:cubicBezTo>
                    <a:pt x="4657293" y="4022058"/>
                    <a:pt x="4589259" y="4018222"/>
                    <a:pt x="4877944" y="4019445"/>
                  </a:cubicBezTo>
                  <a:cubicBezTo>
                    <a:pt x="4879333" y="4080565"/>
                    <a:pt x="4885172" y="4435279"/>
                    <a:pt x="4885383" y="4448811"/>
                  </a:cubicBezTo>
                  <a:close/>
                  <a:moveTo>
                    <a:pt x="4504959" y="4000806"/>
                  </a:moveTo>
                  <a:cubicBezTo>
                    <a:pt x="4497425" y="3567369"/>
                    <a:pt x="4499026" y="3681958"/>
                    <a:pt x="4497072" y="3572123"/>
                  </a:cubicBezTo>
                  <a:cubicBezTo>
                    <a:pt x="4649477" y="3571958"/>
                    <a:pt x="4640179" y="3570075"/>
                    <a:pt x="4872200" y="3571040"/>
                  </a:cubicBezTo>
                  <a:cubicBezTo>
                    <a:pt x="4873354" y="3675228"/>
                    <a:pt x="4871730" y="3759270"/>
                    <a:pt x="4877356" y="3993204"/>
                  </a:cubicBezTo>
                  <a:cubicBezTo>
                    <a:pt x="4877426" y="3997605"/>
                    <a:pt x="4910196" y="3999064"/>
                    <a:pt x="4504959" y="4000806"/>
                  </a:cubicBezTo>
                  <a:close/>
                  <a:moveTo>
                    <a:pt x="4496672" y="3550282"/>
                  </a:moveTo>
                  <a:cubicBezTo>
                    <a:pt x="4493635" y="3369513"/>
                    <a:pt x="4495260" y="3372431"/>
                    <a:pt x="4491352" y="3121270"/>
                  </a:cubicBezTo>
                  <a:cubicBezTo>
                    <a:pt x="4931736" y="3121199"/>
                    <a:pt x="4864384" y="3097805"/>
                    <a:pt x="4865821" y="3190391"/>
                  </a:cubicBezTo>
                  <a:cubicBezTo>
                    <a:pt x="4868033" y="3332893"/>
                    <a:pt x="4868716" y="3345649"/>
                    <a:pt x="4871353" y="3511403"/>
                  </a:cubicBezTo>
                  <a:cubicBezTo>
                    <a:pt x="4872177" y="3562332"/>
                    <a:pt x="4931995" y="3549812"/>
                    <a:pt x="4496672" y="3550282"/>
                  </a:cubicBezTo>
                  <a:close/>
                  <a:moveTo>
                    <a:pt x="4491470" y="4471122"/>
                  </a:moveTo>
                  <a:cubicBezTo>
                    <a:pt x="4493847" y="4628945"/>
                    <a:pt x="4499709" y="4737228"/>
                    <a:pt x="4499827" y="4898770"/>
                  </a:cubicBezTo>
                  <a:cubicBezTo>
                    <a:pt x="4376071" y="4899005"/>
                    <a:pt x="4327082" y="4897311"/>
                    <a:pt x="4124675" y="4897311"/>
                  </a:cubicBezTo>
                  <a:cubicBezTo>
                    <a:pt x="4119873" y="4721578"/>
                    <a:pt x="4122321" y="4628992"/>
                    <a:pt x="4119731" y="4471028"/>
                  </a:cubicBezTo>
                  <a:cubicBezTo>
                    <a:pt x="4167967" y="4471334"/>
                    <a:pt x="4178160" y="4471263"/>
                    <a:pt x="4491470" y="4471122"/>
                  </a:cubicBezTo>
                  <a:close/>
                  <a:moveTo>
                    <a:pt x="4192191" y="4449400"/>
                  </a:moveTo>
                  <a:cubicBezTo>
                    <a:pt x="4099415" y="4449400"/>
                    <a:pt x="4121050" y="4475947"/>
                    <a:pt x="4116153" y="4313699"/>
                  </a:cubicBezTo>
                  <a:cubicBezTo>
                    <a:pt x="4113257" y="4218007"/>
                    <a:pt x="4111162" y="4110501"/>
                    <a:pt x="4111657" y="4022058"/>
                  </a:cubicBezTo>
                  <a:cubicBezTo>
                    <a:pt x="4124581" y="4022128"/>
                    <a:pt x="4438620" y="4022811"/>
                    <a:pt x="4486055" y="4022740"/>
                  </a:cubicBezTo>
                  <a:cubicBezTo>
                    <a:pt x="4491587" y="4329867"/>
                    <a:pt x="4488715" y="4280421"/>
                    <a:pt x="4491140" y="4449282"/>
                  </a:cubicBezTo>
                  <a:lnTo>
                    <a:pt x="4192191" y="4449400"/>
                  </a:lnTo>
                  <a:close/>
                  <a:moveTo>
                    <a:pt x="4112504" y="5277631"/>
                  </a:moveTo>
                  <a:cubicBezTo>
                    <a:pt x="4112598" y="5364050"/>
                    <a:pt x="4179879" y="5350776"/>
                    <a:pt x="3768639" y="5349129"/>
                  </a:cubicBezTo>
                  <a:cubicBezTo>
                    <a:pt x="3741166" y="5349011"/>
                    <a:pt x="3731750" y="5411495"/>
                    <a:pt x="3734669" y="4956853"/>
                  </a:cubicBezTo>
                  <a:cubicBezTo>
                    <a:pt x="3734975" y="4906748"/>
                    <a:pt x="3675534" y="4919175"/>
                    <a:pt x="4106030" y="4919175"/>
                  </a:cubicBezTo>
                  <a:cubicBezTo>
                    <a:pt x="4109279" y="5026987"/>
                    <a:pt x="4112316" y="5107216"/>
                    <a:pt x="4112504" y="5277631"/>
                  </a:cubicBezTo>
                  <a:close/>
                  <a:moveTo>
                    <a:pt x="3734834" y="4897523"/>
                  </a:moveTo>
                  <a:cubicBezTo>
                    <a:pt x="3734528" y="4697008"/>
                    <a:pt x="3727583" y="4629157"/>
                    <a:pt x="3725582" y="4471334"/>
                  </a:cubicBezTo>
                  <a:cubicBezTo>
                    <a:pt x="3901834" y="4469122"/>
                    <a:pt x="3828245" y="4468581"/>
                    <a:pt x="4100427" y="4470887"/>
                  </a:cubicBezTo>
                  <a:cubicBezTo>
                    <a:pt x="4103182" y="4639724"/>
                    <a:pt x="4100404" y="4714706"/>
                    <a:pt x="4105348" y="4897311"/>
                  </a:cubicBezTo>
                  <a:cubicBezTo>
                    <a:pt x="3771087" y="4897334"/>
                    <a:pt x="3871207" y="4897311"/>
                    <a:pt x="3734834" y="4897523"/>
                  </a:cubicBezTo>
                  <a:close/>
                  <a:moveTo>
                    <a:pt x="4051085" y="4448482"/>
                  </a:moveTo>
                  <a:cubicBezTo>
                    <a:pt x="3960593" y="4447258"/>
                    <a:pt x="3861179" y="4447140"/>
                    <a:pt x="3768474" y="4448764"/>
                  </a:cubicBezTo>
                  <a:cubicBezTo>
                    <a:pt x="3697238" y="4450012"/>
                    <a:pt x="3736552" y="4503882"/>
                    <a:pt x="3720615" y="4020975"/>
                  </a:cubicBezTo>
                  <a:cubicBezTo>
                    <a:pt x="4037549" y="4020246"/>
                    <a:pt x="3945692" y="4020646"/>
                    <a:pt x="4092377" y="4021893"/>
                  </a:cubicBezTo>
                  <a:cubicBezTo>
                    <a:pt x="4089740" y="4503482"/>
                    <a:pt x="4132561" y="4449470"/>
                    <a:pt x="4051085" y="4448482"/>
                  </a:cubicBezTo>
                  <a:close/>
                  <a:moveTo>
                    <a:pt x="4092565" y="3992804"/>
                  </a:moveTo>
                  <a:cubicBezTo>
                    <a:pt x="4092471" y="4004736"/>
                    <a:pt x="4130513" y="3997535"/>
                    <a:pt x="3768545" y="3998970"/>
                  </a:cubicBezTo>
                  <a:cubicBezTo>
                    <a:pt x="3701900" y="3999159"/>
                    <a:pt x="3718402" y="4065149"/>
                    <a:pt x="3713152" y="3668873"/>
                  </a:cubicBezTo>
                  <a:cubicBezTo>
                    <a:pt x="3711669" y="3551789"/>
                    <a:pt x="3697121" y="3570828"/>
                    <a:pt x="3768450" y="3571887"/>
                  </a:cubicBezTo>
                  <a:cubicBezTo>
                    <a:pt x="3856659" y="3573299"/>
                    <a:pt x="3889522" y="3572970"/>
                    <a:pt x="4087857" y="3573017"/>
                  </a:cubicBezTo>
                  <a:cubicBezTo>
                    <a:pt x="4092777" y="3884215"/>
                    <a:pt x="4093389" y="3894006"/>
                    <a:pt x="4092565" y="3992804"/>
                  </a:cubicBezTo>
                  <a:close/>
                  <a:moveTo>
                    <a:pt x="3711481" y="3549294"/>
                  </a:moveTo>
                  <a:cubicBezTo>
                    <a:pt x="3708703" y="3368642"/>
                    <a:pt x="3707973" y="3344872"/>
                    <a:pt x="3704536" y="3120564"/>
                  </a:cubicBezTo>
                  <a:cubicBezTo>
                    <a:pt x="3808871" y="3119881"/>
                    <a:pt x="3842111" y="3117786"/>
                    <a:pt x="4079358" y="3120258"/>
                  </a:cubicBezTo>
                  <a:cubicBezTo>
                    <a:pt x="4084396" y="3449413"/>
                    <a:pt x="4082772" y="3252616"/>
                    <a:pt x="4087503" y="3551177"/>
                  </a:cubicBezTo>
                  <a:cubicBezTo>
                    <a:pt x="3703759" y="3551106"/>
                    <a:pt x="3868547" y="3550753"/>
                    <a:pt x="3711481" y="3549294"/>
                  </a:cubicBezTo>
                  <a:close/>
                  <a:moveTo>
                    <a:pt x="3705360" y="4314052"/>
                  </a:moveTo>
                  <a:cubicBezTo>
                    <a:pt x="3704795" y="4488208"/>
                    <a:pt x="3784600" y="4450835"/>
                    <a:pt x="3332916" y="4450129"/>
                  </a:cubicBezTo>
                  <a:cubicBezTo>
                    <a:pt x="3328325" y="4157570"/>
                    <a:pt x="3327243" y="4086519"/>
                    <a:pt x="3326159" y="4023211"/>
                  </a:cubicBezTo>
                  <a:cubicBezTo>
                    <a:pt x="3499964" y="4023164"/>
                    <a:pt x="3420112" y="4021493"/>
                    <a:pt x="3701264" y="4021022"/>
                  </a:cubicBezTo>
                  <a:cubicBezTo>
                    <a:pt x="3703854" y="4098474"/>
                    <a:pt x="3705713" y="4200686"/>
                    <a:pt x="3705360" y="4314052"/>
                  </a:cubicBezTo>
                  <a:close/>
                  <a:moveTo>
                    <a:pt x="3627345" y="3999229"/>
                  </a:moveTo>
                  <a:cubicBezTo>
                    <a:pt x="3292401" y="3999229"/>
                    <a:pt x="3325901" y="4008243"/>
                    <a:pt x="3325618" y="3992733"/>
                  </a:cubicBezTo>
                  <a:cubicBezTo>
                    <a:pt x="3317167" y="3515734"/>
                    <a:pt x="3316955" y="3572452"/>
                    <a:pt x="3344898" y="3572452"/>
                  </a:cubicBezTo>
                  <a:cubicBezTo>
                    <a:pt x="3763248" y="3572452"/>
                    <a:pt x="3692177" y="3540021"/>
                    <a:pt x="3693849" y="3669250"/>
                  </a:cubicBezTo>
                  <a:cubicBezTo>
                    <a:pt x="3695896" y="3823849"/>
                    <a:pt x="3696932" y="3898195"/>
                    <a:pt x="3700299" y="3993392"/>
                  </a:cubicBezTo>
                  <a:cubicBezTo>
                    <a:pt x="3700581" y="4001088"/>
                    <a:pt x="3711552" y="3999229"/>
                    <a:pt x="3627345" y="3999229"/>
                  </a:cubicBezTo>
                  <a:close/>
                  <a:moveTo>
                    <a:pt x="3627345" y="3548964"/>
                  </a:moveTo>
                  <a:cubicBezTo>
                    <a:pt x="3272604" y="3548964"/>
                    <a:pt x="3322110" y="3565956"/>
                    <a:pt x="3321216" y="3511003"/>
                  </a:cubicBezTo>
                  <a:cubicBezTo>
                    <a:pt x="3314201" y="3062880"/>
                    <a:pt x="3296098" y="3120634"/>
                    <a:pt x="3344875" y="3120634"/>
                  </a:cubicBezTo>
                  <a:cubicBezTo>
                    <a:pt x="3596365" y="3120752"/>
                    <a:pt x="3638197" y="3120869"/>
                    <a:pt x="3685256" y="3120658"/>
                  </a:cubicBezTo>
                  <a:cubicBezTo>
                    <a:pt x="3692883" y="3619992"/>
                    <a:pt x="3719202" y="3548964"/>
                    <a:pt x="3627345" y="3548964"/>
                  </a:cubicBezTo>
                  <a:close/>
                  <a:moveTo>
                    <a:pt x="3313636" y="4450082"/>
                  </a:moveTo>
                  <a:cubicBezTo>
                    <a:pt x="3206806" y="4449659"/>
                    <a:pt x="3093526" y="4444575"/>
                    <a:pt x="2940862" y="4448482"/>
                  </a:cubicBezTo>
                  <a:cubicBezTo>
                    <a:pt x="2939026" y="4309604"/>
                    <a:pt x="2942627" y="4196732"/>
                    <a:pt x="2935847" y="4022246"/>
                  </a:cubicBezTo>
                  <a:cubicBezTo>
                    <a:pt x="3017394" y="4023729"/>
                    <a:pt x="3061981" y="4023305"/>
                    <a:pt x="3306832" y="4023211"/>
                  </a:cubicBezTo>
                  <a:cubicBezTo>
                    <a:pt x="3308315" y="4107535"/>
                    <a:pt x="3309022" y="4155123"/>
                    <a:pt x="3313636" y="4450082"/>
                  </a:cubicBezTo>
                  <a:close/>
                  <a:moveTo>
                    <a:pt x="2928974" y="3547552"/>
                  </a:moveTo>
                  <a:cubicBezTo>
                    <a:pt x="2927090" y="3387964"/>
                    <a:pt x="2923418" y="3336894"/>
                    <a:pt x="2920616" y="3121246"/>
                  </a:cubicBezTo>
                  <a:cubicBezTo>
                    <a:pt x="2946724" y="3121246"/>
                    <a:pt x="3187149" y="3120964"/>
                    <a:pt x="3293296" y="3120681"/>
                  </a:cubicBezTo>
                  <a:cubicBezTo>
                    <a:pt x="3296898" y="3373160"/>
                    <a:pt x="3300359" y="3365441"/>
                    <a:pt x="3302501" y="3550424"/>
                  </a:cubicBezTo>
                  <a:cubicBezTo>
                    <a:pt x="3127166" y="3549459"/>
                    <a:pt x="3295980" y="3547246"/>
                    <a:pt x="2928974" y="3547552"/>
                  </a:cubicBezTo>
                  <a:close/>
                  <a:moveTo>
                    <a:pt x="2921087" y="4449023"/>
                  </a:moveTo>
                  <a:cubicBezTo>
                    <a:pt x="2745282" y="4454083"/>
                    <a:pt x="2651259" y="4448529"/>
                    <a:pt x="2551562" y="4447705"/>
                  </a:cubicBezTo>
                  <a:cubicBezTo>
                    <a:pt x="2543582" y="3942063"/>
                    <a:pt x="2513378" y="4023776"/>
                    <a:pt x="2639135" y="4021752"/>
                  </a:cubicBezTo>
                  <a:cubicBezTo>
                    <a:pt x="2732028" y="4020246"/>
                    <a:pt x="2820637" y="4020104"/>
                    <a:pt x="2916520" y="4021916"/>
                  </a:cubicBezTo>
                  <a:cubicBezTo>
                    <a:pt x="2920899" y="4134153"/>
                    <a:pt x="2922759" y="4448953"/>
                    <a:pt x="2921087" y="4449023"/>
                  </a:cubicBezTo>
                  <a:close/>
                  <a:moveTo>
                    <a:pt x="2780193" y="3547670"/>
                  </a:moveTo>
                  <a:cubicBezTo>
                    <a:pt x="2648975" y="3547670"/>
                    <a:pt x="2644973" y="3549200"/>
                    <a:pt x="2535554" y="3549506"/>
                  </a:cubicBezTo>
                  <a:cubicBezTo>
                    <a:pt x="2531411" y="3250263"/>
                    <a:pt x="2530634" y="3197569"/>
                    <a:pt x="2529316" y="3123246"/>
                  </a:cubicBezTo>
                  <a:cubicBezTo>
                    <a:pt x="2961978" y="3121929"/>
                    <a:pt x="2900795" y="3093687"/>
                    <a:pt x="2902325" y="3190414"/>
                  </a:cubicBezTo>
                  <a:cubicBezTo>
                    <a:pt x="2909105" y="3623193"/>
                    <a:pt x="2945240" y="3547529"/>
                    <a:pt x="2780193" y="3547670"/>
                  </a:cubicBezTo>
                  <a:close/>
                  <a:moveTo>
                    <a:pt x="2532305" y="4447587"/>
                  </a:moveTo>
                  <a:cubicBezTo>
                    <a:pt x="2352616" y="4446693"/>
                    <a:pt x="2341481" y="4452412"/>
                    <a:pt x="2158637" y="4450788"/>
                  </a:cubicBezTo>
                  <a:cubicBezTo>
                    <a:pt x="2149762" y="3953901"/>
                    <a:pt x="2120288" y="4019940"/>
                    <a:pt x="2215512" y="4019940"/>
                  </a:cubicBezTo>
                  <a:cubicBezTo>
                    <a:pt x="2354452" y="4019940"/>
                    <a:pt x="2357324" y="4022881"/>
                    <a:pt x="2497794" y="4022881"/>
                  </a:cubicBezTo>
                  <a:cubicBezTo>
                    <a:pt x="2535366" y="4022881"/>
                    <a:pt x="2524678" y="3964633"/>
                    <a:pt x="2532305" y="4447587"/>
                  </a:cubicBezTo>
                  <a:close/>
                  <a:moveTo>
                    <a:pt x="2497794" y="4001041"/>
                  </a:moveTo>
                  <a:cubicBezTo>
                    <a:pt x="2495699" y="4001041"/>
                    <a:pt x="2149291" y="3999935"/>
                    <a:pt x="2149268" y="3992969"/>
                  </a:cubicBezTo>
                  <a:cubicBezTo>
                    <a:pt x="2148255" y="3507214"/>
                    <a:pt x="2107247" y="3572687"/>
                    <a:pt x="2215512" y="3572687"/>
                  </a:cubicBezTo>
                  <a:cubicBezTo>
                    <a:pt x="2576869" y="3572687"/>
                    <a:pt x="2516721" y="3538774"/>
                    <a:pt x="2517404" y="3671862"/>
                  </a:cubicBezTo>
                  <a:cubicBezTo>
                    <a:pt x="2519381" y="4051123"/>
                    <a:pt x="2538332" y="4001041"/>
                    <a:pt x="2497794" y="4001041"/>
                  </a:cubicBezTo>
                  <a:close/>
                  <a:moveTo>
                    <a:pt x="2497794" y="3549576"/>
                  </a:moveTo>
                  <a:cubicBezTo>
                    <a:pt x="2086295" y="3549576"/>
                    <a:pt x="2141405" y="3567745"/>
                    <a:pt x="2140510" y="3511097"/>
                  </a:cubicBezTo>
                  <a:cubicBezTo>
                    <a:pt x="2137991" y="3350779"/>
                    <a:pt x="2141193" y="3350685"/>
                    <a:pt x="2138674" y="3189991"/>
                  </a:cubicBezTo>
                  <a:cubicBezTo>
                    <a:pt x="2137332" y="3104395"/>
                    <a:pt x="2121819" y="3121881"/>
                    <a:pt x="2215512" y="3121881"/>
                  </a:cubicBezTo>
                  <a:cubicBezTo>
                    <a:pt x="2569547" y="3121881"/>
                    <a:pt x="2509776" y="3101547"/>
                    <a:pt x="2511165" y="3190367"/>
                  </a:cubicBezTo>
                  <a:cubicBezTo>
                    <a:pt x="2517733" y="3605000"/>
                    <a:pt x="2522183" y="3549576"/>
                    <a:pt x="2497794" y="3549576"/>
                  </a:cubicBezTo>
                  <a:close/>
                  <a:moveTo>
                    <a:pt x="2139333" y="4450577"/>
                  </a:moveTo>
                  <a:cubicBezTo>
                    <a:pt x="1999546" y="4448788"/>
                    <a:pt x="2095923" y="4446764"/>
                    <a:pt x="1766088" y="4448035"/>
                  </a:cubicBezTo>
                  <a:cubicBezTo>
                    <a:pt x="1757755" y="3957267"/>
                    <a:pt x="1740899" y="4019940"/>
                    <a:pt x="1792125" y="4019516"/>
                  </a:cubicBezTo>
                  <a:cubicBezTo>
                    <a:pt x="1877414" y="4018833"/>
                    <a:pt x="1947167" y="4018575"/>
                    <a:pt x="2074242" y="4019422"/>
                  </a:cubicBezTo>
                  <a:cubicBezTo>
                    <a:pt x="2143759" y="4019963"/>
                    <a:pt x="2130223" y="3947618"/>
                    <a:pt x="2139333" y="4450577"/>
                  </a:cubicBezTo>
                  <a:close/>
                  <a:moveTo>
                    <a:pt x="1753847" y="4921599"/>
                  </a:moveTo>
                  <a:cubicBezTo>
                    <a:pt x="1760062" y="5252284"/>
                    <a:pt x="1758508" y="5221571"/>
                    <a:pt x="1759921" y="5347811"/>
                  </a:cubicBezTo>
                  <a:cubicBezTo>
                    <a:pt x="1699702" y="5346987"/>
                    <a:pt x="1682682" y="5347176"/>
                    <a:pt x="1386417" y="5347105"/>
                  </a:cubicBezTo>
                  <a:cubicBezTo>
                    <a:pt x="1383804" y="5229267"/>
                    <a:pt x="1381308" y="5197330"/>
                    <a:pt x="1379331" y="4919787"/>
                  </a:cubicBezTo>
                  <a:cubicBezTo>
                    <a:pt x="1381944" y="4919810"/>
                    <a:pt x="1751893" y="4921599"/>
                    <a:pt x="1753847" y="4921599"/>
                  </a:cubicBezTo>
                  <a:close/>
                  <a:moveTo>
                    <a:pt x="1379166" y="4897946"/>
                  </a:moveTo>
                  <a:cubicBezTo>
                    <a:pt x="1378625" y="4838874"/>
                    <a:pt x="1378036" y="4808091"/>
                    <a:pt x="1372904" y="4474417"/>
                  </a:cubicBezTo>
                  <a:cubicBezTo>
                    <a:pt x="1372740" y="4463426"/>
                    <a:pt x="1353318" y="4471263"/>
                    <a:pt x="1747161" y="4469969"/>
                  </a:cubicBezTo>
                  <a:cubicBezTo>
                    <a:pt x="1749586" y="4616354"/>
                    <a:pt x="1749704" y="4692324"/>
                    <a:pt x="1753447" y="4899759"/>
                  </a:cubicBezTo>
                  <a:cubicBezTo>
                    <a:pt x="1751516" y="4899735"/>
                    <a:pt x="1380955" y="4897946"/>
                    <a:pt x="1379166" y="4897946"/>
                  </a:cubicBezTo>
                  <a:close/>
                  <a:moveTo>
                    <a:pt x="1650878" y="5369016"/>
                  </a:moveTo>
                  <a:cubicBezTo>
                    <a:pt x="1794055" y="5369016"/>
                    <a:pt x="1757049" y="5291233"/>
                    <a:pt x="1764370" y="5759620"/>
                  </a:cubicBezTo>
                  <a:cubicBezTo>
                    <a:pt x="1765311" y="5819492"/>
                    <a:pt x="1814771" y="5797534"/>
                    <a:pt x="1392655" y="5796005"/>
                  </a:cubicBezTo>
                  <a:cubicBezTo>
                    <a:pt x="1389877" y="5651384"/>
                    <a:pt x="1390348" y="5540654"/>
                    <a:pt x="1386888" y="5368969"/>
                  </a:cubicBezTo>
                  <a:lnTo>
                    <a:pt x="1650878" y="5369016"/>
                  </a:lnTo>
                  <a:close/>
                  <a:moveTo>
                    <a:pt x="2074359" y="3997558"/>
                  </a:moveTo>
                  <a:cubicBezTo>
                    <a:pt x="1987940" y="3996876"/>
                    <a:pt x="1890527" y="3996805"/>
                    <a:pt x="1791937" y="3997605"/>
                  </a:cubicBezTo>
                  <a:cubicBezTo>
                    <a:pt x="1742312" y="3998005"/>
                    <a:pt x="1758155" y="4062984"/>
                    <a:pt x="1750951" y="3570146"/>
                  </a:cubicBezTo>
                  <a:cubicBezTo>
                    <a:pt x="1897566" y="3573299"/>
                    <a:pt x="1810581" y="3573652"/>
                    <a:pt x="2122336" y="3572781"/>
                  </a:cubicBezTo>
                  <a:cubicBezTo>
                    <a:pt x="2132271" y="4064820"/>
                    <a:pt x="2151292" y="3998076"/>
                    <a:pt x="2074359" y="3997558"/>
                  </a:cubicBezTo>
                  <a:close/>
                  <a:moveTo>
                    <a:pt x="1746808" y="4448105"/>
                  </a:moveTo>
                  <a:cubicBezTo>
                    <a:pt x="1520248" y="4448929"/>
                    <a:pt x="1537645" y="4446952"/>
                    <a:pt x="1372457" y="4446928"/>
                  </a:cubicBezTo>
                  <a:cubicBezTo>
                    <a:pt x="1364641" y="3989980"/>
                    <a:pt x="1360192" y="4020952"/>
                    <a:pt x="1368549" y="4020928"/>
                  </a:cubicBezTo>
                  <a:cubicBezTo>
                    <a:pt x="1371327" y="4020928"/>
                    <a:pt x="1736285" y="4019893"/>
                    <a:pt x="1738333" y="4019869"/>
                  </a:cubicBezTo>
                  <a:cubicBezTo>
                    <a:pt x="1742006" y="4246602"/>
                    <a:pt x="1745796" y="4389716"/>
                    <a:pt x="1746808" y="4448105"/>
                  </a:cubicBezTo>
                  <a:close/>
                  <a:moveTo>
                    <a:pt x="1363747" y="3992851"/>
                  </a:moveTo>
                  <a:cubicBezTo>
                    <a:pt x="1362452" y="3898077"/>
                    <a:pt x="1354895" y="3570899"/>
                    <a:pt x="1368573" y="3570899"/>
                  </a:cubicBezTo>
                  <a:cubicBezTo>
                    <a:pt x="1804578" y="3570899"/>
                    <a:pt x="1731365" y="3536373"/>
                    <a:pt x="1733060" y="3671933"/>
                  </a:cubicBezTo>
                  <a:cubicBezTo>
                    <a:pt x="1734520" y="3788829"/>
                    <a:pt x="1735414" y="3837781"/>
                    <a:pt x="1738004" y="3998005"/>
                  </a:cubicBezTo>
                  <a:cubicBezTo>
                    <a:pt x="1317324" y="4000406"/>
                    <a:pt x="1363864" y="4001583"/>
                    <a:pt x="1363747" y="3992851"/>
                  </a:cubicBezTo>
                  <a:close/>
                  <a:moveTo>
                    <a:pt x="1650878" y="3547340"/>
                  </a:moveTo>
                  <a:cubicBezTo>
                    <a:pt x="1305930" y="3547340"/>
                    <a:pt x="1360616" y="3566380"/>
                    <a:pt x="1359745" y="3511003"/>
                  </a:cubicBezTo>
                  <a:cubicBezTo>
                    <a:pt x="1352918" y="3074177"/>
                    <a:pt x="1340747" y="3121199"/>
                    <a:pt x="1368549" y="3121199"/>
                  </a:cubicBezTo>
                  <a:cubicBezTo>
                    <a:pt x="1789677" y="3121199"/>
                    <a:pt x="1723526" y="3100065"/>
                    <a:pt x="1724938" y="3190414"/>
                  </a:cubicBezTo>
                  <a:cubicBezTo>
                    <a:pt x="1731601" y="3614861"/>
                    <a:pt x="1753659" y="3547340"/>
                    <a:pt x="1650878" y="3547340"/>
                  </a:cubicBezTo>
                  <a:close/>
                  <a:moveTo>
                    <a:pt x="1353530" y="4468792"/>
                  </a:moveTo>
                  <a:cubicBezTo>
                    <a:pt x="1353553" y="4470863"/>
                    <a:pt x="1359250" y="4830143"/>
                    <a:pt x="1359862" y="4897946"/>
                  </a:cubicBezTo>
                  <a:cubicBezTo>
                    <a:pt x="1242981" y="4897899"/>
                    <a:pt x="1382368" y="4897687"/>
                    <a:pt x="987842" y="4896652"/>
                  </a:cubicBezTo>
                  <a:cubicBezTo>
                    <a:pt x="986994" y="4830943"/>
                    <a:pt x="986029" y="4772907"/>
                    <a:pt x="981344" y="4474440"/>
                  </a:cubicBezTo>
                  <a:cubicBezTo>
                    <a:pt x="981297" y="4470087"/>
                    <a:pt x="948999" y="4469145"/>
                    <a:pt x="1353530" y="4468792"/>
                  </a:cubicBezTo>
                  <a:close/>
                  <a:moveTo>
                    <a:pt x="1360051" y="4919787"/>
                  </a:moveTo>
                  <a:cubicBezTo>
                    <a:pt x="1362169" y="5209404"/>
                    <a:pt x="1364547" y="5230891"/>
                    <a:pt x="1367113" y="5347105"/>
                  </a:cubicBezTo>
                  <a:cubicBezTo>
                    <a:pt x="1365089" y="5347105"/>
                    <a:pt x="997023" y="5347811"/>
                    <a:pt x="994245" y="5347835"/>
                  </a:cubicBezTo>
                  <a:cubicBezTo>
                    <a:pt x="988077" y="4947440"/>
                    <a:pt x="990196" y="5086906"/>
                    <a:pt x="988101" y="4918492"/>
                  </a:cubicBezTo>
                  <a:cubicBezTo>
                    <a:pt x="1343031" y="4919316"/>
                    <a:pt x="1228715" y="4919739"/>
                    <a:pt x="1360051" y="4919787"/>
                  </a:cubicBezTo>
                  <a:close/>
                  <a:moveTo>
                    <a:pt x="1367584" y="5368969"/>
                  </a:moveTo>
                  <a:cubicBezTo>
                    <a:pt x="1371256" y="5550868"/>
                    <a:pt x="1370197" y="5629285"/>
                    <a:pt x="1373375" y="5795957"/>
                  </a:cubicBezTo>
                  <a:cubicBezTo>
                    <a:pt x="1371021" y="5795957"/>
                    <a:pt x="1330389" y="5795793"/>
                    <a:pt x="999518" y="5796757"/>
                  </a:cubicBezTo>
                  <a:cubicBezTo>
                    <a:pt x="996293" y="5598502"/>
                    <a:pt x="998553" y="5627614"/>
                    <a:pt x="994598" y="5369698"/>
                  </a:cubicBezTo>
                  <a:cubicBezTo>
                    <a:pt x="999236" y="5369698"/>
                    <a:pt x="1344890" y="5368969"/>
                    <a:pt x="1367584" y="5368969"/>
                  </a:cubicBezTo>
                  <a:close/>
                  <a:moveTo>
                    <a:pt x="1368549" y="5817798"/>
                  </a:moveTo>
                  <a:cubicBezTo>
                    <a:pt x="1376482" y="5817798"/>
                    <a:pt x="1372834" y="5806454"/>
                    <a:pt x="1376765" y="5920408"/>
                  </a:cubicBezTo>
                  <a:cubicBezTo>
                    <a:pt x="1389359" y="6286207"/>
                    <a:pt x="1386558" y="6249305"/>
                    <a:pt x="1368549" y="6249305"/>
                  </a:cubicBezTo>
                  <a:cubicBezTo>
                    <a:pt x="1366219" y="6249305"/>
                    <a:pt x="1007946" y="6249376"/>
                    <a:pt x="1007711" y="6240903"/>
                  </a:cubicBezTo>
                  <a:cubicBezTo>
                    <a:pt x="1004768" y="6136833"/>
                    <a:pt x="1005003" y="6132526"/>
                    <a:pt x="999895" y="5818645"/>
                  </a:cubicBezTo>
                  <a:cubicBezTo>
                    <a:pt x="1002508" y="5818645"/>
                    <a:pt x="1366454" y="5817798"/>
                    <a:pt x="1368549" y="5817798"/>
                  </a:cubicBezTo>
                  <a:close/>
                  <a:moveTo>
                    <a:pt x="1086361" y="6268509"/>
                  </a:moveTo>
                  <a:cubicBezTo>
                    <a:pt x="1226878" y="6268509"/>
                    <a:pt x="1227373" y="6271169"/>
                    <a:pt x="1368573" y="6271169"/>
                  </a:cubicBezTo>
                  <a:cubicBezTo>
                    <a:pt x="1391313" y="6271169"/>
                    <a:pt x="1380037" y="6224029"/>
                    <a:pt x="1386676" y="6695851"/>
                  </a:cubicBezTo>
                  <a:cubicBezTo>
                    <a:pt x="1377495" y="6695828"/>
                    <a:pt x="1018822" y="6697852"/>
                    <a:pt x="1017080" y="6697875"/>
                  </a:cubicBezTo>
                  <a:cubicBezTo>
                    <a:pt x="1008676" y="6192116"/>
                    <a:pt x="981862" y="6268509"/>
                    <a:pt x="1086361" y="6268509"/>
                  </a:cubicBezTo>
                  <a:close/>
                  <a:moveTo>
                    <a:pt x="1393103" y="5817844"/>
                  </a:moveTo>
                  <a:cubicBezTo>
                    <a:pt x="1518530" y="5818339"/>
                    <a:pt x="1510996" y="5821893"/>
                    <a:pt x="1650878" y="5821893"/>
                  </a:cubicBezTo>
                  <a:cubicBezTo>
                    <a:pt x="1801306" y="5821893"/>
                    <a:pt x="1761874" y="5732720"/>
                    <a:pt x="1774587" y="6241562"/>
                  </a:cubicBezTo>
                  <a:cubicBezTo>
                    <a:pt x="1774822" y="6251047"/>
                    <a:pt x="1821834" y="6248552"/>
                    <a:pt x="1401766" y="6249281"/>
                  </a:cubicBezTo>
                  <a:cubicBezTo>
                    <a:pt x="1400777" y="6004592"/>
                    <a:pt x="1395174" y="5914196"/>
                    <a:pt x="1393103" y="5817844"/>
                  </a:cubicBezTo>
                  <a:close/>
                  <a:moveTo>
                    <a:pt x="1775316" y="6270510"/>
                  </a:moveTo>
                  <a:cubicBezTo>
                    <a:pt x="1781555" y="6526025"/>
                    <a:pt x="1776917" y="6543276"/>
                    <a:pt x="1778918" y="6697734"/>
                  </a:cubicBezTo>
                  <a:cubicBezTo>
                    <a:pt x="1432746" y="6697969"/>
                    <a:pt x="1566836" y="6696345"/>
                    <a:pt x="1405932" y="6695875"/>
                  </a:cubicBezTo>
                  <a:cubicBezTo>
                    <a:pt x="1405909" y="6694015"/>
                    <a:pt x="1401907" y="6272957"/>
                    <a:pt x="1401883" y="6271122"/>
                  </a:cubicBezTo>
                  <a:cubicBezTo>
                    <a:pt x="1507748" y="6270957"/>
                    <a:pt x="1619003" y="6268909"/>
                    <a:pt x="1775316" y="6270510"/>
                  </a:cubicBezTo>
                  <a:close/>
                  <a:moveTo>
                    <a:pt x="1779248" y="6719574"/>
                  </a:moveTo>
                  <a:cubicBezTo>
                    <a:pt x="1779271" y="6721316"/>
                    <a:pt x="1784898" y="7080902"/>
                    <a:pt x="1786569" y="7147716"/>
                  </a:cubicBezTo>
                  <a:cubicBezTo>
                    <a:pt x="1584421" y="7146398"/>
                    <a:pt x="1501933" y="7148469"/>
                    <a:pt x="1414219" y="7148728"/>
                  </a:cubicBezTo>
                  <a:cubicBezTo>
                    <a:pt x="1414195" y="7147057"/>
                    <a:pt x="1406403" y="6725317"/>
                    <a:pt x="1406286" y="6717739"/>
                  </a:cubicBezTo>
                  <a:cubicBezTo>
                    <a:pt x="1583339" y="6718303"/>
                    <a:pt x="1421281" y="6719833"/>
                    <a:pt x="1779248" y="6719574"/>
                  </a:cubicBezTo>
                  <a:close/>
                  <a:moveTo>
                    <a:pt x="1787111" y="7169603"/>
                  </a:moveTo>
                  <a:cubicBezTo>
                    <a:pt x="1794526" y="7442205"/>
                    <a:pt x="1792572" y="7470918"/>
                    <a:pt x="1793796" y="7597157"/>
                  </a:cubicBezTo>
                  <a:cubicBezTo>
                    <a:pt x="1649960" y="7595533"/>
                    <a:pt x="1473496" y="7597275"/>
                    <a:pt x="1420434" y="7597416"/>
                  </a:cubicBezTo>
                  <a:cubicBezTo>
                    <a:pt x="1419233" y="7477225"/>
                    <a:pt x="1420928" y="7482426"/>
                    <a:pt x="1414619" y="7170569"/>
                  </a:cubicBezTo>
                  <a:cubicBezTo>
                    <a:pt x="1530559" y="7170286"/>
                    <a:pt x="1573616" y="7168215"/>
                    <a:pt x="1787111" y="7169603"/>
                  </a:cubicBezTo>
                  <a:close/>
                  <a:moveTo>
                    <a:pt x="1791937" y="7619068"/>
                  </a:moveTo>
                  <a:cubicBezTo>
                    <a:pt x="1796715" y="7619091"/>
                    <a:pt x="1791630" y="7594239"/>
                    <a:pt x="1800505" y="8045539"/>
                  </a:cubicBezTo>
                  <a:cubicBezTo>
                    <a:pt x="1586469" y="8044339"/>
                    <a:pt x="1526440" y="8045633"/>
                    <a:pt x="1429733" y="8045892"/>
                  </a:cubicBezTo>
                  <a:cubicBezTo>
                    <a:pt x="1426390" y="7823278"/>
                    <a:pt x="1423118" y="7834057"/>
                    <a:pt x="1420646" y="7619303"/>
                  </a:cubicBezTo>
                  <a:cubicBezTo>
                    <a:pt x="1538069" y="7619045"/>
                    <a:pt x="1616414" y="7617397"/>
                    <a:pt x="1791937" y="7619068"/>
                  </a:cubicBezTo>
                  <a:close/>
                  <a:moveTo>
                    <a:pt x="1798552" y="6722987"/>
                  </a:moveTo>
                  <a:cubicBezTo>
                    <a:pt x="1798457" y="6716844"/>
                    <a:pt x="1768772" y="6719951"/>
                    <a:pt x="2175092" y="6720845"/>
                  </a:cubicBezTo>
                  <a:cubicBezTo>
                    <a:pt x="2175657" y="6755747"/>
                    <a:pt x="2180177" y="7137149"/>
                    <a:pt x="2180248" y="7147693"/>
                  </a:cubicBezTo>
                  <a:cubicBezTo>
                    <a:pt x="2068262" y="7147763"/>
                    <a:pt x="1947379" y="7148752"/>
                    <a:pt x="1805802" y="7147834"/>
                  </a:cubicBezTo>
                  <a:cubicBezTo>
                    <a:pt x="1804343" y="7087726"/>
                    <a:pt x="1804013" y="7057343"/>
                    <a:pt x="1798552" y="6722987"/>
                  </a:cubicBezTo>
                  <a:close/>
                  <a:moveTo>
                    <a:pt x="2180389" y="7169557"/>
                  </a:moveTo>
                  <a:cubicBezTo>
                    <a:pt x="2181260" y="7411139"/>
                    <a:pt x="2183849" y="7463528"/>
                    <a:pt x="2186509" y="7598075"/>
                  </a:cubicBezTo>
                  <a:cubicBezTo>
                    <a:pt x="1894694" y="7597840"/>
                    <a:pt x="1877367" y="7597934"/>
                    <a:pt x="1813100" y="7597346"/>
                  </a:cubicBezTo>
                  <a:cubicBezTo>
                    <a:pt x="1811994" y="7478778"/>
                    <a:pt x="1813665" y="7438652"/>
                    <a:pt x="1806414" y="7169721"/>
                  </a:cubicBezTo>
                  <a:cubicBezTo>
                    <a:pt x="1943118" y="7170569"/>
                    <a:pt x="2093922" y="7169627"/>
                    <a:pt x="2180389" y="7169557"/>
                  </a:cubicBezTo>
                  <a:close/>
                  <a:moveTo>
                    <a:pt x="1933160" y="7619727"/>
                  </a:moveTo>
                  <a:cubicBezTo>
                    <a:pt x="2235687" y="7619986"/>
                    <a:pt x="2186651" y="7597557"/>
                    <a:pt x="2188040" y="7687271"/>
                  </a:cubicBezTo>
                  <a:cubicBezTo>
                    <a:pt x="2190253" y="7828761"/>
                    <a:pt x="2190041" y="7849896"/>
                    <a:pt x="2192513" y="8008613"/>
                  </a:cubicBezTo>
                  <a:cubicBezTo>
                    <a:pt x="2193289" y="8058601"/>
                    <a:pt x="2253413" y="8047869"/>
                    <a:pt x="1819762" y="8045633"/>
                  </a:cubicBezTo>
                  <a:cubicBezTo>
                    <a:pt x="1819197" y="8017133"/>
                    <a:pt x="1819574" y="8040479"/>
                    <a:pt x="1814183" y="7686895"/>
                  </a:cubicBezTo>
                  <a:cubicBezTo>
                    <a:pt x="1812888" y="7601134"/>
                    <a:pt x="1789323" y="7619727"/>
                    <a:pt x="1933160" y="7619727"/>
                  </a:cubicBezTo>
                  <a:close/>
                  <a:moveTo>
                    <a:pt x="2183967" y="6268368"/>
                  </a:moveTo>
                  <a:cubicBezTo>
                    <a:pt x="2185639" y="6268368"/>
                    <a:pt x="2481268" y="6267709"/>
                    <a:pt x="2558813" y="6267827"/>
                  </a:cubicBezTo>
                  <a:cubicBezTo>
                    <a:pt x="2564792" y="6774504"/>
                    <a:pt x="2584990" y="6696863"/>
                    <a:pt x="2497794" y="6696863"/>
                  </a:cubicBezTo>
                  <a:cubicBezTo>
                    <a:pt x="2357253" y="6696863"/>
                    <a:pt x="2354169" y="6699052"/>
                    <a:pt x="2215512" y="6699052"/>
                  </a:cubicBezTo>
                  <a:cubicBezTo>
                    <a:pt x="2187428" y="6699052"/>
                    <a:pt x="2192983" y="6756194"/>
                    <a:pt x="2183967" y="6268368"/>
                  </a:cubicBezTo>
                  <a:close/>
                  <a:moveTo>
                    <a:pt x="2215512" y="6720892"/>
                  </a:moveTo>
                  <a:cubicBezTo>
                    <a:pt x="2592476" y="6720892"/>
                    <a:pt x="2564086" y="6713690"/>
                    <a:pt x="2564251" y="6723363"/>
                  </a:cubicBezTo>
                  <a:cubicBezTo>
                    <a:pt x="2572066" y="7220721"/>
                    <a:pt x="2601398" y="7149081"/>
                    <a:pt x="2497794" y="7149152"/>
                  </a:cubicBezTo>
                  <a:cubicBezTo>
                    <a:pt x="2360008" y="7149152"/>
                    <a:pt x="2360102" y="7147693"/>
                    <a:pt x="2215512" y="7147693"/>
                  </a:cubicBezTo>
                  <a:cubicBezTo>
                    <a:pt x="2193878" y="7147693"/>
                    <a:pt x="2200234" y="7163367"/>
                    <a:pt x="2198374" y="7044282"/>
                  </a:cubicBezTo>
                  <a:cubicBezTo>
                    <a:pt x="2192536" y="6671164"/>
                    <a:pt x="2186251" y="6720892"/>
                    <a:pt x="2215512" y="6720892"/>
                  </a:cubicBezTo>
                  <a:close/>
                  <a:moveTo>
                    <a:pt x="2215512" y="7169557"/>
                  </a:moveTo>
                  <a:cubicBezTo>
                    <a:pt x="2629883" y="7169557"/>
                    <a:pt x="2572914" y="7159930"/>
                    <a:pt x="2574044" y="7205423"/>
                  </a:cubicBezTo>
                  <a:cubicBezTo>
                    <a:pt x="2585249" y="7672374"/>
                    <a:pt x="2596949" y="7595651"/>
                    <a:pt x="2497794" y="7595651"/>
                  </a:cubicBezTo>
                  <a:cubicBezTo>
                    <a:pt x="2146490" y="7595651"/>
                    <a:pt x="2206567" y="7627893"/>
                    <a:pt x="2204236" y="7526153"/>
                  </a:cubicBezTo>
                  <a:cubicBezTo>
                    <a:pt x="2195032" y="7125688"/>
                    <a:pt x="2197315" y="7169557"/>
                    <a:pt x="2215512" y="7169557"/>
                  </a:cubicBezTo>
                  <a:close/>
                  <a:moveTo>
                    <a:pt x="2578069" y="6267874"/>
                  </a:moveTo>
                  <a:cubicBezTo>
                    <a:pt x="2957388" y="6268627"/>
                    <a:pt x="2786055" y="6267921"/>
                    <a:pt x="2950396" y="6269145"/>
                  </a:cubicBezTo>
                  <a:cubicBezTo>
                    <a:pt x="2963932" y="6766785"/>
                    <a:pt x="2962849" y="6698111"/>
                    <a:pt x="2921534" y="6697122"/>
                  </a:cubicBezTo>
                  <a:cubicBezTo>
                    <a:pt x="2511824" y="6687191"/>
                    <a:pt x="2582872" y="6744120"/>
                    <a:pt x="2581718" y="6562457"/>
                  </a:cubicBezTo>
                  <a:cubicBezTo>
                    <a:pt x="2580965" y="6439018"/>
                    <a:pt x="2579717" y="6405599"/>
                    <a:pt x="2578069" y="6267874"/>
                  </a:cubicBezTo>
                  <a:close/>
                  <a:moveTo>
                    <a:pt x="2639088" y="6717997"/>
                  </a:moveTo>
                  <a:cubicBezTo>
                    <a:pt x="2990039" y="6714679"/>
                    <a:pt x="2956069" y="6721645"/>
                    <a:pt x="2956117" y="6723363"/>
                  </a:cubicBezTo>
                  <a:cubicBezTo>
                    <a:pt x="2963744" y="7210836"/>
                    <a:pt x="2988956" y="7147669"/>
                    <a:pt x="2921252" y="7148305"/>
                  </a:cubicBezTo>
                  <a:cubicBezTo>
                    <a:pt x="2827370" y="7149058"/>
                    <a:pt x="2840365" y="7148870"/>
                    <a:pt x="2592006" y="7149081"/>
                  </a:cubicBezTo>
                  <a:cubicBezTo>
                    <a:pt x="2581177" y="6649606"/>
                    <a:pt x="2562885" y="6718821"/>
                    <a:pt x="2639088" y="6717997"/>
                  </a:cubicBezTo>
                  <a:close/>
                  <a:moveTo>
                    <a:pt x="2966898" y="7169815"/>
                  </a:moveTo>
                  <a:cubicBezTo>
                    <a:pt x="2973066" y="7497747"/>
                    <a:pt x="2971442" y="7468517"/>
                    <a:pt x="2972972" y="7598287"/>
                  </a:cubicBezTo>
                  <a:cubicBezTo>
                    <a:pt x="2573361" y="7595816"/>
                    <a:pt x="2895686" y="7598499"/>
                    <a:pt x="2598668" y="7596004"/>
                  </a:cubicBezTo>
                  <a:cubicBezTo>
                    <a:pt x="2597585" y="7481085"/>
                    <a:pt x="2598950" y="7448465"/>
                    <a:pt x="2592500" y="7170945"/>
                  </a:cubicBezTo>
                  <a:cubicBezTo>
                    <a:pt x="2951926" y="7170639"/>
                    <a:pt x="2808466" y="7170851"/>
                    <a:pt x="2966898" y="7169815"/>
                  </a:cubicBezTo>
                  <a:close/>
                  <a:moveTo>
                    <a:pt x="2969723" y="6269263"/>
                  </a:moveTo>
                  <a:cubicBezTo>
                    <a:pt x="3191175" y="6270581"/>
                    <a:pt x="3179804" y="6267262"/>
                    <a:pt x="3343321" y="6267215"/>
                  </a:cubicBezTo>
                  <a:cubicBezTo>
                    <a:pt x="3342473" y="6599948"/>
                    <a:pt x="3360577" y="6696251"/>
                    <a:pt x="3344922" y="6696251"/>
                  </a:cubicBezTo>
                  <a:cubicBezTo>
                    <a:pt x="3206665" y="6696251"/>
                    <a:pt x="3123235" y="6700511"/>
                    <a:pt x="2975044" y="6698228"/>
                  </a:cubicBezTo>
                  <a:cubicBezTo>
                    <a:pt x="2973137" y="6564552"/>
                    <a:pt x="2974832" y="6455986"/>
                    <a:pt x="2969723" y="6269263"/>
                  </a:cubicBezTo>
                  <a:close/>
                  <a:moveTo>
                    <a:pt x="3062522" y="6720657"/>
                  </a:moveTo>
                  <a:cubicBezTo>
                    <a:pt x="3374442" y="6720657"/>
                    <a:pt x="3351631" y="6712232"/>
                    <a:pt x="3351796" y="6723317"/>
                  </a:cubicBezTo>
                  <a:cubicBezTo>
                    <a:pt x="3359188" y="7196598"/>
                    <a:pt x="3362601" y="7145692"/>
                    <a:pt x="3344875" y="7145692"/>
                  </a:cubicBezTo>
                  <a:cubicBezTo>
                    <a:pt x="2912871" y="7145692"/>
                    <a:pt x="2986178" y="7181559"/>
                    <a:pt x="2984036" y="7044234"/>
                  </a:cubicBezTo>
                  <a:cubicBezTo>
                    <a:pt x="2977963" y="6654031"/>
                    <a:pt x="2940697" y="6720657"/>
                    <a:pt x="3062522" y="6720657"/>
                  </a:cubicBezTo>
                  <a:close/>
                  <a:moveTo>
                    <a:pt x="3062522" y="7169557"/>
                  </a:moveTo>
                  <a:cubicBezTo>
                    <a:pt x="3408907" y="7169557"/>
                    <a:pt x="3358105" y="7150823"/>
                    <a:pt x="3359423" y="7206317"/>
                  </a:cubicBezTo>
                  <a:cubicBezTo>
                    <a:pt x="3370581" y="7648416"/>
                    <a:pt x="3365944" y="7595110"/>
                    <a:pt x="3344875" y="7595110"/>
                  </a:cubicBezTo>
                  <a:cubicBezTo>
                    <a:pt x="2933705" y="7595110"/>
                    <a:pt x="2992440" y="7629988"/>
                    <a:pt x="2991569" y="7526271"/>
                  </a:cubicBezTo>
                  <a:cubicBezTo>
                    <a:pt x="2988109" y="7105707"/>
                    <a:pt x="2962731" y="7169557"/>
                    <a:pt x="3062522" y="7169557"/>
                  </a:cubicBezTo>
                  <a:close/>
                  <a:moveTo>
                    <a:pt x="3062522" y="7620386"/>
                  </a:moveTo>
                  <a:cubicBezTo>
                    <a:pt x="3415569" y="7620386"/>
                    <a:pt x="3363425" y="7589249"/>
                    <a:pt x="3364955" y="7687271"/>
                  </a:cubicBezTo>
                  <a:cubicBezTo>
                    <a:pt x="3371382" y="8097668"/>
                    <a:pt x="3388496" y="8046810"/>
                    <a:pt x="3344898" y="8046810"/>
                  </a:cubicBezTo>
                  <a:cubicBezTo>
                    <a:pt x="2943028" y="8046810"/>
                    <a:pt x="2997572" y="8058977"/>
                    <a:pt x="2996748" y="8008237"/>
                  </a:cubicBezTo>
                  <a:cubicBezTo>
                    <a:pt x="2989498" y="7544793"/>
                    <a:pt x="2975914" y="7620386"/>
                    <a:pt x="3062522" y="7620386"/>
                  </a:cubicBezTo>
                  <a:close/>
                  <a:moveTo>
                    <a:pt x="3371076" y="6722939"/>
                  </a:moveTo>
                  <a:cubicBezTo>
                    <a:pt x="3370911" y="6711666"/>
                    <a:pt x="3363307" y="6722375"/>
                    <a:pt x="3743144" y="6720681"/>
                  </a:cubicBezTo>
                  <a:cubicBezTo>
                    <a:pt x="3745498" y="6877821"/>
                    <a:pt x="3744650" y="6996553"/>
                    <a:pt x="3748652" y="7148305"/>
                  </a:cubicBezTo>
                  <a:cubicBezTo>
                    <a:pt x="3538265" y="7150658"/>
                    <a:pt x="3498928" y="7146281"/>
                    <a:pt x="3377338" y="7145763"/>
                  </a:cubicBezTo>
                  <a:cubicBezTo>
                    <a:pt x="3374466" y="7011521"/>
                    <a:pt x="3373524" y="6879610"/>
                    <a:pt x="3371076" y="6722939"/>
                  </a:cubicBezTo>
                  <a:close/>
                  <a:moveTo>
                    <a:pt x="3768592" y="6271781"/>
                  </a:moveTo>
                  <a:cubicBezTo>
                    <a:pt x="3895149" y="6271616"/>
                    <a:pt x="3803951" y="6271616"/>
                    <a:pt x="4128465" y="6271663"/>
                  </a:cubicBezTo>
                  <a:cubicBezTo>
                    <a:pt x="4132608" y="6572459"/>
                    <a:pt x="4133974" y="6537416"/>
                    <a:pt x="4136704" y="6698181"/>
                  </a:cubicBezTo>
                  <a:cubicBezTo>
                    <a:pt x="3838038" y="6698369"/>
                    <a:pt x="3827350" y="6698322"/>
                    <a:pt x="3762094" y="6698699"/>
                  </a:cubicBezTo>
                  <a:cubicBezTo>
                    <a:pt x="3754373" y="6222640"/>
                    <a:pt x="3745945" y="6271828"/>
                    <a:pt x="3768592" y="6271781"/>
                  </a:cubicBezTo>
                  <a:close/>
                  <a:moveTo>
                    <a:pt x="3768615" y="6720563"/>
                  </a:moveTo>
                  <a:cubicBezTo>
                    <a:pt x="3849926" y="6720139"/>
                    <a:pt x="3848655" y="6720233"/>
                    <a:pt x="4137034" y="6720021"/>
                  </a:cubicBezTo>
                  <a:cubicBezTo>
                    <a:pt x="4137057" y="6721975"/>
                    <a:pt x="4142660" y="7090386"/>
                    <a:pt x="4143037" y="7145175"/>
                  </a:cubicBezTo>
                  <a:cubicBezTo>
                    <a:pt x="4141248" y="7145175"/>
                    <a:pt x="3769627" y="7148046"/>
                    <a:pt x="3767933" y="7148069"/>
                  </a:cubicBezTo>
                  <a:cubicBezTo>
                    <a:pt x="3767909" y="7146398"/>
                    <a:pt x="3757857" y="6720633"/>
                    <a:pt x="3768615" y="6720563"/>
                  </a:cubicBezTo>
                  <a:close/>
                  <a:moveTo>
                    <a:pt x="3768709" y="7169933"/>
                  </a:moveTo>
                  <a:cubicBezTo>
                    <a:pt x="4203091" y="7164661"/>
                    <a:pt x="4143178" y="7155436"/>
                    <a:pt x="4143296" y="7205141"/>
                  </a:cubicBezTo>
                  <a:cubicBezTo>
                    <a:pt x="4144261" y="7667950"/>
                    <a:pt x="4180420" y="7598687"/>
                    <a:pt x="4051085" y="7597134"/>
                  </a:cubicBezTo>
                  <a:cubicBezTo>
                    <a:pt x="3961629" y="7595933"/>
                    <a:pt x="3864145" y="7595816"/>
                    <a:pt x="3775748" y="7597346"/>
                  </a:cubicBezTo>
                  <a:cubicBezTo>
                    <a:pt x="3775136" y="7538156"/>
                    <a:pt x="3772099" y="7169886"/>
                    <a:pt x="3768709" y="7169933"/>
                  </a:cubicBezTo>
                  <a:close/>
                  <a:moveTo>
                    <a:pt x="4148075" y="7619797"/>
                  </a:moveTo>
                  <a:cubicBezTo>
                    <a:pt x="4150499" y="7793248"/>
                    <a:pt x="4151582" y="7812311"/>
                    <a:pt x="4155396" y="8045210"/>
                  </a:cubicBezTo>
                  <a:cubicBezTo>
                    <a:pt x="3890488" y="8045257"/>
                    <a:pt x="3857200" y="8044833"/>
                    <a:pt x="3781257" y="8046692"/>
                  </a:cubicBezTo>
                  <a:cubicBezTo>
                    <a:pt x="3780315" y="7996281"/>
                    <a:pt x="3776007" y="7620998"/>
                    <a:pt x="3775984" y="7619233"/>
                  </a:cubicBezTo>
                  <a:cubicBezTo>
                    <a:pt x="3939382" y="7616361"/>
                    <a:pt x="4046306" y="7619468"/>
                    <a:pt x="4148075" y="7619797"/>
                  </a:cubicBezTo>
                  <a:close/>
                  <a:moveTo>
                    <a:pt x="4147769" y="6271687"/>
                  </a:moveTo>
                  <a:cubicBezTo>
                    <a:pt x="4365454" y="6271710"/>
                    <a:pt x="4343984" y="6266956"/>
                    <a:pt x="4518824" y="6268086"/>
                  </a:cubicBezTo>
                  <a:cubicBezTo>
                    <a:pt x="4520048" y="6362154"/>
                    <a:pt x="4521649" y="6468836"/>
                    <a:pt x="4524003" y="6562834"/>
                  </a:cubicBezTo>
                  <a:cubicBezTo>
                    <a:pt x="4528264" y="6739508"/>
                    <a:pt x="4598087" y="6698158"/>
                    <a:pt x="4192191" y="6698158"/>
                  </a:cubicBezTo>
                  <a:cubicBezTo>
                    <a:pt x="4143367" y="6698181"/>
                    <a:pt x="4154572" y="6768008"/>
                    <a:pt x="4147769" y="6271687"/>
                  </a:cubicBezTo>
                  <a:close/>
                  <a:moveTo>
                    <a:pt x="4192191" y="6719998"/>
                  </a:moveTo>
                  <a:cubicBezTo>
                    <a:pt x="4194286" y="6719998"/>
                    <a:pt x="4527181" y="6720351"/>
                    <a:pt x="4527229" y="6723317"/>
                  </a:cubicBezTo>
                  <a:cubicBezTo>
                    <a:pt x="4534926" y="7213943"/>
                    <a:pt x="4554207" y="7147034"/>
                    <a:pt x="4474614" y="7147034"/>
                  </a:cubicBezTo>
                  <a:cubicBezTo>
                    <a:pt x="4340453" y="7147034"/>
                    <a:pt x="4331413" y="7145080"/>
                    <a:pt x="4192191" y="7145080"/>
                  </a:cubicBezTo>
                  <a:cubicBezTo>
                    <a:pt x="4154172" y="7145080"/>
                    <a:pt x="4163047" y="7165367"/>
                    <a:pt x="4161140" y="7044234"/>
                  </a:cubicBezTo>
                  <a:cubicBezTo>
                    <a:pt x="4155090" y="6657161"/>
                    <a:pt x="4141365" y="6720045"/>
                    <a:pt x="4192191" y="6719998"/>
                  </a:cubicBezTo>
                  <a:close/>
                  <a:moveTo>
                    <a:pt x="4192191" y="7166944"/>
                  </a:moveTo>
                  <a:cubicBezTo>
                    <a:pt x="4588459" y="7166944"/>
                    <a:pt x="4533490" y="7161696"/>
                    <a:pt x="4533843" y="7205282"/>
                  </a:cubicBezTo>
                  <a:cubicBezTo>
                    <a:pt x="4534714" y="7308623"/>
                    <a:pt x="4535115" y="7325144"/>
                    <a:pt x="4539540" y="7598475"/>
                  </a:cubicBezTo>
                  <a:cubicBezTo>
                    <a:pt x="4460819" y="7599440"/>
                    <a:pt x="4403897" y="7598381"/>
                    <a:pt x="4167072" y="7598004"/>
                  </a:cubicBezTo>
                  <a:cubicBezTo>
                    <a:pt x="4160763" y="7112673"/>
                    <a:pt x="4149934" y="7166944"/>
                    <a:pt x="4192191" y="7166944"/>
                  </a:cubicBezTo>
                  <a:close/>
                  <a:moveTo>
                    <a:pt x="4192191" y="7619868"/>
                  </a:moveTo>
                  <a:cubicBezTo>
                    <a:pt x="4304859" y="7619868"/>
                    <a:pt x="4453144" y="7621375"/>
                    <a:pt x="4539894" y="7620315"/>
                  </a:cubicBezTo>
                  <a:cubicBezTo>
                    <a:pt x="4548109" y="8126192"/>
                    <a:pt x="4566518" y="8047610"/>
                    <a:pt x="4474590" y="8047610"/>
                  </a:cubicBezTo>
                  <a:cubicBezTo>
                    <a:pt x="4123898" y="8047610"/>
                    <a:pt x="4174794" y="8054600"/>
                    <a:pt x="4174088" y="8008237"/>
                  </a:cubicBezTo>
                  <a:cubicBezTo>
                    <a:pt x="4167072" y="7559902"/>
                    <a:pt x="4156503" y="7619868"/>
                    <a:pt x="4192191" y="7619868"/>
                  </a:cubicBezTo>
                  <a:close/>
                  <a:moveTo>
                    <a:pt x="4546485" y="6722939"/>
                  </a:moveTo>
                  <a:cubicBezTo>
                    <a:pt x="4546415" y="6719057"/>
                    <a:pt x="4742606" y="6717456"/>
                    <a:pt x="4897860" y="6719151"/>
                  </a:cubicBezTo>
                  <a:cubicBezTo>
                    <a:pt x="4926392" y="6719457"/>
                    <a:pt x="4920154" y="6670504"/>
                    <a:pt x="4926015" y="7044682"/>
                  </a:cubicBezTo>
                  <a:cubicBezTo>
                    <a:pt x="4928087" y="7176358"/>
                    <a:pt x="4992966" y="7145245"/>
                    <a:pt x="4615649" y="7146751"/>
                  </a:cubicBezTo>
                  <a:cubicBezTo>
                    <a:pt x="4529888" y="7147081"/>
                    <a:pt x="4554230" y="7217191"/>
                    <a:pt x="4546485" y="6722939"/>
                  </a:cubicBezTo>
                  <a:close/>
                  <a:moveTo>
                    <a:pt x="4615743" y="7168639"/>
                  </a:moveTo>
                  <a:cubicBezTo>
                    <a:pt x="4976794" y="7167179"/>
                    <a:pt x="4928016" y="7158990"/>
                    <a:pt x="4929028" y="7205305"/>
                  </a:cubicBezTo>
                  <a:cubicBezTo>
                    <a:pt x="4938986" y="7659830"/>
                    <a:pt x="4941552" y="7597840"/>
                    <a:pt x="4898143" y="7596710"/>
                  </a:cubicBezTo>
                  <a:cubicBezTo>
                    <a:pt x="4805720" y="7594168"/>
                    <a:pt x="4711626" y="7594051"/>
                    <a:pt x="4615437" y="7596804"/>
                  </a:cubicBezTo>
                  <a:cubicBezTo>
                    <a:pt x="4539894" y="7598875"/>
                    <a:pt x="4559433" y="7637660"/>
                    <a:pt x="4555031" y="7365624"/>
                  </a:cubicBezTo>
                  <a:cubicBezTo>
                    <a:pt x="4551335" y="7128959"/>
                    <a:pt x="4538387" y="7168968"/>
                    <a:pt x="4615743" y="7168639"/>
                  </a:cubicBezTo>
                  <a:close/>
                  <a:moveTo>
                    <a:pt x="4615955" y="7618668"/>
                  </a:moveTo>
                  <a:cubicBezTo>
                    <a:pt x="4717041" y="7615891"/>
                    <a:pt x="4801695" y="7616055"/>
                    <a:pt x="4897695" y="7618574"/>
                  </a:cubicBezTo>
                  <a:cubicBezTo>
                    <a:pt x="4942588" y="7619797"/>
                    <a:pt x="4932701" y="7605771"/>
                    <a:pt x="4933972" y="7687248"/>
                  </a:cubicBezTo>
                  <a:cubicBezTo>
                    <a:pt x="4940517" y="8104611"/>
                    <a:pt x="4953606" y="8048669"/>
                    <a:pt x="4897978" y="8048458"/>
                  </a:cubicBezTo>
                  <a:cubicBezTo>
                    <a:pt x="4513104" y="8046904"/>
                    <a:pt x="4566283" y="8060907"/>
                    <a:pt x="4565459" y="8008213"/>
                  </a:cubicBezTo>
                  <a:cubicBezTo>
                    <a:pt x="4558209" y="7560702"/>
                    <a:pt x="4536504" y="7620951"/>
                    <a:pt x="4615955" y="7618668"/>
                  </a:cubicBezTo>
                  <a:close/>
                  <a:moveTo>
                    <a:pt x="4938421" y="6722939"/>
                  </a:moveTo>
                  <a:cubicBezTo>
                    <a:pt x="4938374" y="6719527"/>
                    <a:pt x="5311855" y="6716915"/>
                    <a:pt x="5313596" y="6716915"/>
                  </a:cubicBezTo>
                  <a:cubicBezTo>
                    <a:pt x="5316751" y="6909781"/>
                    <a:pt x="5311737" y="6904156"/>
                    <a:pt x="5317504" y="7146092"/>
                  </a:cubicBezTo>
                  <a:cubicBezTo>
                    <a:pt x="4872342" y="7146187"/>
                    <a:pt x="4947438" y="7182053"/>
                    <a:pt x="4945272" y="7044282"/>
                  </a:cubicBezTo>
                  <a:cubicBezTo>
                    <a:pt x="4942776" y="6883540"/>
                    <a:pt x="4940917" y="6882740"/>
                    <a:pt x="4938421" y="6722939"/>
                  </a:cubicBezTo>
                  <a:close/>
                  <a:moveTo>
                    <a:pt x="5039130" y="7620480"/>
                  </a:moveTo>
                  <a:cubicBezTo>
                    <a:pt x="5382078" y="7620480"/>
                    <a:pt x="5323790" y="7592097"/>
                    <a:pt x="5325273" y="7687319"/>
                  </a:cubicBezTo>
                  <a:cubicBezTo>
                    <a:pt x="5331511" y="8088114"/>
                    <a:pt x="5343871" y="8047657"/>
                    <a:pt x="5321577" y="8047657"/>
                  </a:cubicBezTo>
                  <a:cubicBezTo>
                    <a:pt x="4902427" y="8047657"/>
                    <a:pt x="4958879" y="8065379"/>
                    <a:pt x="4957961" y="8008237"/>
                  </a:cubicBezTo>
                  <a:cubicBezTo>
                    <a:pt x="4950757" y="7546723"/>
                    <a:pt x="4928558" y="7620480"/>
                    <a:pt x="5039130" y="7620480"/>
                  </a:cubicBezTo>
                  <a:close/>
                  <a:moveTo>
                    <a:pt x="5332877" y="6716915"/>
                  </a:moveTo>
                  <a:cubicBezTo>
                    <a:pt x="5334548" y="6716915"/>
                    <a:pt x="5705439" y="6718492"/>
                    <a:pt x="5705509" y="6723317"/>
                  </a:cubicBezTo>
                  <a:cubicBezTo>
                    <a:pt x="5709276" y="6974078"/>
                    <a:pt x="5710430" y="7055908"/>
                    <a:pt x="5712030" y="7149081"/>
                  </a:cubicBezTo>
                  <a:cubicBezTo>
                    <a:pt x="5444815" y="7151035"/>
                    <a:pt x="5507481" y="7146398"/>
                    <a:pt x="5336832" y="7146092"/>
                  </a:cubicBezTo>
                  <a:cubicBezTo>
                    <a:pt x="5330876" y="6899779"/>
                    <a:pt x="5336055" y="6914630"/>
                    <a:pt x="5332877" y="6716915"/>
                  </a:cubicBezTo>
                  <a:close/>
                  <a:moveTo>
                    <a:pt x="5712407" y="7170992"/>
                  </a:moveTo>
                  <a:cubicBezTo>
                    <a:pt x="5717492" y="7459221"/>
                    <a:pt x="5711112" y="7101447"/>
                    <a:pt x="5719704" y="7597346"/>
                  </a:cubicBezTo>
                  <a:cubicBezTo>
                    <a:pt x="5644326" y="7597628"/>
                    <a:pt x="5551621" y="7597651"/>
                    <a:pt x="5462871" y="7597063"/>
                  </a:cubicBezTo>
                  <a:cubicBezTo>
                    <a:pt x="5301426" y="7596004"/>
                    <a:pt x="5351663" y="7676563"/>
                    <a:pt x="5338409" y="7204176"/>
                  </a:cubicBezTo>
                  <a:cubicBezTo>
                    <a:pt x="5336737" y="7146187"/>
                    <a:pt x="5285206" y="7173887"/>
                    <a:pt x="5712407" y="7170992"/>
                  </a:cubicBezTo>
                  <a:close/>
                  <a:moveTo>
                    <a:pt x="5718504" y="6401692"/>
                  </a:moveTo>
                  <a:cubicBezTo>
                    <a:pt x="5716079" y="6246599"/>
                    <a:pt x="5707605" y="6270321"/>
                    <a:pt x="5745365" y="6269921"/>
                  </a:cubicBezTo>
                  <a:cubicBezTo>
                    <a:pt x="5828912" y="6269027"/>
                    <a:pt x="5834915" y="6269192"/>
                    <a:pt x="6090266" y="6269051"/>
                  </a:cubicBezTo>
                  <a:cubicBezTo>
                    <a:pt x="6095233" y="6769821"/>
                    <a:pt x="6124377" y="6698440"/>
                    <a:pt x="6027905" y="6697146"/>
                  </a:cubicBezTo>
                  <a:cubicBezTo>
                    <a:pt x="5952362" y="6696133"/>
                    <a:pt x="5865283" y="6695733"/>
                    <a:pt x="5745200" y="6696863"/>
                  </a:cubicBezTo>
                  <a:cubicBezTo>
                    <a:pt x="5717303" y="6697146"/>
                    <a:pt x="5723754" y="6737272"/>
                    <a:pt x="5718504" y="6401692"/>
                  </a:cubicBezTo>
                  <a:close/>
                  <a:moveTo>
                    <a:pt x="5745341" y="6718774"/>
                  </a:moveTo>
                  <a:cubicBezTo>
                    <a:pt x="6128449" y="6715150"/>
                    <a:pt x="6097775" y="6721363"/>
                    <a:pt x="6097799" y="6723339"/>
                  </a:cubicBezTo>
                  <a:cubicBezTo>
                    <a:pt x="6105568" y="7219991"/>
                    <a:pt x="6132192" y="7149175"/>
                    <a:pt x="6027787" y="7148611"/>
                  </a:cubicBezTo>
                  <a:cubicBezTo>
                    <a:pt x="5948784" y="7148187"/>
                    <a:pt x="5842731" y="7148069"/>
                    <a:pt x="5745176" y="7148846"/>
                  </a:cubicBezTo>
                  <a:cubicBezTo>
                    <a:pt x="5726743" y="7148987"/>
                    <a:pt x="5731475" y="7164850"/>
                    <a:pt x="5729592" y="7044305"/>
                  </a:cubicBezTo>
                  <a:cubicBezTo>
                    <a:pt x="5724059" y="6674717"/>
                    <a:pt x="5716645" y="6719033"/>
                    <a:pt x="5745341" y="6718774"/>
                  </a:cubicBezTo>
                  <a:close/>
                  <a:moveTo>
                    <a:pt x="6451410" y="5795816"/>
                  </a:moveTo>
                  <a:cubicBezTo>
                    <a:pt x="6049492" y="5795816"/>
                    <a:pt x="6101683" y="5819257"/>
                    <a:pt x="6100741" y="5759197"/>
                  </a:cubicBezTo>
                  <a:cubicBezTo>
                    <a:pt x="6093491" y="5296294"/>
                    <a:pt x="6076000" y="5371157"/>
                    <a:pt x="6168988" y="5371157"/>
                  </a:cubicBezTo>
                  <a:cubicBezTo>
                    <a:pt x="6518738" y="5371157"/>
                    <a:pt x="6469231" y="5346046"/>
                    <a:pt x="6470667" y="5438372"/>
                  </a:cubicBezTo>
                  <a:cubicBezTo>
                    <a:pt x="6477117" y="5851217"/>
                    <a:pt x="6478318" y="5795816"/>
                    <a:pt x="6451410" y="5795816"/>
                  </a:cubicBezTo>
                  <a:close/>
                  <a:moveTo>
                    <a:pt x="6451410" y="5348446"/>
                  </a:moveTo>
                  <a:cubicBezTo>
                    <a:pt x="6031836" y="5348446"/>
                    <a:pt x="6095492" y="5372146"/>
                    <a:pt x="6093632" y="5277395"/>
                  </a:cubicBezTo>
                  <a:cubicBezTo>
                    <a:pt x="6085157" y="4850854"/>
                    <a:pt x="6069173" y="4918751"/>
                    <a:pt x="6168988" y="4918751"/>
                  </a:cubicBezTo>
                  <a:cubicBezTo>
                    <a:pt x="6506756" y="4918751"/>
                    <a:pt x="6462262" y="4901806"/>
                    <a:pt x="6462498" y="4956477"/>
                  </a:cubicBezTo>
                  <a:cubicBezTo>
                    <a:pt x="6464358" y="5395210"/>
                    <a:pt x="6481214" y="5348446"/>
                    <a:pt x="6451410" y="5348446"/>
                  </a:cubicBezTo>
                  <a:close/>
                  <a:moveTo>
                    <a:pt x="6451410" y="4896417"/>
                  </a:moveTo>
                  <a:cubicBezTo>
                    <a:pt x="6012839" y="4896417"/>
                    <a:pt x="6088359" y="4927835"/>
                    <a:pt x="6086288" y="4795665"/>
                  </a:cubicBezTo>
                  <a:cubicBezTo>
                    <a:pt x="6079131" y="4349025"/>
                    <a:pt x="6081555" y="4502823"/>
                    <a:pt x="6081061" y="4469616"/>
                  </a:cubicBezTo>
                  <a:cubicBezTo>
                    <a:pt x="6138195" y="4469404"/>
                    <a:pt x="6182735" y="4469475"/>
                    <a:pt x="6451410" y="4469522"/>
                  </a:cubicBezTo>
                  <a:cubicBezTo>
                    <a:pt x="6453058" y="4469522"/>
                    <a:pt x="6471067" y="4896417"/>
                    <a:pt x="6451410" y="4896417"/>
                  </a:cubicBezTo>
                  <a:close/>
                  <a:moveTo>
                    <a:pt x="6451410" y="4447682"/>
                  </a:moveTo>
                  <a:cubicBezTo>
                    <a:pt x="6189680" y="4447635"/>
                    <a:pt x="6138549" y="4447564"/>
                    <a:pt x="6080708" y="4447776"/>
                  </a:cubicBezTo>
                  <a:cubicBezTo>
                    <a:pt x="6078284" y="4306756"/>
                    <a:pt x="6073599" y="4221372"/>
                    <a:pt x="6072515" y="4021540"/>
                  </a:cubicBezTo>
                  <a:cubicBezTo>
                    <a:pt x="6074988" y="4021540"/>
                    <a:pt x="6443524" y="4020928"/>
                    <a:pt x="6446443" y="4020928"/>
                  </a:cubicBezTo>
                  <a:cubicBezTo>
                    <a:pt x="6448656" y="4126622"/>
                    <a:pt x="6453412" y="4447682"/>
                    <a:pt x="6451410" y="4447682"/>
                  </a:cubicBezTo>
                  <a:close/>
                  <a:moveTo>
                    <a:pt x="6072398" y="3999653"/>
                  </a:moveTo>
                  <a:cubicBezTo>
                    <a:pt x="6072398" y="3997535"/>
                    <a:pt x="6068538" y="3574170"/>
                    <a:pt x="6068514" y="3572381"/>
                  </a:cubicBezTo>
                  <a:cubicBezTo>
                    <a:pt x="6300794" y="3574146"/>
                    <a:pt x="6285563" y="3569675"/>
                    <a:pt x="6437874" y="3569393"/>
                  </a:cubicBezTo>
                  <a:cubicBezTo>
                    <a:pt x="6437898" y="3571063"/>
                    <a:pt x="6445831" y="3990756"/>
                    <a:pt x="6445878" y="3993228"/>
                  </a:cubicBezTo>
                  <a:cubicBezTo>
                    <a:pt x="6446043" y="4002030"/>
                    <a:pt x="6485145" y="3999135"/>
                    <a:pt x="6072398" y="3999653"/>
                  </a:cubicBezTo>
                  <a:close/>
                  <a:moveTo>
                    <a:pt x="6068231" y="3550518"/>
                  </a:moveTo>
                  <a:cubicBezTo>
                    <a:pt x="6065642" y="3365065"/>
                    <a:pt x="6062652" y="3366289"/>
                    <a:pt x="6058886" y="3121152"/>
                  </a:cubicBezTo>
                  <a:cubicBezTo>
                    <a:pt x="6122846" y="3119952"/>
                    <a:pt x="6208843" y="3119740"/>
                    <a:pt x="6310022" y="3121505"/>
                  </a:cubicBezTo>
                  <a:cubicBezTo>
                    <a:pt x="6469372" y="3124282"/>
                    <a:pt x="6429352" y="3041487"/>
                    <a:pt x="6436932" y="3511497"/>
                  </a:cubicBezTo>
                  <a:cubicBezTo>
                    <a:pt x="6437521" y="3550941"/>
                    <a:pt x="6499670" y="3553883"/>
                    <a:pt x="6068231" y="3550518"/>
                  </a:cubicBezTo>
                  <a:close/>
                  <a:moveTo>
                    <a:pt x="6058532" y="3099264"/>
                  </a:moveTo>
                  <a:cubicBezTo>
                    <a:pt x="6054201" y="2818049"/>
                    <a:pt x="6053683" y="2806094"/>
                    <a:pt x="6053895" y="2708519"/>
                  </a:cubicBezTo>
                  <a:cubicBezTo>
                    <a:pt x="6053989" y="2661826"/>
                    <a:pt x="5992076" y="2671664"/>
                    <a:pt x="6425421" y="2671005"/>
                  </a:cubicBezTo>
                  <a:cubicBezTo>
                    <a:pt x="6427634" y="2929039"/>
                    <a:pt x="6429870" y="2983686"/>
                    <a:pt x="6432154" y="3100841"/>
                  </a:cubicBezTo>
                  <a:cubicBezTo>
                    <a:pt x="6306420" y="3100630"/>
                    <a:pt x="6214092" y="3096323"/>
                    <a:pt x="6058532" y="3099264"/>
                  </a:cubicBezTo>
                  <a:close/>
                  <a:moveTo>
                    <a:pt x="6053895" y="2650012"/>
                  </a:moveTo>
                  <a:cubicBezTo>
                    <a:pt x="6053071" y="2437447"/>
                    <a:pt x="6046950" y="2399627"/>
                    <a:pt x="6044196" y="2222199"/>
                  </a:cubicBezTo>
                  <a:cubicBezTo>
                    <a:pt x="6462451" y="2221964"/>
                    <a:pt x="6420642" y="2219775"/>
                    <a:pt x="6420783" y="2227142"/>
                  </a:cubicBezTo>
                  <a:cubicBezTo>
                    <a:pt x="6421160" y="2252394"/>
                    <a:pt x="6420053" y="2139687"/>
                    <a:pt x="6425232" y="2649165"/>
                  </a:cubicBezTo>
                  <a:cubicBezTo>
                    <a:pt x="6304066" y="2649329"/>
                    <a:pt x="6207548" y="2651683"/>
                    <a:pt x="6053895" y="2650012"/>
                  </a:cubicBezTo>
                  <a:close/>
                  <a:moveTo>
                    <a:pt x="6043890" y="2200242"/>
                  </a:moveTo>
                  <a:cubicBezTo>
                    <a:pt x="6042383" y="2084686"/>
                    <a:pt x="6045773" y="1946350"/>
                    <a:pt x="6039205" y="1772358"/>
                  </a:cubicBezTo>
                  <a:cubicBezTo>
                    <a:pt x="6213833" y="1777277"/>
                    <a:pt x="6313624" y="1770899"/>
                    <a:pt x="6411555" y="1770264"/>
                  </a:cubicBezTo>
                  <a:cubicBezTo>
                    <a:pt x="6416052" y="2052491"/>
                    <a:pt x="6418759" y="2108292"/>
                    <a:pt x="6420359" y="2200124"/>
                  </a:cubicBezTo>
                  <a:lnTo>
                    <a:pt x="6043890" y="2200242"/>
                  </a:lnTo>
                  <a:close/>
                  <a:moveTo>
                    <a:pt x="6027835" y="2649706"/>
                  </a:moveTo>
                  <a:cubicBezTo>
                    <a:pt x="5586556" y="2644363"/>
                    <a:pt x="5659369" y="2689715"/>
                    <a:pt x="5657156" y="2547777"/>
                  </a:cubicBezTo>
                  <a:cubicBezTo>
                    <a:pt x="5654684" y="2390896"/>
                    <a:pt x="5656214" y="2386141"/>
                    <a:pt x="5653719" y="2226812"/>
                  </a:cubicBezTo>
                  <a:cubicBezTo>
                    <a:pt x="5653554" y="2215821"/>
                    <a:pt x="5616783" y="2222058"/>
                    <a:pt x="6024916" y="2222199"/>
                  </a:cubicBezTo>
                  <a:cubicBezTo>
                    <a:pt x="6027246" y="2384518"/>
                    <a:pt x="6042006" y="2649894"/>
                    <a:pt x="6027835" y="2649706"/>
                  </a:cubicBezTo>
                  <a:close/>
                  <a:moveTo>
                    <a:pt x="5647551" y="3120375"/>
                  </a:moveTo>
                  <a:cubicBezTo>
                    <a:pt x="5648705" y="3218091"/>
                    <a:pt x="5650258" y="3288812"/>
                    <a:pt x="5654543" y="3547081"/>
                  </a:cubicBezTo>
                  <a:cubicBezTo>
                    <a:pt x="5600445" y="3546776"/>
                    <a:pt x="5283747" y="3547576"/>
                    <a:pt x="5282004" y="3547576"/>
                  </a:cubicBezTo>
                  <a:cubicBezTo>
                    <a:pt x="5278473" y="3311123"/>
                    <a:pt x="5280827" y="3348002"/>
                    <a:pt x="5276849" y="3122635"/>
                  </a:cubicBezTo>
                  <a:cubicBezTo>
                    <a:pt x="5477513" y="3122893"/>
                    <a:pt x="5488484" y="3119504"/>
                    <a:pt x="5647551" y="3120375"/>
                  </a:cubicBezTo>
                  <a:close/>
                  <a:moveTo>
                    <a:pt x="5604047" y="3098417"/>
                  </a:moveTo>
                  <a:cubicBezTo>
                    <a:pt x="5217878" y="3098417"/>
                    <a:pt x="5277037" y="3124706"/>
                    <a:pt x="5275036" y="3029343"/>
                  </a:cubicBezTo>
                  <a:cubicBezTo>
                    <a:pt x="5266350" y="2613204"/>
                    <a:pt x="5253661" y="2673264"/>
                    <a:pt x="5321577" y="2673264"/>
                  </a:cubicBezTo>
                  <a:cubicBezTo>
                    <a:pt x="5690043" y="2673264"/>
                    <a:pt x="5640065" y="2660061"/>
                    <a:pt x="5641478" y="2708849"/>
                  </a:cubicBezTo>
                  <a:cubicBezTo>
                    <a:pt x="5654755" y="3161514"/>
                    <a:pt x="5652636" y="3098417"/>
                    <a:pt x="5604047" y="3098417"/>
                  </a:cubicBezTo>
                  <a:close/>
                  <a:moveTo>
                    <a:pt x="5604047" y="2651142"/>
                  </a:moveTo>
                  <a:cubicBezTo>
                    <a:pt x="5200576" y="2651142"/>
                    <a:pt x="5269928" y="2680819"/>
                    <a:pt x="5267832" y="2547730"/>
                  </a:cubicBezTo>
                  <a:cubicBezTo>
                    <a:pt x="5261735" y="2157903"/>
                    <a:pt x="5234687" y="2223117"/>
                    <a:pt x="5321577" y="2223117"/>
                  </a:cubicBezTo>
                  <a:cubicBezTo>
                    <a:pt x="5661181" y="2223117"/>
                    <a:pt x="5634227" y="2213609"/>
                    <a:pt x="5634439" y="2227212"/>
                  </a:cubicBezTo>
                  <a:cubicBezTo>
                    <a:pt x="5642160" y="2718851"/>
                    <a:pt x="5651294" y="2651142"/>
                    <a:pt x="5604047" y="2651142"/>
                  </a:cubicBezTo>
                  <a:close/>
                  <a:moveTo>
                    <a:pt x="5604047" y="2198500"/>
                  </a:moveTo>
                  <a:cubicBezTo>
                    <a:pt x="5461929" y="2198500"/>
                    <a:pt x="5461835" y="2201253"/>
                    <a:pt x="5321601" y="2201253"/>
                  </a:cubicBezTo>
                  <a:cubicBezTo>
                    <a:pt x="5235793" y="2201253"/>
                    <a:pt x="5261335" y="2266703"/>
                    <a:pt x="5253331" y="1770475"/>
                  </a:cubicBezTo>
                  <a:cubicBezTo>
                    <a:pt x="5390411" y="1768499"/>
                    <a:pt x="5480174" y="1773229"/>
                    <a:pt x="5628200" y="1772805"/>
                  </a:cubicBezTo>
                  <a:cubicBezTo>
                    <a:pt x="5639123" y="2267809"/>
                    <a:pt x="5641713" y="2198500"/>
                    <a:pt x="5604047" y="2198500"/>
                  </a:cubicBezTo>
                  <a:close/>
                  <a:moveTo>
                    <a:pt x="5255733" y="3029861"/>
                  </a:moveTo>
                  <a:cubicBezTo>
                    <a:pt x="5257592" y="3119410"/>
                    <a:pt x="5325885" y="3102418"/>
                    <a:pt x="4898001" y="3099547"/>
                  </a:cubicBezTo>
                  <a:cubicBezTo>
                    <a:pt x="4877144" y="3099406"/>
                    <a:pt x="4884913" y="3147793"/>
                    <a:pt x="4876226" y="2708237"/>
                  </a:cubicBezTo>
                  <a:cubicBezTo>
                    <a:pt x="4875261" y="2660108"/>
                    <a:pt x="4822364" y="2672182"/>
                    <a:pt x="5180377" y="2673123"/>
                  </a:cubicBezTo>
                  <a:cubicBezTo>
                    <a:pt x="5271246" y="2673382"/>
                    <a:pt x="5246928" y="2608403"/>
                    <a:pt x="5255733" y="3029861"/>
                  </a:cubicBezTo>
                  <a:close/>
                  <a:moveTo>
                    <a:pt x="5180354" y="2651236"/>
                  </a:moveTo>
                  <a:cubicBezTo>
                    <a:pt x="4811723" y="2650247"/>
                    <a:pt x="4875378" y="2678183"/>
                    <a:pt x="4873354" y="2547777"/>
                  </a:cubicBezTo>
                  <a:cubicBezTo>
                    <a:pt x="4867492" y="2174377"/>
                    <a:pt x="4853509" y="2224058"/>
                    <a:pt x="4898025" y="2223588"/>
                  </a:cubicBezTo>
                  <a:cubicBezTo>
                    <a:pt x="5272611" y="2219540"/>
                    <a:pt x="5241349" y="2223847"/>
                    <a:pt x="5241396" y="2227189"/>
                  </a:cubicBezTo>
                  <a:cubicBezTo>
                    <a:pt x="5249094" y="2720781"/>
                    <a:pt x="5277531" y="2651495"/>
                    <a:pt x="5180354" y="2651236"/>
                  </a:cubicBezTo>
                  <a:close/>
                  <a:moveTo>
                    <a:pt x="5180354" y="2201112"/>
                  </a:moveTo>
                  <a:cubicBezTo>
                    <a:pt x="5091180" y="2200877"/>
                    <a:pt x="4987010" y="2200759"/>
                    <a:pt x="4897860" y="2201724"/>
                  </a:cubicBezTo>
                  <a:cubicBezTo>
                    <a:pt x="4855863" y="2202171"/>
                    <a:pt x="4866127" y="2268751"/>
                    <a:pt x="4860218" y="1773135"/>
                  </a:cubicBezTo>
                  <a:cubicBezTo>
                    <a:pt x="5163098" y="1775983"/>
                    <a:pt x="5113709" y="1773205"/>
                    <a:pt x="5234028" y="1770805"/>
                  </a:cubicBezTo>
                  <a:cubicBezTo>
                    <a:pt x="5242032" y="2266350"/>
                    <a:pt x="5265220" y="2201206"/>
                    <a:pt x="5180354" y="2201112"/>
                  </a:cubicBezTo>
                  <a:close/>
                  <a:moveTo>
                    <a:pt x="4862784" y="3029861"/>
                  </a:moveTo>
                  <a:cubicBezTo>
                    <a:pt x="4864785" y="3121458"/>
                    <a:pt x="4931571" y="3099264"/>
                    <a:pt x="4491022" y="3099406"/>
                  </a:cubicBezTo>
                  <a:cubicBezTo>
                    <a:pt x="4486550" y="2811107"/>
                    <a:pt x="4486761" y="2803740"/>
                    <a:pt x="4483371" y="2708048"/>
                  </a:cubicBezTo>
                  <a:cubicBezTo>
                    <a:pt x="4481512" y="2655684"/>
                    <a:pt x="4440385" y="2670746"/>
                    <a:pt x="4756778" y="2670958"/>
                  </a:cubicBezTo>
                  <a:cubicBezTo>
                    <a:pt x="4883688" y="2670958"/>
                    <a:pt x="4853344" y="2599012"/>
                    <a:pt x="4862784" y="3029861"/>
                  </a:cubicBezTo>
                  <a:close/>
                  <a:moveTo>
                    <a:pt x="4481441" y="2648906"/>
                  </a:moveTo>
                  <a:cubicBezTo>
                    <a:pt x="4475391" y="2438294"/>
                    <a:pt x="4480876" y="2400686"/>
                    <a:pt x="4478145" y="2226765"/>
                  </a:cubicBezTo>
                  <a:cubicBezTo>
                    <a:pt x="4478051" y="2219963"/>
                    <a:pt x="4476898" y="2226765"/>
                    <a:pt x="4848165" y="2224058"/>
                  </a:cubicBezTo>
                  <a:cubicBezTo>
                    <a:pt x="4848212" y="2226436"/>
                    <a:pt x="4848259" y="2242039"/>
                    <a:pt x="4855792" y="2649565"/>
                  </a:cubicBezTo>
                  <a:cubicBezTo>
                    <a:pt x="4801859" y="2648976"/>
                    <a:pt x="4780013" y="2649118"/>
                    <a:pt x="4481441" y="2648906"/>
                  </a:cubicBezTo>
                  <a:close/>
                  <a:moveTo>
                    <a:pt x="4474590" y="4000877"/>
                  </a:moveTo>
                  <a:cubicBezTo>
                    <a:pt x="4068882" y="4000877"/>
                    <a:pt x="4111774" y="4002642"/>
                    <a:pt x="4111869" y="3993039"/>
                  </a:cubicBezTo>
                  <a:cubicBezTo>
                    <a:pt x="4112716" y="3893888"/>
                    <a:pt x="4111939" y="3876802"/>
                    <a:pt x="4107160" y="3573017"/>
                  </a:cubicBezTo>
                  <a:cubicBezTo>
                    <a:pt x="4329224" y="3573064"/>
                    <a:pt x="4360745" y="3572123"/>
                    <a:pt x="4477792" y="3572123"/>
                  </a:cubicBezTo>
                  <a:cubicBezTo>
                    <a:pt x="4486291" y="4052323"/>
                    <a:pt x="4492223" y="4000877"/>
                    <a:pt x="4474590" y="4000877"/>
                  </a:cubicBezTo>
                  <a:close/>
                  <a:moveTo>
                    <a:pt x="4474590" y="3550282"/>
                  </a:moveTo>
                  <a:cubicBezTo>
                    <a:pt x="4042681" y="3550282"/>
                    <a:pt x="4107066" y="3568145"/>
                    <a:pt x="4106172" y="3511003"/>
                  </a:cubicBezTo>
                  <a:cubicBezTo>
                    <a:pt x="4098921" y="3048430"/>
                    <a:pt x="4069801" y="3120775"/>
                    <a:pt x="4192191" y="3120775"/>
                  </a:cubicBezTo>
                  <a:cubicBezTo>
                    <a:pt x="4324421" y="3120775"/>
                    <a:pt x="4336733" y="3121246"/>
                    <a:pt x="4472095" y="3121246"/>
                  </a:cubicBezTo>
                  <a:cubicBezTo>
                    <a:pt x="4479322" y="3586267"/>
                    <a:pt x="4477463" y="3550282"/>
                    <a:pt x="4474590" y="3550282"/>
                  </a:cubicBezTo>
                  <a:close/>
                  <a:moveTo>
                    <a:pt x="4098332" y="3098582"/>
                  </a:moveTo>
                  <a:cubicBezTo>
                    <a:pt x="4094307" y="2834782"/>
                    <a:pt x="4094189" y="2807247"/>
                    <a:pt x="4091176" y="2708143"/>
                  </a:cubicBezTo>
                  <a:cubicBezTo>
                    <a:pt x="4089551" y="2654225"/>
                    <a:pt x="4031876" y="2670628"/>
                    <a:pt x="4462796" y="2670770"/>
                  </a:cubicBezTo>
                  <a:cubicBezTo>
                    <a:pt x="4467858" y="2830640"/>
                    <a:pt x="4465974" y="2726123"/>
                    <a:pt x="4471766" y="3099429"/>
                  </a:cubicBezTo>
                  <a:cubicBezTo>
                    <a:pt x="4442527" y="3099406"/>
                    <a:pt x="4128277" y="3098841"/>
                    <a:pt x="4098332" y="3098582"/>
                  </a:cubicBezTo>
                  <a:close/>
                  <a:moveTo>
                    <a:pt x="4085385" y="2199959"/>
                  </a:moveTo>
                  <a:cubicBezTo>
                    <a:pt x="4080512" y="1891420"/>
                    <a:pt x="4080017" y="1850281"/>
                    <a:pt x="4078181" y="1772311"/>
                  </a:cubicBezTo>
                  <a:cubicBezTo>
                    <a:pt x="4220158" y="1774923"/>
                    <a:pt x="4342195" y="1771511"/>
                    <a:pt x="4450696" y="1771299"/>
                  </a:cubicBezTo>
                  <a:cubicBezTo>
                    <a:pt x="4452391" y="1842962"/>
                    <a:pt x="4458441" y="2200053"/>
                    <a:pt x="4458488" y="2202195"/>
                  </a:cubicBezTo>
                  <a:cubicBezTo>
                    <a:pt x="4302199" y="2201936"/>
                    <a:pt x="4300786" y="2198053"/>
                    <a:pt x="4085385" y="2199959"/>
                  </a:cubicBezTo>
                  <a:close/>
                  <a:moveTo>
                    <a:pt x="4079052" y="3098394"/>
                  </a:moveTo>
                  <a:cubicBezTo>
                    <a:pt x="3843335" y="3095875"/>
                    <a:pt x="3805810" y="3098041"/>
                    <a:pt x="3704230" y="3098700"/>
                  </a:cubicBezTo>
                  <a:cubicBezTo>
                    <a:pt x="3696532" y="2594352"/>
                    <a:pt x="3680925" y="2671664"/>
                    <a:pt x="3768686" y="2670605"/>
                  </a:cubicBezTo>
                  <a:cubicBezTo>
                    <a:pt x="4119166" y="2666392"/>
                    <a:pt x="4070413" y="2660226"/>
                    <a:pt x="4071872" y="2708849"/>
                  </a:cubicBezTo>
                  <a:cubicBezTo>
                    <a:pt x="4075168" y="2818143"/>
                    <a:pt x="4075215" y="2847115"/>
                    <a:pt x="4079052" y="3098394"/>
                  </a:cubicBezTo>
                  <a:close/>
                  <a:moveTo>
                    <a:pt x="4050873" y="2200312"/>
                  </a:moveTo>
                  <a:cubicBezTo>
                    <a:pt x="3950612" y="2201395"/>
                    <a:pt x="3871749" y="2201418"/>
                    <a:pt x="3768662" y="2200312"/>
                  </a:cubicBezTo>
                  <a:cubicBezTo>
                    <a:pt x="3667506" y="2199088"/>
                    <a:pt x="3688575" y="2280447"/>
                    <a:pt x="3682737" y="1770875"/>
                  </a:cubicBezTo>
                  <a:cubicBezTo>
                    <a:pt x="3871419" y="1770617"/>
                    <a:pt x="3927871" y="1769181"/>
                    <a:pt x="4058854" y="1771934"/>
                  </a:cubicBezTo>
                  <a:cubicBezTo>
                    <a:pt x="4070036" y="2247687"/>
                    <a:pt x="4070295" y="2200100"/>
                    <a:pt x="4050873" y="2200312"/>
                  </a:cubicBezTo>
                  <a:close/>
                  <a:moveTo>
                    <a:pt x="3684950" y="3098817"/>
                  </a:moveTo>
                  <a:cubicBezTo>
                    <a:pt x="3245978" y="3100841"/>
                    <a:pt x="3312459" y="3118163"/>
                    <a:pt x="3311352" y="3029484"/>
                  </a:cubicBezTo>
                  <a:cubicBezTo>
                    <a:pt x="3306126" y="2610850"/>
                    <a:pt x="3288658" y="2669334"/>
                    <a:pt x="3344898" y="2669334"/>
                  </a:cubicBezTo>
                  <a:cubicBezTo>
                    <a:pt x="3733327" y="2669334"/>
                    <a:pt x="3680101" y="2663544"/>
                    <a:pt x="3680101" y="2708001"/>
                  </a:cubicBezTo>
                  <a:cubicBezTo>
                    <a:pt x="3680195" y="2806564"/>
                    <a:pt x="3680360" y="2798845"/>
                    <a:pt x="3684950" y="3098817"/>
                  </a:cubicBezTo>
                  <a:close/>
                  <a:moveTo>
                    <a:pt x="3627345" y="2649565"/>
                  </a:moveTo>
                  <a:cubicBezTo>
                    <a:pt x="3486310" y="2649565"/>
                    <a:pt x="3486239" y="2647470"/>
                    <a:pt x="3344898" y="2647470"/>
                  </a:cubicBezTo>
                  <a:cubicBezTo>
                    <a:pt x="3294002" y="2647470"/>
                    <a:pt x="3304172" y="2667780"/>
                    <a:pt x="3302289" y="2547824"/>
                  </a:cubicBezTo>
                  <a:cubicBezTo>
                    <a:pt x="3296145" y="2156114"/>
                    <a:pt x="3282632" y="2219869"/>
                    <a:pt x="3344898" y="2219869"/>
                  </a:cubicBezTo>
                  <a:cubicBezTo>
                    <a:pt x="3708891" y="2219869"/>
                    <a:pt x="3670849" y="2220058"/>
                    <a:pt x="3670967" y="2227236"/>
                  </a:cubicBezTo>
                  <a:cubicBezTo>
                    <a:pt x="3678570" y="2712896"/>
                    <a:pt x="3704466" y="2649565"/>
                    <a:pt x="3627345" y="2649565"/>
                  </a:cubicBezTo>
                  <a:close/>
                  <a:moveTo>
                    <a:pt x="3344898" y="2198029"/>
                  </a:moveTo>
                  <a:cubicBezTo>
                    <a:pt x="3277029" y="2198029"/>
                    <a:pt x="3303537" y="2263832"/>
                    <a:pt x="3291272" y="1771064"/>
                  </a:cubicBezTo>
                  <a:cubicBezTo>
                    <a:pt x="3329361" y="1770899"/>
                    <a:pt x="3353255" y="1770946"/>
                    <a:pt x="3627368" y="1770899"/>
                  </a:cubicBezTo>
                  <a:cubicBezTo>
                    <a:pt x="3675416" y="1770899"/>
                    <a:pt x="3662515" y="1702884"/>
                    <a:pt x="3670543" y="2199559"/>
                  </a:cubicBezTo>
                  <a:cubicBezTo>
                    <a:pt x="3436002" y="2198876"/>
                    <a:pt x="3465217" y="2198029"/>
                    <a:pt x="3344898" y="2198029"/>
                  </a:cubicBezTo>
                  <a:close/>
                  <a:moveTo>
                    <a:pt x="3292072" y="3029767"/>
                  </a:moveTo>
                  <a:cubicBezTo>
                    <a:pt x="3293155" y="3116774"/>
                    <a:pt x="3364343" y="3101783"/>
                    <a:pt x="2921393" y="3099406"/>
                  </a:cubicBezTo>
                  <a:cubicBezTo>
                    <a:pt x="2918192" y="3099382"/>
                    <a:pt x="2921393" y="2953915"/>
                    <a:pt x="2913978" y="2707578"/>
                  </a:cubicBezTo>
                  <a:cubicBezTo>
                    <a:pt x="2912259" y="2649447"/>
                    <a:pt x="2868426" y="2681007"/>
                    <a:pt x="3203981" y="2671381"/>
                  </a:cubicBezTo>
                  <a:cubicBezTo>
                    <a:pt x="3304078" y="2668487"/>
                    <a:pt x="3286705" y="2601201"/>
                    <a:pt x="3292072" y="3029767"/>
                  </a:cubicBezTo>
                  <a:close/>
                  <a:moveTo>
                    <a:pt x="3203463" y="2649471"/>
                  </a:moveTo>
                  <a:cubicBezTo>
                    <a:pt x="3131921" y="2651542"/>
                    <a:pt x="3051741" y="2652601"/>
                    <a:pt x="2921511" y="2650130"/>
                  </a:cubicBezTo>
                  <a:cubicBezTo>
                    <a:pt x="2909670" y="2649918"/>
                    <a:pt x="2912212" y="2664180"/>
                    <a:pt x="2910329" y="2547801"/>
                  </a:cubicBezTo>
                  <a:cubicBezTo>
                    <a:pt x="2904444" y="2172494"/>
                    <a:pt x="2900818" y="2222999"/>
                    <a:pt x="2921558" y="2222505"/>
                  </a:cubicBezTo>
                  <a:cubicBezTo>
                    <a:pt x="3323288" y="2213280"/>
                    <a:pt x="3280372" y="2222905"/>
                    <a:pt x="3280419" y="2227165"/>
                  </a:cubicBezTo>
                  <a:cubicBezTo>
                    <a:pt x="3282914" y="2385765"/>
                    <a:pt x="3280513" y="2387789"/>
                    <a:pt x="3283009" y="2548177"/>
                  </a:cubicBezTo>
                  <a:cubicBezTo>
                    <a:pt x="3284915" y="2668722"/>
                    <a:pt x="3305655" y="2646552"/>
                    <a:pt x="3203463" y="2649471"/>
                  </a:cubicBezTo>
                  <a:close/>
                  <a:moveTo>
                    <a:pt x="3203628" y="2198547"/>
                  </a:moveTo>
                  <a:cubicBezTo>
                    <a:pt x="3035991" y="2199677"/>
                    <a:pt x="3027069" y="2198217"/>
                    <a:pt x="2921134" y="2200642"/>
                  </a:cubicBezTo>
                  <a:cubicBezTo>
                    <a:pt x="2901054" y="2201112"/>
                    <a:pt x="2904773" y="2253383"/>
                    <a:pt x="2900701" y="1773653"/>
                  </a:cubicBezTo>
                  <a:cubicBezTo>
                    <a:pt x="3017770" y="1772617"/>
                    <a:pt x="2812256" y="1774147"/>
                    <a:pt x="3271968" y="1771158"/>
                  </a:cubicBezTo>
                  <a:cubicBezTo>
                    <a:pt x="3284445" y="2278329"/>
                    <a:pt x="3301112" y="2197770"/>
                    <a:pt x="3203628" y="2198547"/>
                  </a:cubicBezTo>
                  <a:close/>
                  <a:moveTo>
                    <a:pt x="2901030" y="3099288"/>
                  </a:moveTo>
                  <a:cubicBezTo>
                    <a:pt x="2467803" y="3096746"/>
                    <a:pt x="2529598" y="3131224"/>
                    <a:pt x="2527479" y="3029390"/>
                  </a:cubicBezTo>
                  <a:cubicBezTo>
                    <a:pt x="2524654" y="2894254"/>
                    <a:pt x="2523336" y="2794256"/>
                    <a:pt x="2522606" y="2708378"/>
                  </a:cubicBezTo>
                  <a:cubicBezTo>
                    <a:pt x="2522253" y="2665803"/>
                    <a:pt x="2462788" y="2664156"/>
                    <a:pt x="2893591" y="2671546"/>
                  </a:cubicBezTo>
                  <a:cubicBezTo>
                    <a:pt x="2900159" y="2907057"/>
                    <a:pt x="2899147" y="2943065"/>
                    <a:pt x="2901030" y="3099288"/>
                  </a:cubicBezTo>
                  <a:close/>
                  <a:moveTo>
                    <a:pt x="2522088" y="2650694"/>
                  </a:moveTo>
                  <a:cubicBezTo>
                    <a:pt x="2519734" y="2433470"/>
                    <a:pt x="2516909" y="2403604"/>
                    <a:pt x="2514037" y="2221893"/>
                  </a:cubicBezTo>
                  <a:cubicBezTo>
                    <a:pt x="2516180" y="2221893"/>
                    <a:pt x="2887047" y="2223917"/>
                    <a:pt x="2887117" y="2227236"/>
                  </a:cubicBezTo>
                  <a:cubicBezTo>
                    <a:pt x="2889259" y="2363219"/>
                    <a:pt x="2889730" y="2516806"/>
                    <a:pt x="2893050" y="2649635"/>
                  </a:cubicBezTo>
                  <a:cubicBezTo>
                    <a:pt x="2747400" y="2647258"/>
                    <a:pt x="2626917" y="2650506"/>
                    <a:pt x="2522088" y="2650694"/>
                  </a:cubicBezTo>
                  <a:close/>
                  <a:moveTo>
                    <a:pt x="2513708" y="2200030"/>
                  </a:moveTo>
                  <a:cubicBezTo>
                    <a:pt x="2508905" y="1896127"/>
                    <a:pt x="2508034" y="1855741"/>
                    <a:pt x="2507587" y="1772264"/>
                  </a:cubicBezTo>
                  <a:cubicBezTo>
                    <a:pt x="2657474" y="1772358"/>
                    <a:pt x="2680968" y="1775253"/>
                    <a:pt x="2881397" y="1773794"/>
                  </a:cubicBezTo>
                  <a:cubicBezTo>
                    <a:pt x="2881420" y="1775582"/>
                    <a:pt x="2886670" y="2199488"/>
                    <a:pt x="2886694" y="2201371"/>
                  </a:cubicBezTo>
                  <a:cubicBezTo>
                    <a:pt x="2747047" y="2204007"/>
                    <a:pt x="2628612" y="2200171"/>
                    <a:pt x="2513708" y="2200030"/>
                  </a:cubicBezTo>
                  <a:close/>
                  <a:moveTo>
                    <a:pt x="2508223" y="3029908"/>
                  </a:moveTo>
                  <a:cubicBezTo>
                    <a:pt x="2510294" y="3128636"/>
                    <a:pt x="2568771" y="3100018"/>
                    <a:pt x="2215512" y="3100018"/>
                  </a:cubicBezTo>
                  <a:cubicBezTo>
                    <a:pt x="2119512" y="3100018"/>
                    <a:pt x="2134531" y="3176176"/>
                    <a:pt x="2130623" y="2707319"/>
                  </a:cubicBezTo>
                  <a:cubicBezTo>
                    <a:pt x="2130223" y="2659379"/>
                    <a:pt x="2071864" y="2672535"/>
                    <a:pt x="2503044" y="2672535"/>
                  </a:cubicBezTo>
                  <a:cubicBezTo>
                    <a:pt x="2503962" y="2768344"/>
                    <a:pt x="2504456" y="2849068"/>
                    <a:pt x="2508223" y="3029908"/>
                  </a:cubicBezTo>
                  <a:close/>
                  <a:moveTo>
                    <a:pt x="2497794" y="2650718"/>
                  </a:moveTo>
                  <a:cubicBezTo>
                    <a:pt x="2253319" y="2650789"/>
                    <a:pt x="2195549" y="2650883"/>
                    <a:pt x="2130105" y="2650694"/>
                  </a:cubicBezTo>
                  <a:cubicBezTo>
                    <a:pt x="2130081" y="2649447"/>
                    <a:pt x="2125044" y="2262349"/>
                    <a:pt x="2124384" y="2220693"/>
                  </a:cubicBezTo>
                  <a:cubicBezTo>
                    <a:pt x="2126056" y="2220669"/>
                    <a:pt x="2494734" y="2217916"/>
                    <a:pt x="2494875" y="2227212"/>
                  </a:cubicBezTo>
                  <a:cubicBezTo>
                    <a:pt x="2501890" y="2680936"/>
                    <a:pt x="2507305" y="2650718"/>
                    <a:pt x="2497794" y="2650718"/>
                  </a:cubicBezTo>
                  <a:close/>
                  <a:moveTo>
                    <a:pt x="2124008" y="2198806"/>
                  </a:moveTo>
                  <a:cubicBezTo>
                    <a:pt x="2122784" y="2123401"/>
                    <a:pt x="2127304" y="2394190"/>
                    <a:pt x="2116616" y="1773252"/>
                  </a:cubicBezTo>
                  <a:cubicBezTo>
                    <a:pt x="2251059" y="1775088"/>
                    <a:pt x="2372484" y="1772335"/>
                    <a:pt x="2488283" y="1772264"/>
                  </a:cubicBezTo>
                  <a:cubicBezTo>
                    <a:pt x="2488754" y="1855812"/>
                    <a:pt x="2489931" y="1915190"/>
                    <a:pt x="2494428" y="2200006"/>
                  </a:cubicBezTo>
                  <a:cubicBezTo>
                    <a:pt x="2353299" y="2199983"/>
                    <a:pt x="2275118" y="2197276"/>
                    <a:pt x="2124008" y="2198806"/>
                  </a:cubicBezTo>
                  <a:close/>
                  <a:moveTo>
                    <a:pt x="2117816" y="3100135"/>
                  </a:moveTo>
                  <a:cubicBezTo>
                    <a:pt x="1799729" y="3100888"/>
                    <a:pt x="1891986" y="3100347"/>
                    <a:pt x="1743065" y="3099241"/>
                  </a:cubicBezTo>
                  <a:cubicBezTo>
                    <a:pt x="1742029" y="2985875"/>
                    <a:pt x="1743630" y="2964929"/>
                    <a:pt x="1737133" y="2672558"/>
                  </a:cubicBezTo>
                  <a:cubicBezTo>
                    <a:pt x="1848223" y="2672229"/>
                    <a:pt x="1857499" y="2671523"/>
                    <a:pt x="2111013" y="2672488"/>
                  </a:cubicBezTo>
                  <a:cubicBezTo>
                    <a:pt x="2113438" y="2935087"/>
                    <a:pt x="2115627" y="2987122"/>
                    <a:pt x="2117816" y="3100135"/>
                  </a:cubicBezTo>
                  <a:close/>
                  <a:moveTo>
                    <a:pt x="2074359" y="2650483"/>
                  </a:moveTo>
                  <a:cubicBezTo>
                    <a:pt x="1668157" y="2648270"/>
                    <a:pt x="1736897" y="2681736"/>
                    <a:pt x="1734802" y="2547777"/>
                  </a:cubicBezTo>
                  <a:cubicBezTo>
                    <a:pt x="1732283" y="2387577"/>
                    <a:pt x="1734143" y="2387342"/>
                    <a:pt x="1731624" y="2226812"/>
                  </a:cubicBezTo>
                  <a:cubicBezTo>
                    <a:pt x="1731483" y="2217751"/>
                    <a:pt x="1709613" y="2226035"/>
                    <a:pt x="2105104" y="2220905"/>
                  </a:cubicBezTo>
                  <a:cubicBezTo>
                    <a:pt x="2112685" y="2710684"/>
                    <a:pt x="2124055" y="2650671"/>
                    <a:pt x="2074359" y="2650483"/>
                  </a:cubicBezTo>
                  <a:close/>
                  <a:moveTo>
                    <a:pt x="1731200" y="2200736"/>
                  </a:moveTo>
                  <a:cubicBezTo>
                    <a:pt x="1723173" y="1703778"/>
                    <a:pt x="1697395" y="1771746"/>
                    <a:pt x="1792078" y="1771464"/>
                  </a:cubicBezTo>
                  <a:cubicBezTo>
                    <a:pt x="1911667" y="1771134"/>
                    <a:pt x="1981702" y="1770946"/>
                    <a:pt x="2074148" y="1772546"/>
                  </a:cubicBezTo>
                  <a:cubicBezTo>
                    <a:pt x="2106517" y="1773158"/>
                    <a:pt x="2097006" y="1721100"/>
                    <a:pt x="2104751" y="2199041"/>
                  </a:cubicBezTo>
                  <a:cubicBezTo>
                    <a:pt x="1966918" y="2200877"/>
                    <a:pt x="2039683" y="2200524"/>
                    <a:pt x="1731200" y="2200736"/>
                  </a:cubicBezTo>
                  <a:close/>
                  <a:moveTo>
                    <a:pt x="1723785" y="3099100"/>
                  </a:moveTo>
                  <a:cubicBezTo>
                    <a:pt x="1627549" y="3098605"/>
                    <a:pt x="1506547" y="3099288"/>
                    <a:pt x="1350917" y="3099359"/>
                  </a:cubicBezTo>
                  <a:cubicBezTo>
                    <a:pt x="1347998" y="2966694"/>
                    <a:pt x="1345926" y="2965564"/>
                    <a:pt x="1343737" y="2671334"/>
                  </a:cubicBezTo>
                  <a:cubicBezTo>
                    <a:pt x="1495318" y="2670958"/>
                    <a:pt x="1509914" y="2673005"/>
                    <a:pt x="1717805" y="2672582"/>
                  </a:cubicBezTo>
                  <a:cubicBezTo>
                    <a:pt x="1724679" y="2989475"/>
                    <a:pt x="1722655" y="2974484"/>
                    <a:pt x="1723785" y="3099100"/>
                  </a:cubicBezTo>
                  <a:close/>
                  <a:moveTo>
                    <a:pt x="1650878" y="2650812"/>
                  </a:moveTo>
                  <a:cubicBezTo>
                    <a:pt x="1509561" y="2650812"/>
                    <a:pt x="1510031" y="2649494"/>
                    <a:pt x="1368549" y="2649494"/>
                  </a:cubicBezTo>
                  <a:cubicBezTo>
                    <a:pt x="1335921" y="2649494"/>
                    <a:pt x="1344137" y="2669452"/>
                    <a:pt x="1342230" y="2547801"/>
                  </a:cubicBezTo>
                  <a:cubicBezTo>
                    <a:pt x="1336368" y="2173765"/>
                    <a:pt x="1325516" y="2223564"/>
                    <a:pt x="1368549" y="2223564"/>
                  </a:cubicBezTo>
                  <a:cubicBezTo>
                    <a:pt x="1742783" y="2223564"/>
                    <a:pt x="1712203" y="2218881"/>
                    <a:pt x="1712344" y="2227212"/>
                  </a:cubicBezTo>
                  <a:cubicBezTo>
                    <a:pt x="1720089" y="2720451"/>
                    <a:pt x="1738168" y="2650812"/>
                    <a:pt x="1650878" y="2650812"/>
                  </a:cubicBezTo>
                  <a:close/>
                  <a:moveTo>
                    <a:pt x="1650878" y="2200783"/>
                  </a:moveTo>
                  <a:cubicBezTo>
                    <a:pt x="1505323" y="2200783"/>
                    <a:pt x="1505723" y="2201677"/>
                    <a:pt x="1368549" y="2201677"/>
                  </a:cubicBezTo>
                  <a:cubicBezTo>
                    <a:pt x="1314616" y="2201677"/>
                    <a:pt x="1347598" y="2253689"/>
                    <a:pt x="1331025" y="1770287"/>
                  </a:cubicBezTo>
                  <a:cubicBezTo>
                    <a:pt x="1429050" y="1769722"/>
                    <a:pt x="1509137" y="1771746"/>
                    <a:pt x="1704434" y="1771629"/>
                  </a:cubicBezTo>
                  <a:cubicBezTo>
                    <a:pt x="1712909" y="2270092"/>
                    <a:pt x="1732731" y="2200736"/>
                    <a:pt x="1650878" y="2200783"/>
                  </a:cubicBezTo>
                  <a:close/>
                  <a:moveTo>
                    <a:pt x="1331613" y="3099406"/>
                  </a:moveTo>
                  <a:cubicBezTo>
                    <a:pt x="896596" y="3100512"/>
                    <a:pt x="959969" y="3125623"/>
                    <a:pt x="958156" y="3029390"/>
                  </a:cubicBezTo>
                  <a:cubicBezTo>
                    <a:pt x="956038" y="2916047"/>
                    <a:pt x="954390" y="2814472"/>
                    <a:pt x="953378" y="2708378"/>
                  </a:cubicBezTo>
                  <a:cubicBezTo>
                    <a:pt x="952930" y="2659120"/>
                    <a:pt x="893254" y="2673217"/>
                    <a:pt x="1324457" y="2671405"/>
                  </a:cubicBezTo>
                  <a:cubicBezTo>
                    <a:pt x="1326599" y="2962717"/>
                    <a:pt x="1328953" y="2981591"/>
                    <a:pt x="1331613" y="3099406"/>
                  </a:cubicBezTo>
                  <a:close/>
                  <a:moveTo>
                    <a:pt x="1227326" y="2650577"/>
                  </a:moveTo>
                  <a:cubicBezTo>
                    <a:pt x="1116918" y="2652224"/>
                    <a:pt x="1033182" y="2651918"/>
                    <a:pt x="952766" y="2650506"/>
                  </a:cubicBezTo>
                  <a:cubicBezTo>
                    <a:pt x="952742" y="2648670"/>
                    <a:pt x="947139" y="2241733"/>
                    <a:pt x="946786" y="2221611"/>
                  </a:cubicBezTo>
                  <a:cubicBezTo>
                    <a:pt x="1358544" y="2218293"/>
                    <a:pt x="1318665" y="2225518"/>
                    <a:pt x="1318689" y="2227189"/>
                  </a:cubicBezTo>
                  <a:cubicBezTo>
                    <a:pt x="1326552" y="2727747"/>
                    <a:pt x="1353106" y="2648529"/>
                    <a:pt x="1227326" y="2650577"/>
                  </a:cubicBezTo>
                  <a:close/>
                  <a:moveTo>
                    <a:pt x="946433" y="2199724"/>
                  </a:moveTo>
                  <a:cubicBezTo>
                    <a:pt x="938476" y="1750118"/>
                    <a:pt x="931908" y="1774312"/>
                    <a:pt x="945162" y="1774264"/>
                  </a:cubicBezTo>
                  <a:cubicBezTo>
                    <a:pt x="1122238" y="1773794"/>
                    <a:pt x="1137493" y="1774712"/>
                    <a:pt x="1227703" y="1772123"/>
                  </a:cubicBezTo>
                  <a:cubicBezTo>
                    <a:pt x="1335450" y="1769157"/>
                    <a:pt x="1310897" y="1695494"/>
                    <a:pt x="1318312" y="2201559"/>
                  </a:cubicBezTo>
                  <a:cubicBezTo>
                    <a:pt x="1212260" y="2200995"/>
                    <a:pt x="1169038" y="2197911"/>
                    <a:pt x="946433" y="2199724"/>
                  </a:cubicBezTo>
                  <a:close/>
                  <a:moveTo>
                    <a:pt x="663045" y="3571958"/>
                  </a:moveTo>
                  <a:cubicBezTo>
                    <a:pt x="757586" y="3570169"/>
                    <a:pt x="847419" y="3570075"/>
                    <a:pt x="944997" y="3572052"/>
                  </a:cubicBezTo>
                  <a:cubicBezTo>
                    <a:pt x="947280" y="3572099"/>
                    <a:pt x="955261" y="4000241"/>
                    <a:pt x="945044" y="4000429"/>
                  </a:cubicBezTo>
                  <a:cubicBezTo>
                    <a:pt x="930590" y="4000641"/>
                    <a:pt x="581804" y="4006478"/>
                    <a:pt x="581640" y="3991651"/>
                  </a:cubicBezTo>
                  <a:cubicBezTo>
                    <a:pt x="576955" y="3493752"/>
                    <a:pt x="536393" y="3574335"/>
                    <a:pt x="663045" y="3571958"/>
                  </a:cubicBezTo>
                  <a:close/>
                  <a:moveTo>
                    <a:pt x="662786" y="4022505"/>
                  </a:moveTo>
                  <a:cubicBezTo>
                    <a:pt x="756432" y="4023634"/>
                    <a:pt x="852009" y="4023776"/>
                    <a:pt x="945279" y="4022269"/>
                  </a:cubicBezTo>
                  <a:cubicBezTo>
                    <a:pt x="954696" y="4022128"/>
                    <a:pt x="953542" y="3972611"/>
                    <a:pt x="961664" y="4449423"/>
                  </a:cubicBezTo>
                  <a:cubicBezTo>
                    <a:pt x="783434" y="4452506"/>
                    <a:pt x="700287" y="4450412"/>
                    <a:pt x="588820" y="4450035"/>
                  </a:cubicBezTo>
                  <a:cubicBezTo>
                    <a:pt x="580792" y="3946865"/>
                    <a:pt x="554873" y="4021187"/>
                    <a:pt x="662786" y="4022505"/>
                  </a:cubicBezTo>
                  <a:close/>
                  <a:moveTo>
                    <a:pt x="962088" y="4474817"/>
                  </a:moveTo>
                  <a:cubicBezTo>
                    <a:pt x="967314" y="4808868"/>
                    <a:pt x="967761" y="4834615"/>
                    <a:pt x="968538" y="4896605"/>
                  </a:cubicBezTo>
                  <a:cubicBezTo>
                    <a:pt x="676863" y="4895805"/>
                    <a:pt x="710716" y="4896864"/>
                    <a:pt x="595835" y="4897381"/>
                  </a:cubicBezTo>
                  <a:cubicBezTo>
                    <a:pt x="587054" y="4335939"/>
                    <a:pt x="589691" y="4504424"/>
                    <a:pt x="589173" y="4471899"/>
                  </a:cubicBezTo>
                  <a:cubicBezTo>
                    <a:pt x="994998" y="4473358"/>
                    <a:pt x="961994" y="4469263"/>
                    <a:pt x="962088" y="4474817"/>
                  </a:cubicBezTo>
                  <a:close/>
                  <a:moveTo>
                    <a:pt x="662951" y="4918751"/>
                  </a:moveTo>
                  <a:cubicBezTo>
                    <a:pt x="1024966" y="4915809"/>
                    <a:pt x="968703" y="4909596"/>
                    <a:pt x="969244" y="4956524"/>
                  </a:cubicBezTo>
                  <a:cubicBezTo>
                    <a:pt x="970374" y="5055723"/>
                    <a:pt x="970633" y="5066384"/>
                    <a:pt x="974965" y="5347952"/>
                  </a:cubicBezTo>
                  <a:cubicBezTo>
                    <a:pt x="724369" y="5349317"/>
                    <a:pt x="714176" y="5348188"/>
                    <a:pt x="603792" y="5347764"/>
                  </a:cubicBezTo>
                  <a:cubicBezTo>
                    <a:pt x="594446" y="4853419"/>
                    <a:pt x="569257" y="4919645"/>
                    <a:pt x="662951" y="4918751"/>
                  </a:cubicBezTo>
                  <a:close/>
                  <a:moveTo>
                    <a:pt x="662786" y="5818480"/>
                  </a:moveTo>
                  <a:cubicBezTo>
                    <a:pt x="752760" y="5819445"/>
                    <a:pt x="855211" y="5819398"/>
                    <a:pt x="945209" y="5818904"/>
                  </a:cubicBezTo>
                  <a:cubicBezTo>
                    <a:pt x="1001590" y="5818598"/>
                    <a:pt x="974729" y="5764539"/>
                    <a:pt x="988548" y="6246857"/>
                  </a:cubicBezTo>
                  <a:cubicBezTo>
                    <a:pt x="704760" y="6248269"/>
                    <a:pt x="764860" y="6247517"/>
                    <a:pt x="615256" y="6246528"/>
                  </a:cubicBezTo>
                  <a:cubicBezTo>
                    <a:pt x="602473" y="5747429"/>
                    <a:pt x="591998" y="5817727"/>
                    <a:pt x="662786" y="5818480"/>
                  </a:cubicBezTo>
                  <a:close/>
                  <a:moveTo>
                    <a:pt x="662786" y="6268839"/>
                  </a:moveTo>
                  <a:cubicBezTo>
                    <a:pt x="757209" y="6269733"/>
                    <a:pt x="849373" y="6269686"/>
                    <a:pt x="945209" y="6269027"/>
                  </a:cubicBezTo>
                  <a:cubicBezTo>
                    <a:pt x="1002720" y="6268627"/>
                    <a:pt x="989231" y="6198917"/>
                    <a:pt x="997776" y="6697993"/>
                  </a:cubicBezTo>
                  <a:cubicBezTo>
                    <a:pt x="870772" y="6699028"/>
                    <a:pt x="914535" y="6700276"/>
                    <a:pt x="625096" y="6698723"/>
                  </a:cubicBezTo>
                  <a:cubicBezTo>
                    <a:pt x="616669" y="6202730"/>
                    <a:pt x="595482" y="6268203"/>
                    <a:pt x="662786" y="6268839"/>
                  </a:cubicBezTo>
                  <a:close/>
                  <a:moveTo>
                    <a:pt x="662833" y="6720845"/>
                  </a:moveTo>
                  <a:cubicBezTo>
                    <a:pt x="1019669" y="6723222"/>
                    <a:pt x="998082" y="6715738"/>
                    <a:pt x="998200" y="6723269"/>
                  </a:cubicBezTo>
                  <a:cubicBezTo>
                    <a:pt x="1000695" y="6882928"/>
                    <a:pt x="997211" y="6881704"/>
                    <a:pt x="999754" y="7044705"/>
                  </a:cubicBezTo>
                  <a:cubicBezTo>
                    <a:pt x="1001684" y="7168285"/>
                    <a:pt x="1016091" y="7147457"/>
                    <a:pt x="945115" y="7147834"/>
                  </a:cubicBezTo>
                  <a:cubicBezTo>
                    <a:pt x="850315" y="7148352"/>
                    <a:pt x="757256" y="7148634"/>
                    <a:pt x="663045" y="7146987"/>
                  </a:cubicBezTo>
                  <a:cubicBezTo>
                    <a:pt x="622013" y="7146281"/>
                    <a:pt x="631594" y="7165673"/>
                    <a:pt x="629687" y="7044234"/>
                  </a:cubicBezTo>
                  <a:cubicBezTo>
                    <a:pt x="623849" y="6670716"/>
                    <a:pt x="610195" y="6720492"/>
                    <a:pt x="662833" y="6720845"/>
                  </a:cubicBezTo>
                  <a:close/>
                  <a:moveTo>
                    <a:pt x="662833" y="7619821"/>
                  </a:moveTo>
                  <a:cubicBezTo>
                    <a:pt x="1071884" y="7622010"/>
                    <a:pt x="1011454" y="7591321"/>
                    <a:pt x="1012937" y="7687225"/>
                  </a:cubicBezTo>
                  <a:cubicBezTo>
                    <a:pt x="1015408" y="7845612"/>
                    <a:pt x="1013360" y="7848436"/>
                    <a:pt x="1015879" y="8008613"/>
                  </a:cubicBezTo>
                  <a:cubicBezTo>
                    <a:pt x="1016680" y="8059118"/>
                    <a:pt x="1030922" y="8048975"/>
                    <a:pt x="945209" y="8048504"/>
                  </a:cubicBezTo>
                  <a:cubicBezTo>
                    <a:pt x="598895" y="8046645"/>
                    <a:pt x="646589" y="8059401"/>
                    <a:pt x="645789" y="8008119"/>
                  </a:cubicBezTo>
                  <a:cubicBezTo>
                    <a:pt x="639009" y="7573811"/>
                    <a:pt x="619188" y="7619586"/>
                    <a:pt x="662833" y="7619821"/>
                  </a:cubicBezTo>
                  <a:close/>
                  <a:moveTo>
                    <a:pt x="646519" y="8068062"/>
                  </a:moveTo>
                  <a:cubicBezTo>
                    <a:pt x="735622" y="8070015"/>
                    <a:pt x="713423" y="8069945"/>
                    <a:pt x="1016939" y="8070674"/>
                  </a:cubicBezTo>
                  <a:cubicBezTo>
                    <a:pt x="1019081" y="8181381"/>
                    <a:pt x="1023671" y="8298678"/>
                    <a:pt x="1024001" y="8495098"/>
                  </a:cubicBezTo>
                  <a:cubicBezTo>
                    <a:pt x="617916" y="8497945"/>
                    <a:pt x="651557" y="8501970"/>
                    <a:pt x="651156" y="8489661"/>
                  </a:cubicBezTo>
                  <a:cubicBezTo>
                    <a:pt x="644000" y="8267494"/>
                    <a:pt x="647508" y="8179004"/>
                    <a:pt x="646519" y="8068062"/>
                  </a:cubicBezTo>
                  <a:close/>
                  <a:moveTo>
                    <a:pt x="1028615" y="7526059"/>
                  </a:moveTo>
                  <a:cubicBezTo>
                    <a:pt x="1016374" y="7107849"/>
                    <a:pt x="1002390" y="7169368"/>
                    <a:pt x="1086338" y="7169368"/>
                  </a:cubicBezTo>
                  <a:cubicBezTo>
                    <a:pt x="1444587" y="7169368"/>
                    <a:pt x="1395056" y="7160072"/>
                    <a:pt x="1396022" y="7207000"/>
                  </a:cubicBezTo>
                  <a:cubicBezTo>
                    <a:pt x="1405603" y="7659524"/>
                    <a:pt x="1410405" y="7597510"/>
                    <a:pt x="1368549" y="7597510"/>
                  </a:cubicBezTo>
                  <a:cubicBezTo>
                    <a:pt x="1228691" y="7597510"/>
                    <a:pt x="1227891" y="7594757"/>
                    <a:pt x="1086338" y="7594757"/>
                  </a:cubicBezTo>
                  <a:cubicBezTo>
                    <a:pt x="1015809" y="7594733"/>
                    <a:pt x="1031040" y="7609160"/>
                    <a:pt x="1028615" y="7526059"/>
                  </a:cubicBezTo>
                  <a:close/>
                  <a:moveTo>
                    <a:pt x="1086361" y="7616597"/>
                  </a:moveTo>
                  <a:cubicBezTo>
                    <a:pt x="1225207" y="7616597"/>
                    <a:pt x="1227820" y="7619351"/>
                    <a:pt x="1368573" y="7619351"/>
                  </a:cubicBezTo>
                  <a:cubicBezTo>
                    <a:pt x="1410076" y="7619351"/>
                    <a:pt x="1401059" y="7605700"/>
                    <a:pt x="1402331" y="7687271"/>
                  </a:cubicBezTo>
                  <a:cubicBezTo>
                    <a:pt x="1408828" y="8102846"/>
                    <a:pt x="1428461" y="8045963"/>
                    <a:pt x="1368573" y="8045963"/>
                  </a:cubicBezTo>
                  <a:cubicBezTo>
                    <a:pt x="985935" y="8045963"/>
                    <a:pt x="1036125" y="8068485"/>
                    <a:pt x="1035183" y="8008237"/>
                  </a:cubicBezTo>
                  <a:cubicBezTo>
                    <a:pt x="1028027" y="7553053"/>
                    <a:pt x="1019057" y="7616597"/>
                    <a:pt x="1086361" y="7616597"/>
                  </a:cubicBezTo>
                  <a:close/>
                  <a:moveTo>
                    <a:pt x="1086361" y="8070745"/>
                  </a:moveTo>
                  <a:cubicBezTo>
                    <a:pt x="1476697" y="8070745"/>
                    <a:pt x="1410546" y="8035067"/>
                    <a:pt x="1412100" y="8169073"/>
                  </a:cubicBezTo>
                  <a:cubicBezTo>
                    <a:pt x="1416620" y="8562501"/>
                    <a:pt x="1435524" y="8497734"/>
                    <a:pt x="1368573" y="8497686"/>
                  </a:cubicBezTo>
                  <a:cubicBezTo>
                    <a:pt x="1349293" y="8497686"/>
                    <a:pt x="1043352" y="8496698"/>
                    <a:pt x="1043352" y="8490038"/>
                  </a:cubicBezTo>
                  <a:cubicBezTo>
                    <a:pt x="1042316" y="8007578"/>
                    <a:pt x="1010488" y="8070745"/>
                    <a:pt x="1086361" y="8070745"/>
                  </a:cubicBezTo>
                  <a:close/>
                  <a:moveTo>
                    <a:pt x="1086361" y="8516725"/>
                  </a:moveTo>
                  <a:cubicBezTo>
                    <a:pt x="1225961" y="8516725"/>
                    <a:pt x="1225278" y="8519527"/>
                    <a:pt x="1368573" y="8519527"/>
                  </a:cubicBezTo>
                  <a:cubicBezTo>
                    <a:pt x="1429168" y="8519573"/>
                    <a:pt x="1415090" y="8447840"/>
                    <a:pt x="1423494" y="8945856"/>
                  </a:cubicBezTo>
                  <a:cubicBezTo>
                    <a:pt x="1283260" y="8945338"/>
                    <a:pt x="1167437" y="8947339"/>
                    <a:pt x="1048790" y="8946822"/>
                  </a:cubicBezTo>
                  <a:cubicBezTo>
                    <a:pt x="1041186" y="8447063"/>
                    <a:pt x="1028333" y="8516725"/>
                    <a:pt x="1086361" y="8516725"/>
                  </a:cubicBezTo>
                  <a:close/>
                  <a:moveTo>
                    <a:pt x="1086361" y="8968755"/>
                  </a:moveTo>
                  <a:cubicBezTo>
                    <a:pt x="1451743" y="8968755"/>
                    <a:pt x="1423800" y="8964025"/>
                    <a:pt x="1423918" y="8972168"/>
                  </a:cubicBezTo>
                  <a:cubicBezTo>
                    <a:pt x="1431710" y="9469714"/>
                    <a:pt x="1454827" y="9397698"/>
                    <a:pt x="1368573" y="9397698"/>
                  </a:cubicBezTo>
                  <a:cubicBezTo>
                    <a:pt x="1229256" y="9397698"/>
                    <a:pt x="1231398" y="9395838"/>
                    <a:pt x="1086361" y="9395838"/>
                  </a:cubicBezTo>
                  <a:cubicBezTo>
                    <a:pt x="1050320" y="9395838"/>
                    <a:pt x="1060043" y="9415890"/>
                    <a:pt x="1058136" y="9293086"/>
                  </a:cubicBezTo>
                  <a:cubicBezTo>
                    <a:pt x="1052274" y="8919121"/>
                    <a:pt x="1025602" y="8968755"/>
                    <a:pt x="1086361" y="8968755"/>
                  </a:cubicBezTo>
                  <a:close/>
                  <a:moveTo>
                    <a:pt x="1431404" y="8168743"/>
                  </a:moveTo>
                  <a:cubicBezTo>
                    <a:pt x="1429968" y="8043139"/>
                    <a:pt x="1354189" y="8064979"/>
                    <a:pt x="1791984" y="8067332"/>
                  </a:cubicBezTo>
                  <a:cubicBezTo>
                    <a:pt x="1802530" y="8067403"/>
                    <a:pt x="1803613" y="8015132"/>
                    <a:pt x="1811099" y="8497451"/>
                  </a:cubicBezTo>
                  <a:cubicBezTo>
                    <a:pt x="1393315" y="8499475"/>
                    <a:pt x="1435076" y="8500464"/>
                    <a:pt x="1435053" y="8490038"/>
                  </a:cubicBezTo>
                  <a:cubicBezTo>
                    <a:pt x="1434794" y="8365916"/>
                    <a:pt x="1433523" y="8354973"/>
                    <a:pt x="1431404" y="8168743"/>
                  </a:cubicBezTo>
                  <a:close/>
                  <a:moveTo>
                    <a:pt x="1811428" y="8519338"/>
                  </a:moveTo>
                  <a:cubicBezTo>
                    <a:pt x="1818938" y="9003328"/>
                    <a:pt x="1828002" y="8946916"/>
                    <a:pt x="1791984" y="8947033"/>
                  </a:cubicBezTo>
                  <a:cubicBezTo>
                    <a:pt x="1693464" y="8947433"/>
                    <a:pt x="1608033" y="8947574"/>
                    <a:pt x="1509772" y="8946516"/>
                  </a:cubicBezTo>
                  <a:cubicBezTo>
                    <a:pt x="1429968" y="8945644"/>
                    <a:pt x="1437195" y="9018978"/>
                    <a:pt x="1435123" y="8519573"/>
                  </a:cubicBezTo>
                  <a:cubicBezTo>
                    <a:pt x="1675808" y="8519785"/>
                    <a:pt x="1695630" y="8519950"/>
                    <a:pt x="1811428" y="8519338"/>
                  </a:cubicBezTo>
                  <a:close/>
                  <a:moveTo>
                    <a:pt x="1509608" y="8968426"/>
                  </a:moveTo>
                  <a:cubicBezTo>
                    <a:pt x="1841137" y="8972003"/>
                    <a:pt x="1817879" y="8964801"/>
                    <a:pt x="1817996" y="8972121"/>
                  </a:cubicBezTo>
                  <a:cubicBezTo>
                    <a:pt x="1825694" y="9464254"/>
                    <a:pt x="1835464" y="9397486"/>
                    <a:pt x="1792148" y="9396827"/>
                  </a:cubicBezTo>
                  <a:cubicBezTo>
                    <a:pt x="1381214" y="9390755"/>
                    <a:pt x="1451932" y="9433588"/>
                    <a:pt x="1449743" y="9293086"/>
                  </a:cubicBezTo>
                  <a:cubicBezTo>
                    <a:pt x="1443645" y="8902717"/>
                    <a:pt x="1417067" y="8967437"/>
                    <a:pt x="1509608" y="8968426"/>
                  </a:cubicBezTo>
                  <a:close/>
                  <a:moveTo>
                    <a:pt x="1820256" y="8067497"/>
                  </a:moveTo>
                  <a:cubicBezTo>
                    <a:pt x="1874095" y="8067779"/>
                    <a:pt x="2190417" y="8068039"/>
                    <a:pt x="2193478" y="8068039"/>
                  </a:cubicBezTo>
                  <a:cubicBezTo>
                    <a:pt x="2193501" y="8069874"/>
                    <a:pt x="2199787" y="8440591"/>
                    <a:pt x="2200799" y="8495333"/>
                  </a:cubicBezTo>
                  <a:cubicBezTo>
                    <a:pt x="2075254" y="8495474"/>
                    <a:pt x="2199457" y="8496016"/>
                    <a:pt x="1830379" y="8497380"/>
                  </a:cubicBezTo>
                  <a:cubicBezTo>
                    <a:pt x="1823976" y="8085101"/>
                    <a:pt x="1824164" y="8236899"/>
                    <a:pt x="1820256" y="8067497"/>
                  </a:cubicBezTo>
                  <a:close/>
                  <a:moveTo>
                    <a:pt x="2201223" y="8517173"/>
                  </a:moveTo>
                  <a:cubicBezTo>
                    <a:pt x="2209344" y="8946516"/>
                    <a:pt x="2207979" y="8818981"/>
                    <a:pt x="2210168" y="8946044"/>
                  </a:cubicBezTo>
                  <a:cubicBezTo>
                    <a:pt x="2194349" y="8946044"/>
                    <a:pt x="2277331" y="8945810"/>
                    <a:pt x="1836900" y="8946892"/>
                  </a:cubicBezTo>
                  <a:cubicBezTo>
                    <a:pt x="1835017" y="8823947"/>
                    <a:pt x="1836147" y="8868827"/>
                    <a:pt x="1830732" y="8519244"/>
                  </a:cubicBezTo>
                  <a:cubicBezTo>
                    <a:pt x="2229284" y="8517549"/>
                    <a:pt x="2085024" y="8517291"/>
                    <a:pt x="2201223" y="8517173"/>
                  </a:cubicBezTo>
                  <a:close/>
                  <a:moveTo>
                    <a:pt x="2206190" y="7619939"/>
                  </a:moveTo>
                  <a:cubicBezTo>
                    <a:pt x="2374697" y="7620103"/>
                    <a:pt x="2374038" y="7616315"/>
                    <a:pt x="2579623" y="7617727"/>
                  </a:cubicBezTo>
                  <a:cubicBezTo>
                    <a:pt x="2582260" y="7847778"/>
                    <a:pt x="2585179" y="7814735"/>
                    <a:pt x="2588639" y="8044833"/>
                  </a:cubicBezTo>
                  <a:cubicBezTo>
                    <a:pt x="2336867" y="8044292"/>
                    <a:pt x="2388163" y="8046175"/>
                    <a:pt x="2212428" y="8046175"/>
                  </a:cubicBezTo>
                  <a:cubicBezTo>
                    <a:pt x="2209721" y="7881597"/>
                    <a:pt x="2208944" y="7769548"/>
                    <a:pt x="2206190" y="7619939"/>
                  </a:cubicBezTo>
                  <a:close/>
                  <a:moveTo>
                    <a:pt x="2215512" y="8068039"/>
                  </a:moveTo>
                  <a:cubicBezTo>
                    <a:pt x="2660652" y="8068039"/>
                    <a:pt x="2588545" y="8032030"/>
                    <a:pt x="2590381" y="8168978"/>
                  </a:cubicBezTo>
                  <a:cubicBezTo>
                    <a:pt x="2592241" y="8318141"/>
                    <a:pt x="2593583" y="8360598"/>
                    <a:pt x="2594524" y="8490085"/>
                  </a:cubicBezTo>
                  <a:cubicBezTo>
                    <a:pt x="2594595" y="8500369"/>
                    <a:pt x="2624657" y="8495380"/>
                    <a:pt x="2220126" y="8495310"/>
                  </a:cubicBezTo>
                  <a:cubicBezTo>
                    <a:pt x="2220056" y="8491450"/>
                    <a:pt x="2211628" y="8068039"/>
                    <a:pt x="2215512" y="8068039"/>
                  </a:cubicBezTo>
                  <a:close/>
                  <a:moveTo>
                    <a:pt x="2594736" y="8517855"/>
                  </a:moveTo>
                  <a:cubicBezTo>
                    <a:pt x="2594760" y="8519927"/>
                    <a:pt x="2599680" y="8942138"/>
                    <a:pt x="2599704" y="8944538"/>
                  </a:cubicBezTo>
                  <a:cubicBezTo>
                    <a:pt x="2447440" y="8942397"/>
                    <a:pt x="2344165" y="8945904"/>
                    <a:pt x="2229425" y="8946044"/>
                  </a:cubicBezTo>
                  <a:cubicBezTo>
                    <a:pt x="2226977" y="8802930"/>
                    <a:pt x="2228460" y="8944962"/>
                    <a:pt x="2220527" y="8517173"/>
                  </a:cubicBezTo>
                  <a:cubicBezTo>
                    <a:pt x="2352592" y="8517197"/>
                    <a:pt x="2446451" y="8518915"/>
                    <a:pt x="2594736" y="8517855"/>
                  </a:cubicBezTo>
                  <a:close/>
                  <a:moveTo>
                    <a:pt x="2600057" y="8966425"/>
                  </a:moveTo>
                  <a:cubicBezTo>
                    <a:pt x="2602858" y="9149102"/>
                    <a:pt x="2601045" y="9104739"/>
                    <a:pt x="2605777" y="9395109"/>
                  </a:cubicBezTo>
                  <a:cubicBezTo>
                    <a:pt x="2517168" y="9396310"/>
                    <a:pt x="2411610" y="9395509"/>
                    <a:pt x="2234416" y="9395462"/>
                  </a:cubicBezTo>
                  <a:cubicBezTo>
                    <a:pt x="2234392" y="9392779"/>
                    <a:pt x="2229896" y="8973980"/>
                    <a:pt x="2229872" y="8971744"/>
                  </a:cubicBezTo>
                  <a:cubicBezTo>
                    <a:pt x="2229755" y="8963907"/>
                    <a:pt x="2592100" y="8966308"/>
                    <a:pt x="2600057" y="8966425"/>
                  </a:cubicBezTo>
                  <a:close/>
                  <a:moveTo>
                    <a:pt x="2598903" y="7617891"/>
                  </a:moveTo>
                  <a:cubicBezTo>
                    <a:pt x="2815905" y="7619821"/>
                    <a:pt x="2648104" y="7618103"/>
                    <a:pt x="2973254" y="7620151"/>
                  </a:cubicBezTo>
                  <a:cubicBezTo>
                    <a:pt x="2976338" y="7858345"/>
                    <a:pt x="2975703" y="7906779"/>
                    <a:pt x="2978080" y="8045727"/>
                  </a:cubicBezTo>
                  <a:cubicBezTo>
                    <a:pt x="2673952" y="8044974"/>
                    <a:pt x="2849310" y="8045610"/>
                    <a:pt x="2607896" y="8044904"/>
                  </a:cubicBezTo>
                  <a:cubicBezTo>
                    <a:pt x="2604412" y="7816994"/>
                    <a:pt x="2601351" y="7833869"/>
                    <a:pt x="2598903" y="7617891"/>
                  </a:cubicBezTo>
                  <a:close/>
                  <a:moveTo>
                    <a:pt x="2638970" y="8066909"/>
                  </a:moveTo>
                  <a:cubicBezTo>
                    <a:pt x="3048233" y="8068556"/>
                    <a:pt x="2977539" y="8038691"/>
                    <a:pt x="2980670" y="8170131"/>
                  </a:cubicBezTo>
                  <a:cubicBezTo>
                    <a:pt x="2983330" y="8279921"/>
                    <a:pt x="2984554" y="8365446"/>
                    <a:pt x="2986249" y="8490249"/>
                  </a:cubicBezTo>
                  <a:cubicBezTo>
                    <a:pt x="2986343" y="8498534"/>
                    <a:pt x="2613899" y="8498228"/>
                    <a:pt x="2613852" y="8489967"/>
                  </a:cubicBezTo>
                  <a:cubicBezTo>
                    <a:pt x="2610297" y="8005883"/>
                    <a:pt x="2592735" y="8066697"/>
                    <a:pt x="2638970" y="8066909"/>
                  </a:cubicBezTo>
                  <a:close/>
                  <a:moveTo>
                    <a:pt x="2639088" y="8517455"/>
                  </a:moveTo>
                  <a:cubicBezTo>
                    <a:pt x="2737961" y="8516514"/>
                    <a:pt x="2822403" y="8516655"/>
                    <a:pt x="2921299" y="8516937"/>
                  </a:cubicBezTo>
                  <a:cubicBezTo>
                    <a:pt x="3005788" y="8517173"/>
                    <a:pt x="2986202" y="8440779"/>
                    <a:pt x="2994747" y="8944398"/>
                  </a:cubicBezTo>
                  <a:cubicBezTo>
                    <a:pt x="2891567" y="8945150"/>
                    <a:pt x="2833726" y="8948610"/>
                    <a:pt x="2619007" y="8944844"/>
                  </a:cubicBezTo>
                  <a:cubicBezTo>
                    <a:pt x="2611827" y="8453653"/>
                    <a:pt x="2605353" y="8517809"/>
                    <a:pt x="2639088" y="8517455"/>
                  </a:cubicBezTo>
                  <a:close/>
                  <a:moveTo>
                    <a:pt x="2638852" y="8967085"/>
                  </a:moveTo>
                  <a:cubicBezTo>
                    <a:pt x="2986531" y="8973627"/>
                    <a:pt x="2994983" y="8957388"/>
                    <a:pt x="2995218" y="8972121"/>
                  </a:cubicBezTo>
                  <a:cubicBezTo>
                    <a:pt x="2997667" y="9128109"/>
                    <a:pt x="2994253" y="9135945"/>
                    <a:pt x="2996725" y="9293557"/>
                  </a:cubicBezTo>
                  <a:cubicBezTo>
                    <a:pt x="2998655" y="9417585"/>
                    <a:pt x="3018147" y="9398968"/>
                    <a:pt x="2921652" y="9395768"/>
                  </a:cubicBezTo>
                  <a:cubicBezTo>
                    <a:pt x="2564839" y="9384071"/>
                    <a:pt x="2625787" y="9438883"/>
                    <a:pt x="2623410" y="9293157"/>
                  </a:cubicBezTo>
                  <a:cubicBezTo>
                    <a:pt x="2617501" y="8917756"/>
                    <a:pt x="2609732" y="8966543"/>
                    <a:pt x="2638852" y="8967085"/>
                  </a:cubicBezTo>
                  <a:close/>
                  <a:moveTo>
                    <a:pt x="2997784" y="8067615"/>
                  </a:moveTo>
                  <a:cubicBezTo>
                    <a:pt x="3304031" y="8067991"/>
                    <a:pt x="3063652" y="8068015"/>
                    <a:pt x="3373477" y="8068673"/>
                  </a:cubicBezTo>
                  <a:cubicBezTo>
                    <a:pt x="3381175" y="8564384"/>
                    <a:pt x="3391957" y="8498086"/>
                    <a:pt x="3344898" y="8498086"/>
                  </a:cubicBezTo>
                  <a:cubicBezTo>
                    <a:pt x="3343062" y="8498086"/>
                    <a:pt x="3005647" y="8496745"/>
                    <a:pt x="3005553" y="8489826"/>
                  </a:cubicBezTo>
                  <a:cubicBezTo>
                    <a:pt x="3001527" y="8192724"/>
                    <a:pt x="3000232" y="8200185"/>
                    <a:pt x="2997784" y="8067615"/>
                  </a:cubicBezTo>
                  <a:close/>
                  <a:moveTo>
                    <a:pt x="3344898" y="8519973"/>
                  </a:moveTo>
                  <a:cubicBezTo>
                    <a:pt x="3389744" y="8519973"/>
                    <a:pt x="3377809" y="8451488"/>
                    <a:pt x="3386543" y="8944232"/>
                  </a:cubicBezTo>
                  <a:cubicBezTo>
                    <a:pt x="3359282" y="8944068"/>
                    <a:pt x="3338001" y="8944115"/>
                    <a:pt x="3062546" y="8944162"/>
                  </a:cubicBezTo>
                  <a:cubicBezTo>
                    <a:pt x="3001739" y="8944162"/>
                    <a:pt x="3012756" y="9014884"/>
                    <a:pt x="3005929" y="8517055"/>
                  </a:cubicBezTo>
                  <a:cubicBezTo>
                    <a:pt x="3208219" y="8517173"/>
                    <a:pt x="3212950" y="8519973"/>
                    <a:pt x="3344898" y="8519973"/>
                  </a:cubicBezTo>
                  <a:close/>
                  <a:moveTo>
                    <a:pt x="3391816" y="8008189"/>
                  </a:moveTo>
                  <a:cubicBezTo>
                    <a:pt x="3384659" y="7548629"/>
                    <a:pt x="3349724" y="7615302"/>
                    <a:pt x="3485910" y="7618785"/>
                  </a:cubicBezTo>
                  <a:cubicBezTo>
                    <a:pt x="3579086" y="7621163"/>
                    <a:pt x="3674404" y="7620975"/>
                    <a:pt x="3756703" y="7619563"/>
                  </a:cubicBezTo>
                  <a:cubicBezTo>
                    <a:pt x="3761576" y="8022428"/>
                    <a:pt x="3760117" y="7944105"/>
                    <a:pt x="3762000" y="8047163"/>
                  </a:cubicBezTo>
                  <a:cubicBezTo>
                    <a:pt x="3331927" y="8058106"/>
                    <a:pt x="3392451" y="8048246"/>
                    <a:pt x="3391816" y="8008189"/>
                  </a:cubicBezTo>
                  <a:close/>
                  <a:moveTo>
                    <a:pt x="3762400" y="8069051"/>
                  </a:moveTo>
                  <a:cubicBezTo>
                    <a:pt x="3765272" y="8211929"/>
                    <a:pt x="3767886" y="8201362"/>
                    <a:pt x="3770546" y="8496580"/>
                  </a:cubicBezTo>
                  <a:cubicBezTo>
                    <a:pt x="3719273" y="8497051"/>
                    <a:pt x="3399443" y="8498063"/>
                    <a:pt x="3397772" y="8498063"/>
                  </a:cubicBezTo>
                  <a:cubicBezTo>
                    <a:pt x="3398007" y="8380319"/>
                    <a:pt x="3397960" y="8403995"/>
                    <a:pt x="3392734" y="8068745"/>
                  </a:cubicBezTo>
                  <a:cubicBezTo>
                    <a:pt x="3496692" y="8069191"/>
                    <a:pt x="3614209" y="8072792"/>
                    <a:pt x="3762400" y="8069051"/>
                  </a:cubicBezTo>
                  <a:close/>
                  <a:moveTo>
                    <a:pt x="3768662" y="8518443"/>
                  </a:moveTo>
                  <a:cubicBezTo>
                    <a:pt x="3771040" y="8518443"/>
                    <a:pt x="3777796" y="8944115"/>
                    <a:pt x="3777820" y="8945974"/>
                  </a:cubicBezTo>
                  <a:cubicBezTo>
                    <a:pt x="3558534" y="8949716"/>
                    <a:pt x="3506885" y="8945244"/>
                    <a:pt x="3405799" y="8944350"/>
                  </a:cubicBezTo>
                  <a:cubicBezTo>
                    <a:pt x="3403586" y="8817757"/>
                    <a:pt x="3397536" y="8695213"/>
                    <a:pt x="3397724" y="8519903"/>
                  </a:cubicBezTo>
                  <a:cubicBezTo>
                    <a:pt x="3399396" y="8519927"/>
                    <a:pt x="3733892" y="8518773"/>
                    <a:pt x="3768662" y="8518443"/>
                  </a:cubicBezTo>
                  <a:close/>
                  <a:moveTo>
                    <a:pt x="3778267" y="8972168"/>
                  </a:moveTo>
                  <a:cubicBezTo>
                    <a:pt x="3785777" y="9451121"/>
                    <a:pt x="3789708" y="9396592"/>
                    <a:pt x="3768662" y="9396356"/>
                  </a:cubicBezTo>
                  <a:cubicBezTo>
                    <a:pt x="3340002" y="9391767"/>
                    <a:pt x="3411472" y="9430788"/>
                    <a:pt x="3409330" y="9293134"/>
                  </a:cubicBezTo>
                  <a:cubicBezTo>
                    <a:pt x="3406835" y="9133475"/>
                    <a:pt x="3408860" y="9136628"/>
                    <a:pt x="3406270" y="8971744"/>
                  </a:cubicBezTo>
                  <a:cubicBezTo>
                    <a:pt x="3406152" y="8963201"/>
                    <a:pt x="3778243" y="8970332"/>
                    <a:pt x="3778267" y="8972168"/>
                  </a:cubicBezTo>
                  <a:close/>
                  <a:moveTo>
                    <a:pt x="3781681" y="8068556"/>
                  </a:moveTo>
                  <a:cubicBezTo>
                    <a:pt x="3853387" y="8066767"/>
                    <a:pt x="3865981" y="8067073"/>
                    <a:pt x="4155749" y="8067026"/>
                  </a:cubicBezTo>
                  <a:cubicBezTo>
                    <a:pt x="4159092" y="8262764"/>
                    <a:pt x="4156879" y="8087854"/>
                    <a:pt x="4163023" y="8497592"/>
                  </a:cubicBezTo>
                  <a:cubicBezTo>
                    <a:pt x="3746769" y="8496768"/>
                    <a:pt x="3789896" y="8498180"/>
                    <a:pt x="3789826" y="8489920"/>
                  </a:cubicBezTo>
                  <a:cubicBezTo>
                    <a:pt x="3787707" y="8235864"/>
                    <a:pt x="3784105" y="8186559"/>
                    <a:pt x="3781681" y="8068556"/>
                  </a:cubicBezTo>
                  <a:close/>
                  <a:moveTo>
                    <a:pt x="4163353" y="8519456"/>
                  </a:moveTo>
                  <a:cubicBezTo>
                    <a:pt x="4169403" y="8922745"/>
                    <a:pt x="4166508" y="8711357"/>
                    <a:pt x="4170251" y="8946868"/>
                  </a:cubicBezTo>
                  <a:cubicBezTo>
                    <a:pt x="4044258" y="8946656"/>
                    <a:pt x="3954826" y="8943268"/>
                    <a:pt x="3797123" y="8945644"/>
                  </a:cubicBezTo>
                  <a:cubicBezTo>
                    <a:pt x="3795076" y="8820393"/>
                    <a:pt x="3791450" y="8676620"/>
                    <a:pt x="3790085" y="8518232"/>
                  </a:cubicBezTo>
                  <a:cubicBezTo>
                    <a:pt x="3981898" y="8516561"/>
                    <a:pt x="4043717" y="8519244"/>
                    <a:pt x="4163353" y="8519456"/>
                  </a:cubicBezTo>
                  <a:close/>
                  <a:moveTo>
                    <a:pt x="4170604" y="8968732"/>
                  </a:moveTo>
                  <a:cubicBezTo>
                    <a:pt x="4173358" y="9167741"/>
                    <a:pt x="4170180" y="9077815"/>
                    <a:pt x="4175124" y="9394992"/>
                  </a:cubicBezTo>
                  <a:cubicBezTo>
                    <a:pt x="4033830" y="9395180"/>
                    <a:pt x="3997623" y="9398380"/>
                    <a:pt x="3803762" y="9396710"/>
                  </a:cubicBezTo>
                  <a:cubicBezTo>
                    <a:pt x="3800490" y="9270775"/>
                    <a:pt x="3799996" y="9129850"/>
                    <a:pt x="3797524" y="8971791"/>
                  </a:cubicBezTo>
                  <a:cubicBezTo>
                    <a:pt x="3797406" y="8962731"/>
                    <a:pt x="3781563" y="8968143"/>
                    <a:pt x="4170604" y="8968732"/>
                  </a:cubicBezTo>
                  <a:close/>
                  <a:moveTo>
                    <a:pt x="4175029" y="8067050"/>
                  </a:moveTo>
                  <a:cubicBezTo>
                    <a:pt x="4295372" y="8067026"/>
                    <a:pt x="4304953" y="8068933"/>
                    <a:pt x="4547168" y="8069545"/>
                  </a:cubicBezTo>
                  <a:cubicBezTo>
                    <a:pt x="4547191" y="8071427"/>
                    <a:pt x="4554630" y="8480106"/>
                    <a:pt x="4554984" y="8497310"/>
                  </a:cubicBezTo>
                  <a:cubicBezTo>
                    <a:pt x="4371669" y="8497262"/>
                    <a:pt x="4247701" y="8497686"/>
                    <a:pt x="4182280" y="8497616"/>
                  </a:cubicBezTo>
                  <a:cubicBezTo>
                    <a:pt x="4176418" y="8105835"/>
                    <a:pt x="4177878" y="8235040"/>
                    <a:pt x="4175029" y="8067050"/>
                  </a:cubicBezTo>
                  <a:close/>
                  <a:moveTo>
                    <a:pt x="4192191" y="8519479"/>
                  </a:moveTo>
                  <a:cubicBezTo>
                    <a:pt x="4631539" y="8519479"/>
                    <a:pt x="4555195" y="8487049"/>
                    <a:pt x="4557761" y="8650826"/>
                  </a:cubicBezTo>
                  <a:cubicBezTo>
                    <a:pt x="4560280" y="8812132"/>
                    <a:pt x="4560775" y="8801001"/>
                    <a:pt x="4563152" y="8948139"/>
                  </a:cubicBezTo>
                  <a:cubicBezTo>
                    <a:pt x="4383321" y="8949198"/>
                    <a:pt x="4347162" y="8946892"/>
                    <a:pt x="4189531" y="8946892"/>
                  </a:cubicBezTo>
                  <a:cubicBezTo>
                    <a:pt x="4182021" y="8469115"/>
                    <a:pt x="4177854" y="8519479"/>
                    <a:pt x="4192191" y="8519479"/>
                  </a:cubicBezTo>
                  <a:close/>
                  <a:moveTo>
                    <a:pt x="4192191" y="8968755"/>
                  </a:moveTo>
                  <a:cubicBezTo>
                    <a:pt x="4193862" y="8968755"/>
                    <a:pt x="4563505" y="8969650"/>
                    <a:pt x="4563552" y="8972168"/>
                  </a:cubicBezTo>
                  <a:cubicBezTo>
                    <a:pt x="4563600" y="8974992"/>
                    <a:pt x="4568708" y="9394968"/>
                    <a:pt x="4568732" y="9397792"/>
                  </a:cubicBezTo>
                  <a:cubicBezTo>
                    <a:pt x="4309708" y="9399134"/>
                    <a:pt x="4372822" y="9395015"/>
                    <a:pt x="4194404" y="9394992"/>
                  </a:cubicBezTo>
                  <a:cubicBezTo>
                    <a:pt x="4186988" y="8921333"/>
                    <a:pt x="4190519" y="8968755"/>
                    <a:pt x="4192191" y="8968755"/>
                  </a:cubicBezTo>
                  <a:close/>
                  <a:moveTo>
                    <a:pt x="4615649" y="8069803"/>
                  </a:moveTo>
                  <a:cubicBezTo>
                    <a:pt x="4755012" y="8070368"/>
                    <a:pt x="4759579" y="8069827"/>
                    <a:pt x="4897884" y="8070368"/>
                  </a:cubicBezTo>
                  <a:cubicBezTo>
                    <a:pt x="4954759" y="8070603"/>
                    <a:pt x="4940187" y="8003177"/>
                    <a:pt x="4946002" y="8496604"/>
                  </a:cubicBezTo>
                  <a:cubicBezTo>
                    <a:pt x="4535915" y="8498486"/>
                    <a:pt x="4574334" y="8500675"/>
                    <a:pt x="4574122" y="8489802"/>
                  </a:cubicBezTo>
                  <a:cubicBezTo>
                    <a:pt x="4564471" y="8002941"/>
                    <a:pt x="4549404" y="8069521"/>
                    <a:pt x="4615649" y="8069803"/>
                  </a:cubicBezTo>
                  <a:close/>
                  <a:moveTo>
                    <a:pt x="4946284" y="8518443"/>
                  </a:moveTo>
                  <a:cubicBezTo>
                    <a:pt x="4947579" y="8627056"/>
                    <a:pt x="4948944" y="8718183"/>
                    <a:pt x="4951769" y="8811662"/>
                  </a:cubicBezTo>
                  <a:cubicBezTo>
                    <a:pt x="4957019" y="8984476"/>
                    <a:pt x="5023264" y="8944444"/>
                    <a:pt x="4615602" y="8947762"/>
                  </a:cubicBezTo>
                  <a:cubicBezTo>
                    <a:pt x="4567860" y="8948139"/>
                    <a:pt x="4584622" y="9013542"/>
                    <a:pt x="4574734" y="8519173"/>
                  </a:cubicBezTo>
                  <a:cubicBezTo>
                    <a:pt x="4917541" y="8519221"/>
                    <a:pt x="4783874" y="8519221"/>
                    <a:pt x="4946284" y="8518443"/>
                  </a:cubicBezTo>
                  <a:close/>
                  <a:moveTo>
                    <a:pt x="4615790" y="8969650"/>
                  </a:moveTo>
                  <a:cubicBezTo>
                    <a:pt x="4617462" y="8969626"/>
                    <a:pt x="4955371" y="8966308"/>
                    <a:pt x="4955465" y="8972168"/>
                  </a:cubicBezTo>
                  <a:cubicBezTo>
                    <a:pt x="4963163" y="9465478"/>
                    <a:pt x="4989435" y="9395650"/>
                    <a:pt x="4897860" y="9396404"/>
                  </a:cubicBezTo>
                  <a:cubicBezTo>
                    <a:pt x="4757014" y="9397556"/>
                    <a:pt x="4748445" y="9396427"/>
                    <a:pt x="4615649" y="9397486"/>
                  </a:cubicBezTo>
                  <a:cubicBezTo>
                    <a:pt x="4579301" y="9397722"/>
                    <a:pt x="4588553" y="9416973"/>
                    <a:pt x="4586623" y="9293134"/>
                  </a:cubicBezTo>
                  <a:cubicBezTo>
                    <a:pt x="4580949" y="8920486"/>
                    <a:pt x="4569673" y="8970027"/>
                    <a:pt x="4615790" y="8969650"/>
                  </a:cubicBezTo>
                  <a:close/>
                  <a:moveTo>
                    <a:pt x="4958973" y="8070533"/>
                  </a:moveTo>
                  <a:cubicBezTo>
                    <a:pt x="5193207" y="8070957"/>
                    <a:pt x="5159543" y="8069497"/>
                    <a:pt x="5321601" y="8069497"/>
                  </a:cubicBezTo>
                  <a:cubicBezTo>
                    <a:pt x="5340810" y="8069497"/>
                    <a:pt x="5331982" y="8018733"/>
                    <a:pt x="5339633" y="8498722"/>
                  </a:cubicBezTo>
                  <a:cubicBezTo>
                    <a:pt x="5194125" y="8499122"/>
                    <a:pt x="5170843" y="8495780"/>
                    <a:pt x="4965329" y="8496486"/>
                  </a:cubicBezTo>
                  <a:cubicBezTo>
                    <a:pt x="4963728" y="8372318"/>
                    <a:pt x="4965494" y="8484460"/>
                    <a:pt x="4958973" y="8070533"/>
                  </a:cubicBezTo>
                  <a:close/>
                  <a:moveTo>
                    <a:pt x="5039130" y="8518255"/>
                  </a:moveTo>
                  <a:cubicBezTo>
                    <a:pt x="5178800" y="8518255"/>
                    <a:pt x="5180259" y="8520633"/>
                    <a:pt x="5321577" y="8520633"/>
                  </a:cubicBezTo>
                  <a:cubicBezTo>
                    <a:pt x="5349144" y="8520633"/>
                    <a:pt x="5339563" y="8467656"/>
                    <a:pt x="5347378" y="8947645"/>
                  </a:cubicBezTo>
                  <a:cubicBezTo>
                    <a:pt x="5206885" y="8948022"/>
                    <a:pt x="5154200" y="8945527"/>
                    <a:pt x="4974322" y="8946162"/>
                  </a:cubicBezTo>
                  <a:cubicBezTo>
                    <a:pt x="4965753" y="8449629"/>
                    <a:pt x="4935761" y="8518255"/>
                    <a:pt x="5039130" y="8518255"/>
                  </a:cubicBezTo>
                  <a:close/>
                  <a:moveTo>
                    <a:pt x="5344530" y="7686942"/>
                  </a:moveTo>
                  <a:cubicBezTo>
                    <a:pt x="5343070" y="7593133"/>
                    <a:pt x="5279556" y="7620809"/>
                    <a:pt x="5720058" y="7619209"/>
                  </a:cubicBezTo>
                  <a:cubicBezTo>
                    <a:pt x="5724013" y="7854108"/>
                    <a:pt x="5721564" y="7858251"/>
                    <a:pt x="5724907" y="8046951"/>
                  </a:cubicBezTo>
                  <a:cubicBezTo>
                    <a:pt x="5646704" y="8047869"/>
                    <a:pt x="5614499" y="8047610"/>
                    <a:pt x="5353122" y="8047657"/>
                  </a:cubicBezTo>
                  <a:cubicBezTo>
                    <a:pt x="5350368" y="7850508"/>
                    <a:pt x="5347049" y="7847448"/>
                    <a:pt x="5344530" y="7686942"/>
                  </a:cubicBezTo>
                  <a:close/>
                  <a:moveTo>
                    <a:pt x="5725307" y="8068815"/>
                  </a:moveTo>
                  <a:cubicBezTo>
                    <a:pt x="5727544" y="8186488"/>
                    <a:pt x="5731052" y="8251844"/>
                    <a:pt x="5733029" y="8490132"/>
                  </a:cubicBezTo>
                  <a:cubicBezTo>
                    <a:pt x="5733076" y="8496580"/>
                    <a:pt x="5776392" y="8496156"/>
                    <a:pt x="5358890" y="8498651"/>
                  </a:cubicBezTo>
                  <a:cubicBezTo>
                    <a:pt x="5352440" y="8093903"/>
                    <a:pt x="5355594" y="8239088"/>
                    <a:pt x="5353428" y="8069497"/>
                  </a:cubicBezTo>
                  <a:cubicBezTo>
                    <a:pt x="5614829" y="8069451"/>
                    <a:pt x="5656826" y="8069662"/>
                    <a:pt x="5725307" y="8068815"/>
                  </a:cubicBezTo>
                  <a:close/>
                  <a:moveTo>
                    <a:pt x="5733288" y="8518138"/>
                  </a:moveTo>
                  <a:cubicBezTo>
                    <a:pt x="5733311" y="8519997"/>
                    <a:pt x="5738020" y="8944303"/>
                    <a:pt x="5738043" y="8945998"/>
                  </a:cubicBezTo>
                  <a:cubicBezTo>
                    <a:pt x="5541592" y="8943386"/>
                    <a:pt x="5461082" y="8947080"/>
                    <a:pt x="5366658" y="8947551"/>
                  </a:cubicBezTo>
                  <a:cubicBezTo>
                    <a:pt x="5364728" y="8828136"/>
                    <a:pt x="5364563" y="8854730"/>
                    <a:pt x="5359243" y="8520515"/>
                  </a:cubicBezTo>
                  <a:cubicBezTo>
                    <a:pt x="5467509" y="8519879"/>
                    <a:pt x="5548725" y="8514207"/>
                    <a:pt x="5733288" y="8518138"/>
                  </a:cubicBezTo>
                  <a:close/>
                  <a:moveTo>
                    <a:pt x="5737714" y="7526153"/>
                  </a:moveTo>
                  <a:cubicBezTo>
                    <a:pt x="5730251" y="7128159"/>
                    <a:pt x="5726767" y="7170898"/>
                    <a:pt x="5745341" y="7170757"/>
                  </a:cubicBezTo>
                  <a:cubicBezTo>
                    <a:pt x="6162019" y="7167368"/>
                    <a:pt x="6104602" y="7161296"/>
                    <a:pt x="6104790" y="7205188"/>
                  </a:cubicBezTo>
                  <a:cubicBezTo>
                    <a:pt x="6106744" y="7666184"/>
                    <a:pt x="6135700" y="7595722"/>
                    <a:pt x="6027693" y="7596451"/>
                  </a:cubicBezTo>
                  <a:cubicBezTo>
                    <a:pt x="5892591" y="7597369"/>
                    <a:pt x="5896758" y="7596663"/>
                    <a:pt x="5745200" y="7597251"/>
                  </a:cubicBezTo>
                  <a:cubicBezTo>
                    <a:pt x="5736796" y="7597298"/>
                    <a:pt x="5739268" y="7607960"/>
                    <a:pt x="5737714" y="7526153"/>
                  </a:cubicBezTo>
                  <a:close/>
                  <a:moveTo>
                    <a:pt x="5745317" y="7619115"/>
                  </a:moveTo>
                  <a:cubicBezTo>
                    <a:pt x="6176850" y="7617350"/>
                    <a:pt x="6108863" y="7598287"/>
                    <a:pt x="6110275" y="7687271"/>
                  </a:cubicBezTo>
                  <a:cubicBezTo>
                    <a:pt x="6117032" y="8120168"/>
                    <a:pt x="6143516" y="8048034"/>
                    <a:pt x="6027859" y="8046622"/>
                  </a:cubicBezTo>
                  <a:cubicBezTo>
                    <a:pt x="5696446" y="8042597"/>
                    <a:pt x="5744470" y="8066203"/>
                    <a:pt x="5743552" y="8008237"/>
                  </a:cubicBezTo>
                  <a:cubicBezTo>
                    <a:pt x="5736725" y="7572822"/>
                    <a:pt x="5738914" y="7619115"/>
                    <a:pt x="5745317" y="7619115"/>
                  </a:cubicBezTo>
                  <a:close/>
                  <a:moveTo>
                    <a:pt x="5745388" y="8068556"/>
                  </a:moveTo>
                  <a:cubicBezTo>
                    <a:pt x="6196366" y="8063072"/>
                    <a:pt x="6116867" y="8047422"/>
                    <a:pt x="6120187" y="8169261"/>
                  </a:cubicBezTo>
                  <a:cubicBezTo>
                    <a:pt x="6123224" y="8281027"/>
                    <a:pt x="6125012" y="8380413"/>
                    <a:pt x="6124660" y="8489990"/>
                  </a:cubicBezTo>
                  <a:cubicBezTo>
                    <a:pt x="6124612" y="8504723"/>
                    <a:pt x="5754098" y="8496674"/>
                    <a:pt x="5752403" y="8496651"/>
                  </a:cubicBezTo>
                  <a:cubicBezTo>
                    <a:pt x="5749626" y="8176697"/>
                    <a:pt x="5742681" y="8068603"/>
                    <a:pt x="5745388" y="8068556"/>
                  </a:cubicBezTo>
                  <a:close/>
                  <a:moveTo>
                    <a:pt x="6124589" y="8520562"/>
                  </a:moveTo>
                  <a:cubicBezTo>
                    <a:pt x="6124494" y="8675961"/>
                    <a:pt x="6129721" y="8812909"/>
                    <a:pt x="6131934" y="8943856"/>
                  </a:cubicBezTo>
                  <a:cubicBezTo>
                    <a:pt x="6021337" y="8944398"/>
                    <a:pt x="5960460" y="8948916"/>
                    <a:pt x="5757300" y="8946256"/>
                  </a:cubicBezTo>
                  <a:cubicBezTo>
                    <a:pt x="5757276" y="8944162"/>
                    <a:pt x="5752591" y="8520233"/>
                    <a:pt x="5752568" y="8518561"/>
                  </a:cubicBezTo>
                  <a:cubicBezTo>
                    <a:pt x="5830984" y="8520233"/>
                    <a:pt x="6121858" y="8520562"/>
                    <a:pt x="6124589" y="8520562"/>
                  </a:cubicBezTo>
                  <a:close/>
                  <a:moveTo>
                    <a:pt x="6132310" y="8965719"/>
                  </a:moveTo>
                  <a:cubicBezTo>
                    <a:pt x="6134876" y="9123708"/>
                    <a:pt x="6134758" y="9219658"/>
                    <a:pt x="6138384" y="9395250"/>
                  </a:cubicBezTo>
                  <a:lnTo>
                    <a:pt x="5764833" y="9395415"/>
                  </a:lnTo>
                  <a:cubicBezTo>
                    <a:pt x="5763633" y="9338532"/>
                    <a:pt x="5757818" y="8978522"/>
                    <a:pt x="5757700" y="8971862"/>
                  </a:cubicBezTo>
                  <a:cubicBezTo>
                    <a:pt x="5757653" y="8967932"/>
                    <a:pt x="5724931" y="8967791"/>
                    <a:pt x="6132310" y="8965719"/>
                  </a:cubicBezTo>
                  <a:close/>
                  <a:moveTo>
                    <a:pt x="6137089" y="8069285"/>
                  </a:moveTo>
                  <a:cubicBezTo>
                    <a:pt x="6299264" y="8069591"/>
                    <a:pt x="6270332" y="8067873"/>
                    <a:pt x="6510240" y="8067779"/>
                  </a:cubicBezTo>
                  <a:cubicBezTo>
                    <a:pt x="6511581" y="8183170"/>
                    <a:pt x="6510240" y="8321930"/>
                    <a:pt x="6517114" y="8494298"/>
                  </a:cubicBezTo>
                  <a:cubicBezTo>
                    <a:pt x="6274169" y="8494180"/>
                    <a:pt x="6331091" y="8498863"/>
                    <a:pt x="6143940" y="8498722"/>
                  </a:cubicBezTo>
                  <a:cubicBezTo>
                    <a:pt x="6144528" y="8303173"/>
                    <a:pt x="6139302" y="8180063"/>
                    <a:pt x="6137089" y="8069285"/>
                  </a:cubicBezTo>
                  <a:close/>
                  <a:moveTo>
                    <a:pt x="6168988" y="8520585"/>
                  </a:moveTo>
                  <a:cubicBezTo>
                    <a:pt x="6586159" y="8520585"/>
                    <a:pt x="6518573" y="8469256"/>
                    <a:pt x="6521398" y="8650779"/>
                  </a:cubicBezTo>
                  <a:cubicBezTo>
                    <a:pt x="6523799" y="8804625"/>
                    <a:pt x="6522057" y="8803778"/>
                    <a:pt x="6524058" y="8945504"/>
                  </a:cubicBezTo>
                  <a:cubicBezTo>
                    <a:pt x="6522387" y="8945480"/>
                    <a:pt x="6197096" y="8943691"/>
                    <a:pt x="6151214" y="8943809"/>
                  </a:cubicBezTo>
                  <a:cubicBezTo>
                    <a:pt x="6143210" y="8471892"/>
                    <a:pt x="6131251" y="8520585"/>
                    <a:pt x="6168988" y="8520585"/>
                  </a:cubicBezTo>
                  <a:close/>
                  <a:moveTo>
                    <a:pt x="6168988" y="8965625"/>
                  </a:moveTo>
                  <a:cubicBezTo>
                    <a:pt x="6564220" y="8965625"/>
                    <a:pt x="6524388" y="8966473"/>
                    <a:pt x="6524458" y="8972192"/>
                  </a:cubicBezTo>
                  <a:cubicBezTo>
                    <a:pt x="6532227" y="9468631"/>
                    <a:pt x="6556216" y="9393626"/>
                    <a:pt x="6451387" y="9393626"/>
                  </a:cubicBezTo>
                  <a:cubicBezTo>
                    <a:pt x="6310611" y="9393626"/>
                    <a:pt x="6307456" y="9395250"/>
                    <a:pt x="6168964" y="9395250"/>
                  </a:cubicBezTo>
                  <a:cubicBezTo>
                    <a:pt x="6153662" y="9395250"/>
                    <a:pt x="6157664" y="9410995"/>
                    <a:pt x="6155805" y="9293180"/>
                  </a:cubicBezTo>
                  <a:cubicBezTo>
                    <a:pt x="6150084" y="8925358"/>
                    <a:pt x="6142527" y="8965625"/>
                    <a:pt x="6168988" y="8965625"/>
                  </a:cubicBezTo>
                  <a:close/>
                  <a:moveTo>
                    <a:pt x="6898409" y="7687225"/>
                  </a:moveTo>
                  <a:cubicBezTo>
                    <a:pt x="6904930" y="8101528"/>
                    <a:pt x="6915477" y="8047351"/>
                    <a:pt x="6875528" y="8046716"/>
                  </a:cubicBezTo>
                  <a:cubicBezTo>
                    <a:pt x="6794099" y="8045398"/>
                    <a:pt x="6723193" y="8045421"/>
                    <a:pt x="6592610" y="8045774"/>
                  </a:cubicBezTo>
                  <a:cubicBezTo>
                    <a:pt x="6507932" y="8045986"/>
                    <a:pt x="6529661" y="8106776"/>
                    <a:pt x="6523117" y="7686895"/>
                  </a:cubicBezTo>
                  <a:cubicBezTo>
                    <a:pt x="6521775" y="7599840"/>
                    <a:pt x="6503719" y="7618433"/>
                    <a:pt x="6592751" y="7617350"/>
                  </a:cubicBezTo>
                  <a:cubicBezTo>
                    <a:pt x="6951377" y="7613020"/>
                    <a:pt x="6897138" y="7604688"/>
                    <a:pt x="6898409" y="7687225"/>
                  </a:cubicBezTo>
                  <a:close/>
                  <a:moveTo>
                    <a:pt x="6889087" y="7205659"/>
                  </a:moveTo>
                  <a:cubicBezTo>
                    <a:pt x="6892995" y="7299985"/>
                    <a:pt x="6893136" y="7326956"/>
                    <a:pt x="6896032" y="7526577"/>
                  </a:cubicBezTo>
                  <a:cubicBezTo>
                    <a:pt x="6897185" y="7611113"/>
                    <a:pt x="6903306" y="7597793"/>
                    <a:pt x="6875716" y="7596922"/>
                  </a:cubicBezTo>
                  <a:cubicBezTo>
                    <a:pt x="6425232" y="7582189"/>
                    <a:pt x="6520292" y="7718502"/>
                    <a:pt x="6516196" y="7167862"/>
                  </a:cubicBezTo>
                  <a:cubicBezTo>
                    <a:pt x="6944974" y="7169533"/>
                    <a:pt x="6886874" y="7152400"/>
                    <a:pt x="6889087" y="7205659"/>
                  </a:cubicBezTo>
                  <a:close/>
                  <a:moveTo>
                    <a:pt x="6880447" y="6723363"/>
                  </a:moveTo>
                  <a:cubicBezTo>
                    <a:pt x="6887863" y="7198716"/>
                    <a:pt x="6890076" y="7146539"/>
                    <a:pt x="6875386" y="7146657"/>
                  </a:cubicBezTo>
                  <a:cubicBezTo>
                    <a:pt x="6441170" y="7149552"/>
                    <a:pt x="6516690" y="7170898"/>
                    <a:pt x="6514713" y="7044234"/>
                  </a:cubicBezTo>
                  <a:cubicBezTo>
                    <a:pt x="6512147" y="6882058"/>
                    <a:pt x="6511464" y="6893660"/>
                    <a:pt x="6508710" y="6722939"/>
                  </a:cubicBezTo>
                  <a:cubicBezTo>
                    <a:pt x="6508639" y="6717127"/>
                    <a:pt x="6880377" y="6719339"/>
                    <a:pt x="6880447" y="6723363"/>
                  </a:cubicBezTo>
                  <a:close/>
                  <a:moveTo>
                    <a:pt x="6880024" y="6697193"/>
                  </a:moveTo>
                  <a:cubicBezTo>
                    <a:pt x="6688540" y="6700982"/>
                    <a:pt x="6613844" y="6697334"/>
                    <a:pt x="6508286" y="6696769"/>
                  </a:cubicBezTo>
                  <a:cubicBezTo>
                    <a:pt x="6506096" y="6565116"/>
                    <a:pt x="6501482" y="6415742"/>
                    <a:pt x="6501223" y="6269215"/>
                  </a:cubicBezTo>
                  <a:cubicBezTo>
                    <a:pt x="6634349" y="6269757"/>
                    <a:pt x="6583641" y="6271545"/>
                    <a:pt x="6872608" y="6270839"/>
                  </a:cubicBezTo>
                  <a:cubicBezTo>
                    <a:pt x="6877740" y="6587145"/>
                    <a:pt x="6878258" y="6588109"/>
                    <a:pt x="6880024" y="6697193"/>
                  </a:cubicBezTo>
                  <a:close/>
                  <a:moveTo>
                    <a:pt x="6872279" y="6248929"/>
                  </a:moveTo>
                  <a:cubicBezTo>
                    <a:pt x="6452964" y="6250035"/>
                    <a:pt x="6501223" y="6248105"/>
                    <a:pt x="6501223" y="6241751"/>
                  </a:cubicBezTo>
                  <a:cubicBezTo>
                    <a:pt x="6501012" y="6034316"/>
                    <a:pt x="6495762" y="5924127"/>
                    <a:pt x="6493549" y="5817798"/>
                  </a:cubicBezTo>
                  <a:cubicBezTo>
                    <a:pt x="6616363" y="5818645"/>
                    <a:pt x="6627568" y="5823352"/>
                    <a:pt x="6866134" y="5820881"/>
                  </a:cubicBezTo>
                  <a:cubicBezTo>
                    <a:pt x="6868536" y="5991389"/>
                    <a:pt x="6865876" y="5853923"/>
                    <a:pt x="6872279" y="6248929"/>
                  </a:cubicBezTo>
                  <a:close/>
                  <a:moveTo>
                    <a:pt x="6863263" y="5438372"/>
                  </a:moveTo>
                  <a:cubicBezTo>
                    <a:pt x="6865758" y="5597372"/>
                    <a:pt x="6862674" y="5598808"/>
                    <a:pt x="6865193" y="5759620"/>
                  </a:cubicBezTo>
                  <a:cubicBezTo>
                    <a:pt x="6866134" y="5818104"/>
                    <a:pt x="6920444" y="5798735"/>
                    <a:pt x="6493102" y="5795957"/>
                  </a:cubicBezTo>
                  <a:cubicBezTo>
                    <a:pt x="6489641" y="5614270"/>
                    <a:pt x="6493078" y="5594807"/>
                    <a:pt x="6488770" y="5370334"/>
                  </a:cubicBezTo>
                  <a:cubicBezTo>
                    <a:pt x="6931908" y="5370992"/>
                    <a:pt x="6861873" y="5350047"/>
                    <a:pt x="6863263" y="5438372"/>
                  </a:cubicBezTo>
                  <a:close/>
                  <a:moveTo>
                    <a:pt x="6851775" y="4919716"/>
                  </a:moveTo>
                  <a:cubicBezTo>
                    <a:pt x="6859543" y="5374240"/>
                    <a:pt x="6856718" y="5172242"/>
                    <a:pt x="6861450" y="5349341"/>
                  </a:cubicBezTo>
                  <a:cubicBezTo>
                    <a:pt x="6419489" y="5349482"/>
                    <a:pt x="6489006" y="5369886"/>
                    <a:pt x="6486699" y="5277231"/>
                  </a:cubicBezTo>
                  <a:cubicBezTo>
                    <a:pt x="6483944" y="5167088"/>
                    <a:pt x="6482273" y="5068784"/>
                    <a:pt x="6481802" y="4956312"/>
                  </a:cubicBezTo>
                  <a:cubicBezTo>
                    <a:pt x="6481543" y="4904771"/>
                    <a:pt x="6423585" y="4916045"/>
                    <a:pt x="6851775" y="4919716"/>
                  </a:cubicBezTo>
                  <a:close/>
                  <a:moveTo>
                    <a:pt x="6847890" y="4474770"/>
                  </a:moveTo>
                  <a:cubicBezTo>
                    <a:pt x="6850786" y="4658882"/>
                    <a:pt x="6846172" y="4581382"/>
                    <a:pt x="6851397" y="4897876"/>
                  </a:cubicBezTo>
                  <a:cubicBezTo>
                    <a:pt x="6849020" y="4897852"/>
                    <a:pt x="6484274" y="4896464"/>
                    <a:pt x="6481426" y="4896440"/>
                  </a:cubicBezTo>
                  <a:cubicBezTo>
                    <a:pt x="6479401" y="4651562"/>
                    <a:pt x="6474857" y="4652268"/>
                    <a:pt x="6472174" y="4469569"/>
                  </a:cubicBezTo>
                  <a:cubicBezTo>
                    <a:pt x="6473892" y="4469569"/>
                    <a:pt x="6847866" y="4473099"/>
                    <a:pt x="6847890" y="4474770"/>
                  </a:cubicBezTo>
                  <a:close/>
                  <a:moveTo>
                    <a:pt x="6838238" y="4021093"/>
                  </a:moveTo>
                  <a:cubicBezTo>
                    <a:pt x="6850574" y="4598374"/>
                    <a:pt x="6846266" y="4379266"/>
                    <a:pt x="6847490" y="4449612"/>
                  </a:cubicBezTo>
                  <a:cubicBezTo>
                    <a:pt x="6692990" y="4453401"/>
                    <a:pt x="6587384" y="4447988"/>
                    <a:pt x="6471868" y="4447729"/>
                  </a:cubicBezTo>
                  <a:cubicBezTo>
                    <a:pt x="6469843" y="4311910"/>
                    <a:pt x="6469749" y="4215677"/>
                    <a:pt x="6465771" y="4020952"/>
                  </a:cubicBezTo>
                  <a:cubicBezTo>
                    <a:pt x="6579050" y="4020999"/>
                    <a:pt x="6731220" y="4022622"/>
                    <a:pt x="6838238" y="4021093"/>
                  </a:cubicBezTo>
                  <a:close/>
                  <a:moveTo>
                    <a:pt x="6837626" y="3993228"/>
                  </a:moveTo>
                  <a:cubicBezTo>
                    <a:pt x="6837862" y="4003442"/>
                    <a:pt x="6867712" y="3999229"/>
                    <a:pt x="6465323" y="3999088"/>
                  </a:cubicBezTo>
                  <a:cubicBezTo>
                    <a:pt x="6465276" y="3996923"/>
                    <a:pt x="6457178" y="3571134"/>
                    <a:pt x="6457155" y="3569393"/>
                  </a:cubicBezTo>
                  <a:cubicBezTo>
                    <a:pt x="6458849" y="3569393"/>
                    <a:pt x="6829340" y="3571487"/>
                    <a:pt x="6831129" y="3571511"/>
                  </a:cubicBezTo>
                  <a:cubicBezTo>
                    <a:pt x="6832494" y="3666896"/>
                    <a:pt x="6833671" y="3812576"/>
                    <a:pt x="6837626" y="3993228"/>
                  </a:cubicBezTo>
                  <a:close/>
                  <a:moveTo>
                    <a:pt x="6826021" y="3190414"/>
                  </a:moveTo>
                  <a:cubicBezTo>
                    <a:pt x="6828540" y="3350873"/>
                    <a:pt x="6827692" y="3350567"/>
                    <a:pt x="6830211" y="3511426"/>
                  </a:cubicBezTo>
                  <a:cubicBezTo>
                    <a:pt x="6831082" y="3566733"/>
                    <a:pt x="6888287" y="3547693"/>
                    <a:pt x="6456777" y="3547529"/>
                  </a:cubicBezTo>
                  <a:cubicBezTo>
                    <a:pt x="6452917" y="3316889"/>
                    <a:pt x="6456330" y="3370007"/>
                    <a:pt x="6451881" y="3122729"/>
                  </a:cubicBezTo>
                  <a:cubicBezTo>
                    <a:pt x="6889111" y="3122729"/>
                    <a:pt x="6824561" y="3096393"/>
                    <a:pt x="6826021" y="3190414"/>
                  </a:cubicBezTo>
                  <a:close/>
                  <a:moveTo>
                    <a:pt x="6819829" y="2708707"/>
                  </a:moveTo>
                  <a:cubicBezTo>
                    <a:pt x="6829575" y="3175564"/>
                    <a:pt x="6846172" y="3099923"/>
                    <a:pt x="6733975" y="3099923"/>
                  </a:cubicBezTo>
                  <a:cubicBezTo>
                    <a:pt x="6592445" y="3099923"/>
                    <a:pt x="6593057" y="3100865"/>
                    <a:pt x="6451457" y="3100865"/>
                  </a:cubicBezTo>
                  <a:cubicBezTo>
                    <a:pt x="6447715" y="2905410"/>
                    <a:pt x="6447079" y="2938052"/>
                    <a:pt x="6444724" y="2670981"/>
                  </a:cubicBezTo>
                  <a:cubicBezTo>
                    <a:pt x="6870301" y="2671005"/>
                    <a:pt x="6818722" y="2655307"/>
                    <a:pt x="6819829" y="2708707"/>
                  </a:cubicBezTo>
                  <a:close/>
                  <a:moveTo>
                    <a:pt x="6810813" y="2227189"/>
                  </a:moveTo>
                  <a:cubicBezTo>
                    <a:pt x="6818676" y="2728570"/>
                    <a:pt x="6846666" y="2648765"/>
                    <a:pt x="6733975" y="2648765"/>
                  </a:cubicBezTo>
                  <a:cubicBezTo>
                    <a:pt x="6594211" y="2648765"/>
                    <a:pt x="6592610" y="2649141"/>
                    <a:pt x="6451387" y="2649141"/>
                  </a:cubicBezTo>
                  <a:cubicBezTo>
                    <a:pt x="6442017" y="2649141"/>
                    <a:pt x="6444913" y="2662085"/>
                    <a:pt x="6443124" y="2547777"/>
                  </a:cubicBezTo>
                  <a:cubicBezTo>
                    <a:pt x="6437286" y="2173082"/>
                    <a:pt x="6435167" y="2221964"/>
                    <a:pt x="6451387" y="2221964"/>
                  </a:cubicBezTo>
                  <a:cubicBezTo>
                    <a:pt x="6836708" y="2221964"/>
                    <a:pt x="6810624" y="2214621"/>
                    <a:pt x="6810813" y="2227189"/>
                  </a:cubicBezTo>
                  <a:close/>
                  <a:moveTo>
                    <a:pt x="6810389" y="2198594"/>
                  </a:moveTo>
                  <a:cubicBezTo>
                    <a:pt x="6677429" y="2197064"/>
                    <a:pt x="6590044" y="2200077"/>
                    <a:pt x="6439616" y="2200100"/>
                  </a:cubicBezTo>
                  <a:cubicBezTo>
                    <a:pt x="6431307" y="1717381"/>
                    <a:pt x="6419253" y="1770122"/>
                    <a:pt x="6451410" y="1770122"/>
                  </a:cubicBezTo>
                  <a:cubicBezTo>
                    <a:pt x="6570199" y="1770122"/>
                    <a:pt x="6601980" y="1770405"/>
                    <a:pt x="6733998" y="1770405"/>
                  </a:cubicBezTo>
                  <a:cubicBezTo>
                    <a:pt x="6828328" y="1770428"/>
                    <a:pt x="6802738" y="1692905"/>
                    <a:pt x="6810389" y="2198594"/>
                  </a:cubicBezTo>
                  <a:close/>
                  <a:moveTo>
                    <a:pt x="6797653" y="1424657"/>
                  </a:moveTo>
                  <a:cubicBezTo>
                    <a:pt x="6800620" y="1522397"/>
                    <a:pt x="6800666" y="1544002"/>
                    <a:pt x="6804009" y="1748988"/>
                  </a:cubicBezTo>
                  <a:cubicBezTo>
                    <a:pt x="6762318" y="1748447"/>
                    <a:pt x="6459532" y="1748235"/>
                    <a:pt x="6430459" y="1748329"/>
                  </a:cubicBezTo>
                  <a:cubicBezTo>
                    <a:pt x="6422667" y="1258150"/>
                    <a:pt x="6410213" y="1323859"/>
                    <a:pt x="6451410" y="1323859"/>
                  </a:cubicBezTo>
                  <a:cubicBezTo>
                    <a:pt x="6865476" y="1323859"/>
                    <a:pt x="6793463" y="1285662"/>
                    <a:pt x="6797653" y="1424657"/>
                  </a:cubicBezTo>
                  <a:close/>
                  <a:moveTo>
                    <a:pt x="6790920" y="942762"/>
                  </a:moveTo>
                  <a:cubicBezTo>
                    <a:pt x="6797324" y="1363303"/>
                    <a:pt x="6811472" y="1298888"/>
                    <a:pt x="6733975" y="1298888"/>
                  </a:cubicBezTo>
                  <a:cubicBezTo>
                    <a:pt x="6376220" y="1298888"/>
                    <a:pt x="6422573" y="1320423"/>
                    <a:pt x="6421701" y="1263633"/>
                  </a:cubicBezTo>
                  <a:cubicBezTo>
                    <a:pt x="6414639" y="813063"/>
                    <a:pt x="6406729" y="872982"/>
                    <a:pt x="6451410" y="872982"/>
                  </a:cubicBezTo>
                  <a:cubicBezTo>
                    <a:pt x="6851869" y="872982"/>
                    <a:pt x="6789485" y="851118"/>
                    <a:pt x="6790920" y="942762"/>
                  </a:cubicBezTo>
                  <a:close/>
                  <a:moveTo>
                    <a:pt x="6451410" y="421705"/>
                  </a:moveTo>
                  <a:cubicBezTo>
                    <a:pt x="6835531" y="421705"/>
                    <a:pt x="6783246" y="412550"/>
                    <a:pt x="6783294" y="460843"/>
                  </a:cubicBezTo>
                  <a:cubicBezTo>
                    <a:pt x="6783294" y="916639"/>
                    <a:pt x="6813285" y="850318"/>
                    <a:pt x="6733975" y="850318"/>
                  </a:cubicBezTo>
                  <a:cubicBezTo>
                    <a:pt x="6358399" y="850318"/>
                    <a:pt x="6417534" y="870652"/>
                    <a:pt x="6415486" y="781738"/>
                  </a:cubicBezTo>
                  <a:cubicBezTo>
                    <a:pt x="6406329" y="363998"/>
                    <a:pt x="6393805" y="421705"/>
                    <a:pt x="6451410" y="421705"/>
                  </a:cubicBezTo>
                  <a:close/>
                  <a:moveTo>
                    <a:pt x="6411179" y="1748423"/>
                  </a:moveTo>
                  <a:cubicBezTo>
                    <a:pt x="6311788" y="1749059"/>
                    <a:pt x="6038687" y="1759650"/>
                    <a:pt x="6038099" y="1744870"/>
                  </a:cubicBezTo>
                  <a:cubicBezTo>
                    <a:pt x="6032025" y="1594578"/>
                    <a:pt x="6032331" y="1450216"/>
                    <a:pt x="6030636" y="1323341"/>
                  </a:cubicBezTo>
                  <a:cubicBezTo>
                    <a:pt x="6433448" y="1323482"/>
                    <a:pt x="6237303" y="1323717"/>
                    <a:pt x="6403410" y="1323859"/>
                  </a:cubicBezTo>
                  <a:cubicBezTo>
                    <a:pt x="6406988" y="1524115"/>
                    <a:pt x="6404045" y="1299406"/>
                    <a:pt x="6411179" y="1748423"/>
                  </a:cubicBezTo>
                  <a:close/>
                  <a:moveTo>
                    <a:pt x="6402421" y="1264010"/>
                  </a:moveTo>
                  <a:cubicBezTo>
                    <a:pt x="6403245" y="1317104"/>
                    <a:pt x="6461745" y="1301642"/>
                    <a:pt x="6030330" y="1301501"/>
                  </a:cubicBezTo>
                  <a:cubicBezTo>
                    <a:pt x="6025716" y="978605"/>
                    <a:pt x="6030283" y="1219059"/>
                    <a:pt x="6025104" y="871593"/>
                  </a:cubicBezTo>
                  <a:cubicBezTo>
                    <a:pt x="6545952" y="873500"/>
                    <a:pt x="6354115" y="872817"/>
                    <a:pt x="6398090" y="872935"/>
                  </a:cubicBezTo>
                  <a:cubicBezTo>
                    <a:pt x="6402327" y="1102539"/>
                    <a:pt x="6399502" y="1077710"/>
                    <a:pt x="6402421" y="1264010"/>
                  </a:cubicBezTo>
                  <a:close/>
                  <a:moveTo>
                    <a:pt x="6027811" y="423847"/>
                  </a:moveTo>
                  <a:cubicBezTo>
                    <a:pt x="6445808" y="423023"/>
                    <a:pt x="6388367" y="405725"/>
                    <a:pt x="6389826" y="461173"/>
                  </a:cubicBezTo>
                  <a:cubicBezTo>
                    <a:pt x="6401974" y="926100"/>
                    <a:pt x="6418759" y="851424"/>
                    <a:pt x="6310281" y="850530"/>
                  </a:cubicBezTo>
                  <a:cubicBezTo>
                    <a:pt x="5967122" y="847753"/>
                    <a:pt x="6025175" y="873547"/>
                    <a:pt x="6023880" y="786869"/>
                  </a:cubicBezTo>
                  <a:cubicBezTo>
                    <a:pt x="6018159" y="380567"/>
                    <a:pt x="6013122" y="423894"/>
                    <a:pt x="6027811" y="423847"/>
                  </a:cubicBezTo>
                  <a:close/>
                  <a:moveTo>
                    <a:pt x="6018842" y="1745858"/>
                  </a:moveTo>
                  <a:cubicBezTo>
                    <a:pt x="6019031" y="1750542"/>
                    <a:pt x="6063264" y="1748588"/>
                    <a:pt x="5647010" y="1750871"/>
                  </a:cubicBezTo>
                  <a:cubicBezTo>
                    <a:pt x="5641266" y="1503075"/>
                    <a:pt x="5642702" y="1442685"/>
                    <a:pt x="5641148" y="1321034"/>
                  </a:cubicBezTo>
                  <a:cubicBezTo>
                    <a:pt x="5825923" y="1321693"/>
                    <a:pt x="5643620" y="1323223"/>
                    <a:pt x="6011379" y="1323341"/>
                  </a:cubicBezTo>
                  <a:cubicBezTo>
                    <a:pt x="6013074" y="1451769"/>
                    <a:pt x="6012792" y="1595684"/>
                    <a:pt x="6018842" y="1745858"/>
                  </a:cubicBezTo>
                  <a:close/>
                  <a:moveTo>
                    <a:pt x="6006907" y="942762"/>
                  </a:moveTo>
                  <a:cubicBezTo>
                    <a:pt x="6009379" y="1100421"/>
                    <a:pt x="6008013" y="1103974"/>
                    <a:pt x="6010509" y="1264010"/>
                  </a:cubicBezTo>
                  <a:cubicBezTo>
                    <a:pt x="6011379" y="1319293"/>
                    <a:pt x="6067596" y="1300630"/>
                    <a:pt x="5640842" y="1299171"/>
                  </a:cubicBezTo>
                  <a:cubicBezTo>
                    <a:pt x="5638794" y="1151514"/>
                    <a:pt x="5637782" y="1149326"/>
                    <a:pt x="5633309" y="871923"/>
                  </a:cubicBezTo>
                  <a:cubicBezTo>
                    <a:pt x="6071739" y="871641"/>
                    <a:pt x="6005470" y="847376"/>
                    <a:pt x="6006907" y="942762"/>
                  </a:cubicBezTo>
                  <a:close/>
                  <a:moveTo>
                    <a:pt x="5886494" y="424035"/>
                  </a:moveTo>
                  <a:cubicBezTo>
                    <a:pt x="6018771" y="424035"/>
                    <a:pt x="5998126" y="413657"/>
                    <a:pt x="5999115" y="461055"/>
                  </a:cubicBezTo>
                  <a:cubicBezTo>
                    <a:pt x="6001445" y="572609"/>
                    <a:pt x="6002904" y="669525"/>
                    <a:pt x="6004552" y="787222"/>
                  </a:cubicBezTo>
                  <a:cubicBezTo>
                    <a:pt x="6005777" y="869122"/>
                    <a:pt x="6073763" y="849706"/>
                    <a:pt x="5632979" y="850059"/>
                  </a:cubicBezTo>
                  <a:cubicBezTo>
                    <a:pt x="5628342" y="561125"/>
                    <a:pt x="5628365" y="553758"/>
                    <a:pt x="5626035" y="460490"/>
                  </a:cubicBezTo>
                  <a:cubicBezTo>
                    <a:pt x="5624810" y="411609"/>
                    <a:pt x="5578976" y="423800"/>
                    <a:pt x="5886494" y="424035"/>
                  </a:cubicBezTo>
                  <a:close/>
                  <a:moveTo>
                    <a:pt x="5604047" y="1750989"/>
                  </a:moveTo>
                  <a:cubicBezTo>
                    <a:pt x="5464283" y="1750989"/>
                    <a:pt x="5465060" y="1748188"/>
                    <a:pt x="5321601" y="1748188"/>
                  </a:cubicBezTo>
                  <a:cubicBezTo>
                    <a:pt x="5227813" y="1748188"/>
                    <a:pt x="5254249" y="1828818"/>
                    <a:pt x="5245680" y="1322870"/>
                  </a:cubicBezTo>
                  <a:cubicBezTo>
                    <a:pt x="5405266" y="1324565"/>
                    <a:pt x="5462400" y="1320705"/>
                    <a:pt x="5621868" y="1320964"/>
                  </a:cubicBezTo>
                  <a:cubicBezTo>
                    <a:pt x="5628012" y="1814603"/>
                    <a:pt x="5638135" y="1750989"/>
                    <a:pt x="5604047" y="1750989"/>
                  </a:cubicBezTo>
                  <a:close/>
                  <a:moveTo>
                    <a:pt x="5615182" y="942715"/>
                  </a:moveTo>
                  <a:cubicBezTo>
                    <a:pt x="5621679" y="1353771"/>
                    <a:pt x="5628789" y="1299124"/>
                    <a:pt x="5604047" y="1299124"/>
                  </a:cubicBezTo>
                  <a:cubicBezTo>
                    <a:pt x="5192007" y="1299124"/>
                    <a:pt x="5245586" y="1318799"/>
                    <a:pt x="5244715" y="1263633"/>
                  </a:cubicBezTo>
                  <a:cubicBezTo>
                    <a:pt x="5242149" y="1099197"/>
                    <a:pt x="5244079" y="1102280"/>
                    <a:pt x="5241561" y="942386"/>
                  </a:cubicBezTo>
                  <a:cubicBezTo>
                    <a:pt x="5240195" y="857661"/>
                    <a:pt x="5219385" y="872323"/>
                    <a:pt x="5321577" y="872323"/>
                  </a:cubicBezTo>
                  <a:cubicBezTo>
                    <a:pt x="5673258" y="872323"/>
                    <a:pt x="5613605" y="845235"/>
                    <a:pt x="5615182" y="942715"/>
                  </a:cubicBezTo>
                  <a:close/>
                  <a:moveTo>
                    <a:pt x="5606754" y="461126"/>
                  </a:moveTo>
                  <a:cubicBezTo>
                    <a:pt x="5609179" y="557524"/>
                    <a:pt x="5609250" y="572939"/>
                    <a:pt x="5613699" y="850083"/>
                  </a:cubicBezTo>
                  <a:cubicBezTo>
                    <a:pt x="5572455" y="850083"/>
                    <a:pt x="5281675" y="850412"/>
                    <a:pt x="5240077" y="850859"/>
                  </a:cubicBezTo>
                  <a:lnTo>
                    <a:pt x="5233133" y="422341"/>
                  </a:lnTo>
                  <a:cubicBezTo>
                    <a:pt x="5677095" y="415280"/>
                    <a:pt x="5605601" y="415398"/>
                    <a:pt x="5606754" y="461126"/>
                  </a:cubicBezTo>
                  <a:close/>
                  <a:moveTo>
                    <a:pt x="5228236" y="1424469"/>
                  </a:moveTo>
                  <a:cubicBezTo>
                    <a:pt x="5230143" y="1525809"/>
                    <a:pt x="5229484" y="1487824"/>
                    <a:pt x="5233675" y="1748941"/>
                  </a:cubicBezTo>
                  <a:cubicBezTo>
                    <a:pt x="5112178" y="1751318"/>
                    <a:pt x="5161262" y="1754142"/>
                    <a:pt x="4859959" y="1751271"/>
                  </a:cubicBezTo>
                  <a:cubicBezTo>
                    <a:pt x="4854497" y="1312021"/>
                    <a:pt x="4857676" y="1456947"/>
                    <a:pt x="4856286" y="1320470"/>
                  </a:cubicBezTo>
                  <a:cubicBezTo>
                    <a:pt x="5302980" y="1320258"/>
                    <a:pt x="5225812" y="1302089"/>
                    <a:pt x="5228236" y="1424469"/>
                  </a:cubicBezTo>
                  <a:close/>
                  <a:moveTo>
                    <a:pt x="5222280" y="942762"/>
                  </a:moveTo>
                  <a:cubicBezTo>
                    <a:pt x="5228613" y="1358596"/>
                    <a:pt x="5239513" y="1301171"/>
                    <a:pt x="5180518" y="1299971"/>
                  </a:cubicBezTo>
                  <a:cubicBezTo>
                    <a:pt x="5092239" y="1298182"/>
                    <a:pt x="5075949" y="1298535"/>
                    <a:pt x="4856027" y="1298629"/>
                  </a:cubicBezTo>
                  <a:cubicBezTo>
                    <a:pt x="4853391" y="1091689"/>
                    <a:pt x="4849177" y="1092843"/>
                    <a:pt x="4846870" y="873264"/>
                  </a:cubicBezTo>
                  <a:cubicBezTo>
                    <a:pt x="5287678" y="877571"/>
                    <a:pt x="5220727" y="845823"/>
                    <a:pt x="5222280" y="942762"/>
                  </a:cubicBezTo>
                  <a:close/>
                  <a:moveTo>
                    <a:pt x="4897813" y="424271"/>
                  </a:moveTo>
                  <a:cubicBezTo>
                    <a:pt x="4993578" y="425541"/>
                    <a:pt x="5085930" y="425753"/>
                    <a:pt x="5180565" y="423470"/>
                  </a:cubicBezTo>
                  <a:cubicBezTo>
                    <a:pt x="5227318" y="422294"/>
                    <a:pt x="5212840" y="358633"/>
                    <a:pt x="5220797" y="851118"/>
                  </a:cubicBezTo>
                  <a:cubicBezTo>
                    <a:pt x="5053020" y="853519"/>
                    <a:pt x="5118864" y="854107"/>
                    <a:pt x="4846658" y="851448"/>
                  </a:cubicBezTo>
                  <a:cubicBezTo>
                    <a:pt x="4842609" y="352043"/>
                    <a:pt x="4819915" y="423259"/>
                    <a:pt x="4897813" y="424271"/>
                  </a:cubicBezTo>
                  <a:close/>
                  <a:moveTo>
                    <a:pt x="4847812" y="2202195"/>
                  </a:moveTo>
                  <a:cubicBezTo>
                    <a:pt x="4755554" y="2202854"/>
                    <a:pt x="4635894" y="2202195"/>
                    <a:pt x="4477769" y="2202195"/>
                  </a:cubicBezTo>
                  <a:cubicBezTo>
                    <a:pt x="4477510" y="2186568"/>
                    <a:pt x="4471177" y="1820557"/>
                    <a:pt x="4470000" y="1771276"/>
                  </a:cubicBezTo>
                  <a:cubicBezTo>
                    <a:pt x="4471718" y="1771276"/>
                    <a:pt x="4838325" y="1772946"/>
                    <a:pt x="4840914" y="1772970"/>
                  </a:cubicBezTo>
                  <a:cubicBezTo>
                    <a:pt x="4842844" y="1929687"/>
                    <a:pt x="4846164" y="2098948"/>
                    <a:pt x="4847812" y="2202195"/>
                  </a:cubicBezTo>
                  <a:close/>
                  <a:moveTo>
                    <a:pt x="4837312" y="1424234"/>
                  </a:moveTo>
                  <a:cubicBezTo>
                    <a:pt x="4836488" y="1816886"/>
                    <a:pt x="4879168" y="1750848"/>
                    <a:pt x="4756802" y="1750848"/>
                  </a:cubicBezTo>
                  <a:cubicBezTo>
                    <a:pt x="4436878" y="1750848"/>
                    <a:pt x="4469505" y="1750824"/>
                    <a:pt x="4469364" y="1745105"/>
                  </a:cubicBezTo>
                  <a:cubicBezTo>
                    <a:pt x="4467481" y="1667041"/>
                    <a:pt x="4455404" y="1321482"/>
                    <a:pt x="4474590" y="1321482"/>
                  </a:cubicBezTo>
                  <a:cubicBezTo>
                    <a:pt x="4910878" y="1321482"/>
                    <a:pt x="4837595" y="1289357"/>
                    <a:pt x="4837312" y="1424234"/>
                  </a:cubicBezTo>
                  <a:close/>
                  <a:moveTo>
                    <a:pt x="4828531" y="942762"/>
                  </a:moveTo>
                  <a:cubicBezTo>
                    <a:pt x="4835100" y="1361679"/>
                    <a:pt x="4863137" y="1298629"/>
                    <a:pt x="4756802" y="1298676"/>
                  </a:cubicBezTo>
                  <a:cubicBezTo>
                    <a:pt x="4420210" y="1298676"/>
                    <a:pt x="4462891" y="1315551"/>
                    <a:pt x="4462067" y="1263586"/>
                  </a:cubicBezTo>
                  <a:cubicBezTo>
                    <a:pt x="4461878" y="1251019"/>
                    <a:pt x="4456322" y="890421"/>
                    <a:pt x="4456016" y="870440"/>
                  </a:cubicBezTo>
                  <a:cubicBezTo>
                    <a:pt x="4903133" y="869499"/>
                    <a:pt x="4827142" y="855119"/>
                    <a:pt x="4828531" y="942762"/>
                  </a:cubicBezTo>
                  <a:close/>
                  <a:moveTo>
                    <a:pt x="4474590" y="424529"/>
                  </a:moveTo>
                  <a:cubicBezTo>
                    <a:pt x="4875072" y="424529"/>
                    <a:pt x="4821328" y="407867"/>
                    <a:pt x="4822481" y="459996"/>
                  </a:cubicBezTo>
                  <a:cubicBezTo>
                    <a:pt x="4833122" y="927935"/>
                    <a:pt x="4841973" y="851048"/>
                    <a:pt x="4756802" y="851048"/>
                  </a:cubicBezTo>
                  <a:cubicBezTo>
                    <a:pt x="4616073" y="851048"/>
                    <a:pt x="4615931" y="848577"/>
                    <a:pt x="4474590" y="848577"/>
                  </a:cubicBezTo>
                  <a:cubicBezTo>
                    <a:pt x="4449425" y="848577"/>
                    <a:pt x="4455852" y="860862"/>
                    <a:pt x="4454769" y="781785"/>
                  </a:cubicBezTo>
                  <a:cubicBezTo>
                    <a:pt x="4449190" y="369529"/>
                    <a:pt x="4438455" y="424529"/>
                    <a:pt x="4474590" y="424529"/>
                  </a:cubicBezTo>
                  <a:close/>
                  <a:moveTo>
                    <a:pt x="4443634" y="1321529"/>
                  </a:moveTo>
                  <a:cubicBezTo>
                    <a:pt x="4445258" y="1439578"/>
                    <a:pt x="4445282" y="1549414"/>
                    <a:pt x="4450178" y="1749459"/>
                  </a:cubicBezTo>
                  <a:cubicBezTo>
                    <a:pt x="4056829" y="1750165"/>
                    <a:pt x="4077781" y="1754801"/>
                    <a:pt x="4077545" y="1746023"/>
                  </a:cubicBezTo>
                  <a:cubicBezTo>
                    <a:pt x="4076651" y="1708062"/>
                    <a:pt x="4069495" y="1324588"/>
                    <a:pt x="4069471" y="1322870"/>
                  </a:cubicBezTo>
                  <a:cubicBezTo>
                    <a:pt x="4266699" y="1324541"/>
                    <a:pt x="4324045" y="1321788"/>
                    <a:pt x="4443634" y="1321529"/>
                  </a:cubicBezTo>
                  <a:close/>
                  <a:moveTo>
                    <a:pt x="4443328" y="1299665"/>
                  </a:moveTo>
                  <a:cubicBezTo>
                    <a:pt x="4012054" y="1300583"/>
                    <a:pt x="4069353" y="1316963"/>
                    <a:pt x="4068506" y="1263586"/>
                  </a:cubicBezTo>
                  <a:cubicBezTo>
                    <a:pt x="4065987" y="1102821"/>
                    <a:pt x="4066669" y="1102727"/>
                    <a:pt x="4064151" y="942386"/>
                  </a:cubicBezTo>
                  <a:cubicBezTo>
                    <a:pt x="4062738" y="852907"/>
                    <a:pt x="3989596" y="873029"/>
                    <a:pt x="4436713" y="870534"/>
                  </a:cubicBezTo>
                  <a:cubicBezTo>
                    <a:pt x="4436736" y="872323"/>
                    <a:pt x="4442739" y="1258809"/>
                    <a:pt x="4443328" y="1299665"/>
                  </a:cubicBezTo>
                  <a:close/>
                  <a:moveTo>
                    <a:pt x="4429438" y="424412"/>
                  </a:moveTo>
                  <a:cubicBezTo>
                    <a:pt x="4434194" y="664277"/>
                    <a:pt x="4433817" y="671949"/>
                    <a:pt x="4436407" y="848671"/>
                  </a:cubicBezTo>
                  <a:cubicBezTo>
                    <a:pt x="4003815" y="850954"/>
                    <a:pt x="4063303" y="879407"/>
                    <a:pt x="4061067" y="781691"/>
                  </a:cubicBezTo>
                  <a:cubicBezTo>
                    <a:pt x="4057559" y="628692"/>
                    <a:pt x="4056665" y="540955"/>
                    <a:pt x="4056335" y="460773"/>
                  </a:cubicBezTo>
                  <a:cubicBezTo>
                    <a:pt x="4056100" y="406149"/>
                    <a:pt x="4001155" y="422294"/>
                    <a:pt x="4429438" y="424412"/>
                  </a:cubicBezTo>
                  <a:close/>
                  <a:moveTo>
                    <a:pt x="4051132" y="1749906"/>
                  </a:moveTo>
                  <a:cubicBezTo>
                    <a:pt x="3820994" y="1744940"/>
                    <a:pt x="3682549" y="1753554"/>
                    <a:pt x="3682454" y="1745293"/>
                  </a:cubicBezTo>
                  <a:cubicBezTo>
                    <a:pt x="3677228" y="1244547"/>
                    <a:pt x="3646036" y="1319458"/>
                    <a:pt x="3768474" y="1321105"/>
                  </a:cubicBezTo>
                  <a:cubicBezTo>
                    <a:pt x="3884626" y="1322658"/>
                    <a:pt x="3915324" y="1321411"/>
                    <a:pt x="4050214" y="1322658"/>
                  </a:cubicBezTo>
                  <a:cubicBezTo>
                    <a:pt x="4058383" y="1805354"/>
                    <a:pt x="4062667" y="1750118"/>
                    <a:pt x="4051132" y="1749906"/>
                  </a:cubicBezTo>
                  <a:close/>
                  <a:moveTo>
                    <a:pt x="4044870" y="942762"/>
                  </a:moveTo>
                  <a:cubicBezTo>
                    <a:pt x="4047389" y="1103174"/>
                    <a:pt x="4046707" y="1103010"/>
                    <a:pt x="4049225" y="1263963"/>
                  </a:cubicBezTo>
                  <a:cubicBezTo>
                    <a:pt x="4050073" y="1317222"/>
                    <a:pt x="4108172" y="1299947"/>
                    <a:pt x="3676287" y="1298394"/>
                  </a:cubicBezTo>
                  <a:cubicBezTo>
                    <a:pt x="3672826" y="1070673"/>
                    <a:pt x="3676099" y="1073026"/>
                    <a:pt x="3671955" y="873994"/>
                  </a:cubicBezTo>
                  <a:cubicBezTo>
                    <a:pt x="4101675" y="871429"/>
                    <a:pt x="4043340" y="843940"/>
                    <a:pt x="4044870" y="942762"/>
                  </a:cubicBezTo>
                  <a:close/>
                  <a:moveTo>
                    <a:pt x="4036819" y="423729"/>
                  </a:moveTo>
                  <a:cubicBezTo>
                    <a:pt x="4038303" y="665995"/>
                    <a:pt x="4040186" y="700332"/>
                    <a:pt x="4043246" y="850389"/>
                  </a:cubicBezTo>
                  <a:cubicBezTo>
                    <a:pt x="3955814" y="848530"/>
                    <a:pt x="3862238" y="848506"/>
                    <a:pt x="3768380" y="850648"/>
                  </a:cubicBezTo>
                  <a:cubicBezTo>
                    <a:pt x="3641752" y="853542"/>
                    <a:pt x="3674804" y="922970"/>
                    <a:pt x="3662727" y="460538"/>
                  </a:cubicBezTo>
                  <a:cubicBezTo>
                    <a:pt x="3661032" y="396217"/>
                    <a:pt x="3614232" y="432484"/>
                    <a:pt x="4036819" y="423729"/>
                  </a:cubicBezTo>
                  <a:close/>
                  <a:moveTo>
                    <a:pt x="3627345" y="1749035"/>
                  </a:moveTo>
                  <a:cubicBezTo>
                    <a:pt x="3350854" y="1749082"/>
                    <a:pt x="3325853" y="1749035"/>
                    <a:pt x="3290707" y="1749200"/>
                  </a:cubicBezTo>
                  <a:cubicBezTo>
                    <a:pt x="3284162" y="1517808"/>
                    <a:pt x="3287128" y="1429835"/>
                    <a:pt x="3286069" y="1322329"/>
                  </a:cubicBezTo>
                  <a:cubicBezTo>
                    <a:pt x="3489582" y="1321717"/>
                    <a:pt x="3541396" y="1319928"/>
                    <a:pt x="3657313" y="1320187"/>
                  </a:cubicBezTo>
                  <a:cubicBezTo>
                    <a:pt x="3664705" y="1825758"/>
                    <a:pt x="3678994" y="1749035"/>
                    <a:pt x="3627345" y="1749035"/>
                  </a:cubicBezTo>
                  <a:close/>
                  <a:moveTo>
                    <a:pt x="3653923" y="942715"/>
                  </a:moveTo>
                  <a:cubicBezTo>
                    <a:pt x="3660349" y="1354148"/>
                    <a:pt x="3664045" y="1298300"/>
                    <a:pt x="3627368" y="1298300"/>
                  </a:cubicBezTo>
                  <a:cubicBezTo>
                    <a:pt x="3233478" y="1298300"/>
                    <a:pt x="3286163" y="1317363"/>
                    <a:pt x="3285339" y="1263586"/>
                  </a:cubicBezTo>
                  <a:cubicBezTo>
                    <a:pt x="3278112" y="802119"/>
                    <a:pt x="3255913" y="872229"/>
                    <a:pt x="3344922" y="872229"/>
                  </a:cubicBezTo>
                  <a:cubicBezTo>
                    <a:pt x="3485980" y="872229"/>
                    <a:pt x="3486027" y="874135"/>
                    <a:pt x="3627368" y="874135"/>
                  </a:cubicBezTo>
                  <a:cubicBezTo>
                    <a:pt x="3659078" y="874112"/>
                    <a:pt x="3652581" y="860320"/>
                    <a:pt x="3653923" y="942715"/>
                  </a:cubicBezTo>
                  <a:close/>
                  <a:moveTo>
                    <a:pt x="3344898" y="422364"/>
                  </a:moveTo>
                  <a:cubicBezTo>
                    <a:pt x="3356151" y="422364"/>
                    <a:pt x="3625085" y="422529"/>
                    <a:pt x="3642458" y="422553"/>
                  </a:cubicBezTo>
                  <a:cubicBezTo>
                    <a:pt x="3643918" y="483201"/>
                    <a:pt x="3638150" y="245078"/>
                    <a:pt x="3652157" y="852248"/>
                  </a:cubicBezTo>
                  <a:cubicBezTo>
                    <a:pt x="3495067" y="852695"/>
                    <a:pt x="3429999" y="849259"/>
                    <a:pt x="3277665" y="850648"/>
                  </a:cubicBezTo>
                  <a:cubicBezTo>
                    <a:pt x="3271780" y="344747"/>
                    <a:pt x="3244425" y="422364"/>
                    <a:pt x="3344898" y="422364"/>
                  </a:cubicBezTo>
                  <a:close/>
                  <a:moveTo>
                    <a:pt x="3266789" y="1322399"/>
                  </a:moveTo>
                  <a:cubicBezTo>
                    <a:pt x="3268201" y="1472009"/>
                    <a:pt x="3264152" y="1439084"/>
                    <a:pt x="3271403" y="1749294"/>
                  </a:cubicBezTo>
                  <a:cubicBezTo>
                    <a:pt x="2836622" y="1752024"/>
                    <a:pt x="2945782" y="1751318"/>
                    <a:pt x="2900512" y="1751742"/>
                  </a:cubicBezTo>
                  <a:cubicBezTo>
                    <a:pt x="2899123" y="1574714"/>
                    <a:pt x="2896134" y="1455041"/>
                    <a:pt x="2893897" y="1321246"/>
                  </a:cubicBezTo>
                  <a:cubicBezTo>
                    <a:pt x="3076365" y="1324706"/>
                    <a:pt x="3122576" y="1323035"/>
                    <a:pt x="3266789" y="1322399"/>
                  </a:cubicBezTo>
                  <a:close/>
                  <a:moveTo>
                    <a:pt x="3259679" y="942762"/>
                  </a:moveTo>
                  <a:cubicBezTo>
                    <a:pt x="3266247" y="1362291"/>
                    <a:pt x="3287552" y="1300230"/>
                    <a:pt x="3203628" y="1300912"/>
                  </a:cubicBezTo>
                  <a:cubicBezTo>
                    <a:pt x="2843919" y="1303831"/>
                    <a:pt x="2893685" y="1307761"/>
                    <a:pt x="2892979" y="1263586"/>
                  </a:cubicBezTo>
                  <a:cubicBezTo>
                    <a:pt x="2886858" y="882513"/>
                    <a:pt x="2887282" y="906542"/>
                    <a:pt x="2886599" y="873406"/>
                  </a:cubicBezTo>
                  <a:cubicBezTo>
                    <a:pt x="3324559" y="879736"/>
                    <a:pt x="3258102" y="841634"/>
                    <a:pt x="3259679" y="942762"/>
                  </a:cubicBezTo>
                  <a:close/>
                  <a:moveTo>
                    <a:pt x="2921440" y="424506"/>
                  </a:moveTo>
                  <a:cubicBezTo>
                    <a:pt x="3303631" y="421164"/>
                    <a:pt x="3250734" y="412127"/>
                    <a:pt x="3252146" y="461197"/>
                  </a:cubicBezTo>
                  <a:cubicBezTo>
                    <a:pt x="3265376" y="913179"/>
                    <a:pt x="3267213" y="850483"/>
                    <a:pt x="3203557" y="851848"/>
                  </a:cubicBezTo>
                  <a:cubicBezTo>
                    <a:pt x="3107486" y="853919"/>
                    <a:pt x="3016664" y="853801"/>
                    <a:pt x="2921487" y="852130"/>
                  </a:cubicBezTo>
                  <a:cubicBezTo>
                    <a:pt x="2876830" y="851354"/>
                    <a:pt x="2886694" y="865616"/>
                    <a:pt x="2884410" y="781644"/>
                  </a:cubicBezTo>
                  <a:cubicBezTo>
                    <a:pt x="2873205" y="369341"/>
                    <a:pt x="2867978" y="425000"/>
                    <a:pt x="2921440" y="424506"/>
                  </a:cubicBezTo>
                  <a:close/>
                  <a:moveTo>
                    <a:pt x="2881161" y="1744493"/>
                  </a:moveTo>
                  <a:cubicBezTo>
                    <a:pt x="2881279" y="1757743"/>
                    <a:pt x="2910588" y="1750683"/>
                    <a:pt x="2507493" y="1750447"/>
                  </a:cubicBezTo>
                  <a:cubicBezTo>
                    <a:pt x="2507116" y="1672666"/>
                    <a:pt x="2502502" y="1323341"/>
                    <a:pt x="2502455" y="1320658"/>
                  </a:cubicBezTo>
                  <a:cubicBezTo>
                    <a:pt x="2699871" y="1320658"/>
                    <a:pt x="2791705" y="1319693"/>
                    <a:pt x="2874617" y="1320964"/>
                  </a:cubicBezTo>
                  <a:cubicBezTo>
                    <a:pt x="2876971" y="1462313"/>
                    <a:pt x="2879984" y="1582763"/>
                    <a:pt x="2881161" y="1744493"/>
                  </a:cubicBezTo>
                  <a:close/>
                  <a:moveTo>
                    <a:pt x="2874264" y="1299077"/>
                  </a:moveTo>
                  <a:cubicBezTo>
                    <a:pt x="2449276" y="1292628"/>
                    <a:pt x="2502502" y="1320070"/>
                    <a:pt x="2501608" y="1263539"/>
                  </a:cubicBezTo>
                  <a:cubicBezTo>
                    <a:pt x="2496240" y="923346"/>
                    <a:pt x="2496146" y="913532"/>
                    <a:pt x="2495205" y="870370"/>
                  </a:cubicBezTo>
                  <a:cubicBezTo>
                    <a:pt x="2497841" y="870370"/>
                    <a:pt x="2865483" y="873147"/>
                    <a:pt x="2867319" y="873170"/>
                  </a:cubicBezTo>
                  <a:cubicBezTo>
                    <a:pt x="2868284" y="920263"/>
                    <a:pt x="2868402" y="934101"/>
                    <a:pt x="2874264" y="1299077"/>
                  </a:cubicBezTo>
                  <a:close/>
                  <a:moveTo>
                    <a:pt x="2497794" y="425471"/>
                  </a:moveTo>
                  <a:cubicBezTo>
                    <a:pt x="2916073" y="425471"/>
                    <a:pt x="2859339" y="411115"/>
                    <a:pt x="2859763" y="460938"/>
                  </a:cubicBezTo>
                  <a:cubicBezTo>
                    <a:pt x="2863105" y="920993"/>
                    <a:pt x="2896699" y="850907"/>
                    <a:pt x="2780193" y="850907"/>
                  </a:cubicBezTo>
                  <a:cubicBezTo>
                    <a:pt x="2641701" y="850907"/>
                    <a:pt x="2638146" y="848530"/>
                    <a:pt x="2497770" y="848530"/>
                  </a:cubicBezTo>
                  <a:cubicBezTo>
                    <a:pt x="2493509" y="848506"/>
                    <a:pt x="2475430" y="425471"/>
                    <a:pt x="2497794" y="425471"/>
                  </a:cubicBezTo>
                  <a:close/>
                  <a:moveTo>
                    <a:pt x="2488142" y="1745434"/>
                  </a:moveTo>
                  <a:cubicBezTo>
                    <a:pt x="2488189" y="1752919"/>
                    <a:pt x="2188181" y="1752377"/>
                    <a:pt x="2116239" y="1751389"/>
                  </a:cubicBezTo>
                  <a:cubicBezTo>
                    <a:pt x="2108918" y="1331178"/>
                    <a:pt x="2110119" y="1444709"/>
                    <a:pt x="2107812" y="1322564"/>
                  </a:cubicBezTo>
                  <a:cubicBezTo>
                    <a:pt x="2281781" y="1325271"/>
                    <a:pt x="2344023" y="1320846"/>
                    <a:pt x="2483199" y="1320658"/>
                  </a:cubicBezTo>
                  <a:cubicBezTo>
                    <a:pt x="2483199" y="1322352"/>
                    <a:pt x="2487907" y="1685986"/>
                    <a:pt x="2488142" y="1745434"/>
                  </a:cubicBezTo>
                  <a:close/>
                  <a:moveTo>
                    <a:pt x="2482869" y="1298794"/>
                  </a:moveTo>
                  <a:cubicBezTo>
                    <a:pt x="2053337" y="1299430"/>
                    <a:pt x="2107647" y="1318493"/>
                    <a:pt x="2106799" y="1263586"/>
                  </a:cubicBezTo>
                  <a:cubicBezTo>
                    <a:pt x="2104704" y="1128827"/>
                    <a:pt x="2104633" y="1100421"/>
                    <a:pt x="2102138" y="942386"/>
                  </a:cubicBezTo>
                  <a:cubicBezTo>
                    <a:pt x="2100726" y="849377"/>
                    <a:pt x="2035540" y="870534"/>
                    <a:pt x="2475924" y="870370"/>
                  </a:cubicBezTo>
                  <a:cubicBezTo>
                    <a:pt x="2477101" y="923770"/>
                    <a:pt x="2482845" y="1297029"/>
                    <a:pt x="2482869" y="1298794"/>
                  </a:cubicBezTo>
                  <a:close/>
                  <a:moveTo>
                    <a:pt x="2468156" y="425400"/>
                  </a:moveTo>
                  <a:cubicBezTo>
                    <a:pt x="2469521" y="713676"/>
                    <a:pt x="2472605" y="737258"/>
                    <a:pt x="2475383" y="848530"/>
                  </a:cubicBezTo>
                  <a:cubicBezTo>
                    <a:pt x="2204966" y="848647"/>
                    <a:pt x="2151480" y="848906"/>
                    <a:pt x="2100702" y="850153"/>
                  </a:cubicBezTo>
                  <a:cubicBezTo>
                    <a:pt x="2095546" y="512808"/>
                    <a:pt x="2096771" y="581788"/>
                    <a:pt x="2093122" y="422600"/>
                  </a:cubicBezTo>
                  <a:cubicBezTo>
                    <a:pt x="2276460" y="417657"/>
                    <a:pt x="2348237" y="424788"/>
                    <a:pt x="2468156" y="425400"/>
                  </a:cubicBezTo>
                  <a:close/>
                  <a:moveTo>
                    <a:pt x="2090862" y="1424563"/>
                  </a:moveTo>
                  <a:cubicBezTo>
                    <a:pt x="2100726" y="1802294"/>
                    <a:pt x="2104445" y="1751224"/>
                    <a:pt x="2074477" y="1750706"/>
                  </a:cubicBezTo>
                  <a:cubicBezTo>
                    <a:pt x="1724444" y="1744140"/>
                    <a:pt x="1723455" y="1756449"/>
                    <a:pt x="1723267" y="1745246"/>
                  </a:cubicBezTo>
                  <a:cubicBezTo>
                    <a:pt x="1714933" y="1246335"/>
                    <a:pt x="1686260" y="1321340"/>
                    <a:pt x="1792054" y="1320917"/>
                  </a:cubicBezTo>
                  <a:cubicBezTo>
                    <a:pt x="1921695" y="1320399"/>
                    <a:pt x="1982408" y="1320234"/>
                    <a:pt x="2074124" y="1321952"/>
                  </a:cubicBezTo>
                  <a:cubicBezTo>
                    <a:pt x="2093569" y="1322329"/>
                    <a:pt x="2087778" y="1306231"/>
                    <a:pt x="2090862" y="1424563"/>
                  </a:cubicBezTo>
                  <a:close/>
                  <a:moveTo>
                    <a:pt x="2082858" y="942762"/>
                  </a:moveTo>
                  <a:cubicBezTo>
                    <a:pt x="2089120" y="1343133"/>
                    <a:pt x="2093051" y="1300418"/>
                    <a:pt x="2074477" y="1300065"/>
                  </a:cubicBezTo>
                  <a:cubicBezTo>
                    <a:pt x="1662507" y="1292322"/>
                    <a:pt x="1713709" y="1319693"/>
                    <a:pt x="1712838" y="1263633"/>
                  </a:cubicBezTo>
                  <a:cubicBezTo>
                    <a:pt x="1710343" y="1104351"/>
                    <a:pt x="1714157" y="1104822"/>
                    <a:pt x="1711614" y="942339"/>
                  </a:cubicBezTo>
                  <a:cubicBezTo>
                    <a:pt x="1710013" y="841022"/>
                    <a:pt x="1653538" y="884255"/>
                    <a:pt x="2074548" y="872747"/>
                  </a:cubicBezTo>
                  <a:cubicBezTo>
                    <a:pt x="2084741" y="872464"/>
                    <a:pt x="2081634" y="862015"/>
                    <a:pt x="2082858" y="942762"/>
                  </a:cubicBezTo>
                  <a:close/>
                  <a:moveTo>
                    <a:pt x="2073842" y="423141"/>
                  </a:moveTo>
                  <a:cubicBezTo>
                    <a:pt x="2084600" y="898258"/>
                    <a:pt x="2083658" y="850601"/>
                    <a:pt x="2074054" y="850836"/>
                  </a:cubicBezTo>
                  <a:cubicBezTo>
                    <a:pt x="1981160" y="853519"/>
                    <a:pt x="1964870" y="852554"/>
                    <a:pt x="1791984" y="853025"/>
                  </a:cubicBezTo>
                  <a:cubicBezTo>
                    <a:pt x="1683577" y="853307"/>
                    <a:pt x="1714157" y="924452"/>
                    <a:pt x="1702080" y="460490"/>
                  </a:cubicBezTo>
                  <a:cubicBezTo>
                    <a:pt x="1700456" y="396170"/>
                    <a:pt x="1656222" y="435120"/>
                    <a:pt x="2073842" y="423141"/>
                  </a:cubicBezTo>
                  <a:close/>
                  <a:moveTo>
                    <a:pt x="1704010" y="1745670"/>
                  </a:moveTo>
                  <a:cubicBezTo>
                    <a:pt x="1704152" y="1754472"/>
                    <a:pt x="1330248" y="1748165"/>
                    <a:pt x="1330130" y="1744964"/>
                  </a:cubicBezTo>
                  <a:cubicBezTo>
                    <a:pt x="1312262" y="1250360"/>
                    <a:pt x="1318265" y="1320117"/>
                    <a:pt x="1368549" y="1320117"/>
                  </a:cubicBezTo>
                  <a:cubicBezTo>
                    <a:pt x="1503275" y="1320117"/>
                    <a:pt x="1506924" y="1321199"/>
                    <a:pt x="1650878" y="1321199"/>
                  </a:cubicBezTo>
                  <a:cubicBezTo>
                    <a:pt x="1707871" y="1321199"/>
                    <a:pt x="1695253" y="1252455"/>
                    <a:pt x="1704010" y="1745670"/>
                  </a:cubicBezTo>
                  <a:close/>
                  <a:moveTo>
                    <a:pt x="1692357" y="942715"/>
                  </a:moveTo>
                  <a:cubicBezTo>
                    <a:pt x="1698878" y="1357819"/>
                    <a:pt x="1704010" y="1299359"/>
                    <a:pt x="1650878" y="1299359"/>
                  </a:cubicBezTo>
                  <a:cubicBezTo>
                    <a:pt x="1271513" y="1299359"/>
                    <a:pt x="1323327" y="1307902"/>
                    <a:pt x="1322644" y="1263586"/>
                  </a:cubicBezTo>
                  <a:cubicBezTo>
                    <a:pt x="1315511" y="808285"/>
                    <a:pt x="1296419" y="873500"/>
                    <a:pt x="1368549" y="873500"/>
                  </a:cubicBezTo>
                  <a:cubicBezTo>
                    <a:pt x="1753541" y="873500"/>
                    <a:pt x="1691063" y="859591"/>
                    <a:pt x="1692357" y="942715"/>
                  </a:cubicBezTo>
                  <a:close/>
                  <a:moveTo>
                    <a:pt x="1368549" y="423423"/>
                  </a:moveTo>
                  <a:cubicBezTo>
                    <a:pt x="1657281" y="423494"/>
                    <a:pt x="1658058" y="423494"/>
                    <a:pt x="1681858" y="423541"/>
                  </a:cubicBezTo>
                  <a:cubicBezTo>
                    <a:pt x="1684118" y="517421"/>
                    <a:pt x="1690733" y="851401"/>
                    <a:pt x="1690780" y="853260"/>
                  </a:cubicBezTo>
                  <a:cubicBezTo>
                    <a:pt x="1569214" y="853378"/>
                    <a:pt x="1679669" y="853378"/>
                    <a:pt x="1314546" y="851542"/>
                  </a:cubicBezTo>
                  <a:cubicBezTo>
                    <a:pt x="1306565" y="345783"/>
                    <a:pt x="1290652" y="423423"/>
                    <a:pt x="1368549" y="423423"/>
                  </a:cubicBezTo>
                  <a:close/>
                  <a:moveTo>
                    <a:pt x="1304988" y="1424375"/>
                  </a:moveTo>
                  <a:cubicBezTo>
                    <a:pt x="1305553" y="1533552"/>
                    <a:pt x="1306918" y="1638023"/>
                    <a:pt x="1310803" y="1745811"/>
                  </a:cubicBezTo>
                  <a:cubicBezTo>
                    <a:pt x="1310897" y="1748329"/>
                    <a:pt x="937935" y="1763038"/>
                    <a:pt x="937935" y="1745905"/>
                  </a:cubicBezTo>
                  <a:cubicBezTo>
                    <a:pt x="937935" y="1285285"/>
                    <a:pt x="916112" y="1322046"/>
                    <a:pt x="945091" y="1322235"/>
                  </a:cubicBezTo>
                  <a:cubicBezTo>
                    <a:pt x="1376388" y="1325176"/>
                    <a:pt x="1304258" y="1283920"/>
                    <a:pt x="1304988" y="1424375"/>
                  </a:cubicBezTo>
                  <a:close/>
                  <a:moveTo>
                    <a:pt x="1296702" y="942809"/>
                  </a:moveTo>
                  <a:cubicBezTo>
                    <a:pt x="1303270" y="1363985"/>
                    <a:pt x="1327799" y="1297641"/>
                    <a:pt x="1227279" y="1299547"/>
                  </a:cubicBezTo>
                  <a:cubicBezTo>
                    <a:pt x="876092" y="1305690"/>
                    <a:pt x="929931" y="1308020"/>
                    <a:pt x="929248" y="1263633"/>
                  </a:cubicBezTo>
                  <a:cubicBezTo>
                    <a:pt x="922374" y="824477"/>
                    <a:pt x="918443" y="873029"/>
                    <a:pt x="945303" y="872605"/>
                  </a:cubicBezTo>
                  <a:cubicBezTo>
                    <a:pt x="1367537" y="865780"/>
                    <a:pt x="1295430" y="862297"/>
                    <a:pt x="1296702" y="942809"/>
                  </a:cubicBezTo>
                  <a:close/>
                  <a:moveTo>
                    <a:pt x="945209" y="422435"/>
                  </a:moveTo>
                  <a:cubicBezTo>
                    <a:pt x="1342348" y="420034"/>
                    <a:pt x="1287991" y="411279"/>
                    <a:pt x="1288956" y="464444"/>
                  </a:cubicBezTo>
                  <a:cubicBezTo>
                    <a:pt x="1290957" y="573645"/>
                    <a:pt x="1292135" y="653286"/>
                    <a:pt x="1295266" y="851401"/>
                  </a:cubicBezTo>
                  <a:cubicBezTo>
                    <a:pt x="1205197" y="850718"/>
                    <a:pt x="1133161" y="847894"/>
                    <a:pt x="924399" y="851071"/>
                  </a:cubicBezTo>
                  <a:cubicBezTo>
                    <a:pt x="918560" y="363740"/>
                    <a:pt x="902623" y="422670"/>
                    <a:pt x="945209" y="422435"/>
                  </a:cubicBezTo>
                  <a:close/>
                  <a:moveTo>
                    <a:pt x="918654" y="1745905"/>
                  </a:moveTo>
                  <a:cubicBezTo>
                    <a:pt x="918654" y="1756566"/>
                    <a:pt x="951188" y="1752001"/>
                    <a:pt x="545739" y="1751624"/>
                  </a:cubicBezTo>
                  <a:cubicBezTo>
                    <a:pt x="546304" y="1558028"/>
                    <a:pt x="541078" y="1432236"/>
                    <a:pt x="538959" y="1322446"/>
                  </a:cubicBezTo>
                  <a:cubicBezTo>
                    <a:pt x="656453" y="1322399"/>
                    <a:pt x="768321" y="1321246"/>
                    <a:pt x="911027" y="1322046"/>
                  </a:cubicBezTo>
                  <a:cubicBezTo>
                    <a:pt x="913287" y="1435483"/>
                    <a:pt x="918654" y="1540730"/>
                    <a:pt x="918654" y="1745905"/>
                  </a:cubicBezTo>
                  <a:close/>
                  <a:moveTo>
                    <a:pt x="909968" y="1264010"/>
                  </a:moveTo>
                  <a:cubicBezTo>
                    <a:pt x="910721" y="1311503"/>
                    <a:pt x="971646" y="1300371"/>
                    <a:pt x="538512" y="1300583"/>
                  </a:cubicBezTo>
                  <a:cubicBezTo>
                    <a:pt x="533828" y="1036030"/>
                    <a:pt x="532062" y="1004823"/>
                    <a:pt x="530696" y="873570"/>
                  </a:cubicBezTo>
                  <a:cubicBezTo>
                    <a:pt x="796876" y="873759"/>
                    <a:pt x="840733" y="874017"/>
                    <a:pt x="905377" y="873194"/>
                  </a:cubicBezTo>
                  <a:cubicBezTo>
                    <a:pt x="908673" y="1118472"/>
                    <a:pt x="908273" y="1155374"/>
                    <a:pt x="909968" y="1264010"/>
                  </a:cubicBezTo>
                  <a:close/>
                  <a:moveTo>
                    <a:pt x="896879" y="422670"/>
                  </a:moveTo>
                  <a:cubicBezTo>
                    <a:pt x="903753" y="638530"/>
                    <a:pt x="901634" y="573057"/>
                    <a:pt x="905095" y="851354"/>
                  </a:cubicBezTo>
                  <a:cubicBezTo>
                    <a:pt x="847725" y="852060"/>
                    <a:pt x="826091" y="851918"/>
                    <a:pt x="530508" y="851730"/>
                  </a:cubicBezTo>
                  <a:cubicBezTo>
                    <a:pt x="529425" y="717465"/>
                    <a:pt x="531756" y="753191"/>
                    <a:pt x="525023" y="425000"/>
                  </a:cubicBezTo>
                  <a:cubicBezTo>
                    <a:pt x="645365" y="424930"/>
                    <a:pt x="548964" y="424082"/>
                    <a:pt x="896879" y="422670"/>
                  </a:cubicBezTo>
                  <a:close/>
                  <a:moveTo>
                    <a:pt x="239610" y="422882"/>
                  </a:moveTo>
                  <a:cubicBezTo>
                    <a:pt x="378032" y="422882"/>
                    <a:pt x="377232" y="424812"/>
                    <a:pt x="505719" y="424953"/>
                  </a:cubicBezTo>
                  <a:cubicBezTo>
                    <a:pt x="512640" y="764017"/>
                    <a:pt x="510122" y="721113"/>
                    <a:pt x="511228" y="851683"/>
                  </a:cubicBezTo>
                  <a:cubicBezTo>
                    <a:pt x="246037" y="851495"/>
                    <a:pt x="204252" y="851330"/>
                    <a:pt x="139254" y="851824"/>
                  </a:cubicBezTo>
                  <a:cubicBezTo>
                    <a:pt x="134099" y="334298"/>
                    <a:pt x="97634" y="422882"/>
                    <a:pt x="239610" y="422882"/>
                  </a:cubicBezTo>
                  <a:close/>
                  <a:moveTo>
                    <a:pt x="239610" y="873359"/>
                  </a:moveTo>
                  <a:cubicBezTo>
                    <a:pt x="563372" y="873570"/>
                    <a:pt x="510898" y="850436"/>
                    <a:pt x="512334" y="942809"/>
                  </a:cubicBezTo>
                  <a:cubicBezTo>
                    <a:pt x="514877" y="1106210"/>
                    <a:pt x="516101" y="1103457"/>
                    <a:pt x="518620" y="1263963"/>
                  </a:cubicBezTo>
                  <a:cubicBezTo>
                    <a:pt x="519444" y="1316610"/>
                    <a:pt x="577802" y="1300136"/>
                    <a:pt x="145187" y="1299924"/>
                  </a:cubicBezTo>
                  <a:cubicBezTo>
                    <a:pt x="136571" y="794800"/>
                    <a:pt x="111994" y="873359"/>
                    <a:pt x="239610" y="873359"/>
                  </a:cubicBezTo>
                  <a:close/>
                  <a:moveTo>
                    <a:pt x="152343" y="1744776"/>
                  </a:moveTo>
                  <a:cubicBezTo>
                    <a:pt x="150766" y="1242805"/>
                    <a:pt x="108486" y="1321764"/>
                    <a:pt x="239610" y="1321835"/>
                  </a:cubicBezTo>
                  <a:cubicBezTo>
                    <a:pt x="362283" y="1321835"/>
                    <a:pt x="382034" y="1322446"/>
                    <a:pt x="519632" y="1322446"/>
                  </a:cubicBezTo>
                  <a:cubicBezTo>
                    <a:pt x="522104" y="1452240"/>
                    <a:pt x="526977" y="1552239"/>
                    <a:pt x="526388" y="1751624"/>
                  </a:cubicBezTo>
                  <a:cubicBezTo>
                    <a:pt x="524034" y="1751624"/>
                    <a:pt x="152367" y="1751624"/>
                    <a:pt x="152343" y="1744776"/>
                  </a:cubicBezTo>
                  <a:close/>
                  <a:moveTo>
                    <a:pt x="156628" y="2066306"/>
                  </a:moveTo>
                  <a:cubicBezTo>
                    <a:pt x="154980" y="1978733"/>
                    <a:pt x="152838" y="1859930"/>
                    <a:pt x="152461" y="1772146"/>
                  </a:cubicBezTo>
                  <a:cubicBezTo>
                    <a:pt x="367180" y="1771276"/>
                    <a:pt x="348771" y="1773464"/>
                    <a:pt x="526365" y="1773464"/>
                  </a:cubicBezTo>
                  <a:cubicBezTo>
                    <a:pt x="525800" y="2223541"/>
                    <a:pt x="543715" y="2198782"/>
                    <a:pt x="521774" y="2198782"/>
                  </a:cubicBezTo>
                  <a:cubicBezTo>
                    <a:pt x="82544" y="2198782"/>
                    <a:pt x="159735" y="2233284"/>
                    <a:pt x="156628" y="2066306"/>
                  </a:cubicBezTo>
                  <a:close/>
                  <a:moveTo>
                    <a:pt x="159382" y="2226859"/>
                  </a:moveTo>
                  <a:cubicBezTo>
                    <a:pt x="159241" y="2218363"/>
                    <a:pt x="532721" y="2217916"/>
                    <a:pt x="532862" y="2227236"/>
                  </a:cubicBezTo>
                  <a:cubicBezTo>
                    <a:pt x="540254" y="2698658"/>
                    <a:pt x="554614" y="2647611"/>
                    <a:pt x="521751" y="2647611"/>
                  </a:cubicBezTo>
                  <a:cubicBezTo>
                    <a:pt x="263552" y="2647564"/>
                    <a:pt x="217694" y="2647400"/>
                    <a:pt x="167104" y="2647870"/>
                  </a:cubicBezTo>
                  <a:cubicBezTo>
                    <a:pt x="165809" y="2596306"/>
                    <a:pt x="159594" y="2240180"/>
                    <a:pt x="159382" y="2226859"/>
                  </a:cubicBezTo>
                  <a:close/>
                  <a:moveTo>
                    <a:pt x="174919" y="3029437"/>
                  </a:moveTo>
                  <a:cubicBezTo>
                    <a:pt x="169599" y="2604072"/>
                    <a:pt x="146152" y="2669428"/>
                    <a:pt x="239610" y="2669428"/>
                  </a:cubicBezTo>
                  <a:cubicBezTo>
                    <a:pt x="259173" y="2669428"/>
                    <a:pt x="525470" y="2669475"/>
                    <a:pt x="542090" y="2669499"/>
                  </a:cubicBezTo>
                  <a:cubicBezTo>
                    <a:pt x="543432" y="2782418"/>
                    <a:pt x="542538" y="2726758"/>
                    <a:pt x="548117" y="3100771"/>
                  </a:cubicBezTo>
                  <a:cubicBezTo>
                    <a:pt x="107097" y="3101100"/>
                    <a:pt x="176002" y="3114868"/>
                    <a:pt x="174919" y="3029437"/>
                  </a:cubicBezTo>
                  <a:close/>
                  <a:moveTo>
                    <a:pt x="182264" y="3511003"/>
                  </a:moveTo>
                  <a:cubicBezTo>
                    <a:pt x="177815" y="3231553"/>
                    <a:pt x="176920" y="3177964"/>
                    <a:pt x="176120" y="3120046"/>
                  </a:cubicBezTo>
                  <a:cubicBezTo>
                    <a:pt x="323440" y="3118492"/>
                    <a:pt x="380104" y="3122752"/>
                    <a:pt x="548470" y="3122635"/>
                  </a:cubicBezTo>
                  <a:cubicBezTo>
                    <a:pt x="552637" y="3395754"/>
                    <a:pt x="548894" y="3364523"/>
                    <a:pt x="552613" y="3551389"/>
                  </a:cubicBezTo>
                  <a:cubicBezTo>
                    <a:pt x="118656" y="3552801"/>
                    <a:pt x="182947" y="3555130"/>
                    <a:pt x="182264" y="3511003"/>
                  </a:cubicBezTo>
                  <a:close/>
                  <a:moveTo>
                    <a:pt x="188973" y="3992663"/>
                  </a:moveTo>
                  <a:cubicBezTo>
                    <a:pt x="178239" y="3501072"/>
                    <a:pt x="167057" y="3570334"/>
                    <a:pt x="239634" y="3570334"/>
                  </a:cubicBezTo>
                  <a:cubicBezTo>
                    <a:pt x="378480" y="3570334"/>
                    <a:pt x="381069" y="3573276"/>
                    <a:pt x="521798" y="3573276"/>
                  </a:cubicBezTo>
                  <a:cubicBezTo>
                    <a:pt x="558451" y="3573276"/>
                    <a:pt x="557722" y="3505049"/>
                    <a:pt x="562359" y="3991863"/>
                  </a:cubicBezTo>
                  <a:cubicBezTo>
                    <a:pt x="562454" y="4002571"/>
                    <a:pt x="569751" y="3999794"/>
                    <a:pt x="521798" y="3999794"/>
                  </a:cubicBezTo>
                  <a:cubicBezTo>
                    <a:pt x="149824" y="3999794"/>
                    <a:pt x="189162" y="4001018"/>
                    <a:pt x="188973" y="3992663"/>
                  </a:cubicBezTo>
                  <a:close/>
                  <a:moveTo>
                    <a:pt x="189609" y="4020999"/>
                  </a:moveTo>
                  <a:cubicBezTo>
                    <a:pt x="247379" y="4020952"/>
                    <a:pt x="560853" y="4021705"/>
                    <a:pt x="562618" y="4021705"/>
                  </a:cubicBezTo>
                  <a:cubicBezTo>
                    <a:pt x="567609" y="4517391"/>
                    <a:pt x="591338" y="4449918"/>
                    <a:pt x="521774" y="4449918"/>
                  </a:cubicBezTo>
                  <a:cubicBezTo>
                    <a:pt x="241140" y="4449870"/>
                    <a:pt x="225556" y="4449894"/>
                    <a:pt x="194011" y="4449823"/>
                  </a:cubicBezTo>
                  <a:cubicBezTo>
                    <a:pt x="191798" y="4289741"/>
                    <a:pt x="195353" y="4283480"/>
                    <a:pt x="189609" y="4020999"/>
                  </a:cubicBezTo>
                  <a:close/>
                  <a:moveTo>
                    <a:pt x="203804" y="4900229"/>
                  </a:moveTo>
                  <a:cubicBezTo>
                    <a:pt x="195282" y="4481948"/>
                    <a:pt x="196059" y="4594867"/>
                    <a:pt x="194317" y="4471663"/>
                  </a:cubicBezTo>
                  <a:cubicBezTo>
                    <a:pt x="598777" y="4472699"/>
                    <a:pt x="569869" y="4469357"/>
                    <a:pt x="569940" y="4474793"/>
                  </a:cubicBezTo>
                  <a:cubicBezTo>
                    <a:pt x="577543" y="4961301"/>
                    <a:pt x="598377" y="4897499"/>
                    <a:pt x="521751" y="4897499"/>
                  </a:cubicBezTo>
                  <a:cubicBezTo>
                    <a:pt x="368475" y="4897523"/>
                    <a:pt x="366874" y="4900982"/>
                    <a:pt x="203804" y="4900229"/>
                  </a:cubicBezTo>
                  <a:close/>
                  <a:moveTo>
                    <a:pt x="204275" y="4922093"/>
                  </a:moveTo>
                  <a:cubicBezTo>
                    <a:pt x="332833" y="4922658"/>
                    <a:pt x="351760" y="4919975"/>
                    <a:pt x="576908" y="4919292"/>
                  </a:cubicBezTo>
                  <a:cubicBezTo>
                    <a:pt x="584912" y="5429852"/>
                    <a:pt x="603580" y="5347599"/>
                    <a:pt x="521774" y="5347599"/>
                  </a:cubicBezTo>
                  <a:cubicBezTo>
                    <a:pt x="380645" y="5347599"/>
                    <a:pt x="380504" y="5350259"/>
                    <a:pt x="239610" y="5350259"/>
                  </a:cubicBezTo>
                  <a:cubicBezTo>
                    <a:pt x="197071" y="5350259"/>
                    <a:pt x="214539" y="5405235"/>
                    <a:pt x="204275" y="4922093"/>
                  </a:cubicBezTo>
                  <a:close/>
                  <a:moveTo>
                    <a:pt x="214021" y="5759243"/>
                  </a:moveTo>
                  <a:cubicBezTo>
                    <a:pt x="207006" y="5309708"/>
                    <a:pt x="206935" y="5372099"/>
                    <a:pt x="239610" y="5372099"/>
                  </a:cubicBezTo>
                  <a:cubicBezTo>
                    <a:pt x="643011" y="5372099"/>
                    <a:pt x="584559" y="5343363"/>
                    <a:pt x="586089" y="5438372"/>
                  </a:cubicBezTo>
                  <a:cubicBezTo>
                    <a:pt x="588537" y="5595089"/>
                    <a:pt x="585547" y="5599278"/>
                    <a:pt x="588066" y="5759573"/>
                  </a:cubicBezTo>
                  <a:cubicBezTo>
                    <a:pt x="588796" y="5805630"/>
                    <a:pt x="601979" y="5795863"/>
                    <a:pt x="521798" y="5795863"/>
                  </a:cubicBezTo>
                  <a:cubicBezTo>
                    <a:pt x="165197" y="5795863"/>
                    <a:pt x="214798" y="5809702"/>
                    <a:pt x="214021" y="5759243"/>
                  </a:cubicBezTo>
                  <a:close/>
                  <a:moveTo>
                    <a:pt x="222567" y="6240997"/>
                  </a:moveTo>
                  <a:cubicBezTo>
                    <a:pt x="210796" y="5750512"/>
                    <a:pt x="207265" y="5818292"/>
                    <a:pt x="239610" y="5818292"/>
                  </a:cubicBezTo>
                  <a:cubicBezTo>
                    <a:pt x="661303" y="5818292"/>
                    <a:pt x="588631" y="5790474"/>
                    <a:pt x="590279" y="5920173"/>
                  </a:cubicBezTo>
                  <a:cubicBezTo>
                    <a:pt x="591574" y="6023043"/>
                    <a:pt x="593175" y="6139233"/>
                    <a:pt x="595858" y="6241609"/>
                  </a:cubicBezTo>
                  <a:cubicBezTo>
                    <a:pt x="596023" y="6248199"/>
                    <a:pt x="607111" y="6246269"/>
                    <a:pt x="521798" y="6246269"/>
                  </a:cubicBezTo>
                  <a:cubicBezTo>
                    <a:pt x="197966" y="6246269"/>
                    <a:pt x="222990" y="6259331"/>
                    <a:pt x="222567" y="6240997"/>
                  </a:cubicBezTo>
                  <a:close/>
                  <a:moveTo>
                    <a:pt x="231677" y="6698299"/>
                  </a:moveTo>
                  <a:cubicBezTo>
                    <a:pt x="223838" y="6222428"/>
                    <a:pt x="214280" y="6272016"/>
                    <a:pt x="239610" y="6272016"/>
                  </a:cubicBezTo>
                  <a:cubicBezTo>
                    <a:pt x="667518" y="6272016"/>
                    <a:pt x="596329" y="6222122"/>
                    <a:pt x="599154" y="6402021"/>
                  </a:cubicBezTo>
                  <a:cubicBezTo>
                    <a:pt x="601649" y="6561680"/>
                    <a:pt x="603415" y="6559068"/>
                    <a:pt x="605816" y="6698628"/>
                  </a:cubicBezTo>
                  <a:cubicBezTo>
                    <a:pt x="560099" y="6698440"/>
                    <a:pt x="253688" y="6698299"/>
                    <a:pt x="231677" y="6698299"/>
                  </a:cubicBezTo>
                  <a:close/>
                  <a:moveTo>
                    <a:pt x="239610" y="6720139"/>
                  </a:moveTo>
                  <a:cubicBezTo>
                    <a:pt x="571258" y="6720351"/>
                    <a:pt x="566691" y="6720327"/>
                    <a:pt x="606193" y="6720515"/>
                  </a:cubicBezTo>
                  <a:cubicBezTo>
                    <a:pt x="609442" y="6947436"/>
                    <a:pt x="608406" y="6937175"/>
                    <a:pt x="612102" y="7146233"/>
                  </a:cubicBezTo>
                  <a:cubicBezTo>
                    <a:pt x="517796" y="7145127"/>
                    <a:pt x="380951" y="7146351"/>
                    <a:pt x="239328" y="7146351"/>
                  </a:cubicBezTo>
                  <a:cubicBezTo>
                    <a:pt x="237162" y="6687026"/>
                    <a:pt x="222402" y="6720139"/>
                    <a:pt x="239610" y="6720139"/>
                  </a:cubicBezTo>
                  <a:close/>
                  <a:moveTo>
                    <a:pt x="239610" y="7168168"/>
                  </a:moveTo>
                  <a:cubicBezTo>
                    <a:pt x="670625" y="7168168"/>
                    <a:pt x="612219" y="7153553"/>
                    <a:pt x="613185" y="7205305"/>
                  </a:cubicBezTo>
                  <a:cubicBezTo>
                    <a:pt x="622013" y="7673927"/>
                    <a:pt x="638868" y="7597534"/>
                    <a:pt x="521774" y="7597534"/>
                  </a:cubicBezTo>
                  <a:cubicBezTo>
                    <a:pt x="385942" y="7597534"/>
                    <a:pt x="381658" y="7594733"/>
                    <a:pt x="246061" y="7594639"/>
                  </a:cubicBezTo>
                  <a:cubicBezTo>
                    <a:pt x="235302" y="7135784"/>
                    <a:pt x="241282" y="7168168"/>
                    <a:pt x="239610" y="7168168"/>
                  </a:cubicBezTo>
                  <a:close/>
                  <a:moveTo>
                    <a:pt x="250133" y="8008237"/>
                  </a:moveTo>
                  <a:cubicBezTo>
                    <a:pt x="247685" y="7851943"/>
                    <a:pt x="250345" y="7847095"/>
                    <a:pt x="247826" y="7686848"/>
                  </a:cubicBezTo>
                  <a:cubicBezTo>
                    <a:pt x="246343" y="7590427"/>
                    <a:pt x="183794" y="7617679"/>
                    <a:pt x="617069" y="7619586"/>
                  </a:cubicBezTo>
                  <a:cubicBezTo>
                    <a:pt x="619023" y="7840411"/>
                    <a:pt x="624649" y="7841376"/>
                    <a:pt x="627027" y="8045774"/>
                  </a:cubicBezTo>
                  <a:cubicBezTo>
                    <a:pt x="202227" y="8038149"/>
                    <a:pt x="251145" y="8072957"/>
                    <a:pt x="250133" y="8008237"/>
                  </a:cubicBezTo>
                  <a:close/>
                  <a:moveTo>
                    <a:pt x="257384" y="8489802"/>
                  </a:moveTo>
                  <a:cubicBezTo>
                    <a:pt x="254983" y="8374977"/>
                    <a:pt x="253523" y="8289382"/>
                    <a:pt x="252275" y="8168837"/>
                  </a:cubicBezTo>
                  <a:cubicBezTo>
                    <a:pt x="250957" y="8042056"/>
                    <a:pt x="224826" y="8071027"/>
                    <a:pt x="380857" y="8068085"/>
                  </a:cubicBezTo>
                  <a:cubicBezTo>
                    <a:pt x="482319" y="8066297"/>
                    <a:pt x="567680" y="8066555"/>
                    <a:pt x="627262" y="8067661"/>
                  </a:cubicBezTo>
                  <a:cubicBezTo>
                    <a:pt x="628322" y="8189854"/>
                    <a:pt x="624367" y="8249608"/>
                    <a:pt x="632112" y="8497357"/>
                  </a:cubicBezTo>
                  <a:cubicBezTo>
                    <a:pt x="223955" y="8497357"/>
                    <a:pt x="257478" y="8493921"/>
                    <a:pt x="257384" y="8489802"/>
                  </a:cubicBezTo>
                  <a:close/>
                  <a:moveTo>
                    <a:pt x="257949" y="8516231"/>
                  </a:moveTo>
                  <a:cubicBezTo>
                    <a:pt x="383517" y="8516491"/>
                    <a:pt x="344816" y="8519197"/>
                    <a:pt x="632794" y="8519197"/>
                  </a:cubicBezTo>
                  <a:cubicBezTo>
                    <a:pt x="639103" y="8724772"/>
                    <a:pt x="635502" y="8804648"/>
                    <a:pt x="637338" y="8944632"/>
                  </a:cubicBezTo>
                  <a:cubicBezTo>
                    <a:pt x="261315" y="8946162"/>
                    <a:pt x="387943" y="8946939"/>
                    <a:pt x="266353" y="8947245"/>
                  </a:cubicBezTo>
                  <a:cubicBezTo>
                    <a:pt x="266330" y="8944844"/>
                    <a:pt x="257996" y="8518043"/>
                    <a:pt x="257949" y="8516231"/>
                  </a:cubicBezTo>
                  <a:close/>
                  <a:moveTo>
                    <a:pt x="266753" y="8971791"/>
                  </a:moveTo>
                  <a:cubicBezTo>
                    <a:pt x="266706" y="8968755"/>
                    <a:pt x="234643" y="8968285"/>
                    <a:pt x="637644" y="8966496"/>
                  </a:cubicBezTo>
                  <a:cubicBezTo>
                    <a:pt x="640186" y="9131357"/>
                    <a:pt x="644282" y="9138463"/>
                    <a:pt x="647390" y="9397156"/>
                  </a:cubicBezTo>
                  <a:cubicBezTo>
                    <a:pt x="482202" y="9396568"/>
                    <a:pt x="392110" y="9397344"/>
                    <a:pt x="273204" y="9397439"/>
                  </a:cubicBezTo>
                  <a:cubicBezTo>
                    <a:pt x="270237" y="9258020"/>
                    <a:pt x="268990" y="9111470"/>
                    <a:pt x="266753" y="8971791"/>
                  </a:cubicBezTo>
                  <a:close/>
                  <a:moveTo>
                    <a:pt x="279371" y="9775334"/>
                  </a:moveTo>
                  <a:cubicBezTo>
                    <a:pt x="277606" y="9346627"/>
                    <a:pt x="240576" y="9419632"/>
                    <a:pt x="380716" y="9419067"/>
                  </a:cubicBezTo>
                  <a:cubicBezTo>
                    <a:pt x="476481" y="9418808"/>
                    <a:pt x="540136" y="9418714"/>
                    <a:pt x="647649" y="9419020"/>
                  </a:cubicBezTo>
                  <a:cubicBezTo>
                    <a:pt x="652781" y="9882088"/>
                    <a:pt x="647719" y="9318104"/>
                    <a:pt x="651604" y="9847162"/>
                  </a:cubicBezTo>
                  <a:cubicBezTo>
                    <a:pt x="205546" y="9849492"/>
                    <a:pt x="279724" y="9858223"/>
                    <a:pt x="279371" y="9775334"/>
                  </a:cubicBezTo>
                  <a:close/>
                  <a:moveTo>
                    <a:pt x="286363" y="10257182"/>
                  </a:moveTo>
                  <a:cubicBezTo>
                    <a:pt x="278995" y="9787079"/>
                    <a:pt x="250557" y="9864083"/>
                    <a:pt x="380457" y="9867473"/>
                  </a:cubicBezTo>
                  <a:cubicBezTo>
                    <a:pt x="460567" y="9869661"/>
                    <a:pt x="528178" y="9869661"/>
                    <a:pt x="651792" y="9869049"/>
                  </a:cubicBezTo>
                  <a:cubicBezTo>
                    <a:pt x="654076" y="10100465"/>
                    <a:pt x="659584" y="10086862"/>
                    <a:pt x="662033" y="10293968"/>
                  </a:cubicBezTo>
                  <a:cubicBezTo>
                    <a:pt x="231418" y="10288743"/>
                    <a:pt x="287352" y="10317667"/>
                    <a:pt x="286363" y="10257182"/>
                  </a:cubicBezTo>
                  <a:close/>
                  <a:moveTo>
                    <a:pt x="293143" y="10747103"/>
                  </a:moveTo>
                  <a:cubicBezTo>
                    <a:pt x="292743" y="10629242"/>
                    <a:pt x="292907" y="10655389"/>
                    <a:pt x="287375" y="10317973"/>
                  </a:cubicBezTo>
                  <a:cubicBezTo>
                    <a:pt x="401503" y="10317267"/>
                    <a:pt x="432742" y="10313077"/>
                    <a:pt x="662268" y="10315878"/>
                  </a:cubicBezTo>
                  <a:cubicBezTo>
                    <a:pt x="663304" y="10433504"/>
                    <a:pt x="664952" y="10698528"/>
                    <a:pt x="665587" y="10747127"/>
                  </a:cubicBezTo>
                  <a:lnTo>
                    <a:pt x="293143" y="10747103"/>
                  </a:lnTo>
                  <a:close/>
                  <a:moveTo>
                    <a:pt x="662927" y="8966379"/>
                  </a:moveTo>
                  <a:cubicBezTo>
                    <a:pt x="1060466" y="8964755"/>
                    <a:pt x="1029839" y="8969579"/>
                    <a:pt x="1029886" y="8972215"/>
                  </a:cubicBezTo>
                  <a:cubicBezTo>
                    <a:pt x="1037561" y="9462700"/>
                    <a:pt x="1080617" y="9394992"/>
                    <a:pt x="945091" y="9396638"/>
                  </a:cubicBezTo>
                  <a:cubicBezTo>
                    <a:pt x="853422" y="9397627"/>
                    <a:pt x="798171" y="9397604"/>
                    <a:pt x="666717" y="9397227"/>
                  </a:cubicBezTo>
                  <a:cubicBezTo>
                    <a:pt x="660997" y="8932559"/>
                    <a:pt x="649203" y="8966449"/>
                    <a:pt x="662927" y="8966379"/>
                  </a:cubicBezTo>
                  <a:close/>
                  <a:moveTo>
                    <a:pt x="670719" y="9775382"/>
                  </a:moveTo>
                  <a:cubicBezTo>
                    <a:pt x="670719" y="9345098"/>
                    <a:pt x="625567" y="9419303"/>
                    <a:pt x="803986" y="9419303"/>
                  </a:cubicBezTo>
                  <a:cubicBezTo>
                    <a:pt x="936993" y="9419303"/>
                    <a:pt x="931720" y="9418126"/>
                    <a:pt x="1039821" y="9417749"/>
                  </a:cubicBezTo>
                  <a:cubicBezTo>
                    <a:pt x="1039350" y="9685762"/>
                    <a:pt x="1043422" y="9725300"/>
                    <a:pt x="1046506" y="9846103"/>
                  </a:cubicBezTo>
                  <a:cubicBezTo>
                    <a:pt x="604239" y="9846574"/>
                    <a:pt x="670719" y="9871074"/>
                    <a:pt x="670719" y="9775382"/>
                  </a:cubicBezTo>
                  <a:close/>
                  <a:moveTo>
                    <a:pt x="680818" y="10257136"/>
                  </a:moveTo>
                  <a:cubicBezTo>
                    <a:pt x="673544" y="9791150"/>
                    <a:pt x="627639" y="9868626"/>
                    <a:pt x="803986" y="9868626"/>
                  </a:cubicBezTo>
                  <a:cubicBezTo>
                    <a:pt x="944620" y="9868626"/>
                    <a:pt x="925246" y="9868132"/>
                    <a:pt x="1047024" y="9867991"/>
                  </a:cubicBezTo>
                  <a:cubicBezTo>
                    <a:pt x="1051356" y="10060127"/>
                    <a:pt x="1047495" y="10084250"/>
                    <a:pt x="1050909" y="10294132"/>
                  </a:cubicBezTo>
                  <a:cubicBezTo>
                    <a:pt x="622319" y="10294579"/>
                    <a:pt x="681595" y="10307735"/>
                    <a:pt x="680818" y="10257136"/>
                  </a:cubicBezTo>
                  <a:close/>
                  <a:moveTo>
                    <a:pt x="684891" y="10747150"/>
                  </a:moveTo>
                  <a:cubicBezTo>
                    <a:pt x="684185" y="10693609"/>
                    <a:pt x="682537" y="10427809"/>
                    <a:pt x="681548" y="10316113"/>
                  </a:cubicBezTo>
                  <a:cubicBezTo>
                    <a:pt x="810789" y="10317596"/>
                    <a:pt x="953542" y="10316090"/>
                    <a:pt x="1051285" y="10315972"/>
                  </a:cubicBezTo>
                  <a:cubicBezTo>
                    <a:pt x="1057123" y="10674546"/>
                    <a:pt x="1056417" y="10639597"/>
                    <a:pt x="1058865" y="10743832"/>
                  </a:cubicBezTo>
                  <a:cubicBezTo>
                    <a:pt x="926588" y="10744279"/>
                    <a:pt x="984664" y="10747174"/>
                    <a:pt x="684891" y="10747150"/>
                  </a:cubicBezTo>
                  <a:close/>
                  <a:moveTo>
                    <a:pt x="1063738" y="9774982"/>
                  </a:moveTo>
                  <a:cubicBezTo>
                    <a:pt x="1050344" y="9361690"/>
                    <a:pt x="1056629" y="9417679"/>
                    <a:pt x="1086361" y="9417679"/>
                  </a:cubicBezTo>
                  <a:cubicBezTo>
                    <a:pt x="1486325" y="9417679"/>
                    <a:pt x="1431851" y="9408547"/>
                    <a:pt x="1432040" y="9454016"/>
                  </a:cubicBezTo>
                  <a:cubicBezTo>
                    <a:pt x="1433994" y="9915836"/>
                    <a:pt x="1461136" y="9844385"/>
                    <a:pt x="1368573" y="9844385"/>
                  </a:cubicBezTo>
                  <a:cubicBezTo>
                    <a:pt x="1014985" y="9844385"/>
                    <a:pt x="1066846" y="9871474"/>
                    <a:pt x="1063738" y="9774982"/>
                  </a:cubicBezTo>
                  <a:close/>
                  <a:moveTo>
                    <a:pt x="1069600" y="10257230"/>
                  </a:moveTo>
                  <a:cubicBezTo>
                    <a:pt x="1062703" y="9816120"/>
                    <a:pt x="1062891" y="9867967"/>
                    <a:pt x="1086361" y="9867967"/>
                  </a:cubicBezTo>
                  <a:cubicBezTo>
                    <a:pt x="1500285" y="9867967"/>
                    <a:pt x="1436724" y="9843208"/>
                    <a:pt x="1438184" y="9936311"/>
                  </a:cubicBezTo>
                  <a:cubicBezTo>
                    <a:pt x="1444752" y="10357864"/>
                    <a:pt x="1473966" y="10296132"/>
                    <a:pt x="1368549" y="10296132"/>
                  </a:cubicBezTo>
                  <a:cubicBezTo>
                    <a:pt x="1020870" y="10296132"/>
                    <a:pt x="1070354" y="10304581"/>
                    <a:pt x="1069600" y="10257230"/>
                  </a:cubicBezTo>
                  <a:close/>
                  <a:moveTo>
                    <a:pt x="1451461" y="10739737"/>
                  </a:moveTo>
                  <a:cubicBezTo>
                    <a:pt x="1451437" y="10752422"/>
                    <a:pt x="1483571" y="10743762"/>
                    <a:pt x="1086338" y="10743762"/>
                  </a:cubicBezTo>
                  <a:cubicBezTo>
                    <a:pt x="1073908" y="10743762"/>
                    <a:pt x="1078287" y="10791819"/>
                    <a:pt x="1070542" y="10315925"/>
                  </a:cubicBezTo>
                  <a:cubicBezTo>
                    <a:pt x="1238249" y="10315831"/>
                    <a:pt x="1199689" y="10318279"/>
                    <a:pt x="1447176" y="10317902"/>
                  </a:cubicBezTo>
                  <a:cubicBezTo>
                    <a:pt x="1447224" y="10320656"/>
                    <a:pt x="1451555" y="10661319"/>
                    <a:pt x="1451461" y="10739737"/>
                  </a:cubicBezTo>
                  <a:close/>
                  <a:moveTo>
                    <a:pt x="1455204" y="9775240"/>
                  </a:moveTo>
                  <a:cubicBezTo>
                    <a:pt x="1449978" y="9359736"/>
                    <a:pt x="1431216" y="9419656"/>
                    <a:pt x="1509843" y="9418597"/>
                  </a:cubicBezTo>
                  <a:cubicBezTo>
                    <a:pt x="1873648" y="9413678"/>
                    <a:pt x="1824423" y="9411748"/>
                    <a:pt x="1825483" y="9454275"/>
                  </a:cubicBezTo>
                  <a:cubicBezTo>
                    <a:pt x="1836429" y="9909529"/>
                    <a:pt x="1836170" y="9846268"/>
                    <a:pt x="1792125" y="9845774"/>
                  </a:cubicBezTo>
                  <a:cubicBezTo>
                    <a:pt x="1395645" y="9841490"/>
                    <a:pt x="1456334" y="9867002"/>
                    <a:pt x="1455204" y="9775240"/>
                  </a:cubicBezTo>
                  <a:close/>
                  <a:moveTo>
                    <a:pt x="1465586" y="10257136"/>
                  </a:moveTo>
                  <a:cubicBezTo>
                    <a:pt x="1458547" y="9807412"/>
                    <a:pt x="1432016" y="9866273"/>
                    <a:pt x="1509655" y="9866578"/>
                  </a:cubicBezTo>
                  <a:cubicBezTo>
                    <a:pt x="1890668" y="9868108"/>
                    <a:pt x="1830309" y="9849728"/>
                    <a:pt x="1831650" y="9936311"/>
                  </a:cubicBezTo>
                  <a:cubicBezTo>
                    <a:pt x="1834146" y="10095170"/>
                    <a:pt x="1835511" y="10105643"/>
                    <a:pt x="1837889" y="10257512"/>
                  </a:cubicBezTo>
                  <a:cubicBezTo>
                    <a:pt x="1838666" y="10308253"/>
                    <a:pt x="1873200" y="10295544"/>
                    <a:pt x="1650878" y="10295709"/>
                  </a:cubicBezTo>
                  <a:cubicBezTo>
                    <a:pt x="1431216" y="10295709"/>
                    <a:pt x="1466410" y="10308865"/>
                    <a:pt x="1465586" y="10257136"/>
                  </a:cubicBezTo>
                  <a:close/>
                  <a:moveTo>
                    <a:pt x="1791937" y="10745644"/>
                  </a:moveTo>
                  <a:cubicBezTo>
                    <a:pt x="1703681" y="10746350"/>
                    <a:pt x="1689438" y="10746232"/>
                    <a:pt x="1470718" y="10746162"/>
                  </a:cubicBezTo>
                  <a:cubicBezTo>
                    <a:pt x="1470835" y="10664544"/>
                    <a:pt x="1466527" y="10320750"/>
                    <a:pt x="1466480" y="10317902"/>
                  </a:cubicBezTo>
                  <a:cubicBezTo>
                    <a:pt x="1643086" y="10317549"/>
                    <a:pt x="1435147" y="10317714"/>
                    <a:pt x="1838666" y="10317431"/>
                  </a:cubicBezTo>
                  <a:cubicBezTo>
                    <a:pt x="1843539" y="10825709"/>
                    <a:pt x="1863125" y="10745056"/>
                    <a:pt x="1791937" y="10745644"/>
                  </a:cubicBezTo>
                  <a:close/>
                  <a:moveTo>
                    <a:pt x="1841514" y="9293134"/>
                  </a:moveTo>
                  <a:cubicBezTo>
                    <a:pt x="1839066" y="9136723"/>
                    <a:pt x="1839913" y="9139452"/>
                    <a:pt x="1837277" y="8971744"/>
                  </a:cubicBezTo>
                  <a:cubicBezTo>
                    <a:pt x="1837230" y="8967908"/>
                    <a:pt x="1805920" y="8967979"/>
                    <a:pt x="2210522" y="8967908"/>
                  </a:cubicBezTo>
                  <a:cubicBezTo>
                    <a:pt x="2210545" y="8969650"/>
                    <a:pt x="2211863" y="9036888"/>
                    <a:pt x="2215112" y="9395462"/>
                  </a:cubicBezTo>
                  <a:cubicBezTo>
                    <a:pt x="1769502" y="9395462"/>
                    <a:pt x="1843703" y="9432976"/>
                    <a:pt x="1841514" y="9293134"/>
                  </a:cubicBezTo>
                  <a:close/>
                  <a:moveTo>
                    <a:pt x="1933160" y="9419773"/>
                  </a:moveTo>
                  <a:cubicBezTo>
                    <a:pt x="2074383" y="9419773"/>
                    <a:pt x="2074830" y="9417302"/>
                    <a:pt x="2215277" y="9417302"/>
                  </a:cubicBezTo>
                  <a:cubicBezTo>
                    <a:pt x="2217372" y="9696564"/>
                    <a:pt x="2219655" y="9725277"/>
                    <a:pt x="2222174" y="9845020"/>
                  </a:cubicBezTo>
                  <a:cubicBezTo>
                    <a:pt x="2068168" y="9845020"/>
                    <a:pt x="2015412" y="9847374"/>
                    <a:pt x="1849801" y="9846292"/>
                  </a:cubicBezTo>
                  <a:cubicBezTo>
                    <a:pt x="1845657" y="9345969"/>
                    <a:pt x="1814677" y="9419773"/>
                    <a:pt x="1933160" y="9419773"/>
                  </a:cubicBezTo>
                  <a:close/>
                  <a:moveTo>
                    <a:pt x="1857169" y="10257136"/>
                  </a:moveTo>
                  <a:cubicBezTo>
                    <a:pt x="1849989" y="9796916"/>
                    <a:pt x="1824447" y="9868391"/>
                    <a:pt x="1933160" y="9868391"/>
                  </a:cubicBezTo>
                  <a:cubicBezTo>
                    <a:pt x="2280109" y="9868391"/>
                    <a:pt x="2222292" y="9837843"/>
                    <a:pt x="2223822" y="9936311"/>
                  </a:cubicBezTo>
                  <a:cubicBezTo>
                    <a:pt x="2229449" y="10292178"/>
                    <a:pt x="2229025" y="10266220"/>
                    <a:pt x="2229519" y="10296250"/>
                  </a:cubicBezTo>
                  <a:cubicBezTo>
                    <a:pt x="1797421" y="10296838"/>
                    <a:pt x="1857969" y="10307971"/>
                    <a:pt x="1857169" y="10257136"/>
                  </a:cubicBezTo>
                  <a:close/>
                  <a:moveTo>
                    <a:pt x="2215512" y="10745456"/>
                  </a:moveTo>
                  <a:cubicBezTo>
                    <a:pt x="1820586" y="10745456"/>
                    <a:pt x="1861759" y="10747174"/>
                    <a:pt x="1861665" y="10739714"/>
                  </a:cubicBezTo>
                  <a:cubicBezTo>
                    <a:pt x="1854791" y="10230894"/>
                    <a:pt x="1837277" y="10317455"/>
                    <a:pt x="1933183" y="10317384"/>
                  </a:cubicBezTo>
                  <a:cubicBezTo>
                    <a:pt x="2074783" y="10317384"/>
                    <a:pt x="2074242" y="10318137"/>
                    <a:pt x="2215512" y="10318137"/>
                  </a:cubicBezTo>
                  <a:cubicBezTo>
                    <a:pt x="2234957" y="10318137"/>
                    <a:pt x="2229331" y="10302769"/>
                    <a:pt x="2231968" y="10418419"/>
                  </a:cubicBezTo>
                  <a:cubicBezTo>
                    <a:pt x="2240631" y="10795585"/>
                    <a:pt x="2243220" y="10745456"/>
                    <a:pt x="2215512" y="10745456"/>
                  </a:cubicBezTo>
                  <a:close/>
                  <a:moveTo>
                    <a:pt x="2234863" y="9453922"/>
                  </a:moveTo>
                  <a:cubicBezTo>
                    <a:pt x="2234510" y="9397180"/>
                    <a:pt x="2181260" y="9422644"/>
                    <a:pt x="2606130" y="9416949"/>
                  </a:cubicBezTo>
                  <a:cubicBezTo>
                    <a:pt x="2610415" y="9679431"/>
                    <a:pt x="2610321" y="9685433"/>
                    <a:pt x="2613051" y="9775758"/>
                  </a:cubicBezTo>
                  <a:cubicBezTo>
                    <a:pt x="2616112" y="9876840"/>
                    <a:pt x="2675176" y="9846080"/>
                    <a:pt x="2241478" y="9845044"/>
                  </a:cubicBezTo>
                  <a:cubicBezTo>
                    <a:pt x="2239642" y="9757849"/>
                    <a:pt x="2236111" y="9655025"/>
                    <a:pt x="2234863" y="9453922"/>
                  </a:cubicBezTo>
                  <a:close/>
                  <a:moveTo>
                    <a:pt x="2241902" y="9866884"/>
                  </a:moveTo>
                  <a:cubicBezTo>
                    <a:pt x="2685652" y="9867991"/>
                    <a:pt x="2615429" y="9850834"/>
                    <a:pt x="2616747" y="9936241"/>
                  </a:cubicBezTo>
                  <a:cubicBezTo>
                    <a:pt x="2619243" y="10097241"/>
                    <a:pt x="2620655" y="10090699"/>
                    <a:pt x="2623362" y="10257488"/>
                  </a:cubicBezTo>
                  <a:cubicBezTo>
                    <a:pt x="2624139" y="10307076"/>
                    <a:pt x="2684169" y="10294438"/>
                    <a:pt x="2248799" y="10296180"/>
                  </a:cubicBezTo>
                  <a:cubicBezTo>
                    <a:pt x="2247717" y="10232048"/>
                    <a:pt x="2243055" y="9926357"/>
                    <a:pt x="2241902" y="9866884"/>
                  </a:cubicBezTo>
                  <a:close/>
                  <a:moveTo>
                    <a:pt x="2255862" y="10745385"/>
                  </a:moveTo>
                  <a:cubicBezTo>
                    <a:pt x="2255320" y="10559720"/>
                    <a:pt x="2251083" y="10422608"/>
                    <a:pt x="2249200" y="10318043"/>
                  </a:cubicBezTo>
                  <a:cubicBezTo>
                    <a:pt x="2378605" y="10317502"/>
                    <a:pt x="2421497" y="10313031"/>
                    <a:pt x="2624092" y="10315901"/>
                  </a:cubicBezTo>
                  <a:cubicBezTo>
                    <a:pt x="2625269" y="10466994"/>
                    <a:pt x="2620702" y="10387847"/>
                    <a:pt x="2627294" y="10739972"/>
                  </a:cubicBezTo>
                  <a:cubicBezTo>
                    <a:pt x="2627388" y="10745244"/>
                    <a:pt x="2660040" y="10744491"/>
                    <a:pt x="2255862" y="10745385"/>
                  </a:cubicBezTo>
                  <a:close/>
                  <a:moveTo>
                    <a:pt x="2632355" y="9775052"/>
                  </a:moveTo>
                  <a:cubicBezTo>
                    <a:pt x="2629318" y="9674771"/>
                    <a:pt x="2629507" y="9667970"/>
                    <a:pt x="2625411" y="9416690"/>
                  </a:cubicBezTo>
                  <a:cubicBezTo>
                    <a:pt x="2883963" y="9412643"/>
                    <a:pt x="2886388" y="9418055"/>
                    <a:pt x="2998820" y="9419585"/>
                  </a:cubicBezTo>
                  <a:cubicBezTo>
                    <a:pt x="3000868" y="9534316"/>
                    <a:pt x="3006165" y="9844150"/>
                    <a:pt x="3006188" y="9845892"/>
                  </a:cubicBezTo>
                  <a:cubicBezTo>
                    <a:pt x="2570913" y="9847798"/>
                    <a:pt x="2635345" y="9873827"/>
                    <a:pt x="2632355" y="9775052"/>
                  </a:cubicBezTo>
                  <a:close/>
                  <a:moveTo>
                    <a:pt x="2634827" y="9869403"/>
                  </a:moveTo>
                  <a:cubicBezTo>
                    <a:pt x="2791894" y="9869473"/>
                    <a:pt x="2835633" y="9869732"/>
                    <a:pt x="2921464" y="9868579"/>
                  </a:cubicBezTo>
                  <a:cubicBezTo>
                    <a:pt x="3028953" y="9867120"/>
                    <a:pt x="3006236" y="9794163"/>
                    <a:pt x="3013510" y="10257560"/>
                  </a:cubicBezTo>
                  <a:cubicBezTo>
                    <a:pt x="3014286" y="10306605"/>
                    <a:pt x="3073822" y="10300675"/>
                    <a:pt x="2643160" y="10294344"/>
                  </a:cubicBezTo>
                  <a:cubicBezTo>
                    <a:pt x="2642737" y="10257418"/>
                    <a:pt x="2634874" y="9871262"/>
                    <a:pt x="2634827" y="9869403"/>
                  </a:cubicBezTo>
                  <a:close/>
                  <a:moveTo>
                    <a:pt x="2646668" y="10743596"/>
                  </a:moveTo>
                  <a:cubicBezTo>
                    <a:pt x="2639818" y="10409617"/>
                    <a:pt x="2644549" y="10464806"/>
                    <a:pt x="2643372" y="10316207"/>
                  </a:cubicBezTo>
                  <a:cubicBezTo>
                    <a:pt x="2751638" y="10317808"/>
                    <a:pt x="2765292" y="10316655"/>
                    <a:pt x="2921299" y="10317714"/>
                  </a:cubicBezTo>
                  <a:cubicBezTo>
                    <a:pt x="3052965" y="10318608"/>
                    <a:pt x="3003811" y="10244803"/>
                    <a:pt x="3021302" y="10740608"/>
                  </a:cubicBezTo>
                  <a:cubicBezTo>
                    <a:pt x="3021725" y="10752799"/>
                    <a:pt x="3033449" y="10741032"/>
                    <a:pt x="2646668" y="10743596"/>
                  </a:cubicBezTo>
                  <a:close/>
                  <a:moveTo>
                    <a:pt x="3024197" y="9775240"/>
                  </a:moveTo>
                  <a:cubicBezTo>
                    <a:pt x="3016900" y="9362443"/>
                    <a:pt x="3003105" y="9419985"/>
                    <a:pt x="3062522" y="9419985"/>
                  </a:cubicBezTo>
                  <a:cubicBezTo>
                    <a:pt x="3443206" y="9419985"/>
                    <a:pt x="3392122" y="9401298"/>
                    <a:pt x="3393793" y="9454416"/>
                  </a:cubicBezTo>
                  <a:cubicBezTo>
                    <a:pt x="3407541" y="9908517"/>
                    <a:pt x="3409048" y="9844408"/>
                    <a:pt x="3344898" y="9844408"/>
                  </a:cubicBezTo>
                  <a:cubicBezTo>
                    <a:pt x="2967863" y="9844385"/>
                    <a:pt x="3025939" y="9867614"/>
                    <a:pt x="3024197" y="9775240"/>
                  </a:cubicBezTo>
                  <a:close/>
                  <a:moveTo>
                    <a:pt x="3032790" y="10257182"/>
                  </a:moveTo>
                  <a:cubicBezTo>
                    <a:pt x="3025751" y="9807600"/>
                    <a:pt x="3010614" y="9867614"/>
                    <a:pt x="3062546" y="9867614"/>
                  </a:cubicBezTo>
                  <a:cubicBezTo>
                    <a:pt x="3461827" y="9867614"/>
                    <a:pt x="3400032" y="9844385"/>
                    <a:pt x="3401468" y="9936241"/>
                  </a:cubicBezTo>
                  <a:cubicBezTo>
                    <a:pt x="3408083" y="10359088"/>
                    <a:pt x="3423902" y="10293873"/>
                    <a:pt x="3344898" y="10293873"/>
                  </a:cubicBezTo>
                  <a:cubicBezTo>
                    <a:pt x="2983919" y="10293896"/>
                    <a:pt x="3033661" y="10312959"/>
                    <a:pt x="3032790" y="10257182"/>
                  </a:cubicBezTo>
                  <a:close/>
                  <a:moveTo>
                    <a:pt x="3040794" y="10745974"/>
                  </a:moveTo>
                  <a:cubicBezTo>
                    <a:pt x="3034485" y="10557108"/>
                    <a:pt x="3035521" y="10459016"/>
                    <a:pt x="3033661" y="10318137"/>
                  </a:cubicBezTo>
                  <a:cubicBezTo>
                    <a:pt x="3222673" y="10318326"/>
                    <a:pt x="3148871" y="10316019"/>
                    <a:pt x="3407070" y="10315690"/>
                  </a:cubicBezTo>
                  <a:lnTo>
                    <a:pt x="3413944" y="10746068"/>
                  </a:lnTo>
                  <a:cubicBezTo>
                    <a:pt x="3353891" y="10746397"/>
                    <a:pt x="3042654" y="10745997"/>
                    <a:pt x="3040794" y="10745974"/>
                  </a:cubicBezTo>
                  <a:close/>
                  <a:moveTo>
                    <a:pt x="3418794" y="9776370"/>
                  </a:moveTo>
                  <a:cubicBezTo>
                    <a:pt x="3415310" y="9355430"/>
                    <a:pt x="3387720" y="9417961"/>
                    <a:pt x="3486121" y="9417679"/>
                  </a:cubicBezTo>
                  <a:cubicBezTo>
                    <a:pt x="3835684" y="9416737"/>
                    <a:pt x="3784670" y="9407347"/>
                    <a:pt x="3786083" y="9454393"/>
                  </a:cubicBezTo>
                  <a:cubicBezTo>
                    <a:pt x="3799666" y="9903222"/>
                    <a:pt x="3791262" y="9846974"/>
                    <a:pt x="3768686" y="9846621"/>
                  </a:cubicBezTo>
                  <a:cubicBezTo>
                    <a:pt x="3359070" y="9839466"/>
                    <a:pt x="3419594" y="9870344"/>
                    <a:pt x="3418794" y="9776370"/>
                  </a:cubicBezTo>
                  <a:close/>
                  <a:moveTo>
                    <a:pt x="3425432" y="10257182"/>
                  </a:moveTo>
                  <a:cubicBezTo>
                    <a:pt x="3418182" y="9793951"/>
                    <a:pt x="3401115" y="9866202"/>
                    <a:pt x="3486051" y="9866767"/>
                  </a:cubicBezTo>
                  <a:cubicBezTo>
                    <a:pt x="3843076" y="9869661"/>
                    <a:pt x="3790179" y="9846880"/>
                    <a:pt x="3791591" y="9936311"/>
                  </a:cubicBezTo>
                  <a:cubicBezTo>
                    <a:pt x="3797971" y="10344002"/>
                    <a:pt x="3817463" y="10294344"/>
                    <a:pt x="3768686" y="10293944"/>
                  </a:cubicBezTo>
                  <a:cubicBezTo>
                    <a:pt x="3373430" y="10290743"/>
                    <a:pt x="3426280" y="10310395"/>
                    <a:pt x="3425432" y="10257182"/>
                  </a:cubicBezTo>
                  <a:close/>
                  <a:moveTo>
                    <a:pt x="3806045" y="10739737"/>
                  </a:moveTo>
                  <a:cubicBezTo>
                    <a:pt x="3806022" y="10752705"/>
                    <a:pt x="3841216" y="10742184"/>
                    <a:pt x="3486051" y="10745526"/>
                  </a:cubicBezTo>
                  <a:cubicBezTo>
                    <a:pt x="3411896" y="10746232"/>
                    <a:pt x="3434260" y="10811024"/>
                    <a:pt x="3426374" y="10315666"/>
                  </a:cubicBezTo>
                  <a:cubicBezTo>
                    <a:pt x="3584218" y="10315360"/>
                    <a:pt x="3580616" y="10314583"/>
                    <a:pt x="3800584" y="10316066"/>
                  </a:cubicBezTo>
                  <a:cubicBezTo>
                    <a:pt x="3804845" y="10578901"/>
                    <a:pt x="3806304" y="10612532"/>
                    <a:pt x="3806045" y="10739737"/>
                  </a:cubicBezTo>
                  <a:close/>
                  <a:moveTo>
                    <a:pt x="3909768" y="9418973"/>
                  </a:moveTo>
                  <a:cubicBezTo>
                    <a:pt x="4052592" y="9418973"/>
                    <a:pt x="4047601" y="9417043"/>
                    <a:pt x="4175477" y="9416855"/>
                  </a:cubicBezTo>
                  <a:cubicBezTo>
                    <a:pt x="4179290" y="9660909"/>
                    <a:pt x="4179267" y="9677760"/>
                    <a:pt x="4182421" y="9776276"/>
                  </a:cubicBezTo>
                  <a:cubicBezTo>
                    <a:pt x="4185058" y="9860365"/>
                    <a:pt x="4258883" y="9853022"/>
                    <a:pt x="3809930" y="9847256"/>
                  </a:cubicBezTo>
                  <a:cubicBezTo>
                    <a:pt x="3807717" y="9339120"/>
                    <a:pt x="3771040" y="9418973"/>
                    <a:pt x="3909768" y="9418973"/>
                  </a:cubicBezTo>
                  <a:close/>
                  <a:moveTo>
                    <a:pt x="3818899" y="10257136"/>
                  </a:moveTo>
                  <a:cubicBezTo>
                    <a:pt x="3811743" y="9798445"/>
                    <a:pt x="3776525" y="9869661"/>
                    <a:pt x="3909768" y="9869661"/>
                  </a:cubicBezTo>
                  <a:cubicBezTo>
                    <a:pt x="4048966" y="9869661"/>
                    <a:pt x="4049037" y="9868202"/>
                    <a:pt x="4184964" y="9868155"/>
                  </a:cubicBezTo>
                  <a:cubicBezTo>
                    <a:pt x="4186870" y="9952974"/>
                    <a:pt x="4187812" y="10053796"/>
                    <a:pt x="4191532" y="10294862"/>
                  </a:cubicBezTo>
                  <a:cubicBezTo>
                    <a:pt x="3760281" y="10294838"/>
                    <a:pt x="3819676" y="10307335"/>
                    <a:pt x="3818899" y="10257136"/>
                  </a:cubicBezTo>
                  <a:close/>
                  <a:moveTo>
                    <a:pt x="4192191" y="10743220"/>
                  </a:moveTo>
                  <a:cubicBezTo>
                    <a:pt x="4011748" y="10743220"/>
                    <a:pt x="3825326" y="10754752"/>
                    <a:pt x="3825349" y="10739808"/>
                  </a:cubicBezTo>
                  <a:cubicBezTo>
                    <a:pt x="3826385" y="10241697"/>
                    <a:pt x="3782763" y="10316419"/>
                    <a:pt x="3909768" y="10316419"/>
                  </a:cubicBezTo>
                  <a:cubicBezTo>
                    <a:pt x="4032040" y="10316419"/>
                    <a:pt x="4058713" y="10316702"/>
                    <a:pt x="4191885" y="10316702"/>
                  </a:cubicBezTo>
                  <a:cubicBezTo>
                    <a:pt x="4198806" y="10779298"/>
                    <a:pt x="4199653" y="10743220"/>
                    <a:pt x="4192191" y="10743220"/>
                  </a:cubicBezTo>
                  <a:close/>
                  <a:moveTo>
                    <a:pt x="4194757" y="9416831"/>
                  </a:moveTo>
                  <a:cubicBezTo>
                    <a:pt x="4333438" y="9416879"/>
                    <a:pt x="4333909" y="9419867"/>
                    <a:pt x="4474614" y="9419867"/>
                  </a:cubicBezTo>
                  <a:cubicBezTo>
                    <a:pt x="4604231" y="9419867"/>
                    <a:pt x="4559103" y="9358442"/>
                    <a:pt x="4575464" y="9775829"/>
                  </a:cubicBezTo>
                  <a:cubicBezTo>
                    <a:pt x="4578878" y="9862813"/>
                    <a:pt x="4648960" y="9845844"/>
                    <a:pt x="4203797" y="9846268"/>
                  </a:cubicBezTo>
                  <a:cubicBezTo>
                    <a:pt x="4199606" y="9678843"/>
                    <a:pt x="4201443" y="9844950"/>
                    <a:pt x="4194757" y="9416831"/>
                  </a:cubicBezTo>
                  <a:close/>
                  <a:moveTo>
                    <a:pt x="4210247" y="10257182"/>
                  </a:moveTo>
                  <a:cubicBezTo>
                    <a:pt x="4207775" y="10098771"/>
                    <a:pt x="4208058" y="10096112"/>
                    <a:pt x="4205562" y="9935888"/>
                  </a:cubicBezTo>
                  <a:cubicBezTo>
                    <a:pt x="4204244" y="9852458"/>
                    <a:pt x="4130372" y="9863825"/>
                    <a:pt x="4578454" y="9866202"/>
                  </a:cubicBezTo>
                  <a:cubicBezTo>
                    <a:pt x="4580761" y="9958622"/>
                    <a:pt x="4581043" y="10047512"/>
                    <a:pt x="4584645" y="10295214"/>
                  </a:cubicBezTo>
                  <a:cubicBezTo>
                    <a:pt x="4147957" y="10302911"/>
                    <a:pt x="4210953" y="10301051"/>
                    <a:pt x="4210247" y="10257182"/>
                  </a:cubicBezTo>
                  <a:close/>
                  <a:moveTo>
                    <a:pt x="4216438" y="10743220"/>
                  </a:moveTo>
                  <a:cubicBezTo>
                    <a:pt x="4216438" y="10666120"/>
                    <a:pt x="4212342" y="10394131"/>
                    <a:pt x="4211165" y="10316702"/>
                  </a:cubicBezTo>
                  <a:cubicBezTo>
                    <a:pt x="4325246" y="10316796"/>
                    <a:pt x="4463762" y="10319173"/>
                    <a:pt x="4584928" y="10317078"/>
                  </a:cubicBezTo>
                  <a:cubicBezTo>
                    <a:pt x="4586905" y="10460640"/>
                    <a:pt x="4586458" y="10520771"/>
                    <a:pt x="4591001" y="10740020"/>
                  </a:cubicBezTo>
                  <a:cubicBezTo>
                    <a:pt x="4591213" y="10748915"/>
                    <a:pt x="4621040" y="10743808"/>
                    <a:pt x="4216438" y="10743220"/>
                  </a:cubicBezTo>
                  <a:close/>
                  <a:moveTo>
                    <a:pt x="4594697" y="9774888"/>
                  </a:moveTo>
                  <a:cubicBezTo>
                    <a:pt x="4578548" y="9363832"/>
                    <a:pt x="4586576" y="9419585"/>
                    <a:pt x="4615767" y="9419350"/>
                  </a:cubicBezTo>
                  <a:cubicBezTo>
                    <a:pt x="5018014" y="9416643"/>
                    <a:pt x="4963681" y="9404758"/>
                    <a:pt x="4964034" y="9454063"/>
                  </a:cubicBezTo>
                  <a:cubicBezTo>
                    <a:pt x="4964834" y="9564558"/>
                    <a:pt x="4965517" y="9591765"/>
                    <a:pt x="4969590" y="9847727"/>
                  </a:cubicBezTo>
                  <a:cubicBezTo>
                    <a:pt x="4532643" y="9843350"/>
                    <a:pt x="4598346" y="9867802"/>
                    <a:pt x="4594697" y="9774888"/>
                  </a:cubicBezTo>
                  <a:close/>
                  <a:moveTo>
                    <a:pt x="4603337" y="10257136"/>
                  </a:moveTo>
                  <a:cubicBezTo>
                    <a:pt x="4596463" y="9818097"/>
                    <a:pt x="4591825" y="9866273"/>
                    <a:pt x="4615649" y="9866437"/>
                  </a:cubicBezTo>
                  <a:cubicBezTo>
                    <a:pt x="5037012" y="9869261"/>
                    <a:pt x="4969637" y="9851092"/>
                    <a:pt x="4971002" y="9936265"/>
                  </a:cubicBezTo>
                  <a:cubicBezTo>
                    <a:pt x="4973498" y="10095500"/>
                    <a:pt x="4971638" y="10092464"/>
                    <a:pt x="4974227" y="10257560"/>
                  </a:cubicBezTo>
                  <a:cubicBezTo>
                    <a:pt x="4974981" y="10305147"/>
                    <a:pt x="5014930" y="10293238"/>
                    <a:pt x="4756802" y="10293190"/>
                  </a:cubicBezTo>
                  <a:cubicBezTo>
                    <a:pt x="4574734" y="10293190"/>
                    <a:pt x="4604137" y="10307900"/>
                    <a:pt x="4603337" y="10257136"/>
                  </a:cubicBezTo>
                  <a:close/>
                  <a:moveTo>
                    <a:pt x="4610329" y="10739502"/>
                  </a:moveTo>
                  <a:cubicBezTo>
                    <a:pt x="4600465" y="10265420"/>
                    <a:pt x="4602207" y="10316772"/>
                    <a:pt x="4615861" y="10316513"/>
                  </a:cubicBezTo>
                  <a:cubicBezTo>
                    <a:pt x="4713651" y="10314537"/>
                    <a:pt x="4730765" y="10315031"/>
                    <a:pt x="4975146" y="10315078"/>
                  </a:cubicBezTo>
                  <a:cubicBezTo>
                    <a:pt x="4975193" y="10317737"/>
                    <a:pt x="4980348" y="10630654"/>
                    <a:pt x="4982796" y="10743902"/>
                  </a:cubicBezTo>
                  <a:cubicBezTo>
                    <a:pt x="4625324" y="10745314"/>
                    <a:pt x="4610588" y="10750892"/>
                    <a:pt x="4610329" y="10739502"/>
                  </a:cubicBezTo>
                  <a:close/>
                  <a:moveTo>
                    <a:pt x="4981478" y="9293086"/>
                  </a:moveTo>
                  <a:cubicBezTo>
                    <a:pt x="4975381" y="8903000"/>
                    <a:pt x="4949227" y="8967885"/>
                    <a:pt x="5039130" y="8967885"/>
                  </a:cubicBezTo>
                  <a:cubicBezTo>
                    <a:pt x="5040896" y="8967885"/>
                    <a:pt x="5347708" y="8968026"/>
                    <a:pt x="5347778" y="8972168"/>
                  </a:cubicBezTo>
                  <a:cubicBezTo>
                    <a:pt x="5355382" y="9457358"/>
                    <a:pt x="5371578" y="9393556"/>
                    <a:pt x="5321601" y="9393556"/>
                  </a:cubicBezTo>
                  <a:cubicBezTo>
                    <a:pt x="4913397" y="9393556"/>
                    <a:pt x="4983597" y="9428222"/>
                    <a:pt x="4981478" y="9293086"/>
                  </a:cubicBezTo>
                  <a:close/>
                  <a:moveTo>
                    <a:pt x="4983032" y="9417773"/>
                  </a:moveTo>
                  <a:cubicBezTo>
                    <a:pt x="5245986" y="9416996"/>
                    <a:pt x="5199163" y="9414995"/>
                    <a:pt x="5355994" y="9415467"/>
                  </a:cubicBezTo>
                  <a:cubicBezTo>
                    <a:pt x="5356606" y="9484470"/>
                    <a:pt x="5356912" y="9480657"/>
                    <a:pt x="5359619" y="9846550"/>
                  </a:cubicBezTo>
                  <a:cubicBezTo>
                    <a:pt x="5178659" y="9846504"/>
                    <a:pt x="5113685" y="9848762"/>
                    <a:pt x="4988870" y="9847892"/>
                  </a:cubicBezTo>
                  <a:cubicBezTo>
                    <a:pt x="4982891" y="9471502"/>
                    <a:pt x="4984303" y="9566064"/>
                    <a:pt x="4983032" y="9417773"/>
                  </a:cubicBezTo>
                  <a:close/>
                  <a:moveTo>
                    <a:pt x="4993508" y="10257182"/>
                  </a:moveTo>
                  <a:cubicBezTo>
                    <a:pt x="4986446" y="9806330"/>
                    <a:pt x="4977735" y="9869897"/>
                    <a:pt x="5039130" y="9869897"/>
                  </a:cubicBezTo>
                  <a:cubicBezTo>
                    <a:pt x="5418260" y="9869897"/>
                    <a:pt x="5359337" y="9847750"/>
                    <a:pt x="5360702" y="9936311"/>
                  </a:cubicBezTo>
                  <a:cubicBezTo>
                    <a:pt x="5367200" y="10351839"/>
                    <a:pt x="5389517" y="10295332"/>
                    <a:pt x="5321577" y="10295332"/>
                  </a:cubicBezTo>
                  <a:cubicBezTo>
                    <a:pt x="4941317" y="10295332"/>
                    <a:pt x="4994238" y="10301593"/>
                    <a:pt x="4993508" y="10257182"/>
                  </a:cubicBezTo>
                  <a:close/>
                  <a:moveTo>
                    <a:pt x="5321577" y="10746162"/>
                  </a:moveTo>
                  <a:cubicBezTo>
                    <a:pt x="4964976" y="10746162"/>
                    <a:pt x="5002124" y="10744208"/>
                    <a:pt x="5002006" y="10738325"/>
                  </a:cubicBezTo>
                  <a:cubicBezTo>
                    <a:pt x="4990636" y="10247416"/>
                    <a:pt x="4980866" y="10315078"/>
                    <a:pt x="5039130" y="10315078"/>
                  </a:cubicBezTo>
                  <a:cubicBezTo>
                    <a:pt x="5180165" y="10315078"/>
                    <a:pt x="5180236" y="10317173"/>
                    <a:pt x="5321577" y="10317173"/>
                  </a:cubicBezTo>
                  <a:cubicBezTo>
                    <a:pt x="5381442" y="10317173"/>
                    <a:pt x="5369554" y="10297262"/>
                    <a:pt x="5370166" y="10418207"/>
                  </a:cubicBezTo>
                  <a:cubicBezTo>
                    <a:pt x="5371790" y="10809423"/>
                    <a:pt x="5399734" y="10746162"/>
                    <a:pt x="5321577" y="10746162"/>
                  </a:cubicBezTo>
                  <a:close/>
                  <a:moveTo>
                    <a:pt x="5373744" y="9293086"/>
                  </a:moveTo>
                  <a:cubicBezTo>
                    <a:pt x="5371225" y="9132274"/>
                    <a:pt x="5369554" y="9132015"/>
                    <a:pt x="5367035" y="8971791"/>
                  </a:cubicBezTo>
                  <a:cubicBezTo>
                    <a:pt x="5366988" y="8969556"/>
                    <a:pt x="5541922" y="8965225"/>
                    <a:pt x="5738373" y="8967861"/>
                  </a:cubicBezTo>
                  <a:cubicBezTo>
                    <a:pt x="5738396" y="8969791"/>
                    <a:pt x="5744353" y="9339073"/>
                    <a:pt x="5745529" y="9395415"/>
                  </a:cubicBezTo>
                  <a:cubicBezTo>
                    <a:pt x="5298318" y="9395580"/>
                    <a:pt x="5375792" y="9420409"/>
                    <a:pt x="5373744" y="9293086"/>
                  </a:cubicBezTo>
                  <a:close/>
                  <a:moveTo>
                    <a:pt x="5462683" y="9416361"/>
                  </a:moveTo>
                  <a:cubicBezTo>
                    <a:pt x="5545759" y="9417467"/>
                    <a:pt x="5565698" y="9417325"/>
                    <a:pt x="5746000" y="9417255"/>
                  </a:cubicBezTo>
                  <a:cubicBezTo>
                    <a:pt x="5756640" y="9892443"/>
                    <a:pt x="5756146" y="9845915"/>
                    <a:pt x="5745176" y="9846009"/>
                  </a:cubicBezTo>
                  <a:cubicBezTo>
                    <a:pt x="5639335" y="9846856"/>
                    <a:pt x="5633073" y="9846644"/>
                    <a:pt x="5378923" y="9846550"/>
                  </a:cubicBezTo>
                  <a:cubicBezTo>
                    <a:pt x="5375392" y="9340885"/>
                    <a:pt x="5348626" y="9414807"/>
                    <a:pt x="5462683" y="9416361"/>
                  </a:cubicBezTo>
                  <a:close/>
                  <a:moveTo>
                    <a:pt x="5387822" y="10257136"/>
                  </a:moveTo>
                  <a:cubicBezTo>
                    <a:pt x="5385279" y="10094276"/>
                    <a:pt x="5382478" y="10095241"/>
                    <a:pt x="5379983" y="9935935"/>
                  </a:cubicBezTo>
                  <a:cubicBezTo>
                    <a:pt x="5378476" y="9839608"/>
                    <a:pt x="5317057" y="9871238"/>
                    <a:pt x="5753816" y="9867849"/>
                  </a:cubicBezTo>
                  <a:cubicBezTo>
                    <a:pt x="5757488" y="10111339"/>
                    <a:pt x="5756523" y="10150782"/>
                    <a:pt x="5759277" y="10297498"/>
                  </a:cubicBezTo>
                  <a:cubicBezTo>
                    <a:pt x="5328333" y="10297686"/>
                    <a:pt x="5388599" y="10307641"/>
                    <a:pt x="5387822" y="10257136"/>
                  </a:cubicBezTo>
                  <a:close/>
                  <a:moveTo>
                    <a:pt x="5745317" y="10745550"/>
                  </a:moveTo>
                  <a:cubicBezTo>
                    <a:pt x="5362492" y="10743479"/>
                    <a:pt x="5394460" y="10751081"/>
                    <a:pt x="5394202" y="10739572"/>
                  </a:cubicBezTo>
                  <a:cubicBezTo>
                    <a:pt x="5382643" y="10234754"/>
                    <a:pt x="5371320" y="10316867"/>
                    <a:pt x="5462706" y="10318326"/>
                  </a:cubicBezTo>
                  <a:cubicBezTo>
                    <a:pt x="5544135" y="10319644"/>
                    <a:pt x="5566264" y="10319432"/>
                    <a:pt x="5759748" y="10319338"/>
                  </a:cubicBezTo>
                  <a:cubicBezTo>
                    <a:pt x="5769871" y="10795325"/>
                    <a:pt x="5779381" y="10745714"/>
                    <a:pt x="5745317" y="10745550"/>
                  </a:cubicBezTo>
                  <a:close/>
                  <a:moveTo>
                    <a:pt x="5765304" y="9417231"/>
                  </a:moveTo>
                  <a:cubicBezTo>
                    <a:pt x="6195306" y="9417043"/>
                    <a:pt x="6138455" y="9402193"/>
                    <a:pt x="6139702" y="9454299"/>
                  </a:cubicBezTo>
                  <a:cubicBezTo>
                    <a:pt x="6142880" y="9592494"/>
                    <a:pt x="6142504" y="9610851"/>
                    <a:pt x="6145611" y="9773264"/>
                  </a:cubicBezTo>
                  <a:cubicBezTo>
                    <a:pt x="6147495" y="9870297"/>
                    <a:pt x="6213033" y="9842620"/>
                    <a:pt x="5772766" y="9845774"/>
                  </a:cubicBezTo>
                  <a:cubicBezTo>
                    <a:pt x="5767564" y="9501203"/>
                    <a:pt x="5768811" y="9575737"/>
                    <a:pt x="5765304" y="9417231"/>
                  </a:cubicBezTo>
                  <a:close/>
                  <a:moveTo>
                    <a:pt x="5774132" y="9935935"/>
                  </a:moveTo>
                  <a:cubicBezTo>
                    <a:pt x="5772766" y="9846126"/>
                    <a:pt x="5705933" y="9866955"/>
                    <a:pt x="6147329" y="9866696"/>
                  </a:cubicBezTo>
                  <a:cubicBezTo>
                    <a:pt x="6147683" y="9886865"/>
                    <a:pt x="6153497" y="10243933"/>
                    <a:pt x="6153709" y="10257536"/>
                  </a:cubicBezTo>
                  <a:cubicBezTo>
                    <a:pt x="6154415" y="10302205"/>
                    <a:pt x="6215552" y="10297262"/>
                    <a:pt x="5778581" y="10297498"/>
                  </a:cubicBezTo>
                  <a:cubicBezTo>
                    <a:pt x="5775944" y="10162103"/>
                    <a:pt x="5776439" y="10083826"/>
                    <a:pt x="5774132" y="9935935"/>
                  </a:cubicBezTo>
                  <a:close/>
                  <a:moveTo>
                    <a:pt x="5787739" y="10745762"/>
                  </a:moveTo>
                  <a:cubicBezTo>
                    <a:pt x="5784420" y="10419995"/>
                    <a:pt x="5782277" y="10469583"/>
                    <a:pt x="5779005" y="10319314"/>
                  </a:cubicBezTo>
                  <a:cubicBezTo>
                    <a:pt x="6013568" y="10319196"/>
                    <a:pt x="6058085" y="10315243"/>
                    <a:pt x="6154533" y="10315007"/>
                  </a:cubicBezTo>
                  <a:cubicBezTo>
                    <a:pt x="6156463" y="10463605"/>
                    <a:pt x="6152673" y="10205783"/>
                    <a:pt x="6159782" y="10742678"/>
                  </a:cubicBezTo>
                  <a:cubicBezTo>
                    <a:pt x="6159782" y="10744373"/>
                    <a:pt x="5887624" y="10746232"/>
                    <a:pt x="5787739" y="10745762"/>
                  </a:cubicBezTo>
                  <a:close/>
                  <a:moveTo>
                    <a:pt x="6168988" y="9417067"/>
                  </a:moveTo>
                  <a:cubicBezTo>
                    <a:pt x="6585501" y="9417067"/>
                    <a:pt x="6530273" y="9398592"/>
                    <a:pt x="6530955" y="9454110"/>
                  </a:cubicBezTo>
                  <a:cubicBezTo>
                    <a:pt x="6536747" y="9917531"/>
                    <a:pt x="6566903" y="9846762"/>
                    <a:pt x="6451410" y="9846762"/>
                  </a:cubicBezTo>
                  <a:cubicBezTo>
                    <a:pt x="6315319" y="9846762"/>
                    <a:pt x="6310658" y="9844809"/>
                    <a:pt x="6168988" y="9844809"/>
                  </a:cubicBezTo>
                  <a:cubicBezTo>
                    <a:pt x="6165668" y="9844809"/>
                    <a:pt x="6151214" y="9417091"/>
                    <a:pt x="6168988" y="9417067"/>
                  </a:cubicBezTo>
                  <a:close/>
                  <a:moveTo>
                    <a:pt x="6172965" y="10257136"/>
                  </a:moveTo>
                  <a:cubicBezTo>
                    <a:pt x="6164962" y="9766344"/>
                    <a:pt x="6167128" y="9896161"/>
                    <a:pt x="6166610" y="9866673"/>
                  </a:cubicBezTo>
                  <a:cubicBezTo>
                    <a:pt x="6323135" y="9866673"/>
                    <a:pt x="6304278" y="9869191"/>
                    <a:pt x="6539219" y="9868508"/>
                  </a:cubicBezTo>
                  <a:cubicBezTo>
                    <a:pt x="6539266" y="9870344"/>
                    <a:pt x="6546352" y="10254076"/>
                    <a:pt x="6546940" y="10297074"/>
                  </a:cubicBezTo>
                  <a:cubicBezTo>
                    <a:pt x="6433166" y="10298604"/>
                    <a:pt x="6361930" y="10297050"/>
                    <a:pt x="6310423" y="10295356"/>
                  </a:cubicBezTo>
                  <a:cubicBezTo>
                    <a:pt x="6148624" y="10290296"/>
                    <a:pt x="6173743" y="10307076"/>
                    <a:pt x="6172965" y="10257136"/>
                  </a:cubicBezTo>
                  <a:close/>
                  <a:moveTo>
                    <a:pt x="6179110" y="10743502"/>
                  </a:moveTo>
                  <a:cubicBezTo>
                    <a:pt x="6173884" y="10384623"/>
                    <a:pt x="6175273" y="10425079"/>
                    <a:pt x="6173813" y="10315007"/>
                  </a:cubicBezTo>
                  <a:cubicBezTo>
                    <a:pt x="6309881" y="10315125"/>
                    <a:pt x="6310752" y="10319502"/>
                    <a:pt x="6451410" y="10319502"/>
                  </a:cubicBezTo>
                  <a:cubicBezTo>
                    <a:pt x="6578909" y="10319502"/>
                    <a:pt x="6544704" y="10238167"/>
                    <a:pt x="6552355" y="10744468"/>
                  </a:cubicBezTo>
                  <a:cubicBezTo>
                    <a:pt x="6292555" y="10744538"/>
                    <a:pt x="6318215" y="10743550"/>
                    <a:pt x="6179110" y="10743502"/>
                  </a:cubicBezTo>
                  <a:close/>
                  <a:moveTo>
                    <a:pt x="6556145" y="9775052"/>
                  </a:moveTo>
                  <a:cubicBezTo>
                    <a:pt x="6543927" y="9357806"/>
                    <a:pt x="6539289" y="9415749"/>
                    <a:pt x="6592563" y="9416455"/>
                  </a:cubicBezTo>
                  <a:cubicBezTo>
                    <a:pt x="6700076" y="9418055"/>
                    <a:pt x="6733127" y="9416973"/>
                    <a:pt x="6875386" y="9417937"/>
                  </a:cubicBezTo>
                  <a:cubicBezTo>
                    <a:pt x="6943938" y="9418408"/>
                    <a:pt x="6925035" y="9351947"/>
                    <a:pt x="6929954" y="9846809"/>
                  </a:cubicBezTo>
                  <a:cubicBezTo>
                    <a:pt x="6494537" y="9845138"/>
                    <a:pt x="6558947" y="9871568"/>
                    <a:pt x="6556145" y="9775052"/>
                  </a:cubicBezTo>
                  <a:close/>
                  <a:moveTo>
                    <a:pt x="6565655" y="10257136"/>
                  </a:moveTo>
                  <a:cubicBezTo>
                    <a:pt x="6558640" y="9809248"/>
                    <a:pt x="6544327" y="9868555"/>
                    <a:pt x="6592728" y="9868296"/>
                  </a:cubicBezTo>
                  <a:cubicBezTo>
                    <a:pt x="6994198" y="9866696"/>
                    <a:pt x="6929814" y="9852152"/>
                    <a:pt x="6931155" y="9936311"/>
                  </a:cubicBezTo>
                  <a:cubicBezTo>
                    <a:pt x="6937747" y="10356805"/>
                    <a:pt x="6958463" y="10294414"/>
                    <a:pt x="6875386" y="10294744"/>
                  </a:cubicBezTo>
                  <a:cubicBezTo>
                    <a:pt x="6511746" y="10295732"/>
                    <a:pt x="6566456" y="10309029"/>
                    <a:pt x="6565655" y="10257136"/>
                  </a:cubicBezTo>
                  <a:close/>
                  <a:moveTo>
                    <a:pt x="6944009" y="10739737"/>
                  </a:moveTo>
                  <a:cubicBezTo>
                    <a:pt x="6944009" y="10745126"/>
                    <a:pt x="6975648" y="10744302"/>
                    <a:pt x="6571635" y="10744444"/>
                  </a:cubicBezTo>
                  <a:cubicBezTo>
                    <a:pt x="6564384" y="10264784"/>
                    <a:pt x="6557204" y="10318820"/>
                    <a:pt x="6592846" y="10318161"/>
                  </a:cubicBezTo>
                  <a:cubicBezTo>
                    <a:pt x="6699487" y="10316161"/>
                    <a:pt x="6724581" y="10317196"/>
                    <a:pt x="6875457" y="10316584"/>
                  </a:cubicBezTo>
                  <a:cubicBezTo>
                    <a:pt x="6951871" y="10316396"/>
                    <a:pt x="6945562" y="10247416"/>
                    <a:pt x="6944009" y="10739737"/>
                  </a:cubicBezTo>
                  <a:close/>
                </a:path>
              </a:pathLst>
            </a:custGeom>
            <a:solidFill>
              <a:srgbClr val="FCE09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grpSp>
        <p:nvGrpSpPr>
          <p:cNvPr id="30" name="Google Shape;30;p2"/>
          <p:cNvGrpSpPr/>
          <p:nvPr/>
        </p:nvGrpSpPr>
        <p:grpSpPr>
          <a:xfrm rot="945579">
            <a:off x="8077903" y="764058"/>
            <a:ext cx="2964715" cy="1085188"/>
            <a:chOff x="12117274" y="1145419"/>
            <a:chExt cx="4447115" cy="1627799"/>
          </a:xfrm>
        </p:grpSpPr>
        <p:sp>
          <p:nvSpPr>
            <p:cNvPr id="31" name="Google Shape;31;p2"/>
            <p:cNvSpPr/>
            <p:nvPr/>
          </p:nvSpPr>
          <p:spPr>
            <a:xfrm>
              <a:off x="14591797" y="1233451"/>
              <a:ext cx="1793761" cy="1459171"/>
            </a:xfrm>
            <a:custGeom>
              <a:avLst/>
              <a:gdLst/>
              <a:ahLst/>
              <a:cxnLst/>
              <a:rect l="l" t="t" r="r" b="b"/>
              <a:pathLst>
                <a:path w="1793761" h="1459171" extrusionOk="0">
                  <a:moveTo>
                    <a:pt x="1777755" y="349686"/>
                  </a:moveTo>
                  <a:cubicBezTo>
                    <a:pt x="1793498" y="431613"/>
                    <a:pt x="1795384" y="516853"/>
                    <a:pt x="1792804" y="599339"/>
                  </a:cubicBezTo>
                  <a:cubicBezTo>
                    <a:pt x="1788099" y="749748"/>
                    <a:pt x="1769066" y="902332"/>
                    <a:pt x="1707776" y="1039809"/>
                  </a:cubicBezTo>
                  <a:cubicBezTo>
                    <a:pt x="1565717" y="1358468"/>
                    <a:pt x="1204131" y="1456345"/>
                    <a:pt x="882480" y="1459027"/>
                  </a:cubicBezTo>
                  <a:cubicBezTo>
                    <a:pt x="710688" y="1460457"/>
                    <a:pt x="515352" y="1452570"/>
                    <a:pt x="357702" y="1377544"/>
                  </a:cubicBezTo>
                  <a:cubicBezTo>
                    <a:pt x="129992" y="1269169"/>
                    <a:pt x="82204" y="1029703"/>
                    <a:pt x="37127" y="804570"/>
                  </a:cubicBezTo>
                  <a:cubicBezTo>
                    <a:pt x="20291" y="720503"/>
                    <a:pt x="11138" y="635076"/>
                    <a:pt x="6834" y="549508"/>
                  </a:cubicBezTo>
                  <a:cubicBezTo>
                    <a:pt x="6344" y="547723"/>
                    <a:pt x="5864" y="546089"/>
                    <a:pt x="5571" y="544908"/>
                  </a:cubicBezTo>
                  <a:cubicBezTo>
                    <a:pt x="-5049" y="506986"/>
                    <a:pt x="1150" y="466107"/>
                    <a:pt x="10543" y="428523"/>
                  </a:cubicBezTo>
                  <a:cubicBezTo>
                    <a:pt x="42953" y="320397"/>
                    <a:pt x="106040" y="233354"/>
                    <a:pt x="200025" y="170415"/>
                  </a:cubicBezTo>
                  <a:cubicBezTo>
                    <a:pt x="331126" y="82617"/>
                    <a:pt x="497226" y="44136"/>
                    <a:pt x="651781" y="22324"/>
                  </a:cubicBezTo>
                  <a:cubicBezTo>
                    <a:pt x="820015" y="-1423"/>
                    <a:pt x="990500" y="-1432"/>
                    <a:pt x="1160033" y="1081"/>
                  </a:cubicBezTo>
                  <a:cubicBezTo>
                    <a:pt x="1252302" y="2449"/>
                    <a:pt x="1345024" y="4527"/>
                    <a:pt x="1435852" y="20841"/>
                  </a:cubicBezTo>
                  <a:cubicBezTo>
                    <a:pt x="1550348" y="41401"/>
                    <a:pt x="1670295" y="84198"/>
                    <a:pt x="1726009" y="193976"/>
                  </a:cubicBezTo>
                  <a:cubicBezTo>
                    <a:pt x="1751037" y="243283"/>
                    <a:pt x="1767393" y="295770"/>
                    <a:pt x="1777755" y="349686"/>
                  </a:cubicBezTo>
                  <a:close/>
                </a:path>
              </a:pathLst>
            </a:custGeom>
            <a:solidFill>
              <a:srgbClr val="C1D4E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2" name="Google Shape;32;p2"/>
            <p:cNvSpPr/>
            <p:nvPr/>
          </p:nvSpPr>
          <p:spPr>
            <a:xfrm>
              <a:off x="12307738" y="1281888"/>
              <a:ext cx="1792028" cy="1456023"/>
            </a:xfrm>
            <a:custGeom>
              <a:avLst/>
              <a:gdLst/>
              <a:ahLst/>
              <a:cxnLst/>
              <a:rect l="l" t="t" r="r" b="b"/>
              <a:pathLst>
                <a:path w="1792028" h="1456023" extrusionOk="0">
                  <a:moveTo>
                    <a:pt x="9416" y="382785"/>
                  </a:moveTo>
                  <a:cubicBezTo>
                    <a:pt x="-3009" y="465281"/>
                    <a:pt x="-1453" y="550520"/>
                    <a:pt x="4453" y="632838"/>
                  </a:cubicBezTo>
                  <a:cubicBezTo>
                    <a:pt x="15224" y="782936"/>
                    <a:pt x="40403" y="934623"/>
                    <a:pt x="107181" y="1069525"/>
                  </a:cubicBezTo>
                  <a:cubicBezTo>
                    <a:pt x="261977" y="1382206"/>
                    <a:pt x="627227" y="1465466"/>
                    <a:pt x="948727" y="1455199"/>
                  </a:cubicBezTo>
                  <a:cubicBezTo>
                    <a:pt x="1120430" y="1449719"/>
                    <a:pt x="1315294" y="1433982"/>
                    <a:pt x="1469787" y="1352668"/>
                  </a:cubicBezTo>
                  <a:cubicBezTo>
                    <a:pt x="1692934" y="1235226"/>
                    <a:pt x="1731028" y="994028"/>
                    <a:pt x="1766987" y="767261"/>
                  </a:cubicBezTo>
                  <a:cubicBezTo>
                    <a:pt x="1780418" y="682581"/>
                    <a:pt x="1786119" y="596861"/>
                    <a:pt x="1786973" y="511187"/>
                  </a:cubicBezTo>
                  <a:cubicBezTo>
                    <a:pt x="1787391" y="509384"/>
                    <a:pt x="1787800" y="507732"/>
                    <a:pt x="1788049" y="506542"/>
                  </a:cubicBezTo>
                  <a:cubicBezTo>
                    <a:pt x="1797130" y="468220"/>
                    <a:pt x="1789285" y="427625"/>
                    <a:pt x="1778381" y="390459"/>
                  </a:cubicBezTo>
                  <a:cubicBezTo>
                    <a:pt x="1741639" y="283727"/>
                    <a:pt x="1675083" y="199295"/>
                    <a:pt x="1578643" y="140184"/>
                  </a:cubicBezTo>
                  <a:cubicBezTo>
                    <a:pt x="1444109" y="57733"/>
                    <a:pt x="1276586" y="25965"/>
                    <a:pt x="1121275" y="10379"/>
                  </a:cubicBezTo>
                  <a:cubicBezTo>
                    <a:pt x="952222" y="-6583"/>
                    <a:pt x="781871" y="264"/>
                    <a:pt x="612578" y="9598"/>
                  </a:cubicBezTo>
                  <a:cubicBezTo>
                    <a:pt x="520434" y="14678"/>
                    <a:pt x="427881" y="20486"/>
                    <a:pt x="337782" y="40433"/>
                  </a:cubicBezTo>
                  <a:cubicBezTo>
                    <a:pt x="224212" y="65575"/>
                    <a:pt x="106078" y="113168"/>
                    <a:pt x="54848" y="225095"/>
                  </a:cubicBezTo>
                  <a:cubicBezTo>
                    <a:pt x="31821" y="275397"/>
                    <a:pt x="17590" y="328496"/>
                    <a:pt x="9416" y="382785"/>
                  </a:cubicBezTo>
                  <a:close/>
                </a:path>
              </a:pathLst>
            </a:custGeom>
            <a:solidFill>
              <a:srgbClr val="C1D4E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3" name="Google Shape;33;p2"/>
            <p:cNvSpPr/>
            <p:nvPr/>
          </p:nvSpPr>
          <p:spPr>
            <a:xfrm>
              <a:off x="15221620" y="1243405"/>
              <a:ext cx="595968" cy="1262627"/>
            </a:xfrm>
            <a:custGeom>
              <a:avLst/>
              <a:gdLst/>
              <a:ahLst/>
              <a:cxnLst/>
              <a:rect l="l" t="t" r="r" b="b"/>
              <a:pathLst>
                <a:path w="595968" h="1262627" extrusionOk="0">
                  <a:moveTo>
                    <a:pt x="523441" y="9147"/>
                  </a:moveTo>
                  <a:cubicBezTo>
                    <a:pt x="537644" y="-12132"/>
                    <a:pt x="572030" y="7335"/>
                    <a:pt x="560058" y="30639"/>
                  </a:cubicBezTo>
                  <a:cubicBezTo>
                    <a:pt x="547544" y="52788"/>
                    <a:pt x="535626" y="75141"/>
                    <a:pt x="525068" y="98285"/>
                  </a:cubicBezTo>
                  <a:cubicBezTo>
                    <a:pt x="494925" y="173347"/>
                    <a:pt x="470742" y="251597"/>
                    <a:pt x="456316" y="331224"/>
                  </a:cubicBezTo>
                  <a:cubicBezTo>
                    <a:pt x="433991" y="503933"/>
                    <a:pt x="540206" y="412903"/>
                    <a:pt x="588893" y="506730"/>
                  </a:cubicBezTo>
                  <a:cubicBezTo>
                    <a:pt x="613859" y="590060"/>
                    <a:pt x="567075" y="678142"/>
                    <a:pt x="536675" y="754403"/>
                  </a:cubicBezTo>
                  <a:cubicBezTo>
                    <a:pt x="484706" y="848621"/>
                    <a:pt x="325063" y="1311764"/>
                    <a:pt x="198178" y="1258354"/>
                  </a:cubicBezTo>
                  <a:cubicBezTo>
                    <a:pt x="151306" y="1235965"/>
                    <a:pt x="152382" y="1174571"/>
                    <a:pt x="150390" y="1129757"/>
                  </a:cubicBezTo>
                  <a:cubicBezTo>
                    <a:pt x="157327" y="1028141"/>
                    <a:pt x="195884" y="930868"/>
                    <a:pt x="231416" y="836241"/>
                  </a:cubicBezTo>
                  <a:cubicBezTo>
                    <a:pt x="249098" y="787600"/>
                    <a:pt x="272952" y="740815"/>
                    <a:pt x="285022" y="690344"/>
                  </a:cubicBezTo>
                  <a:cubicBezTo>
                    <a:pt x="288206" y="656099"/>
                    <a:pt x="229904" y="675975"/>
                    <a:pt x="210337" y="677742"/>
                  </a:cubicBezTo>
                  <a:cubicBezTo>
                    <a:pt x="170179" y="682520"/>
                    <a:pt x="130022" y="691312"/>
                    <a:pt x="89437" y="690202"/>
                  </a:cubicBezTo>
                  <a:cubicBezTo>
                    <a:pt x="24750" y="692884"/>
                    <a:pt x="-10071" y="644039"/>
                    <a:pt x="2567" y="582663"/>
                  </a:cubicBezTo>
                  <a:cubicBezTo>
                    <a:pt x="43348" y="455105"/>
                    <a:pt x="102023" y="333196"/>
                    <a:pt x="149251" y="208116"/>
                  </a:cubicBezTo>
                  <a:cubicBezTo>
                    <a:pt x="170633" y="150221"/>
                    <a:pt x="196106" y="93818"/>
                    <a:pt x="218555" y="36411"/>
                  </a:cubicBezTo>
                  <a:cubicBezTo>
                    <a:pt x="228330" y="9466"/>
                    <a:pt x="262742" y="14386"/>
                    <a:pt x="271049" y="35230"/>
                  </a:cubicBezTo>
                  <a:cubicBezTo>
                    <a:pt x="275300" y="34848"/>
                    <a:pt x="279454" y="34324"/>
                    <a:pt x="283332" y="33498"/>
                  </a:cubicBezTo>
                  <a:cubicBezTo>
                    <a:pt x="358506" y="22148"/>
                    <a:pt x="434738" y="29307"/>
                    <a:pt x="510304" y="25053"/>
                  </a:cubicBezTo>
                  <a:cubicBezTo>
                    <a:pt x="510304" y="25088"/>
                    <a:pt x="510277" y="25132"/>
                    <a:pt x="510277" y="25168"/>
                  </a:cubicBezTo>
                  <a:lnTo>
                    <a:pt x="510241" y="25168"/>
                  </a:lnTo>
                  <a:cubicBezTo>
                    <a:pt x="510241" y="25203"/>
                    <a:pt x="510206" y="25203"/>
                    <a:pt x="510215" y="25248"/>
                  </a:cubicBezTo>
                  <a:cubicBezTo>
                    <a:pt x="511051" y="25168"/>
                    <a:pt x="511887" y="25132"/>
                    <a:pt x="512696" y="25168"/>
                  </a:cubicBezTo>
                  <a:cubicBezTo>
                    <a:pt x="516245" y="19813"/>
                    <a:pt x="519820" y="14449"/>
                    <a:pt x="523441" y="9147"/>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4" name="Google Shape;34;p2"/>
            <p:cNvSpPr/>
            <p:nvPr/>
          </p:nvSpPr>
          <p:spPr>
            <a:xfrm>
              <a:off x="13084930" y="1300749"/>
              <a:ext cx="597764" cy="1248765"/>
            </a:xfrm>
            <a:custGeom>
              <a:avLst/>
              <a:gdLst/>
              <a:ahLst/>
              <a:cxnLst/>
              <a:rect l="l" t="t" r="r" b="b"/>
              <a:pathLst>
                <a:path w="597764" h="1248765" extrusionOk="0">
                  <a:moveTo>
                    <a:pt x="547227" y="8490"/>
                  </a:moveTo>
                  <a:cubicBezTo>
                    <a:pt x="562285" y="-12203"/>
                    <a:pt x="595851" y="8632"/>
                    <a:pt x="582946" y="31439"/>
                  </a:cubicBezTo>
                  <a:cubicBezTo>
                    <a:pt x="569542" y="53064"/>
                    <a:pt x="556743" y="74920"/>
                    <a:pt x="545252" y="97620"/>
                  </a:cubicBezTo>
                  <a:cubicBezTo>
                    <a:pt x="512103" y="171412"/>
                    <a:pt x="484789" y="248623"/>
                    <a:pt x="467161" y="327610"/>
                  </a:cubicBezTo>
                  <a:cubicBezTo>
                    <a:pt x="437890" y="499280"/>
                    <a:pt x="547689" y="412601"/>
                    <a:pt x="592552" y="508312"/>
                  </a:cubicBezTo>
                  <a:cubicBezTo>
                    <a:pt x="614138" y="592583"/>
                    <a:pt x="563832" y="678711"/>
                    <a:pt x="530381" y="753684"/>
                  </a:cubicBezTo>
                  <a:cubicBezTo>
                    <a:pt x="474650" y="845735"/>
                    <a:pt x="296463" y="1302076"/>
                    <a:pt x="171828" y="1243612"/>
                  </a:cubicBezTo>
                  <a:cubicBezTo>
                    <a:pt x="125898" y="1219349"/>
                    <a:pt x="129447" y="1158053"/>
                    <a:pt x="129269" y="1113204"/>
                  </a:cubicBezTo>
                  <a:cubicBezTo>
                    <a:pt x="140298" y="1011952"/>
                    <a:pt x="182750" y="916304"/>
                    <a:pt x="222071" y="823178"/>
                  </a:cubicBezTo>
                  <a:cubicBezTo>
                    <a:pt x="241701" y="775292"/>
                    <a:pt x="267432" y="729492"/>
                    <a:pt x="281520" y="679555"/>
                  </a:cubicBezTo>
                  <a:cubicBezTo>
                    <a:pt x="286083" y="645469"/>
                    <a:pt x="227034" y="662974"/>
                    <a:pt x="207405" y="663960"/>
                  </a:cubicBezTo>
                  <a:cubicBezTo>
                    <a:pt x="167087" y="667112"/>
                    <a:pt x="126609" y="674288"/>
                    <a:pt x="86096" y="671544"/>
                  </a:cubicBezTo>
                  <a:cubicBezTo>
                    <a:pt x="21355" y="671624"/>
                    <a:pt x="-11474" y="621411"/>
                    <a:pt x="3638" y="560594"/>
                  </a:cubicBezTo>
                  <a:cubicBezTo>
                    <a:pt x="49532" y="434777"/>
                    <a:pt x="113081" y="315328"/>
                    <a:pt x="165308" y="192255"/>
                  </a:cubicBezTo>
                  <a:cubicBezTo>
                    <a:pt x="189011" y="135266"/>
                    <a:pt x="216735" y="79938"/>
                    <a:pt x="241478" y="23481"/>
                  </a:cubicBezTo>
                  <a:cubicBezTo>
                    <a:pt x="252329" y="-3046"/>
                    <a:pt x="286519" y="3250"/>
                    <a:pt x="293972" y="24414"/>
                  </a:cubicBezTo>
                  <a:cubicBezTo>
                    <a:pt x="298233" y="24201"/>
                    <a:pt x="302413" y="23845"/>
                    <a:pt x="306317" y="23170"/>
                  </a:cubicBezTo>
                  <a:cubicBezTo>
                    <a:pt x="381892" y="14858"/>
                    <a:pt x="457777" y="25071"/>
                    <a:pt x="533449" y="23863"/>
                  </a:cubicBezTo>
                  <a:cubicBezTo>
                    <a:pt x="533449" y="23899"/>
                    <a:pt x="533414" y="23934"/>
                    <a:pt x="533423" y="23970"/>
                  </a:cubicBezTo>
                  <a:lnTo>
                    <a:pt x="533387" y="23970"/>
                  </a:lnTo>
                  <a:cubicBezTo>
                    <a:pt x="533387" y="24005"/>
                    <a:pt x="533352" y="24005"/>
                    <a:pt x="533352" y="24041"/>
                  </a:cubicBezTo>
                  <a:cubicBezTo>
                    <a:pt x="534188" y="23996"/>
                    <a:pt x="535024" y="23996"/>
                    <a:pt x="535833" y="24058"/>
                  </a:cubicBezTo>
                  <a:cubicBezTo>
                    <a:pt x="539613" y="18863"/>
                    <a:pt x="543402" y="13641"/>
                    <a:pt x="547227" y="8490"/>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5" name="Google Shape;35;p2"/>
            <p:cNvSpPr/>
            <p:nvPr/>
          </p:nvSpPr>
          <p:spPr>
            <a:xfrm>
              <a:off x="15044414" y="2165894"/>
              <a:ext cx="257895" cy="513195"/>
            </a:xfrm>
            <a:custGeom>
              <a:avLst/>
              <a:gdLst/>
              <a:ahLst/>
              <a:cxnLst/>
              <a:rect l="l" t="t" r="r" b="b"/>
              <a:pathLst>
                <a:path w="257895" h="513195" extrusionOk="0">
                  <a:moveTo>
                    <a:pt x="101061" y="512605"/>
                  </a:moveTo>
                  <a:cubicBezTo>
                    <a:pt x="78194" y="508484"/>
                    <a:pt x="75659" y="483342"/>
                    <a:pt x="81956" y="464923"/>
                  </a:cubicBezTo>
                  <a:cubicBezTo>
                    <a:pt x="75641" y="468085"/>
                    <a:pt x="68295" y="468848"/>
                    <a:pt x="61064" y="466380"/>
                  </a:cubicBezTo>
                  <a:cubicBezTo>
                    <a:pt x="57195" y="465065"/>
                    <a:pt x="53877" y="463014"/>
                    <a:pt x="51173" y="460447"/>
                  </a:cubicBezTo>
                  <a:cubicBezTo>
                    <a:pt x="39380" y="479390"/>
                    <a:pt x="8197" y="475349"/>
                    <a:pt x="1633" y="453999"/>
                  </a:cubicBezTo>
                  <a:cubicBezTo>
                    <a:pt x="-2343" y="443280"/>
                    <a:pt x="1837" y="432516"/>
                    <a:pt x="4692" y="422072"/>
                  </a:cubicBezTo>
                  <a:cubicBezTo>
                    <a:pt x="35911" y="331664"/>
                    <a:pt x="65137" y="240367"/>
                    <a:pt x="98153" y="150563"/>
                  </a:cubicBezTo>
                  <a:cubicBezTo>
                    <a:pt x="118743" y="101567"/>
                    <a:pt x="137412" y="47508"/>
                    <a:pt x="178797" y="11824"/>
                  </a:cubicBezTo>
                  <a:cubicBezTo>
                    <a:pt x="200507" y="-7305"/>
                    <a:pt x="240105" y="-3406"/>
                    <a:pt x="251943" y="24853"/>
                  </a:cubicBezTo>
                  <a:cubicBezTo>
                    <a:pt x="261362" y="46869"/>
                    <a:pt x="257013" y="72286"/>
                    <a:pt x="256096" y="95528"/>
                  </a:cubicBezTo>
                  <a:cubicBezTo>
                    <a:pt x="251783" y="174124"/>
                    <a:pt x="229716" y="250003"/>
                    <a:pt x="205124" y="324337"/>
                  </a:cubicBezTo>
                  <a:cubicBezTo>
                    <a:pt x="193321" y="360598"/>
                    <a:pt x="181145" y="396682"/>
                    <a:pt x="167501" y="432241"/>
                  </a:cubicBezTo>
                  <a:cubicBezTo>
                    <a:pt x="157789" y="449159"/>
                    <a:pt x="156855" y="476903"/>
                    <a:pt x="135784" y="483458"/>
                  </a:cubicBezTo>
                  <a:cubicBezTo>
                    <a:pt x="133490" y="500758"/>
                    <a:pt x="119748" y="516468"/>
                    <a:pt x="101061" y="512605"/>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6" name="Google Shape;36;p2"/>
            <p:cNvSpPr/>
            <p:nvPr/>
          </p:nvSpPr>
          <p:spPr>
            <a:xfrm>
              <a:off x="12836227" y="2249908"/>
              <a:ext cx="273372" cy="508631"/>
            </a:xfrm>
            <a:custGeom>
              <a:avLst/>
              <a:gdLst/>
              <a:ahLst/>
              <a:cxnLst/>
              <a:rect l="l" t="t" r="r" b="b"/>
              <a:pathLst>
                <a:path w="273372" h="508631" extrusionOk="0">
                  <a:moveTo>
                    <a:pt x="98266" y="507792"/>
                  </a:moveTo>
                  <a:cubicBezTo>
                    <a:pt x="75586" y="502756"/>
                    <a:pt x="74065" y="477534"/>
                    <a:pt x="81100" y="459382"/>
                  </a:cubicBezTo>
                  <a:cubicBezTo>
                    <a:pt x="74661" y="462286"/>
                    <a:pt x="67297" y="462756"/>
                    <a:pt x="60163" y="459994"/>
                  </a:cubicBezTo>
                  <a:cubicBezTo>
                    <a:pt x="56348" y="458520"/>
                    <a:pt x="53119" y="456344"/>
                    <a:pt x="50522" y="453671"/>
                  </a:cubicBezTo>
                  <a:cubicBezTo>
                    <a:pt x="37972" y="472117"/>
                    <a:pt x="6976" y="466824"/>
                    <a:pt x="1275" y="445243"/>
                  </a:cubicBezTo>
                  <a:cubicBezTo>
                    <a:pt x="-2265" y="434373"/>
                    <a:pt x="2351" y="423787"/>
                    <a:pt x="5615" y="413458"/>
                  </a:cubicBezTo>
                  <a:cubicBezTo>
                    <a:pt x="40454" y="324382"/>
                    <a:pt x="73345" y="234329"/>
                    <a:pt x="109962" y="145927"/>
                  </a:cubicBezTo>
                  <a:cubicBezTo>
                    <a:pt x="132509" y="97801"/>
                    <a:pt x="153348" y="44533"/>
                    <a:pt x="196138" y="10546"/>
                  </a:cubicBezTo>
                  <a:cubicBezTo>
                    <a:pt x="218605" y="-7696"/>
                    <a:pt x="258016" y="-2207"/>
                    <a:pt x="268698" y="26505"/>
                  </a:cubicBezTo>
                  <a:cubicBezTo>
                    <a:pt x="277218" y="48885"/>
                    <a:pt x="271846" y="74107"/>
                    <a:pt x="269996" y="97286"/>
                  </a:cubicBezTo>
                  <a:cubicBezTo>
                    <a:pt x="262516" y="175643"/>
                    <a:pt x="237408" y="250572"/>
                    <a:pt x="209836" y="323858"/>
                  </a:cubicBezTo>
                  <a:cubicBezTo>
                    <a:pt x="196583" y="359613"/>
                    <a:pt x="182957" y="395181"/>
                    <a:pt x="167890" y="430163"/>
                  </a:cubicBezTo>
                  <a:cubicBezTo>
                    <a:pt x="157502" y="446673"/>
                    <a:pt x="155456" y="474355"/>
                    <a:pt x="134128" y="480065"/>
                  </a:cubicBezTo>
                  <a:cubicBezTo>
                    <a:pt x="131148" y="497259"/>
                    <a:pt x="116784" y="512410"/>
                    <a:pt x="98266" y="507792"/>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7" name="Google Shape;37;p2"/>
            <p:cNvSpPr/>
            <p:nvPr/>
          </p:nvSpPr>
          <p:spPr>
            <a:xfrm>
              <a:off x="14586709" y="1767090"/>
              <a:ext cx="176071" cy="425669"/>
            </a:xfrm>
            <a:custGeom>
              <a:avLst/>
              <a:gdLst/>
              <a:ahLst/>
              <a:cxnLst/>
              <a:rect l="l" t="t" r="r" b="b"/>
              <a:pathLst>
                <a:path w="176071" h="425669" extrusionOk="0">
                  <a:moveTo>
                    <a:pt x="63232" y="1456"/>
                  </a:moveTo>
                  <a:cubicBezTo>
                    <a:pt x="78503" y="-1857"/>
                    <a:pt x="94762" y="301"/>
                    <a:pt x="108708" y="9813"/>
                  </a:cubicBezTo>
                  <a:cubicBezTo>
                    <a:pt x="150840" y="38534"/>
                    <a:pt x="162545" y="108267"/>
                    <a:pt x="169473" y="155194"/>
                  </a:cubicBezTo>
                  <a:cubicBezTo>
                    <a:pt x="178163" y="214031"/>
                    <a:pt x="176793" y="273871"/>
                    <a:pt x="173698" y="333080"/>
                  </a:cubicBezTo>
                  <a:cubicBezTo>
                    <a:pt x="172328" y="359244"/>
                    <a:pt x="169776" y="387627"/>
                    <a:pt x="152041" y="406944"/>
                  </a:cubicBezTo>
                  <a:cubicBezTo>
                    <a:pt x="138939" y="421215"/>
                    <a:pt x="118341" y="428196"/>
                    <a:pt x="99245" y="424839"/>
                  </a:cubicBezTo>
                  <a:cubicBezTo>
                    <a:pt x="62529" y="418382"/>
                    <a:pt x="45772" y="377992"/>
                    <a:pt x="35571" y="346668"/>
                  </a:cubicBezTo>
                  <a:cubicBezTo>
                    <a:pt x="12873" y="276979"/>
                    <a:pt x="2289" y="203782"/>
                    <a:pt x="189" y="130647"/>
                  </a:cubicBezTo>
                  <a:cubicBezTo>
                    <a:pt x="-744" y="98347"/>
                    <a:pt x="1230" y="61260"/>
                    <a:pt x="18654" y="32974"/>
                  </a:cubicBezTo>
                  <a:cubicBezTo>
                    <a:pt x="28553" y="16900"/>
                    <a:pt x="45212" y="5363"/>
                    <a:pt x="63232" y="1456"/>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8" name="Google Shape;38;p2"/>
            <p:cNvSpPr/>
            <p:nvPr/>
          </p:nvSpPr>
          <p:spPr>
            <a:xfrm>
              <a:off x="13939613" y="1779790"/>
              <a:ext cx="171508" cy="426714"/>
            </a:xfrm>
            <a:custGeom>
              <a:avLst/>
              <a:gdLst/>
              <a:ahLst/>
              <a:cxnLst/>
              <a:rect l="l" t="t" r="r" b="b"/>
              <a:pathLst>
                <a:path w="171508" h="426714" extrusionOk="0">
                  <a:moveTo>
                    <a:pt x="103235" y="967"/>
                  </a:moveTo>
                  <a:cubicBezTo>
                    <a:pt x="87839" y="-1733"/>
                    <a:pt x="71687" y="1083"/>
                    <a:pt x="58132" y="11145"/>
                  </a:cubicBezTo>
                  <a:cubicBezTo>
                    <a:pt x="17201" y="41536"/>
                    <a:pt x="8316" y="111686"/>
                    <a:pt x="3282" y="158853"/>
                  </a:cubicBezTo>
                  <a:cubicBezTo>
                    <a:pt x="-3024" y="217992"/>
                    <a:pt x="756" y="277725"/>
                    <a:pt x="6243" y="336766"/>
                  </a:cubicBezTo>
                  <a:cubicBezTo>
                    <a:pt x="8672" y="362858"/>
                    <a:pt x="12363" y="391109"/>
                    <a:pt x="30863" y="409696"/>
                  </a:cubicBezTo>
                  <a:cubicBezTo>
                    <a:pt x="44524" y="423426"/>
                    <a:pt x="65390" y="429572"/>
                    <a:pt x="84335" y="425451"/>
                  </a:cubicBezTo>
                  <a:cubicBezTo>
                    <a:pt x="120757" y="417521"/>
                    <a:pt x="135877" y="376490"/>
                    <a:pt x="144807" y="344785"/>
                  </a:cubicBezTo>
                  <a:cubicBezTo>
                    <a:pt x="164668" y="274235"/>
                    <a:pt x="172299" y="200674"/>
                    <a:pt x="171445" y="127512"/>
                  </a:cubicBezTo>
                  <a:cubicBezTo>
                    <a:pt x="171071" y="95203"/>
                    <a:pt x="167603" y="58223"/>
                    <a:pt x="149058" y="30665"/>
                  </a:cubicBezTo>
                  <a:cubicBezTo>
                    <a:pt x="138510" y="15008"/>
                    <a:pt x="121397" y="4155"/>
                    <a:pt x="103235" y="967"/>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39" name="Google Shape;39;p2"/>
            <p:cNvSpPr/>
            <p:nvPr/>
          </p:nvSpPr>
          <p:spPr>
            <a:xfrm>
              <a:off x="15834106" y="1377179"/>
              <a:ext cx="568832" cy="1012975"/>
            </a:xfrm>
            <a:custGeom>
              <a:avLst/>
              <a:gdLst/>
              <a:ahLst/>
              <a:cxnLst/>
              <a:rect l="l" t="t" r="r" b="b"/>
              <a:pathLst>
                <a:path w="568832" h="1012975" extrusionOk="0">
                  <a:moveTo>
                    <a:pt x="567769" y="96589"/>
                  </a:moveTo>
                  <a:cubicBezTo>
                    <a:pt x="555210" y="193196"/>
                    <a:pt x="402345" y="219937"/>
                    <a:pt x="315724" y="355869"/>
                  </a:cubicBezTo>
                  <a:cubicBezTo>
                    <a:pt x="218572" y="508338"/>
                    <a:pt x="255118" y="702023"/>
                    <a:pt x="223215" y="878452"/>
                  </a:cubicBezTo>
                  <a:cubicBezTo>
                    <a:pt x="192147" y="1050237"/>
                    <a:pt x="40625" y="1032076"/>
                    <a:pt x="8019" y="963870"/>
                  </a:cubicBezTo>
                  <a:cubicBezTo>
                    <a:pt x="-10605" y="924909"/>
                    <a:pt x="-1791" y="936499"/>
                    <a:pt x="88636" y="488382"/>
                  </a:cubicBezTo>
                  <a:cubicBezTo>
                    <a:pt x="100608" y="429048"/>
                    <a:pt x="83887" y="358507"/>
                    <a:pt x="172153" y="248605"/>
                  </a:cubicBezTo>
                  <a:cubicBezTo>
                    <a:pt x="239216" y="165106"/>
                    <a:pt x="336358" y="102610"/>
                    <a:pt x="449555" y="22326"/>
                  </a:cubicBezTo>
                  <a:cubicBezTo>
                    <a:pt x="530884" y="-35356"/>
                    <a:pt x="576512" y="29289"/>
                    <a:pt x="567769" y="96589"/>
                  </a:cubicBezTo>
                  <a:close/>
                </a:path>
              </a:pathLst>
            </a:custGeom>
            <a:solidFill>
              <a:srgbClr val="6D92B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0" name="Google Shape;40;p2"/>
            <p:cNvSpPr/>
            <p:nvPr/>
          </p:nvSpPr>
          <p:spPr>
            <a:xfrm>
              <a:off x="12278623" y="1457713"/>
              <a:ext cx="602966" cy="995740"/>
            </a:xfrm>
            <a:custGeom>
              <a:avLst/>
              <a:gdLst/>
              <a:ahLst/>
              <a:cxnLst/>
              <a:rect l="l" t="t" r="r" b="b"/>
              <a:pathLst>
                <a:path w="602966" h="995740" extrusionOk="0">
                  <a:moveTo>
                    <a:pt x="1824" y="98976"/>
                  </a:moveTo>
                  <a:cubicBezTo>
                    <a:pt x="18270" y="194997"/>
                    <a:pt x="172096" y="215575"/>
                    <a:pt x="264124" y="347910"/>
                  </a:cubicBezTo>
                  <a:cubicBezTo>
                    <a:pt x="367351" y="496347"/>
                    <a:pt x="338640" y="691346"/>
                    <a:pt x="377641" y="866346"/>
                  </a:cubicBezTo>
                  <a:cubicBezTo>
                    <a:pt x="415620" y="1036745"/>
                    <a:pt x="566288" y="1012500"/>
                    <a:pt x="596110" y="943033"/>
                  </a:cubicBezTo>
                  <a:cubicBezTo>
                    <a:pt x="613152" y="903353"/>
                    <a:pt x="604809" y="915289"/>
                    <a:pt x="496370" y="471178"/>
                  </a:cubicBezTo>
                  <a:cubicBezTo>
                    <a:pt x="482015" y="412368"/>
                    <a:pt x="495881" y="341223"/>
                    <a:pt x="403248" y="234953"/>
                  </a:cubicBezTo>
                  <a:cubicBezTo>
                    <a:pt x="332868" y="154216"/>
                    <a:pt x="233288" y="95690"/>
                    <a:pt x="116934" y="20016"/>
                  </a:cubicBezTo>
                  <a:cubicBezTo>
                    <a:pt x="33354" y="-34336"/>
                    <a:pt x="-9631" y="32094"/>
                    <a:pt x="1824" y="98976"/>
                  </a:cubicBezTo>
                  <a:close/>
                </a:path>
              </a:pathLst>
            </a:custGeom>
            <a:solidFill>
              <a:srgbClr val="6D92B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1" name="Google Shape;41;p2"/>
            <p:cNvSpPr/>
            <p:nvPr/>
          </p:nvSpPr>
          <p:spPr>
            <a:xfrm>
              <a:off x="14087948" y="1519361"/>
              <a:ext cx="511153" cy="195584"/>
            </a:xfrm>
            <a:custGeom>
              <a:avLst/>
              <a:gdLst/>
              <a:ahLst/>
              <a:cxnLst/>
              <a:rect l="l" t="t" r="r" b="b"/>
              <a:pathLst>
                <a:path w="511153" h="195584" extrusionOk="0">
                  <a:moveTo>
                    <a:pt x="214104" y="2994"/>
                  </a:moveTo>
                  <a:cubicBezTo>
                    <a:pt x="239826" y="-380"/>
                    <a:pt x="265895" y="-904"/>
                    <a:pt x="291742" y="1431"/>
                  </a:cubicBezTo>
                  <a:cubicBezTo>
                    <a:pt x="291876" y="1440"/>
                    <a:pt x="292000" y="1458"/>
                    <a:pt x="292133" y="1467"/>
                  </a:cubicBezTo>
                  <a:cubicBezTo>
                    <a:pt x="344769" y="6307"/>
                    <a:pt x="397334" y="17923"/>
                    <a:pt x="444323" y="42781"/>
                  </a:cubicBezTo>
                  <a:cubicBezTo>
                    <a:pt x="463570" y="54904"/>
                    <a:pt x="516571" y="69318"/>
                    <a:pt x="493677" y="99486"/>
                  </a:cubicBezTo>
                  <a:cubicBezTo>
                    <a:pt x="494006" y="101085"/>
                    <a:pt x="494184" y="102692"/>
                    <a:pt x="494219" y="104326"/>
                  </a:cubicBezTo>
                  <a:cubicBezTo>
                    <a:pt x="494406" y="104397"/>
                    <a:pt x="494548" y="104504"/>
                    <a:pt x="494691" y="104584"/>
                  </a:cubicBezTo>
                  <a:cubicBezTo>
                    <a:pt x="495162" y="104762"/>
                    <a:pt x="495642" y="104948"/>
                    <a:pt x="496078" y="105170"/>
                  </a:cubicBezTo>
                  <a:cubicBezTo>
                    <a:pt x="496078" y="105206"/>
                    <a:pt x="496043" y="105241"/>
                    <a:pt x="496007" y="105277"/>
                  </a:cubicBezTo>
                  <a:cubicBezTo>
                    <a:pt x="507490" y="111067"/>
                    <a:pt x="514054" y="123873"/>
                    <a:pt x="509900" y="136831"/>
                  </a:cubicBezTo>
                  <a:cubicBezTo>
                    <a:pt x="508335" y="141742"/>
                    <a:pt x="505453" y="145818"/>
                    <a:pt x="501735" y="148882"/>
                  </a:cubicBezTo>
                  <a:cubicBezTo>
                    <a:pt x="516828" y="167301"/>
                    <a:pt x="496016" y="194415"/>
                    <a:pt x="474181" y="184193"/>
                  </a:cubicBezTo>
                  <a:cubicBezTo>
                    <a:pt x="435322" y="165703"/>
                    <a:pt x="394275" y="152381"/>
                    <a:pt x="352570" y="142079"/>
                  </a:cubicBezTo>
                  <a:cubicBezTo>
                    <a:pt x="352250" y="142000"/>
                    <a:pt x="351929" y="141928"/>
                    <a:pt x="351609" y="141849"/>
                  </a:cubicBezTo>
                  <a:cubicBezTo>
                    <a:pt x="288567" y="126698"/>
                    <a:pt x="222332" y="128030"/>
                    <a:pt x="159956" y="145703"/>
                  </a:cubicBezTo>
                  <a:cubicBezTo>
                    <a:pt x="159636" y="145792"/>
                    <a:pt x="159325" y="145881"/>
                    <a:pt x="159005" y="145969"/>
                  </a:cubicBezTo>
                  <a:cubicBezTo>
                    <a:pt x="117753" y="157941"/>
                    <a:pt x="77275" y="172905"/>
                    <a:pt x="39199" y="192941"/>
                  </a:cubicBezTo>
                  <a:cubicBezTo>
                    <a:pt x="17791" y="204042"/>
                    <a:pt x="-4098" y="177781"/>
                    <a:pt x="10240" y="158776"/>
                  </a:cubicBezTo>
                  <a:cubicBezTo>
                    <a:pt x="6397" y="155872"/>
                    <a:pt x="3356" y="151911"/>
                    <a:pt x="1594" y="147062"/>
                  </a:cubicBezTo>
                  <a:cubicBezTo>
                    <a:pt x="-3084" y="134282"/>
                    <a:pt x="2955" y="121218"/>
                    <a:pt x="14198" y="114975"/>
                  </a:cubicBezTo>
                  <a:cubicBezTo>
                    <a:pt x="14162" y="114939"/>
                    <a:pt x="14118" y="114904"/>
                    <a:pt x="14118" y="114868"/>
                  </a:cubicBezTo>
                  <a:cubicBezTo>
                    <a:pt x="14545" y="114628"/>
                    <a:pt x="15016" y="114433"/>
                    <a:pt x="15478" y="114229"/>
                  </a:cubicBezTo>
                  <a:cubicBezTo>
                    <a:pt x="15621" y="114149"/>
                    <a:pt x="15763" y="114033"/>
                    <a:pt x="15941" y="113953"/>
                  </a:cubicBezTo>
                  <a:cubicBezTo>
                    <a:pt x="15914" y="112319"/>
                    <a:pt x="16030" y="110712"/>
                    <a:pt x="16288" y="109095"/>
                  </a:cubicBezTo>
                  <a:cubicBezTo>
                    <a:pt x="-7807" y="79868"/>
                    <a:pt x="44571" y="63332"/>
                    <a:pt x="63320" y="50446"/>
                  </a:cubicBezTo>
                  <a:cubicBezTo>
                    <a:pt x="109268" y="23714"/>
                    <a:pt x="161317" y="10002"/>
                    <a:pt x="213722" y="3048"/>
                  </a:cubicBezTo>
                  <a:cubicBezTo>
                    <a:pt x="213846" y="3030"/>
                    <a:pt x="213971" y="3012"/>
                    <a:pt x="214104" y="2994"/>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2" name="Google Shape;42;p2"/>
            <p:cNvSpPr/>
            <p:nvPr/>
          </p:nvSpPr>
          <p:spPr>
            <a:xfrm>
              <a:off x="16374520" y="1597668"/>
              <a:ext cx="39018" cy="352966"/>
            </a:xfrm>
            <a:custGeom>
              <a:avLst/>
              <a:gdLst/>
              <a:ahLst/>
              <a:cxnLst/>
              <a:rect l="l" t="t" r="r" b="b"/>
              <a:pathLst>
                <a:path w="39018" h="352966" extrusionOk="0">
                  <a:moveTo>
                    <a:pt x="4638" y="352839"/>
                  </a:moveTo>
                  <a:cubicBezTo>
                    <a:pt x="-6898" y="348683"/>
                    <a:pt x="6666" y="324998"/>
                    <a:pt x="7093" y="315752"/>
                  </a:cubicBezTo>
                  <a:cubicBezTo>
                    <a:pt x="10197" y="302102"/>
                    <a:pt x="12189" y="288257"/>
                    <a:pt x="14164" y="274403"/>
                  </a:cubicBezTo>
                  <a:cubicBezTo>
                    <a:pt x="24090" y="186197"/>
                    <a:pt x="27656" y="95762"/>
                    <a:pt x="14706" y="7751"/>
                  </a:cubicBezTo>
                  <a:cubicBezTo>
                    <a:pt x="12883" y="-375"/>
                    <a:pt x="25575" y="-3341"/>
                    <a:pt x="27354" y="4909"/>
                  </a:cubicBezTo>
                  <a:cubicBezTo>
                    <a:pt x="44164" y="91490"/>
                    <a:pt x="40313" y="181197"/>
                    <a:pt x="31365" y="268541"/>
                  </a:cubicBezTo>
                  <a:cubicBezTo>
                    <a:pt x="29177" y="282866"/>
                    <a:pt x="22355" y="356427"/>
                    <a:pt x="4638" y="352839"/>
                  </a:cubicBezTo>
                  <a:close/>
                </a:path>
              </a:pathLst>
            </a:custGeom>
            <a:solidFill>
              <a:srgbClr val="6D92B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3" name="Google Shape;43;p2"/>
            <p:cNvSpPr/>
            <p:nvPr/>
          </p:nvSpPr>
          <p:spPr>
            <a:xfrm>
              <a:off x="12278596" y="1680246"/>
              <a:ext cx="48107" cy="352068"/>
            </a:xfrm>
            <a:custGeom>
              <a:avLst/>
              <a:gdLst/>
              <a:ahLst/>
              <a:cxnLst/>
              <a:rect l="l" t="t" r="r" b="b"/>
              <a:pathLst>
                <a:path w="48107" h="352068" extrusionOk="0">
                  <a:moveTo>
                    <a:pt x="43778" y="351887"/>
                  </a:moveTo>
                  <a:cubicBezTo>
                    <a:pt x="55145" y="347269"/>
                    <a:pt x="40629" y="324152"/>
                    <a:pt x="39829" y="314933"/>
                  </a:cubicBezTo>
                  <a:cubicBezTo>
                    <a:pt x="36182" y="301417"/>
                    <a:pt x="33630" y="287660"/>
                    <a:pt x="31095" y="273894"/>
                  </a:cubicBezTo>
                  <a:cubicBezTo>
                    <a:pt x="17611" y="186159"/>
                    <a:pt x="10407" y="95946"/>
                    <a:pt x="19790" y="7483"/>
                  </a:cubicBezTo>
                  <a:cubicBezTo>
                    <a:pt x="21285" y="-705"/>
                    <a:pt x="8486" y="-3165"/>
                    <a:pt x="7036" y="5156"/>
                  </a:cubicBezTo>
                  <a:cubicBezTo>
                    <a:pt x="-6270" y="92341"/>
                    <a:pt x="1201" y="181825"/>
                    <a:pt x="13671" y="268735"/>
                  </a:cubicBezTo>
                  <a:cubicBezTo>
                    <a:pt x="16437" y="282953"/>
                    <a:pt x="26221" y="356186"/>
                    <a:pt x="43778" y="351887"/>
                  </a:cubicBezTo>
                  <a:close/>
                </a:path>
              </a:pathLst>
            </a:custGeom>
            <a:solidFill>
              <a:srgbClr val="6D92B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4" name="Google Shape;44;p2"/>
            <p:cNvSpPr/>
            <p:nvPr/>
          </p:nvSpPr>
          <p:spPr>
            <a:xfrm>
              <a:off x="14515506" y="1145419"/>
              <a:ext cx="2048883" cy="1582027"/>
            </a:xfrm>
            <a:custGeom>
              <a:avLst/>
              <a:gdLst/>
              <a:ahLst/>
              <a:cxnLst/>
              <a:rect l="l" t="t" r="r" b="b"/>
              <a:pathLst>
                <a:path w="2048883" h="1582027" extrusionOk="0">
                  <a:moveTo>
                    <a:pt x="2029762" y="227612"/>
                  </a:moveTo>
                  <a:cubicBezTo>
                    <a:pt x="1959186" y="73687"/>
                    <a:pt x="1727598" y="56183"/>
                    <a:pt x="1584036" y="35961"/>
                  </a:cubicBezTo>
                  <a:cubicBezTo>
                    <a:pt x="602495" y="-102281"/>
                    <a:pt x="-148996" y="172781"/>
                    <a:pt x="25197" y="608766"/>
                  </a:cubicBezTo>
                  <a:cubicBezTo>
                    <a:pt x="104614" y="1224582"/>
                    <a:pt x="201339" y="1514013"/>
                    <a:pt x="696409" y="1567494"/>
                  </a:cubicBezTo>
                  <a:cubicBezTo>
                    <a:pt x="1521287" y="1656597"/>
                    <a:pt x="1950220" y="1339875"/>
                    <a:pt x="1917401" y="509565"/>
                  </a:cubicBezTo>
                  <a:cubicBezTo>
                    <a:pt x="1992433" y="483384"/>
                    <a:pt x="2090891" y="360933"/>
                    <a:pt x="2029762" y="227612"/>
                  </a:cubicBezTo>
                  <a:close/>
                  <a:moveTo>
                    <a:pt x="1831046" y="832744"/>
                  </a:moveTo>
                  <a:cubicBezTo>
                    <a:pt x="1741197" y="1409759"/>
                    <a:pt x="1376347" y="1547627"/>
                    <a:pt x="793837" y="1512512"/>
                  </a:cubicBezTo>
                  <a:cubicBezTo>
                    <a:pt x="590639" y="1500265"/>
                    <a:pt x="390474" y="1461624"/>
                    <a:pt x="267352" y="1283179"/>
                  </a:cubicBezTo>
                  <a:cubicBezTo>
                    <a:pt x="166198" y="1136580"/>
                    <a:pt x="124937" y="938108"/>
                    <a:pt x="112965" y="763437"/>
                  </a:cubicBezTo>
                  <a:cubicBezTo>
                    <a:pt x="98895" y="558207"/>
                    <a:pt x="144469" y="383491"/>
                    <a:pt x="335117" y="276111"/>
                  </a:cubicBezTo>
                  <a:cubicBezTo>
                    <a:pt x="418723" y="229024"/>
                    <a:pt x="512219" y="202275"/>
                    <a:pt x="605964" y="181626"/>
                  </a:cubicBezTo>
                  <a:cubicBezTo>
                    <a:pt x="827155" y="132914"/>
                    <a:pt x="1055363" y="116227"/>
                    <a:pt x="1281312" y="131831"/>
                  </a:cubicBezTo>
                  <a:cubicBezTo>
                    <a:pt x="1443302" y="143012"/>
                    <a:pt x="1704357" y="150472"/>
                    <a:pt x="1790969" y="317603"/>
                  </a:cubicBezTo>
                  <a:cubicBezTo>
                    <a:pt x="1873027" y="475960"/>
                    <a:pt x="1857649" y="661892"/>
                    <a:pt x="1831046" y="832744"/>
                  </a:cubicBezTo>
                  <a:close/>
                </a:path>
              </a:pathLst>
            </a:custGeom>
            <a:solidFill>
              <a:srgbClr val="6D92B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 name="Google Shape;45;p2"/>
            <p:cNvSpPr/>
            <p:nvPr/>
          </p:nvSpPr>
          <p:spPr>
            <a:xfrm>
              <a:off x="12117274" y="1194063"/>
              <a:ext cx="2054596" cy="1579155"/>
            </a:xfrm>
            <a:custGeom>
              <a:avLst/>
              <a:gdLst/>
              <a:ahLst/>
              <a:cxnLst/>
              <a:rect l="l" t="t" r="r" b="b"/>
              <a:pathLst>
                <a:path w="2054596" h="1579155" extrusionOk="0">
                  <a:moveTo>
                    <a:pt x="15831" y="267742"/>
                  </a:moveTo>
                  <a:cubicBezTo>
                    <a:pt x="80136" y="111099"/>
                    <a:pt x="310835" y="84296"/>
                    <a:pt x="453463" y="58320"/>
                  </a:cubicBezTo>
                  <a:cubicBezTo>
                    <a:pt x="1428635" y="-119291"/>
                    <a:pt x="2190613" y="125309"/>
                    <a:pt x="2034146" y="567954"/>
                  </a:cubicBezTo>
                  <a:cubicBezTo>
                    <a:pt x="1979633" y="1186470"/>
                    <a:pt x="1894675" y="1479551"/>
                    <a:pt x="1402157" y="1552899"/>
                  </a:cubicBezTo>
                  <a:cubicBezTo>
                    <a:pt x="581540" y="1675119"/>
                    <a:pt x="140181" y="1375902"/>
                    <a:pt x="139479" y="544944"/>
                  </a:cubicBezTo>
                  <a:cubicBezTo>
                    <a:pt x="63451" y="521809"/>
                    <a:pt x="-39873" y="403417"/>
                    <a:pt x="15831" y="267742"/>
                  </a:cubicBezTo>
                  <a:close/>
                  <a:moveTo>
                    <a:pt x="238801" y="864393"/>
                  </a:moveTo>
                  <a:cubicBezTo>
                    <a:pt x="351864" y="1437322"/>
                    <a:pt x="721971" y="1560404"/>
                    <a:pt x="1302595" y="1501887"/>
                  </a:cubicBezTo>
                  <a:cubicBezTo>
                    <a:pt x="1505135" y="1481479"/>
                    <a:pt x="1703574" y="1434818"/>
                    <a:pt x="1819404" y="1251568"/>
                  </a:cubicBezTo>
                  <a:cubicBezTo>
                    <a:pt x="1914563" y="1101017"/>
                    <a:pt x="1947774" y="901053"/>
                    <a:pt x="1952701" y="726036"/>
                  </a:cubicBezTo>
                  <a:cubicBezTo>
                    <a:pt x="1958483" y="520406"/>
                    <a:pt x="1905891" y="347662"/>
                    <a:pt x="1711072" y="248044"/>
                  </a:cubicBezTo>
                  <a:cubicBezTo>
                    <a:pt x="1625634" y="204358"/>
                    <a:pt x="1531133" y="181392"/>
                    <a:pt x="1436640" y="164536"/>
                  </a:cubicBezTo>
                  <a:cubicBezTo>
                    <a:pt x="1213662" y="124758"/>
                    <a:pt x="984973" y="117271"/>
                    <a:pt x="759825" y="141943"/>
                  </a:cubicBezTo>
                  <a:cubicBezTo>
                    <a:pt x="598421" y="159634"/>
                    <a:pt x="337882" y="177582"/>
                    <a:pt x="258074" y="348061"/>
                  </a:cubicBezTo>
                  <a:cubicBezTo>
                    <a:pt x="182456" y="509589"/>
                    <a:pt x="205323" y="694748"/>
                    <a:pt x="238801" y="864393"/>
                  </a:cubicBezTo>
                  <a:close/>
                </a:path>
              </a:pathLst>
            </a:custGeom>
            <a:solidFill>
              <a:srgbClr val="6D92B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grpSp>
        <p:nvGrpSpPr>
          <p:cNvPr id="46" name="Google Shape;46;p2"/>
          <p:cNvGrpSpPr/>
          <p:nvPr/>
        </p:nvGrpSpPr>
        <p:grpSpPr>
          <a:xfrm rot="-740618">
            <a:off x="1203240" y="5301579"/>
            <a:ext cx="2373839" cy="1241005"/>
            <a:chOff x="1803484" y="7951003"/>
            <a:chExt cx="3560332" cy="1861206"/>
          </a:xfrm>
        </p:grpSpPr>
        <p:sp>
          <p:nvSpPr>
            <p:cNvPr id="47" name="Google Shape;47;p2"/>
            <p:cNvSpPr/>
            <p:nvPr/>
          </p:nvSpPr>
          <p:spPr>
            <a:xfrm>
              <a:off x="2710258" y="8568397"/>
              <a:ext cx="1605156" cy="797292"/>
            </a:xfrm>
            <a:custGeom>
              <a:avLst/>
              <a:gdLst/>
              <a:ahLst/>
              <a:cxnLst/>
              <a:rect l="l" t="t" r="r" b="b"/>
              <a:pathLst>
                <a:path w="1605156" h="797292" extrusionOk="0">
                  <a:moveTo>
                    <a:pt x="1605156" y="628795"/>
                  </a:moveTo>
                  <a:cubicBezTo>
                    <a:pt x="1603440" y="629390"/>
                    <a:pt x="1601791" y="629982"/>
                    <a:pt x="1600072" y="630578"/>
                  </a:cubicBezTo>
                  <a:cubicBezTo>
                    <a:pt x="1536173" y="653221"/>
                    <a:pt x="1434119" y="705041"/>
                    <a:pt x="1370149" y="671506"/>
                  </a:cubicBezTo>
                  <a:cubicBezTo>
                    <a:pt x="1318988" y="644704"/>
                    <a:pt x="1291398" y="569716"/>
                    <a:pt x="1254166" y="525420"/>
                  </a:cubicBezTo>
                  <a:cubicBezTo>
                    <a:pt x="1036923" y="267181"/>
                    <a:pt x="637746" y="195558"/>
                    <a:pt x="422479" y="498090"/>
                  </a:cubicBezTo>
                  <a:cubicBezTo>
                    <a:pt x="389342" y="544627"/>
                    <a:pt x="354351" y="597374"/>
                    <a:pt x="331116" y="649521"/>
                  </a:cubicBezTo>
                  <a:cubicBezTo>
                    <a:pt x="312500" y="691242"/>
                    <a:pt x="303324" y="744644"/>
                    <a:pt x="266093" y="775078"/>
                  </a:cubicBezTo>
                  <a:cubicBezTo>
                    <a:pt x="225496" y="808215"/>
                    <a:pt x="168793" y="796530"/>
                    <a:pt x="118950" y="788940"/>
                  </a:cubicBezTo>
                  <a:cubicBezTo>
                    <a:pt x="78748" y="782869"/>
                    <a:pt x="39275" y="773496"/>
                    <a:pt x="0" y="763330"/>
                  </a:cubicBezTo>
                  <a:cubicBezTo>
                    <a:pt x="16237" y="682133"/>
                    <a:pt x="65086" y="473604"/>
                    <a:pt x="161597" y="340985"/>
                  </a:cubicBezTo>
                  <a:cubicBezTo>
                    <a:pt x="320288" y="122949"/>
                    <a:pt x="529282" y="8350"/>
                    <a:pt x="782704" y="429"/>
                  </a:cubicBezTo>
                  <a:cubicBezTo>
                    <a:pt x="1034213" y="-7295"/>
                    <a:pt x="1251125" y="89279"/>
                    <a:pt x="1426983" y="287781"/>
                  </a:cubicBezTo>
                  <a:cubicBezTo>
                    <a:pt x="1506337" y="377290"/>
                    <a:pt x="1567266" y="520997"/>
                    <a:pt x="1605156" y="628795"/>
                  </a:cubicBezTo>
                  <a:close/>
                </a:path>
              </a:pathLst>
            </a:custGeom>
            <a:solidFill>
              <a:srgbClr val="8CA65C"/>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8" name="Google Shape;48;p2"/>
            <p:cNvSpPr/>
            <p:nvPr/>
          </p:nvSpPr>
          <p:spPr>
            <a:xfrm>
              <a:off x="2234795" y="7951003"/>
              <a:ext cx="2603158" cy="1380720"/>
            </a:xfrm>
            <a:custGeom>
              <a:avLst/>
              <a:gdLst/>
              <a:ahLst/>
              <a:cxnLst/>
              <a:rect l="l" t="t" r="r" b="b"/>
              <a:pathLst>
                <a:path w="2603158" h="1380720" extrusionOk="0">
                  <a:moveTo>
                    <a:pt x="2565412" y="1062279"/>
                  </a:moveTo>
                  <a:cubicBezTo>
                    <a:pt x="2560856" y="1066106"/>
                    <a:pt x="2556106" y="1069605"/>
                    <a:pt x="2551155" y="1072840"/>
                  </a:cubicBezTo>
                  <a:cubicBezTo>
                    <a:pt x="2529569" y="1086899"/>
                    <a:pt x="2504681" y="1095878"/>
                    <a:pt x="2480258" y="1104525"/>
                  </a:cubicBezTo>
                  <a:cubicBezTo>
                    <a:pt x="2467848" y="1108880"/>
                    <a:pt x="2455504" y="1113306"/>
                    <a:pt x="2443094" y="1117728"/>
                  </a:cubicBezTo>
                  <a:cubicBezTo>
                    <a:pt x="2322290" y="1160503"/>
                    <a:pt x="2201487" y="1203348"/>
                    <a:pt x="2080620" y="1246189"/>
                  </a:cubicBezTo>
                  <a:cubicBezTo>
                    <a:pt x="2042730" y="1138392"/>
                    <a:pt x="1981801" y="994684"/>
                    <a:pt x="1902454" y="905171"/>
                  </a:cubicBezTo>
                  <a:cubicBezTo>
                    <a:pt x="1726596" y="706674"/>
                    <a:pt x="1509680" y="610096"/>
                    <a:pt x="1258175" y="617820"/>
                  </a:cubicBezTo>
                  <a:cubicBezTo>
                    <a:pt x="1004754" y="625741"/>
                    <a:pt x="795759" y="740339"/>
                    <a:pt x="637069" y="958376"/>
                  </a:cubicBezTo>
                  <a:cubicBezTo>
                    <a:pt x="540558" y="1090994"/>
                    <a:pt x="491708" y="1299527"/>
                    <a:pt x="475471" y="1380721"/>
                  </a:cubicBezTo>
                  <a:cubicBezTo>
                    <a:pt x="420283" y="1366397"/>
                    <a:pt x="365493" y="1350487"/>
                    <a:pt x="309515" y="1339528"/>
                  </a:cubicBezTo>
                  <a:cubicBezTo>
                    <a:pt x="230302" y="1324080"/>
                    <a:pt x="119996" y="1342893"/>
                    <a:pt x="53320" y="1288963"/>
                  </a:cubicBezTo>
                  <a:cubicBezTo>
                    <a:pt x="49624" y="1286060"/>
                    <a:pt x="45994" y="1282825"/>
                    <a:pt x="42562" y="1279326"/>
                  </a:cubicBezTo>
                  <a:cubicBezTo>
                    <a:pt x="10412" y="1246781"/>
                    <a:pt x="-1668" y="1198657"/>
                    <a:pt x="183" y="1152980"/>
                  </a:cubicBezTo>
                  <a:cubicBezTo>
                    <a:pt x="3484" y="1069475"/>
                    <a:pt x="31406" y="970060"/>
                    <a:pt x="55300" y="889921"/>
                  </a:cubicBezTo>
                  <a:cubicBezTo>
                    <a:pt x="91080" y="769977"/>
                    <a:pt x="146068" y="655907"/>
                    <a:pt x="216965" y="552730"/>
                  </a:cubicBezTo>
                  <a:cubicBezTo>
                    <a:pt x="359816" y="344792"/>
                    <a:pt x="565904" y="183128"/>
                    <a:pt x="800315" y="90514"/>
                  </a:cubicBezTo>
                  <a:cubicBezTo>
                    <a:pt x="1069844" y="-16029"/>
                    <a:pt x="1369338" y="-26988"/>
                    <a:pt x="1648109" y="49586"/>
                  </a:cubicBezTo>
                  <a:cubicBezTo>
                    <a:pt x="1906679" y="120613"/>
                    <a:pt x="2137592" y="271189"/>
                    <a:pt x="2314767" y="471469"/>
                  </a:cubicBezTo>
                  <a:cubicBezTo>
                    <a:pt x="2385333" y="551211"/>
                    <a:pt x="2451212" y="636234"/>
                    <a:pt x="2504618" y="728587"/>
                  </a:cubicBezTo>
                  <a:cubicBezTo>
                    <a:pt x="2539538" y="789054"/>
                    <a:pt x="2581720" y="856784"/>
                    <a:pt x="2597630" y="925239"/>
                  </a:cubicBezTo>
                  <a:cubicBezTo>
                    <a:pt x="2608786" y="973228"/>
                    <a:pt x="2605417" y="1028614"/>
                    <a:pt x="2565412" y="1062279"/>
                  </a:cubicBezTo>
                  <a:close/>
                </a:path>
              </a:pathLst>
            </a:custGeom>
            <a:solidFill>
              <a:srgbClr val="E37364"/>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9" name="Google Shape;49;p2"/>
            <p:cNvSpPr/>
            <p:nvPr/>
          </p:nvSpPr>
          <p:spPr>
            <a:xfrm>
              <a:off x="2288114" y="8238344"/>
              <a:ext cx="2389773" cy="1093379"/>
            </a:xfrm>
            <a:custGeom>
              <a:avLst/>
              <a:gdLst/>
              <a:ahLst/>
              <a:cxnLst/>
              <a:rect l="l" t="t" r="r" b="b"/>
              <a:pathLst>
                <a:path w="2389773" h="1093379" extrusionOk="0">
                  <a:moveTo>
                    <a:pt x="2389774" y="830387"/>
                  </a:moveTo>
                  <a:cubicBezTo>
                    <a:pt x="2268970" y="873161"/>
                    <a:pt x="2148167" y="916006"/>
                    <a:pt x="2027300" y="958847"/>
                  </a:cubicBezTo>
                  <a:cubicBezTo>
                    <a:pt x="1989410" y="851050"/>
                    <a:pt x="1928481" y="707343"/>
                    <a:pt x="1849134" y="617830"/>
                  </a:cubicBezTo>
                  <a:cubicBezTo>
                    <a:pt x="1673276" y="419332"/>
                    <a:pt x="1456360" y="322754"/>
                    <a:pt x="1204856" y="330478"/>
                  </a:cubicBezTo>
                  <a:cubicBezTo>
                    <a:pt x="951434" y="338399"/>
                    <a:pt x="742439" y="452998"/>
                    <a:pt x="583749" y="671034"/>
                  </a:cubicBezTo>
                  <a:cubicBezTo>
                    <a:pt x="487238" y="803653"/>
                    <a:pt x="438389" y="1012186"/>
                    <a:pt x="422151" y="1093379"/>
                  </a:cubicBezTo>
                  <a:cubicBezTo>
                    <a:pt x="366963" y="1079055"/>
                    <a:pt x="312173" y="1063146"/>
                    <a:pt x="256195" y="1052187"/>
                  </a:cubicBezTo>
                  <a:cubicBezTo>
                    <a:pt x="176982" y="1036739"/>
                    <a:pt x="66676" y="1055552"/>
                    <a:pt x="0" y="1001622"/>
                  </a:cubicBezTo>
                  <a:cubicBezTo>
                    <a:pt x="48321" y="908677"/>
                    <a:pt x="186813" y="655519"/>
                    <a:pt x="316922" y="476758"/>
                  </a:cubicBezTo>
                  <a:cubicBezTo>
                    <a:pt x="535555" y="176337"/>
                    <a:pt x="839080" y="11702"/>
                    <a:pt x="1194556" y="613"/>
                  </a:cubicBezTo>
                  <a:cubicBezTo>
                    <a:pt x="1548512" y="-10543"/>
                    <a:pt x="1863324" y="130789"/>
                    <a:pt x="2105061" y="409028"/>
                  </a:cubicBezTo>
                  <a:cubicBezTo>
                    <a:pt x="2206788" y="526072"/>
                    <a:pt x="2315177" y="700940"/>
                    <a:pt x="2389774" y="830387"/>
                  </a:cubicBezTo>
                  <a:close/>
                </a:path>
              </a:pathLst>
            </a:custGeom>
            <a:solidFill>
              <a:srgbClr val="FCE09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0" name="Google Shape;50;p2"/>
            <p:cNvSpPr/>
            <p:nvPr/>
          </p:nvSpPr>
          <p:spPr>
            <a:xfrm>
              <a:off x="3642684" y="8853603"/>
              <a:ext cx="1721132" cy="927539"/>
            </a:xfrm>
            <a:custGeom>
              <a:avLst/>
              <a:gdLst/>
              <a:ahLst/>
              <a:cxnLst/>
              <a:rect l="l" t="t" r="r" b="b"/>
              <a:pathLst>
                <a:path w="1721132" h="927539" extrusionOk="0">
                  <a:moveTo>
                    <a:pt x="1690680" y="576266"/>
                  </a:moveTo>
                  <a:cubicBezTo>
                    <a:pt x="1665114" y="619103"/>
                    <a:pt x="1627324" y="644445"/>
                    <a:pt x="1582075" y="662834"/>
                  </a:cubicBezTo>
                  <a:cubicBezTo>
                    <a:pt x="1566991" y="669002"/>
                    <a:pt x="1546976" y="674161"/>
                    <a:pt x="1536326" y="687335"/>
                  </a:cubicBezTo>
                  <a:cubicBezTo>
                    <a:pt x="1524493" y="701968"/>
                    <a:pt x="1518552" y="722601"/>
                    <a:pt x="1508628" y="738693"/>
                  </a:cubicBezTo>
                  <a:cubicBezTo>
                    <a:pt x="1458896" y="819488"/>
                    <a:pt x="1377822" y="874770"/>
                    <a:pt x="1288730" y="904151"/>
                  </a:cubicBezTo>
                  <a:cubicBezTo>
                    <a:pt x="1190555" y="936502"/>
                    <a:pt x="1084530" y="932579"/>
                    <a:pt x="984899" y="908915"/>
                  </a:cubicBezTo>
                  <a:cubicBezTo>
                    <a:pt x="928665" y="895571"/>
                    <a:pt x="874615" y="875220"/>
                    <a:pt x="821515" y="852510"/>
                  </a:cubicBezTo>
                  <a:cubicBezTo>
                    <a:pt x="779634" y="834623"/>
                    <a:pt x="735397" y="803787"/>
                    <a:pt x="690092" y="796048"/>
                  </a:cubicBezTo>
                  <a:cubicBezTo>
                    <a:pt x="665312" y="791842"/>
                    <a:pt x="639351" y="804010"/>
                    <a:pt x="616701" y="812308"/>
                  </a:cubicBezTo>
                  <a:cubicBezTo>
                    <a:pt x="592985" y="821055"/>
                    <a:pt x="569433" y="828846"/>
                    <a:pt x="544430" y="833053"/>
                  </a:cubicBezTo>
                  <a:cubicBezTo>
                    <a:pt x="483933" y="843256"/>
                    <a:pt x="423883" y="839835"/>
                    <a:pt x="363949" y="827447"/>
                  </a:cubicBezTo>
                  <a:cubicBezTo>
                    <a:pt x="262186" y="806478"/>
                    <a:pt x="146404" y="766220"/>
                    <a:pt x="73459" y="688902"/>
                  </a:cubicBezTo>
                  <a:cubicBezTo>
                    <a:pt x="1244" y="612369"/>
                    <a:pt x="-28192" y="492497"/>
                    <a:pt x="33536" y="400490"/>
                  </a:cubicBezTo>
                  <a:cubicBezTo>
                    <a:pt x="78726" y="333207"/>
                    <a:pt x="154645" y="294185"/>
                    <a:pt x="232689" y="277028"/>
                  </a:cubicBezTo>
                  <a:cubicBezTo>
                    <a:pt x="238183" y="261331"/>
                    <a:pt x="244742" y="246192"/>
                    <a:pt x="252314" y="231615"/>
                  </a:cubicBezTo>
                  <a:cubicBezTo>
                    <a:pt x="267903" y="201225"/>
                    <a:pt x="287639" y="173248"/>
                    <a:pt x="310625" y="148017"/>
                  </a:cubicBezTo>
                  <a:cubicBezTo>
                    <a:pt x="358507" y="95311"/>
                    <a:pt x="420295" y="54663"/>
                    <a:pt x="487578" y="29209"/>
                  </a:cubicBezTo>
                  <a:cubicBezTo>
                    <a:pt x="487913" y="29041"/>
                    <a:pt x="488192" y="28930"/>
                    <a:pt x="488534" y="28818"/>
                  </a:cubicBezTo>
                  <a:cubicBezTo>
                    <a:pt x="523577" y="15641"/>
                    <a:pt x="559573" y="7343"/>
                    <a:pt x="595959" y="3193"/>
                  </a:cubicBezTo>
                  <a:cubicBezTo>
                    <a:pt x="681746" y="-6563"/>
                    <a:pt x="769829" y="6725"/>
                    <a:pt x="852583" y="33694"/>
                  </a:cubicBezTo>
                  <a:cubicBezTo>
                    <a:pt x="864584" y="37562"/>
                    <a:pt x="876465" y="41768"/>
                    <a:pt x="888187" y="46198"/>
                  </a:cubicBezTo>
                  <a:cubicBezTo>
                    <a:pt x="902876" y="33471"/>
                    <a:pt x="920367" y="24109"/>
                    <a:pt x="939713" y="17491"/>
                  </a:cubicBezTo>
                  <a:cubicBezTo>
                    <a:pt x="1019834" y="-9929"/>
                    <a:pt x="1130680" y="10091"/>
                    <a:pt x="1196001" y="33244"/>
                  </a:cubicBezTo>
                  <a:cubicBezTo>
                    <a:pt x="1300065" y="70137"/>
                    <a:pt x="1391677" y="138484"/>
                    <a:pt x="1452568" y="230268"/>
                  </a:cubicBezTo>
                  <a:cubicBezTo>
                    <a:pt x="1526354" y="222305"/>
                    <a:pt x="1606814" y="252416"/>
                    <a:pt x="1658001" y="303268"/>
                  </a:cubicBezTo>
                  <a:cubicBezTo>
                    <a:pt x="1728135" y="372907"/>
                    <a:pt x="1741029" y="491715"/>
                    <a:pt x="1690680" y="576266"/>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1" name="Google Shape;51;p2"/>
            <p:cNvSpPr/>
            <p:nvPr/>
          </p:nvSpPr>
          <p:spPr>
            <a:xfrm>
              <a:off x="1803484" y="8919174"/>
              <a:ext cx="1548828" cy="893035"/>
            </a:xfrm>
            <a:custGeom>
              <a:avLst/>
              <a:gdLst/>
              <a:ahLst/>
              <a:cxnLst/>
              <a:rect l="l" t="t" r="r" b="b"/>
              <a:pathLst>
                <a:path w="1548828" h="893035" extrusionOk="0">
                  <a:moveTo>
                    <a:pt x="1447414" y="695755"/>
                  </a:moveTo>
                  <a:cubicBezTo>
                    <a:pt x="1377272" y="742065"/>
                    <a:pt x="1289751" y="742910"/>
                    <a:pt x="1208900" y="742627"/>
                  </a:cubicBezTo>
                  <a:cubicBezTo>
                    <a:pt x="1192190" y="742571"/>
                    <a:pt x="1179407" y="742233"/>
                    <a:pt x="1165672" y="752830"/>
                  </a:cubicBezTo>
                  <a:cubicBezTo>
                    <a:pt x="1153618" y="762136"/>
                    <a:pt x="1143523" y="775258"/>
                    <a:pt x="1132311" y="785800"/>
                  </a:cubicBezTo>
                  <a:cubicBezTo>
                    <a:pt x="1100634" y="815516"/>
                    <a:pt x="1064076" y="840411"/>
                    <a:pt x="1024212" y="857847"/>
                  </a:cubicBezTo>
                  <a:cubicBezTo>
                    <a:pt x="940615" y="894461"/>
                    <a:pt x="849896" y="903037"/>
                    <a:pt x="761027" y="881060"/>
                  </a:cubicBezTo>
                  <a:cubicBezTo>
                    <a:pt x="715952" y="869904"/>
                    <a:pt x="673003" y="851679"/>
                    <a:pt x="628594" y="838338"/>
                  </a:cubicBezTo>
                  <a:cubicBezTo>
                    <a:pt x="585869" y="825499"/>
                    <a:pt x="542249" y="818713"/>
                    <a:pt x="497901" y="814678"/>
                  </a:cubicBezTo>
                  <a:cubicBezTo>
                    <a:pt x="322519" y="798527"/>
                    <a:pt x="103630" y="787311"/>
                    <a:pt x="21663" y="600044"/>
                  </a:cubicBezTo>
                  <a:cubicBezTo>
                    <a:pt x="-14166" y="518240"/>
                    <a:pt x="-7156" y="425169"/>
                    <a:pt x="54744" y="357942"/>
                  </a:cubicBezTo>
                  <a:cubicBezTo>
                    <a:pt x="92980" y="316452"/>
                    <a:pt x="143274" y="294586"/>
                    <a:pt x="195362" y="293969"/>
                  </a:cubicBezTo>
                  <a:cubicBezTo>
                    <a:pt x="231525" y="170340"/>
                    <a:pt x="321737" y="68912"/>
                    <a:pt x="446040" y="22601"/>
                  </a:cubicBezTo>
                  <a:cubicBezTo>
                    <a:pt x="576961" y="-26178"/>
                    <a:pt x="731035" y="6792"/>
                    <a:pt x="837731" y="94648"/>
                  </a:cubicBezTo>
                  <a:cubicBezTo>
                    <a:pt x="1055946" y="25125"/>
                    <a:pt x="1316325" y="118140"/>
                    <a:pt x="1425716" y="324526"/>
                  </a:cubicBezTo>
                  <a:cubicBezTo>
                    <a:pt x="1476344" y="345721"/>
                    <a:pt x="1517555" y="388555"/>
                    <a:pt x="1537347" y="443334"/>
                  </a:cubicBezTo>
                  <a:cubicBezTo>
                    <a:pt x="1570931" y="536465"/>
                    <a:pt x="1527818" y="642658"/>
                    <a:pt x="1447414" y="695755"/>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52" name="Google Shape;52;p2"/>
            <p:cNvGrpSpPr/>
            <p:nvPr/>
          </p:nvGrpSpPr>
          <p:grpSpPr>
            <a:xfrm>
              <a:off x="1980165" y="8822442"/>
              <a:ext cx="3383504" cy="983164"/>
              <a:chOff x="1980165" y="8822442"/>
              <a:chExt cx="3383504" cy="983164"/>
            </a:xfrm>
          </p:grpSpPr>
          <p:sp>
            <p:nvSpPr>
              <p:cNvPr id="53" name="Google Shape;53;p2"/>
              <p:cNvSpPr/>
              <p:nvPr/>
            </p:nvSpPr>
            <p:spPr>
              <a:xfrm>
                <a:off x="2558174" y="8981336"/>
                <a:ext cx="672341" cy="261041"/>
              </a:xfrm>
              <a:custGeom>
                <a:avLst/>
                <a:gdLst/>
                <a:ahLst/>
                <a:cxnLst/>
                <a:rect l="l" t="t" r="r" b="b"/>
                <a:pathLst>
                  <a:path w="672341" h="261041" extrusionOk="0">
                    <a:moveTo>
                      <a:pt x="670825" y="246040"/>
                    </a:moveTo>
                    <a:cubicBezTo>
                      <a:pt x="611832" y="141403"/>
                      <a:pt x="511033" y="64521"/>
                      <a:pt x="397626" y="26638"/>
                    </a:cubicBezTo>
                    <a:cubicBezTo>
                      <a:pt x="334453" y="5535"/>
                      <a:pt x="266597" y="-3142"/>
                      <a:pt x="200141" y="1009"/>
                    </a:cubicBezTo>
                    <a:cubicBezTo>
                      <a:pt x="136294" y="4999"/>
                      <a:pt x="60841" y="18884"/>
                      <a:pt x="6452" y="54478"/>
                    </a:cubicBezTo>
                    <a:cubicBezTo>
                      <a:pt x="-6416" y="62898"/>
                      <a:pt x="1379" y="85578"/>
                      <a:pt x="17378" y="80397"/>
                    </a:cubicBezTo>
                    <a:cubicBezTo>
                      <a:pt x="46628" y="70927"/>
                      <a:pt x="74253" y="57686"/>
                      <a:pt x="104010" y="49449"/>
                    </a:cubicBezTo>
                    <a:cubicBezTo>
                      <a:pt x="135445" y="40749"/>
                      <a:pt x="167622" y="35173"/>
                      <a:pt x="200137" y="32627"/>
                    </a:cubicBezTo>
                    <a:cubicBezTo>
                      <a:pt x="262774" y="27725"/>
                      <a:pt x="325895" y="34276"/>
                      <a:pt x="385751" y="53554"/>
                    </a:cubicBezTo>
                    <a:cubicBezTo>
                      <a:pt x="495172" y="88795"/>
                      <a:pt x="586453" y="163853"/>
                      <a:pt x="653080" y="256407"/>
                    </a:cubicBezTo>
                    <a:cubicBezTo>
                      <a:pt x="660674" y="266949"/>
                      <a:pt x="677451" y="257792"/>
                      <a:pt x="670825" y="246040"/>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4" name="Google Shape;54;p2"/>
              <p:cNvSpPr/>
              <p:nvPr/>
            </p:nvSpPr>
            <p:spPr>
              <a:xfrm>
                <a:off x="3219852" y="9356400"/>
                <a:ext cx="147244" cy="263007"/>
              </a:xfrm>
              <a:custGeom>
                <a:avLst/>
                <a:gdLst/>
                <a:ahLst/>
                <a:cxnLst/>
                <a:rect l="l" t="t" r="r" b="b"/>
                <a:pathLst>
                  <a:path w="147244" h="263007" extrusionOk="0">
                    <a:moveTo>
                      <a:pt x="111342" y="15381"/>
                    </a:moveTo>
                    <a:cubicBezTo>
                      <a:pt x="134384" y="55408"/>
                      <a:pt x="114845" y="112469"/>
                      <a:pt x="95649" y="150757"/>
                    </a:cubicBezTo>
                    <a:cubicBezTo>
                      <a:pt x="74543" y="192854"/>
                      <a:pt x="44644" y="216596"/>
                      <a:pt x="5618" y="241059"/>
                    </a:cubicBezTo>
                    <a:cubicBezTo>
                      <a:pt x="-5743" y="248180"/>
                      <a:pt x="1568" y="265783"/>
                      <a:pt x="14716" y="262634"/>
                    </a:cubicBezTo>
                    <a:cubicBezTo>
                      <a:pt x="65758" y="250406"/>
                      <a:pt x="103879" y="198493"/>
                      <a:pt x="124110" y="153154"/>
                    </a:cubicBezTo>
                    <a:cubicBezTo>
                      <a:pt x="144129" y="108303"/>
                      <a:pt x="161565" y="47989"/>
                      <a:pt x="129612" y="4701"/>
                    </a:cubicBezTo>
                    <a:cubicBezTo>
                      <a:pt x="121709" y="-5997"/>
                      <a:pt x="104378" y="3283"/>
                      <a:pt x="111342" y="15381"/>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5" name="Google Shape;55;p2"/>
              <p:cNvSpPr/>
              <p:nvPr/>
            </p:nvSpPr>
            <p:spPr>
              <a:xfrm>
                <a:off x="3619480" y="9124193"/>
                <a:ext cx="333867" cy="256591"/>
              </a:xfrm>
              <a:custGeom>
                <a:avLst/>
                <a:gdLst/>
                <a:ahLst/>
                <a:cxnLst/>
                <a:rect l="l" t="t" r="r" b="b"/>
                <a:pathLst>
                  <a:path w="333867" h="256591" extrusionOk="0">
                    <a:moveTo>
                      <a:pt x="326478" y="11623"/>
                    </a:moveTo>
                    <a:cubicBezTo>
                      <a:pt x="285282" y="2273"/>
                      <a:pt x="242631" y="-6404"/>
                      <a:pt x="201174" y="6583"/>
                    </a:cubicBezTo>
                    <a:cubicBezTo>
                      <a:pt x="165521" y="17751"/>
                      <a:pt x="132023" y="39862"/>
                      <a:pt x="102311" y="62006"/>
                    </a:cubicBezTo>
                    <a:cubicBezTo>
                      <a:pt x="45790" y="104140"/>
                      <a:pt x="-11122" y="172313"/>
                      <a:pt x="1873" y="247900"/>
                    </a:cubicBezTo>
                    <a:cubicBezTo>
                      <a:pt x="4344" y="262280"/>
                      <a:pt x="24241" y="257128"/>
                      <a:pt x="25514" y="244699"/>
                    </a:cubicBezTo>
                    <a:cubicBezTo>
                      <a:pt x="32943" y="172004"/>
                      <a:pt x="68764" y="120240"/>
                      <a:pt x="128170" y="78727"/>
                    </a:cubicBezTo>
                    <a:cubicBezTo>
                      <a:pt x="152816" y="61504"/>
                      <a:pt x="179808" y="42735"/>
                      <a:pt x="208433" y="32901"/>
                    </a:cubicBezTo>
                    <a:cubicBezTo>
                      <a:pt x="244671" y="20449"/>
                      <a:pt x="284046" y="25981"/>
                      <a:pt x="321062" y="31285"/>
                    </a:cubicBezTo>
                    <a:cubicBezTo>
                      <a:pt x="333655" y="33091"/>
                      <a:pt x="339600" y="14601"/>
                      <a:pt x="326478" y="11623"/>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6" name="Google Shape;56;p2"/>
              <p:cNvSpPr/>
              <p:nvPr/>
            </p:nvSpPr>
            <p:spPr>
              <a:xfrm>
                <a:off x="4096520" y="8822442"/>
                <a:ext cx="485457" cy="171739"/>
              </a:xfrm>
              <a:custGeom>
                <a:avLst/>
                <a:gdLst/>
                <a:ahLst/>
                <a:cxnLst/>
                <a:rect l="l" t="t" r="r" b="b"/>
                <a:pathLst>
                  <a:path w="485457" h="171739" extrusionOk="0">
                    <a:moveTo>
                      <a:pt x="300050" y="13069"/>
                    </a:moveTo>
                    <a:cubicBezTo>
                      <a:pt x="201615" y="-14242"/>
                      <a:pt x="102237" y="5025"/>
                      <a:pt x="7442" y="36215"/>
                    </a:cubicBezTo>
                    <a:cubicBezTo>
                      <a:pt x="-5500" y="40473"/>
                      <a:pt x="-244" y="60340"/>
                      <a:pt x="13108" y="56763"/>
                    </a:cubicBezTo>
                    <a:cubicBezTo>
                      <a:pt x="168936" y="15020"/>
                      <a:pt x="373505" y="7813"/>
                      <a:pt x="466956" y="166782"/>
                    </a:cubicBezTo>
                    <a:cubicBezTo>
                      <a:pt x="473574" y="178043"/>
                      <a:pt x="489927" y="168156"/>
                      <a:pt x="484298" y="156646"/>
                    </a:cubicBezTo>
                    <a:cubicBezTo>
                      <a:pt x="448232" y="82849"/>
                      <a:pt x="378049" y="34711"/>
                      <a:pt x="300050" y="13069"/>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7" name="Google Shape;57;p2"/>
              <p:cNvSpPr/>
              <p:nvPr/>
            </p:nvSpPr>
            <p:spPr>
              <a:xfrm>
                <a:off x="4873298" y="8903230"/>
                <a:ext cx="256336" cy="224841"/>
              </a:xfrm>
              <a:custGeom>
                <a:avLst/>
                <a:gdLst/>
                <a:ahLst/>
                <a:cxnLst/>
                <a:rect l="l" t="t" r="r" b="b"/>
                <a:pathLst>
                  <a:path w="256336" h="224841" extrusionOk="0">
                    <a:moveTo>
                      <a:pt x="235475" y="219029"/>
                    </a:moveTo>
                    <a:cubicBezTo>
                      <a:pt x="242607" y="232210"/>
                      <a:pt x="261077" y="220633"/>
                      <a:pt x="255200" y="207501"/>
                    </a:cubicBezTo>
                    <a:cubicBezTo>
                      <a:pt x="212299" y="111667"/>
                      <a:pt x="118126" y="21320"/>
                      <a:pt x="12830" y="192"/>
                    </a:cubicBezTo>
                    <a:cubicBezTo>
                      <a:pt x="2507" y="-1881"/>
                      <a:pt x="-5756" y="13407"/>
                      <a:pt x="5150" y="18406"/>
                    </a:cubicBezTo>
                    <a:cubicBezTo>
                      <a:pt x="52894" y="40297"/>
                      <a:pt x="99104" y="62144"/>
                      <a:pt x="139246" y="96796"/>
                    </a:cubicBezTo>
                    <a:cubicBezTo>
                      <a:pt x="178957" y="131080"/>
                      <a:pt x="210572" y="173012"/>
                      <a:pt x="235475" y="219029"/>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8" name="Google Shape;58;p2"/>
              <p:cNvSpPr/>
              <p:nvPr/>
            </p:nvSpPr>
            <p:spPr>
              <a:xfrm>
                <a:off x="4991659" y="9182133"/>
                <a:ext cx="372010" cy="534828"/>
              </a:xfrm>
              <a:custGeom>
                <a:avLst/>
                <a:gdLst/>
                <a:ahLst/>
                <a:cxnLst/>
                <a:rect l="l" t="t" r="r" b="b"/>
                <a:pathLst>
                  <a:path w="372010" h="534828" extrusionOk="0">
                    <a:moveTo>
                      <a:pt x="345725" y="6795"/>
                    </a:moveTo>
                    <a:cubicBezTo>
                      <a:pt x="341046" y="-4883"/>
                      <a:pt x="322341" y="-468"/>
                      <a:pt x="326357" y="12136"/>
                    </a:cubicBezTo>
                    <a:cubicBezTo>
                      <a:pt x="348063" y="80200"/>
                      <a:pt x="362710" y="158546"/>
                      <a:pt x="319765" y="221745"/>
                    </a:cubicBezTo>
                    <a:cubicBezTo>
                      <a:pt x="289189" y="266738"/>
                      <a:pt x="243269" y="288678"/>
                      <a:pt x="196400" y="310324"/>
                    </a:cubicBezTo>
                    <a:cubicBezTo>
                      <a:pt x="198154" y="301866"/>
                      <a:pt x="199330" y="293431"/>
                      <a:pt x="199654" y="285108"/>
                    </a:cubicBezTo>
                    <a:cubicBezTo>
                      <a:pt x="200041" y="275240"/>
                      <a:pt x="184760" y="270475"/>
                      <a:pt x="180372" y="279886"/>
                    </a:cubicBezTo>
                    <a:cubicBezTo>
                      <a:pt x="159753" y="324082"/>
                      <a:pt x="146799" y="368096"/>
                      <a:pt x="117898" y="408443"/>
                    </a:cubicBezTo>
                    <a:cubicBezTo>
                      <a:pt x="87155" y="451366"/>
                      <a:pt x="47653" y="481566"/>
                      <a:pt x="5634" y="512581"/>
                    </a:cubicBezTo>
                    <a:cubicBezTo>
                      <a:pt x="-6970" y="521883"/>
                      <a:pt x="3538" y="539855"/>
                      <a:pt x="17859" y="533497"/>
                    </a:cubicBezTo>
                    <a:cubicBezTo>
                      <a:pt x="65952" y="512145"/>
                      <a:pt x="106534" y="471441"/>
                      <a:pt x="137523" y="429690"/>
                    </a:cubicBezTo>
                    <a:cubicBezTo>
                      <a:pt x="155588" y="405349"/>
                      <a:pt x="174133" y="375399"/>
                      <a:pt x="186227" y="344213"/>
                    </a:cubicBezTo>
                    <a:cubicBezTo>
                      <a:pt x="247282" y="326092"/>
                      <a:pt x="311185" y="285544"/>
                      <a:pt x="344556" y="231558"/>
                    </a:cubicBezTo>
                    <a:cubicBezTo>
                      <a:pt x="387122" y="162697"/>
                      <a:pt x="374347" y="78209"/>
                      <a:pt x="345725" y="6795"/>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9" name="Google Shape;59;p2"/>
              <p:cNvSpPr/>
              <p:nvPr/>
            </p:nvSpPr>
            <p:spPr>
              <a:xfrm>
                <a:off x="1980165" y="9010049"/>
                <a:ext cx="128583" cy="294206"/>
              </a:xfrm>
              <a:custGeom>
                <a:avLst/>
                <a:gdLst/>
                <a:ahLst/>
                <a:cxnLst/>
                <a:rect l="l" t="t" r="r" b="b"/>
                <a:pathLst>
                  <a:path w="128583" h="294206" extrusionOk="0">
                    <a:moveTo>
                      <a:pt x="110792" y="3170"/>
                    </a:moveTo>
                    <a:cubicBezTo>
                      <a:pt x="39761" y="72720"/>
                      <a:pt x="-16045" y="182881"/>
                      <a:pt x="4197" y="285180"/>
                    </a:cubicBezTo>
                    <a:cubicBezTo>
                      <a:pt x="7164" y="300182"/>
                      <a:pt x="27206" y="294672"/>
                      <a:pt x="28739" y="281860"/>
                    </a:cubicBezTo>
                    <a:cubicBezTo>
                      <a:pt x="34390" y="234667"/>
                      <a:pt x="37074" y="189473"/>
                      <a:pt x="52931" y="144175"/>
                    </a:cubicBezTo>
                    <a:cubicBezTo>
                      <a:pt x="68662" y="99238"/>
                      <a:pt x="94362" y="54011"/>
                      <a:pt x="125753" y="18134"/>
                    </a:cubicBezTo>
                    <a:cubicBezTo>
                      <a:pt x="134646" y="7965"/>
                      <a:pt x="120623" y="-6456"/>
                      <a:pt x="110792" y="3170"/>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0" name="Google Shape;60;p2"/>
              <p:cNvSpPr/>
              <p:nvPr/>
            </p:nvSpPr>
            <p:spPr>
              <a:xfrm>
                <a:off x="2088672" y="9539304"/>
                <a:ext cx="709497" cy="266302"/>
              </a:xfrm>
              <a:custGeom>
                <a:avLst/>
                <a:gdLst/>
                <a:ahLst/>
                <a:cxnLst/>
                <a:rect l="l" t="t" r="r" b="b"/>
                <a:pathLst>
                  <a:path w="709497" h="266302" extrusionOk="0">
                    <a:moveTo>
                      <a:pt x="696541" y="223326"/>
                    </a:moveTo>
                    <a:cubicBezTo>
                      <a:pt x="597268" y="261882"/>
                      <a:pt x="476003" y="226728"/>
                      <a:pt x="383560" y="183641"/>
                    </a:cubicBezTo>
                    <a:cubicBezTo>
                      <a:pt x="291490" y="140729"/>
                      <a:pt x="214835" y="77254"/>
                      <a:pt x="145583" y="3722"/>
                    </a:cubicBezTo>
                    <a:cubicBezTo>
                      <a:pt x="135603" y="-6880"/>
                      <a:pt x="116213" y="7299"/>
                      <a:pt x="124994" y="19605"/>
                    </a:cubicBezTo>
                    <a:cubicBezTo>
                      <a:pt x="171971" y="85436"/>
                      <a:pt x="234895" y="139095"/>
                      <a:pt x="304917" y="179911"/>
                    </a:cubicBezTo>
                    <a:cubicBezTo>
                      <a:pt x="203470" y="195311"/>
                      <a:pt x="111817" y="154226"/>
                      <a:pt x="17915" y="117207"/>
                    </a:cubicBezTo>
                    <a:cubicBezTo>
                      <a:pt x="2635" y="111184"/>
                      <a:pt x="-7349" y="135864"/>
                      <a:pt x="6811" y="143547"/>
                    </a:cubicBezTo>
                    <a:cubicBezTo>
                      <a:pt x="103933" y="196252"/>
                      <a:pt x="224933" y="237750"/>
                      <a:pt x="333501" y="195653"/>
                    </a:cubicBezTo>
                    <a:cubicBezTo>
                      <a:pt x="349869" y="204166"/>
                      <a:pt x="366512" y="212069"/>
                      <a:pt x="383393" y="219220"/>
                    </a:cubicBezTo>
                    <a:cubicBezTo>
                      <a:pt x="483902" y="261815"/>
                      <a:pt x="600946" y="288088"/>
                      <a:pt x="704458" y="242098"/>
                    </a:cubicBezTo>
                    <a:cubicBezTo>
                      <a:pt x="714978" y="237426"/>
                      <a:pt x="707414" y="219101"/>
                      <a:pt x="696541" y="223326"/>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1" name="Google Shape;61;p2"/>
              <p:cNvSpPr/>
              <p:nvPr/>
            </p:nvSpPr>
            <p:spPr>
              <a:xfrm>
                <a:off x="4140236" y="9523628"/>
                <a:ext cx="405988" cy="216329"/>
              </a:xfrm>
              <a:custGeom>
                <a:avLst/>
                <a:gdLst/>
                <a:ahLst/>
                <a:cxnLst/>
                <a:rect l="l" t="t" r="r" b="b"/>
                <a:pathLst>
                  <a:path w="405988" h="216329" extrusionOk="0">
                    <a:moveTo>
                      <a:pt x="400228" y="194407"/>
                    </a:moveTo>
                    <a:cubicBezTo>
                      <a:pt x="347243" y="167118"/>
                      <a:pt x="293291" y="143689"/>
                      <a:pt x="242271" y="112477"/>
                    </a:cubicBezTo>
                    <a:cubicBezTo>
                      <a:pt x="189696" y="80315"/>
                      <a:pt x="139968" y="43501"/>
                      <a:pt x="93788" y="2714"/>
                    </a:cubicBezTo>
                    <a:cubicBezTo>
                      <a:pt x="84024" y="-5907"/>
                      <a:pt x="69823" y="7959"/>
                      <a:pt x="79367" y="17131"/>
                    </a:cubicBezTo>
                    <a:cubicBezTo>
                      <a:pt x="108652" y="45258"/>
                      <a:pt x="140426" y="72990"/>
                      <a:pt x="174095" y="98801"/>
                    </a:cubicBezTo>
                    <a:cubicBezTo>
                      <a:pt x="119089" y="112704"/>
                      <a:pt x="63782" y="125048"/>
                      <a:pt x="8333" y="137145"/>
                    </a:cubicBezTo>
                    <a:cubicBezTo>
                      <a:pt x="-4420" y="139930"/>
                      <a:pt x="-1874" y="161966"/>
                      <a:pt x="11474" y="160332"/>
                    </a:cubicBezTo>
                    <a:cubicBezTo>
                      <a:pt x="74577" y="152601"/>
                      <a:pt x="135978" y="136907"/>
                      <a:pt x="195514" y="114740"/>
                    </a:cubicBezTo>
                    <a:cubicBezTo>
                      <a:pt x="256000" y="158464"/>
                      <a:pt x="322098" y="195129"/>
                      <a:pt x="391190" y="215841"/>
                    </a:cubicBezTo>
                    <a:cubicBezTo>
                      <a:pt x="403746" y="219604"/>
                      <a:pt x="412181" y="200561"/>
                      <a:pt x="400228" y="194407"/>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grpSp>
      <p:sp>
        <p:nvSpPr>
          <p:cNvPr id="62" name="Google Shape;62;p2"/>
          <p:cNvSpPr txBox="1">
            <a:spLocks noGrp="1"/>
          </p:cNvSpPr>
          <p:nvPr>
            <p:ph type="ctrTitle"/>
          </p:nvPr>
        </p:nvSpPr>
        <p:spPr>
          <a:xfrm>
            <a:off x="3297400" y="2783200"/>
            <a:ext cx="5597200" cy="1291600"/>
          </a:xfrm>
          <a:prstGeom prst="rect">
            <a:avLst/>
          </a:prstGeom>
        </p:spPr>
        <p:txBody>
          <a:bodyPr spcFirstLastPara="1" wrap="square" lIns="0" tIns="0" rIns="0" bIns="0" anchor="ctr" anchorCtr="0">
            <a:noAutofit/>
          </a:bodyPr>
          <a:lstStyle>
            <a:lvl1pPr lvl="0" algn="ctr" rtl="0">
              <a:spcBef>
                <a:spcPts val="0"/>
              </a:spcBef>
              <a:spcAft>
                <a:spcPts val="0"/>
              </a:spcAft>
              <a:buSzPts val="4400"/>
              <a:buNone/>
              <a:defRPr sz="5867"/>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endParaRPr/>
          </a:p>
        </p:txBody>
      </p:sp>
    </p:spTree>
    <p:extLst>
      <p:ext uri="{BB962C8B-B14F-4D97-AF65-F5344CB8AC3E}">
        <p14:creationId xmlns:p14="http://schemas.microsoft.com/office/powerpoint/2010/main" val="2368122053"/>
      </p:ext>
    </p:extLst>
  </p:cSld>
  <p:clrMapOvr>
    <a:masterClrMapping/>
  </p:clrMapOvr>
  <p:transition>
    <p:fade thruBlk="1"/>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80962667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8118382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07836323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99057013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55055098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51189650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32502402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63788110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722145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565878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63"/>
        <p:cNvGrpSpPr/>
        <p:nvPr/>
      </p:nvGrpSpPr>
      <p:grpSpPr>
        <a:xfrm>
          <a:off x="0" y="0"/>
          <a:ext cx="0" cy="0"/>
          <a:chOff x="0" y="0"/>
          <a:chExt cx="0" cy="0"/>
        </a:xfrm>
      </p:grpSpPr>
      <p:grpSp>
        <p:nvGrpSpPr>
          <p:cNvPr id="64" name="Google Shape;64;p3"/>
          <p:cNvGrpSpPr/>
          <p:nvPr/>
        </p:nvGrpSpPr>
        <p:grpSpPr>
          <a:xfrm>
            <a:off x="1078903" y="685798"/>
            <a:ext cx="10028432" cy="7046492"/>
            <a:chOff x="1618353" y="1028695"/>
            <a:chExt cx="15042648" cy="10569738"/>
          </a:xfrm>
        </p:grpSpPr>
        <p:sp>
          <p:nvSpPr>
            <p:cNvPr id="65" name="Google Shape;65;p3"/>
            <p:cNvSpPr/>
            <p:nvPr/>
          </p:nvSpPr>
          <p:spPr>
            <a:xfrm>
              <a:off x="1618353" y="1028695"/>
              <a:ext cx="15042648" cy="10569738"/>
            </a:xfrm>
            <a:custGeom>
              <a:avLst/>
              <a:gdLst/>
              <a:ahLst/>
              <a:cxnLst/>
              <a:rect l="l" t="t" r="r" b="b"/>
              <a:pathLst>
                <a:path w="15042648" h="10569738" extrusionOk="0">
                  <a:moveTo>
                    <a:pt x="14763967" y="3979"/>
                  </a:moveTo>
                  <a:cubicBezTo>
                    <a:pt x="15168914" y="2891270"/>
                    <a:pt x="14420239" y="3341392"/>
                    <a:pt x="15042648" y="10071920"/>
                  </a:cubicBezTo>
                  <a:cubicBezTo>
                    <a:pt x="14489344" y="10169902"/>
                    <a:pt x="13910588" y="10086887"/>
                    <a:pt x="13343204" y="10086887"/>
                  </a:cubicBezTo>
                  <a:cubicBezTo>
                    <a:pt x="12243573" y="10086887"/>
                    <a:pt x="9037921" y="10504476"/>
                    <a:pt x="6247598" y="10504476"/>
                  </a:cubicBezTo>
                  <a:cubicBezTo>
                    <a:pt x="4264252" y="10504476"/>
                    <a:pt x="2278707" y="10390217"/>
                    <a:pt x="293796" y="10536609"/>
                  </a:cubicBezTo>
                  <a:cubicBezTo>
                    <a:pt x="214819" y="10841862"/>
                    <a:pt x="0" y="9026659"/>
                    <a:pt x="0" y="5549113"/>
                  </a:cubicBezTo>
                  <a:cubicBezTo>
                    <a:pt x="0" y="4433563"/>
                    <a:pt x="31350" y="2736592"/>
                    <a:pt x="31350" y="2165467"/>
                  </a:cubicBezTo>
                  <a:cubicBezTo>
                    <a:pt x="31350" y="1905938"/>
                    <a:pt x="-24839" y="286360"/>
                    <a:pt x="53652" y="188252"/>
                  </a:cubicBezTo>
                  <a:cubicBezTo>
                    <a:pt x="1189073" y="216388"/>
                    <a:pt x="2213724" y="41628"/>
                    <a:pt x="3475644" y="41628"/>
                  </a:cubicBezTo>
                  <a:cubicBezTo>
                    <a:pt x="5616225" y="41628"/>
                    <a:pt x="7757695" y="160305"/>
                    <a:pt x="9900665" y="160305"/>
                  </a:cubicBezTo>
                  <a:cubicBezTo>
                    <a:pt x="12104813" y="160284"/>
                    <a:pt x="13143226" y="-29590"/>
                    <a:pt x="14763967" y="3979"/>
                  </a:cubicBezTo>
                  <a:close/>
                </a:path>
              </a:pathLst>
            </a:custGeom>
            <a:solidFill>
              <a:srgbClr val="8CA65C"/>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6" name="Google Shape;66;p3"/>
            <p:cNvSpPr/>
            <p:nvPr/>
          </p:nvSpPr>
          <p:spPr>
            <a:xfrm>
              <a:off x="2319765" y="1656458"/>
              <a:ext cx="13638796" cy="8998896"/>
            </a:xfrm>
            <a:custGeom>
              <a:avLst/>
              <a:gdLst/>
              <a:ahLst/>
              <a:cxnLst/>
              <a:rect l="l" t="t" r="r" b="b"/>
              <a:pathLst>
                <a:path w="13638796" h="8998896" extrusionOk="0">
                  <a:moveTo>
                    <a:pt x="5537666" y="8998897"/>
                  </a:moveTo>
                  <a:cubicBezTo>
                    <a:pt x="4293736" y="8998897"/>
                    <a:pt x="3019702" y="8954631"/>
                    <a:pt x="1752540" y="8954631"/>
                  </a:cubicBezTo>
                  <a:cubicBezTo>
                    <a:pt x="170463" y="8954631"/>
                    <a:pt x="128480" y="9035129"/>
                    <a:pt x="118523" y="8898357"/>
                  </a:cubicBezTo>
                  <a:cubicBezTo>
                    <a:pt x="-79109" y="6188068"/>
                    <a:pt x="30097" y="2490100"/>
                    <a:pt x="30097" y="1277308"/>
                  </a:cubicBezTo>
                  <a:cubicBezTo>
                    <a:pt x="30097" y="325779"/>
                    <a:pt x="-47358" y="180720"/>
                    <a:pt x="97786" y="173427"/>
                  </a:cubicBezTo>
                  <a:cubicBezTo>
                    <a:pt x="2099291" y="72993"/>
                    <a:pt x="1309880" y="-29533"/>
                    <a:pt x="5968255" y="99544"/>
                  </a:cubicBezTo>
                  <a:cubicBezTo>
                    <a:pt x="12748716" y="287389"/>
                    <a:pt x="13527175" y="-187974"/>
                    <a:pt x="13542333" y="88996"/>
                  </a:cubicBezTo>
                  <a:cubicBezTo>
                    <a:pt x="13682191" y="2646088"/>
                    <a:pt x="13216109" y="3469406"/>
                    <a:pt x="13638475" y="8484003"/>
                  </a:cubicBezTo>
                  <a:cubicBezTo>
                    <a:pt x="13642914" y="8536661"/>
                    <a:pt x="13600953" y="8584119"/>
                    <a:pt x="13543538" y="8581498"/>
                  </a:cubicBezTo>
                  <a:cubicBezTo>
                    <a:pt x="11775963" y="8500682"/>
                    <a:pt x="8795383" y="8998897"/>
                    <a:pt x="5537666" y="8998897"/>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67" name="Google Shape;67;p3"/>
            <p:cNvSpPr/>
            <p:nvPr/>
          </p:nvSpPr>
          <p:spPr>
            <a:xfrm>
              <a:off x="1881327" y="1299137"/>
              <a:ext cx="14416986" cy="10018306"/>
            </a:xfrm>
            <a:custGeom>
              <a:avLst/>
              <a:gdLst/>
              <a:ahLst/>
              <a:cxnLst/>
              <a:rect l="l" t="t" r="r" b="b"/>
              <a:pathLst>
                <a:path w="14416986" h="10018306" extrusionOk="0">
                  <a:moveTo>
                    <a:pt x="796556" y="10018306"/>
                  </a:moveTo>
                  <a:cubicBezTo>
                    <a:pt x="698025" y="10018306"/>
                    <a:pt x="613193" y="10016996"/>
                    <a:pt x="539987" y="10014247"/>
                  </a:cubicBezTo>
                  <a:cubicBezTo>
                    <a:pt x="200233" y="10001458"/>
                    <a:pt x="94663" y="9959306"/>
                    <a:pt x="88067" y="9833822"/>
                  </a:cubicBezTo>
                  <a:cubicBezTo>
                    <a:pt x="30653" y="8738904"/>
                    <a:pt x="444" y="7818788"/>
                    <a:pt x="39595" y="6887151"/>
                  </a:cubicBezTo>
                  <a:cubicBezTo>
                    <a:pt x="163599" y="3935258"/>
                    <a:pt x="74327" y="2206262"/>
                    <a:pt x="26361" y="1277373"/>
                  </a:cubicBezTo>
                  <a:cubicBezTo>
                    <a:pt x="-7293" y="625749"/>
                    <a:pt x="-21203" y="356052"/>
                    <a:pt x="62298" y="272192"/>
                  </a:cubicBezTo>
                  <a:cubicBezTo>
                    <a:pt x="82550" y="251877"/>
                    <a:pt x="109165" y="242322"/>
                    <a:pt x="141275" y="243865"/>
                  </a:cubicBezTo>
                  <a:cubicBezTo>
                    <a:pt x="1079529" y="288638"/>
                    <a:pt x="2351363" y="225283"/>
                    <a:pt x="3824044" y="151929"/>
                  </a:cubicBezTo>
                  <a:cubicBezTo>
                    <a:pt x="5254065" y="80710"/>
                    <a:pt x="6874869" y="0"/>
                    <a:pt x="8561227" y="0"/>
                  </a:cubicBezTo>
                  <a:cubicBezTo>
                    <a:pt x="9213696" y="0"/>
                    <a:pt x="9886460" y="24141"/>
                    <a:pt x="10537069" y="47479"/>
                  </a:cubicBezTo>
                  <a:cubicBezTo>
                    <a:pt x="11196450" y="71134"/>
                    <a:pt x="11878304" y="95593"/>
                    <a:pt x="12548488" y="95593"/>
                  </a:cubicBezTo>
                  <a:cubicBezTo>
                    <a:pt x="13252348" y="95593"/>
                    <a:pt x="13670402" y="75447"/>
                    <a:pt x="13920185" y="63397"/>
                  </a:cubicBezTo>
                  <a:cubicBezTo>
                    <a:pt x="14267231" y="46655"/>
                    <a:pt x="14303507" y="44900"/>
                    <a:pt x="14310758" y="148695"/>
                  </a:cubicBezTo>
                  <a:cubicBezTo>
                    <a:pt x="14468247" y="2401717"/>
                    <a:pt x="14413919" y="5020812"/>
                    <a:pt x="14377981" y="6753930"/>
                  </a:cubicBezTo>
                  <a:cubicBezTo>
                    <a:pt x="14366756" y="7295903"/>
                    <a:pt x="14357033" y="7763953"/>
                    <a:pt x="14357033" y="8087174"/>
                  </a:cubicBezTo>
                  <a:cubicBezTo>
                    <a:pt x="14357033" y="8478487"/>
                    <a:pt x="14371640" y="8754082"/>
                    <a:pt x="14381300" y="8936452"/>
                  </a:cubicBezTo>
                  <a:cubicBezTo>
                    <a:pt x="14389714" y="9095020"/>
                    <a:pt x="14394787" y="9190717"/>
                    <a:pt x="14385613" y="9251071"/>
                  </a:cubicBezTo>
                  <a:cubicBezTo>
                    <a:pt x="14375699" y="9316434"/>
                    <a:pt x="14347837" y="9344338"/>
                    <a:pt x="14289470" y="9347382"/>
                  </a:cubicBezTo>
                  <a:cubicBezTo>
                    <a:pt x="13499722" y="9388709"/>
                    <a:pt x="13044758" y="9451156"/>
                    <a:pt x="12563074" y="9517259"/>
                  </a:cubicBezTo>
                  <a:cubicBezTo>
                    <a:pt x="11758063" y="9627733"/>
                    <a:pt x="10845642" y="9752943"/>
                    <a:pt x="8107490" y="9814184"/>
                  </a:cubicBezTo>
                  <a:cubicBezTo>
                    <a:pt x="5605530" y="9870140"/>
                    <a:pt x="3854527" y="9928759"/>
                    <a:pt x="2695873" y="9967551"/>
                  </a:cubicBezTo>
                  <a:cubicBezTo>
                    <a:pt x="1773537" y="9998457"/>
                    <a:pt x="1180914" y="10018306"/>
                    <a:pt x="796556" y="10018306"/>
                  </a:cubicBezTo>
                  <a:close/>
                  <a:moveTo>
                    <a:pt x="134468" y="278914"/>
                  </a:moveTo>
                  <a:cubicBezTo>
                    <a:pt x="114619" y="278914"/>
                    <a:pt x="99525" y="284727"/>
                    <a:pt x="87264" y="297052"/>
                  </a:cubicBezTo>
                  <a:cubicBezTo>
                    <a:pt x="14777" y="369835"/>
                    <a:pt x="30420" y="672510"/>
                    <a:pt x="61558" y="1275555"/>
                  </a:cubicBezTo>
                  <a:cubicBezTo>
                    <a:pt x="109566" y="2205015"/>
                    <a:pt x="198902" y="3935068"/>
                    <a:pt x="74813" y="6888610"/>
                  </a:cubicBezTo>
                  <a:cubicBezTo>
                    <a:pt x="35726" y="7818851"/>
                    <a:pt x="65913" y="8738037"/>
                    <a:pt x="123286" y="9831962"/>
                  </a:cubicBezTo>
                  <a:cubicBezTo>
                    <a:pt x="127958" y="9921128"/>
                    <a:pt x="191714" y="9965880"/>
                    <a:pt x="541340" y="9979029"/>
                  </a:cubicBezTo>
                  <a:cubicBezTo>
                    <a:pt x="898850" y="9992516"/>
                    <a:pt x="1536733" y="9971123"/>
                    <a:pt x="2694753" y="9932353"/>
                  </a:cubicBezTo>
                  <a:cubicBezTo>
                    <a:pt x="3853491" y="9893541"/>
                    <a:pt x="5604599" y="9834921"/>
                    <a:pt x="8106771" y="9778965"/>
                  </a:cubicBezTo>
                  <a:cubicBezTo>
                    <a:pt x="10842914" y="9717767"/>
                    <a:pt x="11754278" y="9592706"/>
                    <a:pt x="12558361" y="9482358"/>
                  </a:cubicBezTo>
                  <a:cubicBezTo>
                    <a:pt x="13040805" y="9416149"/>
                    <a:pt x="13496488" y="9353619"/>
                    <a:pt x="14287695" y="9312206"/>
                  </a:cubicBezTo>
                  <a:cubicBezTo>
                    <a:pt x="14323949" y="9310325"/>
                    <a:pt x="14342658" y="9299882"/>
                    <a:pt x="14350860" y="9245765"/>
                  </a:cubicBezTo>
                  <a:cubicBezTo>
                    <a:pt x="14359484" y="9188963"/>
                    <a:pt x="14354474" y="9094618"/>
                    <a:pt x="14346188" y="8938292"/>
                  </a:cubicBezTo>
                  <a:cubicBezTo>
                    <a:pt x="14336506" y="8755562"/>
                    <a:pt x="14321857" y="8479375"/>
                    <a:pt x="14321857" y="8087133"/>
                  </a:cubicBezTo>
                  <a:cubicBezTo>
                    <a:pt x="14321857" y="7763551"/>
                    <a:pt x="14331559" y="7295333"/>
                    <a:pt x="14342805" y="6753169"/>
                  </a:cubicBezTo>
                  <a:cubicBezTo>
                    <a:pt x="14378743" y="5020685"/>
                    <a:pt x="14433028" y="2402542"/>
                    <a:pt x="14275645" y="151105"/>
                  </a:cubicBezTo>
                  <a:cubicBezTo>
                    <a:pt x="14271058" y="85615"/>
                    <a:pt x="14270804" y="81725"/>
                    <a:pt x="13921897" y="98531"/>
                  </a:cubicBezTo>
                  <a:cubicBezTo>
                    <a:pt x="13671796" y="110581"/>
                    <a:pt x="13253215" y="130769"/>
                    <a:pt x="12548510" y="130769"/>
                  </a:cubicBezTo>
                  <a:cubicBezTo>
                    <a:pt x="11877691" y="130769"/>
                    <a:pt x="11195521" y="106289"/>
                    <a:pt x="10535822" y="82613"/>
                  </a:cubicBezTo>
                  <a:cubicBezTo>
                    <a:pt x="9885530" y="59275"/>
                    <a:pt x="9213084" y="35155"/>
                    <a:pt x="8561248" y="35155"/>
                  </a:cubicBezTo>
                  <a:cubicBezTo>
                    <a:pt x="6875778" y="35155"/>
                    <a:pt x="5255439" y="115865"/>
                    <a:pt x="3825820" y="187042"/>
                  </a:cubicBezTo>
                  <a:cubicBezTo>
                    <a:pt x="2352209" y="260438"/>
                    <a:pt x="1079550" y="323814"/>
                    <a:pt x="139626" y="278977"/>
                  </a:cubicBezTo>
                  <a:cubicBezTo>
                    <a:pt x="137872" y="278956"/>
                    <a:pt x="136138" y="278914"/>
                    <a:pt x="134468" y="278914"/>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68" name="Google Shape;68;p3"/>
          <p:cNvSpPr txBox="1">
            <a:spLocks noGrp="1"/>
          </p:cNvSpPr>
          <p:nvPr>
            <p:ph type="ctrTitle"/>
          </p:nvPr>
        </p:nvSpPr>
        <p:spPr>
          <a:xfrm>
            <a:off x="3215000" y="1720900"/>
            <a:ext cx="5762000" cy="1252400"/>
          </a:xfrm>
          <a:prstGeom prst="rect">
            <a:avLst/>
          </a:prstGeom>
        </p:spPr>
        <p:txBody>
          <a:bodyPr spcFirstLastPara="1" wrap="square" lIns="0" tIns="0" rIns="0" bIns="0" anchor="b" anchorCtr="0">
            <a:noAutofit/>
          </a:bodyPr>
          <a:lstStyle>
            <a:lvl1pPr lvl="0" algn="ctr" rtl="0">
              <a:spcBef>
                <a:spcPts val="0"/>
              </a:spcBef>
              <a:spcAft>
                <a:spcPts val="0"/>
              </a:spcAft>
              <a:buSzPts val="3500"/>
              <a:buNone/>
              <a:defRPr sz="4667"/>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endParaRPr/>
          </a:p>
        </p:txBody>
      </p:sp>
      <p:sp>
        <p:nvSpPr>
          <p:cNvPr id="69" name="Google Shape;69;p3"/>
          <p:cNvSpPr txBox="1">
            <a:spLocks noGrp="1"/>
          </p:cNvSpPr>
          <p:nvPr>
            <p:ph type="subTitle" idx="1"/>
          </p:nvPr>
        </p:nvSpPr>
        <p:spPr>
          <a:xfrm>
            <a:off x="3720200" y="3170833"/>
            <a:ext cx="4751600" cy="290400"/>
          </a:xfrm>
          <a:prstGeom prst="rect">
            <a:avLst/>
          </a:prstGeom>
        </p:spPr>
        <p:txBody>
          <a:bodyPr spcFirstLastPara="1" wrap="square" lIns="0" tIns="0" rIns="0" bIns="0" anchor="t" anchorCtr="0">
            <a:noAutofit/>
          </a:bodyPr>
          <a:lstStyle>
            <a:lvl1pPr lvl="0" algn="ctr" rtl="0">
              <a:spcBef>
                <a:spcPts val="0"/>
              </a:spcBef>
              <a:spcAft>
                <a:spcPts val="0"/>
              </a:spcAft>
              <a:buSzPts val="1500"/>
              <a:buNone/>
              <a:defRPr sz="2000"/>
            </a:lvl1pPr>
            <a:lvl2pPr lvl="1" algn="ctr" rtl="0">
              <a:spcBef>
                <a:spcPts val="1067"/>
              </a:spcBef>
              <a:spcAft>
                <a:spcPts val="0"/>
              </a:spcAft>
              <a:buClr>
                <a:schemeClr val="dk2"/>
              </a:buClr>
              <a:buSzPts val="3000"/>
              <a:buNone/>
              <a:defRPr sz="4000">
                <a:solidFill>
                  <a:schemeClr val="dk2"/>
                </a:solidFill>
              </a:defRPr>
            </a:lvl2pPr>
            <a:lvl3pPr lvl="2" algn="ctr" rtl="0">
              <a:spcBef>
                <a:spcPts val="1067"/>
              </a:spcBef>
              <a:spcAft>
                <a:spcPts val="0"/>
              </a:spcAft>
              <a:buClr>
                <a:schemeClr val="dk2"/>
              </a:buClr>
              <a:buSzPts val="3000"/>
              <a:buNone/>
              <a:defRPr sz="4000">
                <a:solidFill>
                  <a:schemeClr val="dk2"/>
                </a:solidFill>
              </a:defRPr>
            </a:lvl3pPr>
            <a:lvl4pPr lvl="3" algn="ctr" rtl="0">
              <a:spcBef>
                <a:spcPts val="1067"/>
              </a:spcBef>
              <a:spcAft>
                <a:spcPts val="0"/>
              </a:spcAft>
              <a:buClr>
                <a:schemeClr val="dk2"/>
              </a:buClr>
              <a:buSzPts val="3000"/>
              <a:buNone/>
              <a:defRPr sz="4000">
                <a:solidFill>
                  <a:schemeClr val="dk2"/>
                </a:solidFill>
              </a:defRPr>
            </a:lvl4pPr>
            <a:lvl5pPr lvl="4" algn="ctr" rtl="0">
              <a:spcBef>
                <a:spcPts val="1067"/>
              </a:spcBef>
              <a:spcAft>
                <a:spcPts val="0"/>
              </a:spcAft>
              <a:buClr>
                <a:schemeClr val="dk2"/>
              </a:buClr>
              <a:buSzPts val="3000"/>
              <a:buNone/>
              <a:defRPr sz="4000">
                <a:solidFill>
                  <a:schemeClr val="dk2"/>
                </a:solidFill>
              </a:defRPr>
            </a:lvl5pPr>
            <a:lvl6pPr lvl="5" algn="ctr" rtl="0">
              <a:spcBef>
                <a:spcPts val="1067"/>
              </a:spcBef>
              <a:spcAft>
                <a:spcPts val="0"/>
              </a:spcAft>
              <a:buClr>
                <a:schemeClr val="dk2"/>
              </a:buClr>
              <a:buSzPts val="3000"/>
              <a:buNone/>
              <a:defRPr sz="4000">
                <a:solidFill>
                  <a:schemeClr val="dk2"/>
                </a:solidFill>
              </a:defRPr>
            </a:lvl6pPr>
            <a:lvl7pPr lvl="6" algn="ctr" rtl="0">
              <a:spcBef>
                <a:spcPts val="1067"/>
              </a:spcBef>
              <a:spcAft>
                <a:spcPts val="0"/>
              </a:spcAft>
              <a:buClr>
                <a:schemeClr val="dk2"/>
              </a:buClr>
              <a:buSzPts val="3000"/>
              <a:buNone/>
              <a:defRPr sz="4000">
                <a:solidFill>
                  <a:schemeClr val="dk2"/>
                </a:solidFill>
              </a:defRPr>
            </a:lvl7pPr>
            <a:lvl8pPr lvl="7" algn="ctr" rtl="0">
              <a:spcBef>
                <a:spcPts val="1067"/>
              </a:spcBef>
              <a:spcAft>
                <a:spcPts val="0"/>
              </a:spcAft>
              <a:buClr>
                <a:schemeClr val="dk2"/>
              </a:buClr>
              <a:buSzPts val="3000"/>
              <a:buNone/>
              <a:defRPr sz="4000">
                <a:solidFill>
                  <a:schemeClr val="dk2"/>
                </a:solidFill>
              </a:defRPr>
            </a:lvl8pPr>
            <a:lvl9pPr lvl="8" algn="ctr" rtl="0">
              <a:spcBef>
                <a:spcPts val="1067"/>
              </a:spcBef>
              <a:spcAft>
                <a:spcPts val="1067"/>
              </a:spcAft>
              <a:buClr>
                <a:schemeClr val="dk2"/>
              </a:buClr>
              <a:buSzPts val="3000"/>
              <a:buNone/>
              <a:defRPr sz="4000">
                <a:solidFill>
                  <a:schemeClr val="dk2"/>
                </a:solidFill>
              </a:defRPr>
            </a:lvl9pPr>
          </a:lstStyle>
          <a:p>
            <a:endParaRPr/>
          </a:p>
        </p:txBody>
      </p:sp>
    </p:spTree>
    <p:extLst>
      <p:ext uri="{BB962C8B-B14F-4D97-AF65-F5344CB8AC3E}">
        <p14:creationId xmlns:p14="http://schemas.microsoft.com/office/powerpoint/2010/main" val="926802393"/>
      </p:ext>
    </p:extLst>
  </p:cSld>
  <p:clrMapOvr>
    <a:masterClrMapping/>
  </p:clrMapOvr>
  <p:transition>
    <p:fade thruBlk="1"/>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59702259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07977712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568240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03769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240514981"/>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94937440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91257EB9-0E1B-4384-A04B-006BE92E21A6}"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51870656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599" cy="2852737"/>
          </a:xfrm>
        </p:spPr>
        <p:txBody>
          <a:bodyPr anchor="b"/>
          <a:lstStyle>
            <a:lvl1pPr>
              <a:defRPr sz="5999"/>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599" cy="1500188"/>
          </a:xfrm>
        </p:spPr>
        <p:txBody>
          <a:bodyPr/>
          <a:lstStyle>
            <a:lvl1pPr marL="0" indent="0">
              <a:buNone/>
              <a:defRPr sz="2399">
                <a:solidFill>
                  <a:schemeClr val="tx1">
                    <a:tint val="75000"/>
                  </a:schemeClr>
                </a:solidFill>
              </a:defRPr>
            </a:lvl1pPr>
            <a:lvl2pPr marL="457173" indent="0">
              <a:buNone/>
              <a:defRPr sz="1999">
                <a:solidFill>
                  <a:schemeClr val="tx1">
                    <a:tint val="75000"/>
                  </a:schemeClr>
                </a:solidFill>
              </a:defRPr>
            </a:lvl2pPr>
            <a:lvl3pPr marL="914347" indent="0">
              <a:buNone/>
              <a:defRPr sz="1799">
                <a:solidFill>
                  <a:schemeClr val="tx1">
                    <a:tint val="75000"/>
                  </a:schemeClr>
                </a:solidFill>
              </a:defRPr>
            </a:lvl3pPr>
            <a:lvl4pPr marL="1371519" indent="0">
              <a:buNone/>
              <a:defRPr sz="1599">
                <a:solidFill>
                  <a:schemeClr val="tx1">
                    <a:tint val="75000"/>
                  </a:schemeClr>
                </a:solidFill>
              </a:defRPr>
            </a:lvl4pPr>
            <a:lvl5pPr marL="1828693" indent="0">
              <a:buNone/>
              <a:defRPr sz="1599">
                <a:solidFill>
                  <a:schemeClr val="tx1">
                    <a:tint val="75000"/>
                  </a:schemeClr>
                </a:solidFill>
              </a:defRPr>
            </a:lvl5pPr>
            <a:lvl6pPr marL="2285866" indent="0">
              <a:buNone/>
              <a:defRPr sz="1599">
                <a:solidFill>
                  <a:schemeClr val="tx1">
                    <a:tint val="75000"/>
                  </a:schemeClr>
                </a:solidFill>
              </a:defRPr>
            </a:lvl6pPr>
            <a:lvl7pPr marL="2743040" indent="0">
              <a:buNone/>
              <a:defRPr sz="1599">
                <a:solidFill>
                  <a:schemeClr val="tx1">
                    <a:tint val="75000"/>
                  </a:schemeClr>
                </a:solidFill>
              </a:defRPr>
            </a:lvl7pPr>
            <a:lvl8pPr marL="3200213" indent="0">
              <a:buNone/>
              <a:defRPr sz="1599">
                <a:solidFill>
                  <a:schemeClr val="tx1">
                    <a:tint val="75000"/>
                  </a:schemeClr>
                </a:solidFill>
              </a:defRPr>
            </a:lvl8pPr>
            <a:lvl9pPr marL="3657387" indent="0">
              <a:buNone/>
              <a:defRPr sz="159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D7D8E925-3072-4103-A984-60049798CBE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50394588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6"/>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1" y="1825626"/>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914340" fontAlgn="base">
              <a:spcBef>
                <a:spcPct val="0"/>
              </a:spcBef>
              <a:spcAft>
                <a:spcPct val="0"/>
              </a:spcAft>
            </a:pPr>
            <a:fld id="{86BDAFB1-17C0-4101-A698-C4F48E3BF680}"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77075260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6"/>
            <a:ext cx="10515599"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6" cy="823912"/>
          </a:xfrm>
        </p:spPr>
        <p:txBody>
          <a:bodyPr anchor="b"/>
          <a:lstStyle>
            <a:lvl1pPr marL="0" indent="0">
              <a:buNone/>
              <a:defRPr sz="2399" b="1"/>
            </a:lvl1pPr>
            <a:lvl2pPr marL="457173" indent="0">
              <a:buNone/>
              <a:defRPr sz="1999" b="1"/>
            </a:lvl2pPr>
            <a:lvl3pPr marL="914347" indent="0">
              <a:buNone/>
              <a:defRPr sz="1799" b="1"/>
            </a:lvl3pPr>
            <a:lvl4pPr marL="1371519" indent="0">
              <a:buNone/>
              <a:defRPr sz="1599" b="1"/>
            </a:lvl4pPr>
            <a:lvl5pPr marL="1828693" indent="0">
              <a:buNone/>
              <a:defRPr sz="1599" b="1"/>
            </a:lvl5pPr>
            <a:lvl6pPr marL="2285866" indent="0">
              <a:buNone/>
              <a:defRPr sz="1599" b="1"/>
            </a:lvl6pPr>
            <a:lvl7pPr marL="2743040" indent="0">
              <a:buNone/>
              <a:defRPr sz="1599" b="1"/>
            </a:lvl7pPr>
            <a:lvl8pPr marL="3200213" indent="0">
              <a:buNone/>
              <a:defRPr sz="1599" b="1"/>
            </a:lvl8pPr>
            <a:lvl9pPr marL="3657387" indent="0">
              <a:buNone/>
              <a:defRPr sz="1599" b="1"/>
            </a:lvl9pPr>
          </a:lstStyle>
          <a:p>
            <a:pPr lvl="0"/>
            <a:r>
              <a:rPr lang="en-US"/>
              <a:t>Edit Master text styles</a:t>
            </a:r>
          </a:p>
        </p:txBody>
      </p:sp>
      <p:sp>
        <p:nvSpPr>
          <p:cNvPr id="4" name="Content Placeholder 3"/>
          <p:cNvSpPr>
            <a:spLocks noGrp="1"/>
          </p:cNvSpPr>
          <p:nvPr>
            <p:ph sz="half" idx="2"/>
          </p:nvPr>
        </p:nvSpPr>
        <p:spPr>
          <a:xfrm>
            <a:off x="839789" y="2505074"/>
            <a:ext cx="515778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399" b="1"/>
            </a:lvl1pPr>
            <a:lvl2pPr marL="457173" indent="0">
              <a:buNone/>
              <a:defRPr sz="1999" b="1"/>
            </a:lvl2pPr>
            <a:lvl3pPr marL="914347" indent="0">
              <a:buNone/>
              <a:defRPr sz="1799" b="1"/>
            </a:lvl3pPr>
            <a:lvl4pPr marL="1371519" indent="0">
              <a:buNone/>
              <a:defRPr sz="1599" b="1"/>
            </a:lvl4pPr>
            <a:lvl5pPr marL="1828693" indent="0">
              <a:buNone/>
              <a:defRPr sz="1599" b="1"/>
            </a:lvl5pPr>
            <a:lvl6pPr marL="2285866" indent="0">
              <a:buNone/>
              <a:defRPr sz="1599" b="1"/>
            </a:lvl6pPr>
            <a:lvl7pPr marL="2743040" indent="0">
              <a:buNone/>
              <a:defRPr sz="1599" b="1"/>
            </a:lvl7pPr>
            <a:lvl8pPr marL="3200213" indent="0">
              <a:buNone/>
              <a:defRPr sz="1599" b="1"/>
            </a:lvl8pPr>
            <a:lvl9pPr marL="3657387" indent="0">
              <a:buNone/>
              <a:defRPr sz="1599" b="1"/>
            </a:lvl9pPr>
          </a:lstStyle>
          <a:p>
            <a:pPr lvl="0"/>
            <a:r>
              <a:rPr lang="en-US"/>
              <a:t>Edit Master text styles</a:t>
            </a:r>
          </a:p>
        </p:txBody>
      </p:sp>
      <p:sp>
        <p:nvSpPr>
          <p:cNvPr id="6" name="Content Placeholder 5"/>
          <p:cNvSpPr>
            <a:spLocks noGrp="1"/>
          </p:cNvSpPr>
          <p:nvPr>
            <p:ph sz="quarter" idx="4"/>
          </p:nvPr>
        </p:nvSpPr>
        <p:spPr>
          <a:xfrm>
            <a:off x="6172200" y="2505074"/>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8" name="Footer Placeholder 7"/>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9" name="Slide Number Placeholder 8"/>
          <p:cNvSpPr>
            <a:spLocks noGrp="1"/>
          </p:cNvSpPr>
          <p:nvPr>
            <p:ph type="sldNum" sz="quarter" idx="12"/>
          </p:nvPr>
        </p:nvSpPr>
        <p:spPr/>
        <p:txBody>
          <a:bodyPr/>
          <a:lstStyle/>
          <a:p>
            <a:pPr defTabSz="914340" fontAlgn="base">
              <a:spcBef>
                <a:spcPct val="0"/>
              </a:spcBef>
              <a:spcAft>
                <a:spcPct val="0"/>
              </a:spcAft>
            </a:pPr>
            <a:fld id="{9905B381-3D88-4064-A967-3A975BDE3A4C}"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500729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lt2"/>
        </a:solidFill>
        <a:effectLst/>
      </p:bgPr>
    </p:bg>
    <p:spTree>
      <p:nvGrpSpPr>
        <p:cNvPr id="1" name="Shape 70"/>
        <p:cNvGrpSpPr/>
        <p:nvPr/>
      </p:nvGrpSpPr>
      <p:grpSpPr>
        <a:xfrm>
          <a:off x="0" y="0"/>
          <a:ext cx="0" cy="0"/>
          <a:chOff x="0" y="0"/>
          <a:chExt cx="0" cy="0"/>
        </a:xfrm>
      </p:grpSpPr>
      <p:grpSp>
        <p:nvGrpSpPr>
          <p:cNvPr id="71" name="Google Shape;71;p4"/>
          <p:cNvGrpSpPr/>
          <p:nvPr/>
        </p:nvGrpSpPr>
        <p:grpSpPr>
          <a:xfrm>
            <a:off x="2964317" y="774148"/>
            <a:ext cx="6260888" cy="6320817"/>
            <a:chOff x="4446477" y="1161220"/>
            <a:chExt cx="9391332" cy="9481226"/>
          </a:xfrm>
        </p:grpSpPr>
        <p:sp>
          <p:nvSpPr>
            <p:cNvPr id="72" name="Google Shape;72;p4"/>
            <p:cNvSpPr/>
            <p:nvPr/>
          </p:nvSpPr>
          <p:spPr>
            <a:xfrm>
              <a:off x="4458875" y="1161220"/>
              <a:ext cx="9366015" cy="9481226"/>
            </a:xfrm>
            <a:custGeom>
              <a:avLst/>
              <a:gdLst/>
              <a:ahLst/>
              <a:cxnLst/>
              <a:rect l="l" t="t" r="r" b="b"/>
              <a:pathLst>
                <a:path w="9366015" h="9481226" extrusionOk="0">
                  <a:moveTo>
                    <a:pt x="2" y="9326561"/>
                  </a:moveTo>
                  <a:cubicBezTo>
                    <a:pt x="-472" y="9412973"/>
                    <a:pt x="70361" y="9482812"/>
                    <a:pt x="156833" y="9481200"/>
                  </a:cubicBezTo>
                  <a:cubicBezTo>
                    <a:pt x="9516998" y="9306499"/>
                    <a:pt x="9357605" y="9470467"/>
                    <a:pt x="9359105" y="9202091"/>
                  </a:cubicBezTo>
                  <a:cubicBezTo>
                    <a:pt x="9361268" y="8811370"/>
                    <a:pt x="9366013" y="155866"/>
                    <a:pt x="9366013" y="157136"/>
                  </a:cubicBezTo>
                  <a:cubicBezTo>
                    <a:pt x="9366487" y="71521"/>
                    <a:pt x="9296888" y="2005"/>
                    <a:pt x="9211213" y="2479"/>
                  </a:cubicBezTo>
                  <a:cubicBezTo>
                    <a:pt x="-144036" y="54000"/>
                    <a:pt x="8391" y="-108907"/>
                    <a:pt x="6892" y="162275"/>
                  </a:cubicBezTo>
                  <a:cubicBezTo>
                    <a:pt x="4728" y="558477"/>
                    <a:pt x="-17" y="9327812"/>
                    <a:pt x="2" y="9326561"/>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73" name="Google Shape;73;p4"/>
            <p:cNvGrpSpPr/>
            <p:nvPr/>
          </p:nvGrpSpPr>
          <p:grpSpPr>
            <a:xfrm>
              <a:off x="4446477" y="1799857"/>
              <a:ext cx="9391332" cy="8306278"/>
              <a:chOff x="4446477" y="1799857"/>
              <a:chExt cx="9391332" cy="8306278"/>
            </a:xfrm>
          </p:grpSpPr>
          <p:sp>
            <p:nvSpPr>
              <p:cNvPr id="74" name="Google Shape;74;p4"/>
              <p:cNvSpPr/>
              <p:nvPr/>
            </p:nvSpPr>
            <p:spPr>
              <a:xfrm>
                <a:off x="4451481" y="4008072"/>
                <a:ext cx="9381562" cy="86455"/>
              </a:xfrm>
              <a:custGeom>
                <a:avLst/>
                <a:gdLst/>
                <a:ahLst/>
                <a:cxnLst/>
                <a:rect l="l" t="t" r="r" b="b"/>
                <a:pathLst>
                  <a:path w="9381562" h="86455" extrusionOk="0">
                    <a:moveTo>
                      <a:pt x="9370428" y="35150"/>
                    </a:moveTo>
                    <a:cubicBezTo>
                      <a:pt x="9370067" y="-21339"/>
                      <a:pt x="10090106" y="-5202"/>
                      <a:pt x="11135" y="51306"/>
                    </a:cubicBezTo>
                    <a:cubicBezTo>
                      <a:pt x="11496" y="107795"/>
                      <a:pt x="-708562" y="91658"/>
                      <a:pt x="9370428" y="35150"/>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5" name="Google Shape;75;p4"/>
              <p:cNvSpPr/>
              <p:nvPr/>
            </p:nvSpPr>
            <p:spPr>
              <a:xfrm>
                <a:off x="4456288" y="4743413"/>
                <a:ext cx="9381521" cy="102214"/>
              </a:xfrm>
              <a:custGeom>
                <a:avLst/>
                <a:gdLst/>
                <a:ahLst/>
                <a:cxnLst/>
                <a:rect l="l" t="t" r="r" b="b"/>
                <a:pathLst>
                  <a:path w="9381521" h="102214" extrusionOk="0">
                    <a:moveTo>
                      <a:pt x="9370384" y="34282"/>
                    </a:moveTo>
                    <a:cubicBezTo>
                      <a:pt x="9370024" y="-22226"/>
                      <a:pt x="10090139" y="-7416"/>
                      <a:pt x="11130" y="67940"/>
                    </a:cubicBezTo>
                    <a:cubicBezTo>
                      <a:pt x="11510" y="124429"/>
                      <a:pt x="-708567" y="109639"/>
                      <a:pt x="9370384" y="34282"/>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6" name="Google Shape;76;p4"/>
              <p:cNvSpPr/>
              <p:nvPr/>
            </p:nvSpPr>
            <p:spPr>
              <a:xfrm>
                <a:off x="4453111" y="5478669"/>
                <a:ext cx="9381852" cy="118251"/>
              </a:xfrm>
              <a:custGeom>
                <a:avLst/>
                <a:gdLst/>
                <a:ahLst/>
                <a:cxnLst/>
                <a:rect l="l" t="t" r="r" b="b"/>
                <a:pathLst>
                  <a:path w="9381852" h="118251" extrusionOk="0">
                    <a:moveTo>
                      <a:pt x="9370487" y="33555"/>
                    </a:moveTo>
                    <a:cubicBezTo>
                      <a:pt x="9370847" y="-22953"/>
                      <a:pt x="10090735" y="-9509"/>
                      <a:pt x="11365" y="84697"/>
                    </a:cubicBezTo>
                    <a:cubicBezTo>
                      <a:pt x="11005" y="141205"/>
                      <a:pt x="-708882" y="127760"/>
                      <a:pt x="9370487" y="33555"/>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7" name="Google Shape;77;p4"/>
              <p:cNvSpPr/>
              <p:nvPr/>
            </p:nvSpPr>
            <p:spPr>
              <a:xfrm>
                <a:off x="4451789" y="1799857"/>
                <a:ext cx="9381560" cy="43335"/>
              </a:xfrm>
              <a:custGeom>
                <a:avLst/>
                <a:gdLst/>
                <a:ahLst/>
                <a:cxnLst/>
                <a:rect l="l" t="t" r="r" b="b"/>
                <a:pathLst>
                  <a:path w="9381560" h="43335" extrusionOk="0">
                    <a:moveTo>
                      <a:pt x="11150" y="39834"/>
                    </a:moveTo>
                    <a:cubicBezTo>
                      <a:pt x="10090215" y="39834"/>
                      <a:pt x="9370101" y="60010"/>
                      <a:pt x="9370404" y="3502"/>
                    </a:cubicBezTo>
                    <a:cubicBezTo>
                      <a:pt x="-708642" y="3502"/>
                      <a:pt x="11473" y="-16674"/>
                      <a:pt x="11150" y="39834"/>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8" name="Google Shape;78;p4"/>
              <p:cNvSpPr/>
              <p:nvPr/>
            </p:nvSpPr>
            <p:spPr>
              <a:xfrm>
                <a:off x="4446679" y="3272498"/>
                <a:ext cx="9381619" cy="71137"/>
              </a:xfrm>
              <a:custGeom>
                <a:avLst/>
                <a:gdLst/>
                <a:ahLst/>
                <a:cxnLst/>
                <a:rect l="l" t="t" r="r" b="b"/>
                <a:pathLst>
                  <a:path w="9381619" h="71137" extrusionOk="0">
                    <a:moveTo>
                      <a:pt x="9370484" y="36232"/>
                    </a:moveTo>
                    <a:cubicBezTo>
                      <a:pt x="9370124" y="-20257"/>
                      <a:pt x="10090181" y="-2774"/>
                      <a:pt x="11135" y="34905"/>
                    </a:cubicBezTo>
                    <a:cubicBezTo>
                      <a:pt x="11496" y="91394"/>
                      <a:pt x="-708562" y="73911"/>
                      <a:pt x="9370484" y="36232"/>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79" name="Google Shape;79;p4"/>
              <p:cNvSpPr/>
              <p:nvPr/>
            </p:nvSpPr>
            <p:spPr>
              <a:xfrm>
                <a:off x="4447678" y="2536535"/>
                <a:ext cx="9381627" cy="56510"/>
              </a:xfrm>
              <a:custGeom>
                <a:avLst/>
                <a:gdLst/>
                <a:ahLst/>
                <a:cxnLst/>
                <a:rect l="l" t="t" r="r" b="b"/>
                <a:pathLst>
                  <a:path w="9381627" h="56510" extrusionOk="0">
                    <a:moveTo>
                      <a:pt x="9370282" y="37666"/>
                    </a:moveTo>
                    <a:cubicBezTo>
                      <a:pt x="9370586" y="-18823"/>
                      <a:pt x="10090416" y="-12"/>
                      <a:pt x="11351" y="18837"/>
                    </a:cubicBezTo>
                    <a:cubicBezTo>
                      <a:pt x="11028" y="75345"/>
                      <a:pt x="-708802" y="56515"/>
                      <a:pt x="9370282" y="37666"/>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0" name="Google Shape;80;p4"/>
              <p:cNvSpPr/>
              <p:nvPr/>
            </p:nvSpPr>
            <p:spPr>
              <a:xfrm>
                <a:off x="4451292" y="7683887"/>
                <a:ext cx="9381313" cy="167391"/>
              </a:xfrm>
              <a:custGeom>
                <a:avLst/>
                <a:gdLst/>
                <a:ahLst/>
                <a:cxnLst/>
                <a:rect l="l" t="t" r="r" b="b"/>
                <a:pathLst>
                  <a:path w="9381313" h="167391" extrusionOk="0">
                    <a:moveTo>
                      <a:pt x="9370180" y="31887"/>
                    </a:moveTo>
                    <a:cubicBezTo>
                      <a:pt x="9369819" y="-24621"/>
                      <a:pt x="10089839" y="-15215"/>
                      <a:pt x="11134" y="135517"/>
                    </a:cubicBezTo>
                    <a:cubicBezTo>
                      <a:pt x="11495" y="192006"/>
                      <a:pt x="-708525" y="182601"/>
                      <a:pt x="9370180" y="31887"/>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1" name="Google Shape;81;p4"/>
              <p:cNvSpPr/>
              <p:nvPr/>
            </p:nvSpPr>
            <p:spPr>
              <a:xfrm>
                <a:off x="4453871" y="9153686"/>
                <a:ext cx="9382007" cy="200724"/>
              </a:xfrm>
              <a:custGeom>
                <a:avLst/>
                <a:gdLst/>
                <a:ahLst/>
                <a:cxnLst/>
                <a:rect l="l" t="t" r="r" b="b"/>
                <a:pathLst>
                  <a:path w="9382007" h="200724" extrusionOk="0">
                    <a:moveTo>
                      <a:pt x="9370657" y="31053"/>
                    </a:moveTo>
                    <a:cubicBezTo>
                      <a:pt x="9370979" y="-25456"/>
                      <a:pt x="10090829" y="-18724"/>
                      <a:pt x="11346" y="169668"/>
                    </a:cubicBezTo>
                    <a:cubicBezTo>
                      <a:pt x="11042" y="226176"/>
                      <a:pt x="-708826" y="219463"/>
                      <a:pt x="9370657" y="31053"/>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2" name="Google Shape;82;p4"/>
              <p:cNvSpPr/>
              <p:nvPr/>
            </p:nvSpPr>
            <p:spPr>
              <a:xfrm>
                <a:off x="4448300" y="6213848"/>
                <a:ext cx="9381895" cy="134493"/>
              </a:xfrm>
              <a:custGeom>
                <a:avLst/>
                <a:gdLst/>
                <a:ahLst/>
                <a:cxnLst/>
                <a:rect l="l" t="t" r="r" b="b"/>
                <a:pathLst>
                  <a:path w="9381895" h="134493" extrusionOk="0">
                    <a:moveTo>
                      <a:pt x="9370534" y="32925"/>
                    </a:moveTo>
                    <a:cubicBezTo>
                      <a:pt x="9370895" y="-23583"/>
                      <a:pt x="10090687" y="-11485"/>
                      <a:pt x="11356" y="101569"/>
                    </a:cubicBezTo>
                    <a:cubicBezTo>
                      <a:pt x="11014" y="158077"/>
                      <a:pt x="-708797" y="145979"/>
                      <a:pt x="9370534" y="32925"/>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3" name="Google Shape;83;p4"/>
              <p:cNvSpPr/>
              <p:nvPr/>
            </p:nvSpPr>
            <p:spPr>
              <a:xfrm>
                <a:off x="4449769" y="9888626"/>
                <a:ext cx="9382031" cy="217509"/>
              </a:xfrm>
              <a:custGeom>
                <a:avLst/>
                <a:gdLst/>
                <a:ahLst/>
                <a:cxnLst/>
                <a:rect l="l" t="t" r="r" b="b"/>
                <a:pathLst>
                  <a:path w="9382031" h="217509" extrusionOk="0">
                    <a:moveTo>
                      <a:pt x="9370678" y="30698"/>
                    </a:moveTo>
                    <a:cubicBezTo>
                      <a:pt x="9371001" y="-25810"/>
                      <a:pt x="10090906" y="-20443"/>
                      <a:pt x="11348" y="186816"/>
                    </a:cubicBezTo>
                    <a:cubicBezTo>
                      <a:pt x="11044" y="243324"/>
                      <a:pt x="-708881" y="237939"/>
                      <a:pt x="9370678" y="30698"/>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4" name="Google Shape;84;p4"/>
              <p:cNvSpPr/>
              <p:nvPr/>
            </p:nvSpPr>
            <p:spPr>
              <a:xfrm>
                <a:off x="4456109" y="8418762"/>
                <a:ext cx="9381265" cy="183998"/>
              </a:xfrm>
              <a:custGeom>
                <a:avLst/>
                <a:gdLst/>
                <a:ahLst/>
                <a:cxnLst/>
                <a:rect l="l" t="t" r="r" b="b"/>
                <a:pathLst>
                  <a:path w="9381265" h="183998" extrusionOk="0">
                    <a:moveTo>
                      <a:pt x="9370127" y="31447"/>
                    </a:moveTo>
                    <a:cubicBezTo>
                      <a:pt x="9369766" y="-25061"/>
                      <a:pt x="10089881" y="-16983"/>
                      <a:pt x="11138" y="152560"/>
                    </a:cubicBezTo>
                    <a:cubicBezTo>
                      <a:pt x="11499" y="209049"/>
                      <a:pt x="-708616" y="200990"/>
                      <a:pt x="9370127" y="31447"/>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5" name="Google Shape;85;p4"/>
              <p:cNvSpPr/>
              <p:nvPr/>
            </p:nvSpPr>
            <p:spPr>
              <a:xfrm>
                <a:off x="4446477" y="6948950"/>
                <a:ext cx="9381366" cy="150872"/>
              </a:xfrm>
              <a:custGeom>
                <a:avLst/>
                <a:gdLst/>
                <a:ahLst/>
                <a:cxnLst/>
                <a:rect l="l" t="t" r="r" b="b"/>
                <a:pathLst>
                  <a:path w="9381366" h="150872" extrusionOk="0">
                    <a:moveTo>
                      <a:pt x="9370231" y="32370"/>
                    </a:moveTo>
                    <a:cubicBezTo>
                      <a:pt x="9369871" y="-24138"/>
                      <a:pt x="10089910" y="-13367"/>
                      <a:pt x="11129" y="118498"/>
                    </a:cubicBezTo>
                    <a:cubicBezTo>
                      <a:pt x="11508" y="175006"/>
                      <a:pt x="-708531" y="164254"/>
                      <a:pt x="9370231" y="32370"/>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grpSp>
      <p:grpSp>
        <p:nvGrpSpPr>
          <p:cNvPr id="86" name="Google Shape;86;p4"/>
          <p:cNvGrpSpPr/>
          <p:nvPr/>
        </p:nvGrpSpPr>
        <p:grpSpPr>
          <a:xfrm rot="2605666">
            <a:off x="2340490" y="1754839"/>
            <a:ext cx="826959" cy="2901419"/>
            <a:chOff x="3511300" y="2632526"/>
            <a:chExt cx="1240510" cy="4352378"/>
          </a:xfrm>
        </p:grpSpPr>
        <p:sp>
          <p:nvSpPr>
            <p:cNvPr id="87" name="Google Shape;87;p4"/>
            <p:cNvSpPr/>
            <p:nvPr/>
          </p:nvSpPr>
          <p:spPr>
            <a:xfrm>
              <a:off x="3555512" y="2876634"/>
              <a:ext cx="371288" cy="109859"/>
            </a:xfrm>
            <a:custGeom>
              <a:avLst/>
              <a:gdLst/>
              <a:ahLst/>
              <a:cxnLst/>
              <a:rect l="l" t="t" r="r" b="b"/>
              <a:pathLst>
                <a:path w="371288" h="109859" extrusionOk="0">
                  <a:moveTo>
                    <a:pt x="369725" y="7910"/>
                  </a:moveTo>
                  <a:cubicBezTo>
                    <a:pt x="370229" y="10147"/>
                    <a:pt x="370785" y="12384"/>
                    <a:pt x="371289" y="14621"/>
                  </a:cubicBezTo>
                  <a:lnTo>
                    <a:pt x="371236" y="14621"/>
                  </a:lnTo>
                  <a:cubicBezTo>
                    <a:pt x="371123" y="14621"/>
                    <a:pt x="370958" y="14621"/>
                    <a:pt x="370845" y="14673"/>
                  </a:cubicBezTo>
                  <a:cubicBezTo>
                    <a:pt x="370793" y="14673"/>
                    <a:pt x="370733" y="14673"/>
                    <a:pt x="370680" y="14673"/>
                  </a:cubicBezTo>
                  <a:cubicBezTo>
                    <a:pt x="370455" y="14673"/>
                    <a:pt x="370237" y="14673"/>
                    <a:pt x="370011" y="14726"/>
                  </a:cubicBezTo>
                  <a:cubicBezTo>
                    <a:pt x="366328" y="15004"/>
                    <a:pt x="362592" y="15344"/>
                    <a:pt x="358856" y="15735"/>
                  </a:cubicBezTo>
                  <a:cubicBezTo>
                    <a:pt x="358743" y="15735"/>
                    <a:pt x="358630" y="15735"/>
                    <a:pt x="358517" y="15735"/>
                  </a:cubicBezTo>
                  <a:cubicBezTo>
                    <a:pt x="358239" y="15787"/>
                    <a:pt x="357900" y="15787"/>
                    <a:pt x="357622" y="15848"/>
                  </a:cubicBezTo>
                  <a:cubicBezTo>
                    <a:pt x="357066" y="15901"/>
                    <a:pt x="356562" y="15962"/>
                    <a:pt x="356006" y="16014"/>
                  </a:cubicBezTo>
                  <a:cubicBezTo>
                    <a:pt x="352713" y="15622"/>
                    <a:pt x="349368" y="15291"/>
                    <a:pt x="346076" y="15004"/>
                  </a:cubicBezTo>
                  <a:cubicBezTo>
                    <a:pt x="341558" y="14612"/>
                    <a:pt x="337040" y="14221"/>
                    <a:pt x="332574" y="13890"/>
                  </a:cubicBezTo>
                  <a:cubicBezTo>
                    <a:pt x="332348" y="13890"/>
                    <a:pt x="332183" y="13890"/>
                    <a:pt x="332018" y="13838"/>
                  </a:cubicBezTo>
                  <a:cubicBezTo>
                    <a:pt x="327665" y="13559"/>
                    <a:pt x="323313" y="13333"/>
                    <a:pt x="319021" y="13115"/>
                  </a:cubicBezTo>
                  <a:cubicBezTo>
                    <a:pt x="309924" y="12671"/>
                    <a:pt x="300888" y="12445"/>
                    <a:pt x="291801" y="12445"/>
                  </a:cubicBezTo>
                  <a:cubicBezTo>
                    <a:pt x="284216" y="12445"/>
                    <a:pt x="276683" y="12610"/>
                    <a:pt x="269098" y="12889"/>
                  </a:cubicBezTo>
                  <a:cubicBezTo>
                    <a:pt x="261627" y="13228"/>
                    <a:pt x="254146" y="13672"/>
                    <a:pt x="246674" y="14290"/>
                  </a:cubicBezTo>
                  <a:cubicBezTo>
                    <a:pt x="239142" y="14961"/>
                    <a:pt x="231609" y="15744"/>
                    <a:pt x="224137" y="16641"/>
                  </a:cubicBezTo>
                  <a:cubicBezTo>
                    <a:pt x="212982" y="18094"/>
                    <a:pt x="201878" y="19826"/>
                    <a:pt x="190888" y="22003"/>
                  </a:cubicBezTo>
                  <a:cubicBezTo>
                    <a:pt x="183520" y="23456"/>
                    <a:pt x="176161" y="25075"/>
                    <a:pt x="168907" y="26808"/>
                  </a:cubicBezTo>
                  <a:cubicBezTo>
                    <a:pt x="161652" y="28592"/>
                    <a:pt x="154458" y="30551"/>
                    <a:pt x="147316" y="32675"/>
                  </a:cubicBezTo>
                  <a:lnTo>
                    <a:pt x="147264" y="32675"/>
                  </a:lnTo>
                  <a:cubicBezTo>
                    <a:pt x="140123" y="34851"/>
                    <a:pt x="133042" y="37149"/>
                    <a:pt x="126013" y="39604"/>
                  </a:cubicBezTo>
                  <a:cubicBezTo>
                    <a:pt x="122494" y="40831"/>
                    <a:pt x="118984" y="42119"/>
                    <a:pt x="115526" y="43460"/>
                  </a:cubicBezTo>
                  <a:cubicBezTo>
                    <a:pt x="77368" y="58049"/>
                    <a:pt x="41277" y="78114"/>
                    <a:pt x="8645" y="104210"/>
                  </a:cubicBezTo>
                  <a:cubicBezTo>
                    <a:pt x="6247" y="105995"/>
                    <a:pt x="3901" y="107901"/>
                    <a:pt x="1616" y="109860"/>
                  </a:cubicBezTo>
                  <a:cubicBezTo>
                    <a:pt x="1060" y="107623"/>
                    <a:pt x="504" y="105333"/>
                    <a:pt x="0" y="103096"/>
                  </a:cubicBezTo>
                  <a:cubicBezTo>
                    <a:pt x="9149" y="94043"/>
                    <a:pt x="19079" y="85878"/>
                    <a:pt x="29288" y="78114"/>
                  </a:cubicBezTo>
                  <a:cubicBezTo>
                    <a:pt x="123059" y="14673"/>
                    <a:pt x="243277" y="-12486"/>
                    <a:pt x="355354" y="5394"/>
                  </a:cubicBezTo>
                  <a:cubicBezTo>
                    <a:pt x="355858" y="4837"/>
                    <a:pt x="356301" y="4384"/>
                    <a:pt x="356753" y="3993"/>
                  </a:cubicBezTo>
                  <a:cubicBezTo>
                    <a:pt x="357257" y="2487"/>
                    <a:pt x="358317" y="1198"/>
                    <a:pt x="360376" y="363"/>
                  </a:cubicBezTo>
                  <a:cubicBezTo>
                    <a:pt x="365954" y="-1039"/>
                    <a:pt x="368022" y="3044"/>
                    <a:pt x="369247" y="7796"/>
                  </a:cubicBezTo>
                  <a:cubicBezTo>
                    <a:pt x="369395" y="7849"/>
                    <a:pt x="369560" y="7849"/>
                    <a:pt x="369725" y="7910"/>
                  </a:cubicBezTo>
                  <a:close/>
                </a:path>
              </a:pathLst>
            </a:custGeom>
            <a:solidFill>
              <a:srgbClr val="E37364"/>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8" name="Google Shape;88;p4"/>
            <p:cNvSpPr/>
            <p:nvPr/>
          </p:nvSpPr>
          <p:spPr>
            <a:xfrm>
              <a:off x="3873785" y="2682115"/>
              <a:ext cx="26" cy="52"/>
            </a:xfrm>
            <a:custGeom>
              <a:avLst/>
              <a:gdLst/>
              <a:ahLst/>
              <a:cxnLst/>
              <a:rect l="l" t="t" r="r" b="b"/>
              <a:pathLst>
                <a:path w="26" h="52" extrusionOk="0">
                  <a:moveTo>
                    <a:pt x="0" y="0"/>
                  </a:moveTo>
                  <a:cubicBezTo>
                    <a:pt x="26" y="0"/>
                    <a:pt x="26" y="9"/>
                    <a:pt x="26" y="52"/>
                  </a:cubicBezTo>
                  <a:cubicBezTo>
                    <a:pt x="17" y="35"/>
                    <a:pt x="9" y="17"/>
                    <a:pt x="0" y="0"/>
                  </a:cubicBezTo>
                  <a:close/>
                </a:path>
              </a:pathLst>
            </a:custGeom>
            <a:solidFill>
              <a:srgbClr val="E37364"/>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9" name="Google Shape;89;p4"/>
            <p:cNvSpPr/>
            <p:nvPr/>
          </p:nvSpPr>
          <p:spPr>
            <a:xfrm>
              <a:off x="3511549" y="2772270"/>
              <a:ext cx="52" cy="618"/>
            </a:xfrm>
            <a:custGeom>
              <a:avLst/>
              <a:gdLst/>
              <a:ahLst/>
              <a:cxnLst/>
              <a:rect l="l" t="t" r="r" b="b"/>
              <a:pathLst>
                <a:path w="52" h="618" extrusionOk="0">
                  <a:moveTo>
                    <a:pt x="0" y="0"/>
                  </a:moveTo>
                  <a:cubicBezTo>
                    <a:pt x="52" y="226"/>
                    <a:pt x="52" y="444"/>
                    <a:pt x="52" y="618"/>
                  </a:cubicBezTo>
                  <a:cubicBezTo>
                    <a:pt x="61" y="444"/>
                    <a:pt x="0" y="226"/>
                    <a:pt x="0" y="0"/>
                  </a:cubicBezTo>
                  <a:close/>
                </a:path>
              </a:pathLst>
            </a:custGeom>
            <a:solidFill>
              <a:srgbClr val="E37364"/>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0" name="Google Shape;90;p4"/>
            <p:cNvSpPr/>
            <p:nvPr/>
          </p:nvSpPr>
          <p:spPr>
            <a:xfrm>
              <a:off x="4410131" y="6395975"/>
              <a:ext cx="341679" cy="384654"/>
            </a:xfrm>
            <a:custGeom>
              <a:avLst/>
              <a:gdLst/>
              <a:ahLst/>
              <a:cxnLst/>
              <a:rect l="l" t="t" r="r" b="b"/>
              <a:pathLst>
                <a:path w="341679" h="384654" extrusionOk="0">
                  <a:moveTo>
                    <a:pt x="341679" y="59689"/>
                  </a:moveTo>
                  <a:cubicBezTo>
                    <a:pt x="341679" y="60864"/>
                    <a:pt x="341627" y="62039"/>
                    <a:pt x="341627" y="63214"/>
                  </a:cubicBezTo>
                  <a:cubicBezTo>
                    <a:pt x="340567" y="71040"/>
                    <a:pt x="339733" y="78804"/>
                    <a:pt x="339342" y="86578"/>
                  </a:cubicBezTo>
                  <a:cubicBezTo>
                    <a:pt x="332200" y="173712"/>
                    <a:pt x="325059" y="260734"/>
                    <a:pt x="317752" y="347764"/>
                  </a:cubicBezTo>
                  <a:cubicBezTo>
                    <a:pt x="266761" y="354580"/>
                    <a:pt x="215110" y="363467"/>
                    <a:pt x="169306" y="384655"/>
                  </a:cubicBezTo>
                  <a:cubicBezTo>
                    <a:pt x="111956" y="287127"/>
                    <a:pt x="52216" y="190878"/>
                    <a:pt x="0" y="90826"/>
                  </a:cubicBezTo>
                  <a:cubicBezTo>
                    <a:pt x="14839" y="70874"/>
                    <a:pt x="29010" y="50697"/>
                    <a:pt x="44961" y="31024"/>
                  </a:cubicBezTo>
                  <a:cubicBezTo>
                    <a:pt x="91434" y="55058"/>
                    <a:pt x="107273" y="102290"/>
                    <a:pt x="130592" y="21971"/>
                  </a:cubicBezTo>
                  <a:cubicBezTo>
                    <a:pt x="159323" y="29179"/>
                    <a:pt x="184259" y="48129"/>
                    <a:pt x="213485" y="51985"/>
                  </a:cubicBezTo>
                  <a:cubicBezTo>
                    <a:pt x="232287" y="46623"/>
                    <a:pt x="234572" y="22806"/>
                    <a:pt x="240149" y="6877"/>
                  </a:cubicBezTo>
                  <a:cubicBezTo>
                    <a:pt x="276127" y="30571"/>
                    <a:pt x="300784" y="56564"/>
                    <a:pt x="323043" y="0"/>
                  </a:cubicBezTo>
                  <a:cubicBezTo>
                    <a:pt x="329351" y="3351"/>
                    <a:pt x="335537" y="6990"/>
                    <a:pt x="341505" y="10898"/>
                  </a:cubicBezTo>
                  <a:cubicBezTo>
                    <a:pt x="341236" y="27159"/>
                    <a:pt x="341575" y="43419"/>
                    <a:pt x="341679" y="59689"/>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1" name="Google Shape;91;p4"/>
            <p:cNvSpPr/>
            <p:nvPr/>
          </p:nvSpPr>
          <p:spPr>
            <a:xfrm>
              <a:off x="3657528" y="3322197"/>
              <a:ext cx="1094230" cy="3164594"/>
            </a:xfrm>
            <a:custGeom>
              <a:avLst/>
              <a:gdLst/>
              <a:ahLst/>
              <a:cxnLst/>
              <a:rect l="l" t="t" r="r" b="b"/>
              <a:pathLst>
                <a:path w="1094230" h="3164594" extrusionOk="0">
                  <a:moveTo>
                    <a:pt x="1094005" y="3076903"/>
                  </a:moveTo>
                  <a:cubicBezTo>
                    <a:pt x="1094057" y="3077347"/>
                    <a:pt x="1094170" y="3077800"/>
                    <a:pt x="1094230" y="3078243"/>
                  </a:cubicBezTo>
                  <a:cubicBezTo>
                    <a:pt x="1094178" y="3080368"/>
                    <a:pt x="1094118" y="3082544"/>
                    <a:pt x="1094118" y="3084668"/>
                  </a:cubicBezTo>
                  <a:cubicBezTo>
                    <a:pt x="1088149" y="3080759"/>
                    <a:pt x="1081954" y="3077121"/>
                    <a:pt x="1075655" y="3073769"/>
                  </a:cubicBezTo>
                  <a:cubicBezTo>
                    <a:pt x="1053396" y="3130333"/>
                    <a:pt x="1028739" y="3104340"/>
                    <a:pt x="992761" y="3080646"/>
                  </a:cubicBezTo>
                  <a:cubicBezTo>
                    <a:pt x="987184" y="3096576"/>
                    <a:pt x="984899" y="3120383"/>
                    <a:pt x="966097" y="3125754"/>
                  </a:cubicBezTo>
                  <a:cubicBezTo>
                    <a:pt x="936862" y="3121898"/>
                    <a:pt x="911927" y="3102948"/>
                    <a:pt x="883204" y="3095740"/>
                  </a:cubicBezTo>
                  <a:cubicBezTo>
                    <a:pt x="859885" y="3176059"/>
                    <a:pt x="844046" y="3128827"/>
                    <a:pt x="797573" y="3104793"/>
                  </a:cubicBezTo>
                  <a:cubicBezTo>
                    <a:pt x="781622" y="3124466"/>
                    <a:pt x="767451" y="3144643"/>
                    <a:pt x="752612" y="3164595"/>
                  </a:cubicBezTo>
                  <a:cubicBezTo>
                    <a:pt x="751109" y="3161748"/>
                    <a:pt x="749597" y="3158893"/>
                    <a:pt x="748146" y="3156047"/>
                  </a:cubicBezTo>
                  <a:cubicBezTo>
                    <a:pt x="745357" y="3150624"/>
                    <a:pt x="742568" y="3145261"/>
                    <a:pt x="739832" y="3139839"/>
                  </a:cubicBezTo>
                  <a:cubicBezTo>
                    <a:pt x="739780" y="3139612"/>
                    <a:pt x="739719" y="3139334"/>
                    <a:pt x="739667" y="3139116"/>
                  </a:cubicBezTo>
                  <a:cubicBezTo>
                    <a:pt x="739111" y="3136600"/>
                    <a:pt x="738494" y="3134198"/>
                    <a:pt x="737886" y="3131795"/>
                  </a:cubicBezTo>
                  <a:cubicBezTo>
                    <a:pt x="737329" y="3127600"/>
                    <a:pt x="736104" y="3123465"/>
                    <a:pt x="735097" y="3119391"/>
                  </a:cubicBezTo>
                  <a:cubicBezTo>
                    <a:pt x="734150" y="3115587"/>
                    <a:pt x="733255" y="3111792"/>
                    <a:pt x="732308" y="3107988"/>
                  </a:cubicBezTo>
                  <a:cubicBezTo>
                    <a:pt x="730188" y="3099657"/>
                    <a:pt x="728346" y="3091161"/>
                    <a:pt x="725722" y="3083005"/>
                  </a:cubicBezTo>
                  <a:cubicBezTo>
                    <a:pt x="725722" y="3083005"/>
                    <a:pt x="725670" y="3083005"/>
                    <a:pt x="725609" y="3083057"/>
                  </a:cubicBezTo>
                  <a:cubicBezTo>
                    <a:pt x="725496" y="3082779"/>
                    <a:pt x="725444" y="3082552"/>
                    <a:pt x="725331" y="3082335"/>
                  </a:cubicBezTo>
                  <a:cubicBezTo>
                    <a:pt x="722203" y="3070374"/>
                    <a:pt x="719084" y="3058414"/>
                    <a:pt x="716017" y="3046454"/>
                  </a:cubicBezTo>
                  <a:cubicBezTo>
                    <a:pt x="706087" y="3007274"/>
                    <a:pt x="696382" y="2968093"/>
                    <a:pt x="686782" y="2928852"/>
                  </a:cubicBezTo>
                  <a:cubicBezTo>
                    <a:pt x="668537" y="2854401"/>
                    <a:pt x="650691" y="2779844"/>
                    <a:pt x="632724" y="2705340"/>
                  </a:cubicBezTo>
                  <a:cubicBezTo>
                    <a:pt x="595573" y="2551249"/>
                    <a:pt x="558414" y="2397096"/>
                    <a:pt x="521264" y="2243004"/>
                  </a:cubicBezTo>
                  <a:cubicBezTo>
                    <a:pt x="483774" y="2087676"/>
                    <a:pt x="446346" y="1932296"/>
                    <a:pt x="408908" y="1776977"/>
                  </a:cubicBezTo>
                  <a:cubicBezTo>
                    <a:pt x="370811" y="1619134"/>
                    <a:pt x="332817" y="1461299"/>
                    <a:pt x="294711" y="1303403"/>
                  </a:cubicBezTo>
                  <a:cubicBezTo>
                    <a:pt x="258169" y="1152045"/>
                    <a:pt x="221748" y="1000695"/>
                    <a:pt x="185258" y="849276"/>
                  </a:cubicBezTo>
                  <a:cubicBezTo>
                    <a:pt x="147047" y="690823"/>
                    <a:pt x="108776" y="532423"/>
                    <a:pt x="70678" y="373970"/>
                  </a:cubicBezTo>
                  <a:cubicBezTo>
                    <a:pt x="47133" y="276268"/>
                    <a:pt x="23597" y="178461"/>
                    <a:pt x="0" y="80759"/>
                  </a:cubicBezTo>
                  <a:cubicBezTo>
                    <a:pt x="108506" y="10224"/>
                    <a:pt x="242886" y="-7664"/>
                    <a:pt x="371584" y="2729"/>
                  </a:cubicBezTo>
                  <a:cubicBezTo>
                    <a:pt x="396910" y="110207"/>
                    <a:pt x="422236" y="217580"/>
                    <a:pt x="447623" y="325058"/>
                  </a:cubicBezTo>
                  <a:cubicBezTo>
                    <a:pt x="484278" y="480438"/>
                    <a:pt x="520760" y="635870"/>
                    <a:pt x="557519" y="791250"/>
                  </a:cubicBezTo>
                  <a:cubicBezTo>
                    <a:pt x="595678" y="952558"/>
                    <a:pt x="633497" y="1113918"/>
                    <a:pt x="671491" y="1275278"/>
                  </a:cubicBezTo>
                  <a:cubicBezTo>
                    <a:pt x="708528" y="1432782"/>
                    <a:pt x="745349" y="1590399"/>
                    <a:pt x="782508" y="1747903"/>
                  </a:cubicBezTo>
                  <a:cubicBezTo>
                    <a:pt x="820110" y="1907418"/>
                    <a:pt x="857817" y="2066820"/>
                    <a:pt x="895254" y="2226343"/>
                  </a:cubicBezTo>
                  <a:cubicBezTo>
                    <a:pt x="913942" y="2306157"/>
                    <a:pt x="932631" y="2385971"/>
                    <a:pt x="951371" y="2465733"/>
                  </a:cubicBezTo>
                  <a:cubicBezTo>
                    <a:pt x="969503" y="2543197"/>
                    <a:pt x="987966" y="2620608"/>
                    <a:pt x="1006263" y="2698019"/>
                  </a:cubicBezTo>
                  <a:cubicBezTo>
                    <a:pt x="1022492" y="2766378"/>
                    <a:pt x="1038730" y="2834728"/>
                    <a:pt x="1054795" y="2903147"/>
                  </a:cubicBezTo>
                  <a:cubicBezTo>
                    <a:pt x="1062936" y="2937914"/>
                    <a:pt x="1071137" y="2972681"/>
                    <a:pt x="1079226" y="3007500"/>
                  </a:cubicBezTo>
                  <a:cubicBezTo>
                    <a:pt x="1082354" y="3020914"/>
                    <a:pt x="1085421" y="3034276"/>
                    <a:pt x="1088427" y="3047690"/>
                  </a:cubicBezTo>
                  <a:cubicBezTo>
                    <a:pt x="1088705" y="3049030"/>
                    <a:pt x="1088983" y="3050371"/>
                    <a:pt x="1089209" y="3051711"/>
                  </a:cubicBezTo>
                  <a:cubicBezTo>
                    <a:pt x="1089652" y="3053835"/>
                    <a:pt x="1090043" y="3055907"/>
                    <a:pt x="1090434" y="3057970"/>
                  </a:cubicBezTo>
                  <a:cubicBezTo>
                    <a:pt x="1091607" y="3064272"/>
                    <a:pt x="1092832" y="3070583"/>
                    <a:pt x="1094005" y="3076903"/>
                  </a:cubicBezTo>
                  <a:close/>
                </a:path>
              </a:pathLst>
            </a:custGeom>
            <a:solidFill>
              <a:srgbClr val="FCE09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2" name="Google Shape;92;p4"/>
            <p:cNvSpPr/>
            <p:nvPr/>
          </p:nvSpPr>
          <p:spPr>
            <a:xfrm>
              <a:off x="3557110" y="2889090"/>
              <a:ext cx="461775" cy="496134"/>
            </a:xfrm>
            <a:custGeom>
              <a:avLst/>
              <a:gdLst/>
              <a:ahLst/>
              <a:cxnLst/>
              <a:rect l="l" t="t" r="r" b="b"/>
              <a:pathLst>
                <a:path w="461775" h="496134" extrusionOk="0">
                  <a:moveTo>
                    <a:pt x="461776" y="392200"/>
                  </a:moveTo>
                  <a:cubicBezTo>
                    <a:pt x="413209" y="379578"/>
                    <a:pt x="362383" y="377663"/>
                    <a:pt x="312774" y="389414"/>
                  </a:cubicBezTo>
                  <a:cubicBezTo>
                    <a:pt x="236057" y="402384"/>
                    <a:pt x="144223" y="431284"/>
                    <a:pt x="96091" y="496135"/>
                  </a:cubicBezTo>
                  <a:cubicBezTo>
                    <a:pt x="93571" y="485515"/>
                    <a:pt x="90965" y="474895"/>
                    <a:pt x="88445" y="464275"/>
                  </a:cubicBezTo>
                  <a:cubicBezTo>
                    <a:pt x="87142" y="458704"/>
                    <a:pt x="85752" y="453307"/>
                    <a:pt x="84449" y="447736"/>
                  </a:cubicBezTo>
                  <a:cubicBezTo>
                    <a:pt x="82364" y="439206"/>
                    <a:pt x="80365" y="430762"/>
                    <a:pt x="78280" y="422318"/>
                  </a:cubicBezTo>
                  <a:cubicBezTo>
                    <a:pt x="72199" y="396900"/>
                    <a:pt x="66030" y="371483"/>
                    <a:pt x="59948" y="345978"/>
                  </a:cubicBezTo>
                  <a:cubicBezTo>
                    <a:pt x="42311" y="273119"/>
                    <a:pt x="24761" y="200260"/>
                    <a:pt x="7211" y="127401"/>
                  </a:cubicBezTo>
                  <a:cubicBezTo>
                    <a:pt x="7124" y="127053"/>
                    <a:pt x="7037" y="126705"/>
                    <a:pt x="6951" y="126356"/>
                  </a:cubicBezTo>
                  <a:cubicBezTo>
                    <a:pt x="4952" y="118261"/>
                    <a:pt x="3041" y="110166"/>
                    <a:pt x="1129" y="102070"/>
                  </a:cubicBezTo>
                  <a:cubicBezTo>
                    <a:pt x="695" y="100503"/>
                    <a:pt x="348" y="98936"/>
                    <a:pt x="0" y="97370"/>
                  </a:cubicBezTo>
                  <a:cubicBezTo>
                    <a:pt x="2259" y="95454"/>
                    <a:pt x="4605" y="93539"/>
                    <a:pt x="7037" y="91798"/>
                  </a:cubicBezTo>
                  <a:cubicBezTo>
                    <a:pt x="104345" y="13891"/>
                    <a:pt x="231887" y="-9873"/>
                    <a:pt x="354390" y="3532"/>
                  </a:cubicBezTo>
                  <a:cubicBezTo>
                    <a:pt x="359777" y="4142"/>
                    <a:pt x="365077" y="4751"/>
                    <a:pt x="370463" y="5534"/>
                  </a:cubicBezTo>
                  <a:cubicBezTo>
                    <a:pt x="372288" y="13107"/>
                    <a:pt x="374112" y="20681"/>
                    <a:pt x="375850" y="28341"/>
                  </a:cubicBezTo>
                  <a:cubicBezTo>
                    <a:pt x="376197" y="29734"/>
                    <a:pt x="376545" y="31126"/>
                    <a:pt x="376892" y="32519"/>
                  </a:cubicBezTo>
                  <a:cubicBezTo>
                    <a:pt x="395572" y="111732"/>
                    <a:pt x="414165" y="190859"/>
                    <a:pt x="432931" y="270072"/>
                  </a:cubicBezTo>
                  <a:cubicBezTo>
                    <a:pt x="437275" y="288700"/>
                    <a:pt x="441706" y="307328"/>
                    <a:pt x="446050" y="325957"/>
                  </a:cubicBezTo>
                  <a:cubicBezTo>
                    <a:pt x="448048" y="334313"/>
                    <a:pt x="450047" y="342583"/>
                    <a:pt x="451958" y="350939"/>
                  </a:cubicBezTo>
                  <a:cubicBezTo>
                    <a:pt x="453001" y="355379"/>
                    <a:pt x="454130" y="359905"/>
                    <a:pt x="455173" y="364432"/>
                  </a:cubicBezTo>
                  <a:cubicBezTo>
                    <a:pt x="457345" y="373659"/>
                    <a:pt x="459517" y="382973"/>
                    <a:pt x="461776" y="392200"/>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3" name="Google Shape;93;p4"/>
            <p:cNvSpPr/>
            <p:nvPr/>
          </p:nvSpPr>
          <p:spPr>
            <a:xfrm>
              <a:off x="4579437" y="6743730"/>
              <a:ext cx="148445" cy="241174"/>
            </a:xfrm>
            <a:custGeom>
              <a:avLst/>
              <a:gdLst/>
              <a:ahLst/>
              <a:cxnLst/>
              <a:rect l="l" t="t" r="r" b="b"/>
              <a:pathLst>
                <a:path w="148445" h="241174" extrusionOk="0">
                  <a:moveTo>
                    <a:pt x="148446" y="0"/>
                  </a:moveTo>
                  <a:cubicBezTo>
                    <a:pt x="147942" y="5815"/>
                    <a:pt x="147438" y="11630"/>
                    <a:pt x="146943" y="17383"/>
                  </a:cubicBezTo>
                  <a:cubicBezTo>
                    <a:pt x="144319" y="48799"/>
                    <a:pt x="141643" y="80154"/>
                    <a:pt x="138967" y="111508"/>
                  </a:cubicBezTo>
                  <a:cubicBezTo>
                    <a:pt x="136682" y="142245"/>
                    <a:pt x="134779" y="172990"/>
                    <a:pt x="132329" y="203674"/>
                  </a:cubicBezTo>
                  <a:cubicBezTo>
                    <a:pt x="129931" y="216470"/>
                    <a:pt x="134840" y="241174"/>
                    <a:pt x="116378" y="241174"/>
                  </a:cubicBezTo>
                  <a:cubicBezTo>
                    <a:pt x="116100" y="241174"/>
                    <a:pt x="115761" y="241174"/>
                    <a:pt x="115483" y="241174"/>
                  </a:cubicBezTo>
                  <a:cubicBezTo>
                    <a:pt x="107837" y="239494"/>
                    <a:pt x="104996" y="233740"/>
                    <a:pt x="104380" y="226254"/>
                  </a:cubicBezTo>
                  <a:cubicBezTo>
                    <a:pt x="74814" y="166844"/>
                    <a:pt x="42233" y="108992"/>
                    <a:pt x="8706" y="51645"/>
                  </a:cubicBezTo>
                  <a:cubicBezTo>
                    <a:pt x="5804" y="46727"/>
                    <a:pt x="2902" y="41809"/>
                    <a:pt x="0" y="36891"/>
                  </a:cubicBezTo>
                  <a:cubicBezTo>
                    <a:pt x="45795" y="15703"/>
                    <a:pt x="97455" y="6816"/>
                    <a:pt x="148446" y="0"/>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4" name="Google Shape;94;p4"/>
            <p:cNvSpPr/>
            <p:nvPr/>
          </p:nvSpPr>
          <p:spPr>
            <a:xfrm>
              <a:off x="3922012" y="3369434"/>
              <a:ext cx="735799" cy="2962648"/>
            </a:xfrm>
            <a:custGeom>
              <a:avLst/>
              <a:gdLst/>
              <a:ahLst/>
              <a:cxnLst/>
              <a:rect l="l" t="t" r="r" b="b"/>
              <a:pathLst>
                <a:path w="735799" h="2962648" extrusionOk="0">
                  <a:moveTo>
                    <a:pt x="735584" y="2952420"/>
                  </a:moveTo>
                  <a:cubicBezTo>
                    <a:pt x="736696" y="2956947"/>
                    <a:pt x="733352" y="2961586"/>
                    <a:pt x="728947" y="2962483"/>
                  </a:cubicBezTo>
                  <a:cubicBezTo>
                    <a:pt x="728391" y="2962596"/>
                    <a:pt x="727835" y="2962648"/>
                    <a:pt x="727270" y="2962648"/>
                  </a:cubicBezTo>
                  <a:cubicBezTo>
                    <a:pt x="723256" y="2962648"/>
                    <a:pt x="719850" y="2959741"/>
                    <a:pt x="718903" y="2955771"/>
                  </a:cubicBezTo>
                  <a:cubicBezTo>
                    <a:pt x="687886" y="2828900"/>
                    <a:pt x="656870" y="2702019"/>
                    <a:pt x="625853" y="2575147"/>
                  </a:cubicBezTo>
                  <a:cubicBezTo>
                    <a:pt x="593663" y="2443183"/>
                    <a:pt x="561421" y="2311280"/>
                    <a:pt x="529180" y="2179316"/>
                  </a:cubicBezTo>
                  <a:cubicBezTo>
                    <a:pt x="498215" y="2052496"/>
                    <a:pt x="467198" y="1925676"/>
                    <a:pt x="436242" y="1798804"/>
                  </a:cubicBezTo>
                  <a:cubicBezTo>
                    <a:pt x="407346" y="1680532"/>
                    <a:pt x="378449" y="1562270"/>
                    <a:pt x="349552" y="1443998"/>
                  </a:cubicBezTo>
                  <a:cubicBezTo>
                    <a:pt x="319152" y="1319642"/>
                    <a:pt x="288744" y="1195277"/>
                    <a:pt x="258396" y="1070860"/>
                  </a:cubicBezTo>
                  <a:cubicBezTo>
                    <a:pt x="226206" y="939009"/>
                    <a:pt x="193964" y="807105"/>
                    <a:pt x="161723" y="675254"/>
                  </a:cubicBezTo>
                  <a:cubicBezTo>
                    <a:pt x="129924" y="544857"/>
                    <a:pt x="98073" y="414407"/>
                    <a:pt x="66274" y="283949"/>
                  </a:cubicBezTo>
                  <a:cubicBezTo>
                    <a:pt x="55510" y="239851"/>
                    <a:pt x="44745" y="195752"/>
                    <a:pt x="34033" y="151593"/>
                  </a:cubicBezTo>
                  <a:cubicBezTo>
                    <a:pt x="27621" y="125209"/>
                    <a:pt x="21200" y="98773"/>
                    <a:pt x="14841" y="72336"/>
                  </a:cubicBezTo>
                  <a:cubicBezTo>
                    <a:pt x="11887" y="60097"/>
                    <a:pt x="8924" y="47859"/>
                    <a:pt x="6031" y="35611"/>
                  </a:cubicBezTo>
                  <a:cubicBezTo>
                    <a:pt x="4745" y="30075"/>
                    <a:pt x="3468" y="24547"/>
                    <a:pt x="2182" y="19011"/>
                  </a:cubicBezTo>
                  <a:cubicBezTo>
                    <a:pt x="1400" y="15547"/>
                    <a:pt x="401" y="11969"/>
                    <a:pt x="114" y="8443"/>
                  </a:cubicBezTo>
                  <a:cubicBezTo>
                    <a:pt x="-607" y="4639"/>
                    <a:pt x="2182" y="844"/>
                    <a:pt x="5857" y="174"/>
                  </a:cubicBezTo>
                  <a:cubicBezTo>
                    <a:pt x="9376" y="-610"/>
                    <a:pt x="12608" y="1349"/>
                    <a:pt x="13833" y="4143"/>
                  </a:cubicBezTo>
                  <a:cubicBezTo>
                    <a:pt x="15840" y="8670"/>
                    <a:pt x="16848" y="13753"/>
                    <a:pt x="18073" y="18506"/>
                  </a:cubicBezTo>
                  <a:cubicBezTo>
                    <a:pt x="20192" y="26776"/>
                    <a:pt x="22260" y="35106"/>
                    <a:pt x="24380" y="43376"/>
                  </a:cubicBezTo>
                  <a:cubicBezTo>
                    <a:pt x="28507" y="59976"/>
                    <a:pt x="32582" y="76628"/>
                    <a:pt x="36709" y="93228"/>
                  </a:cubicBezTo>
                  <a:cubicBezTo>
                    <a:pt x="43511" y="120726"/>
                    <a:pt x="50262" y="148285"/>
                    <a:pt x="57013" y="175836"/>
                  </a:cubicBezTo>
                  <a:cubicBezTo>
                    <a:pt x="73694" y="243855"/>
                    <a:pt x="90375" y="311874"/>
                    <a:pt x="106996" y="379954"/>
                  </a:cubicBezTo>
                  <a:cubicBezTo>
                    <a:pt x="136119" y="498948"/>
                    <a:pt x="165181" y="617994"/>
                    <a:pt x="194303" y="736997"/>
                  </a:cubicBezTo>
                  <a:cubicBezTo>
                    <a:pt x="224651" y="860970"/>
                    <a:pt x="254938" y="984935"/>
                    <a:pt x="285234" y="1108960"/>
                  </a:cubicBezTo>
                  <a:cubicBezTo>
                    <a:pt x="317866" y="1242657"/>
                    <a:pt x="350447" y="1376405"/>
                    <a:pt x="383193" y="1510041"/>
                  </a:cubicBezTo>
                  <a:cubicBezTo>
                    <a:pt x="415712" y="1642675"/>
                    <a:pt x="448067" y="1775362"/>
                    <a:pt x="480483" y="1908049"/>
                  </a:cubicBezTo>
                  <a:cubicBezTo>
                    <a:pt x="510943" y="2032971"/>
                    <a:pt x="541508" y="2157884"/>
                    <a:pt x="572030" y="2282806"/>
                  </a:cubicBezTo>
                  <a:cubicBezTo>
                    <a:pt x="601986" y="2405430"/>
                    <a:pt x="631943" y="2528063"/>
                    <a:pt x="661900" y="2650687"/>
                  </a:cubicBezTo>
                  <a:cubicBezTo>
                    <a:pt x="686488" y="2751262"/>
                    <a:pt x="711032" y="2851872"/>
                    <a:pt x="735584" y="2952420"/>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5" name="Google Shape;95;p4"/>
            <p:cNvSpPr/>
            <p:nvPr/>
          </p:nvSpPr>
          <p:spPr>
            <a:xfrm>
              <a:off x="3774064" y="3413132"/>
              <a:ext cx="729773" cy="2962291"/>
            </a:xfrm>
            <a:custGeom>
              <a:avLst/>
              <a:gdLst/>
              <a:ahLst/>
              <a:cxnLst/>
              <a:rect l="l" t="t" r="r" b="b"/>
              <a:pathLst>
                <a:path w="729773" h="2962291" extrusionOk="0">
                  <a:moveTo>
                    <a:pt x="712940" y="2955719"/>
                  </a:moveTo>
                  <a:cubicBezTo>
                    <a:pt x="696319" y="2887143"/>
                    <a:pt x="679690" y="2818506"/>
                    <a:pt x="663070" y="2749921"/>
                  </a:cubicBezTo>
                  <a:cubicBezTo>
                    <a:pt x="648004" y="2687995"/>
                    <a:pt x="632887" y="2626061"/>
                    <a:pt x="617996" y="2564083"/>
                  </a:cubicBezTo>
                  <a:cubicBezTo>
                    <a:pt x="603321" y="2502993"/>
                    <a:pt x="588317" y="2441955"/>
                    <a:pt x="573590" y="2380865"/>
                  </a:cubicBezTo>
                  <a:cubicBezTo>
                    <a:pt x="557691" y="2315188"/>
                    <a:pt x="541740" y="2249571"/>
                    <a:pt x="525840" y="2183903"/>
                  </a:cubicBezTo>
                  <a:cubicBezTo>
                    <a:pt x="494598" y="2055072"/>
                    <a:pt x="463364" y="1926242"/>
                    <a:pt x="432121" y="1797411"/>
                  </a:cubicBezTo>
                  <a:cubicBezTo>
                    <a:pt x="402555" y="1675571"/>
                    <a:pt x="372989" y="1553721"/>
                    <a:pt x="343476" y="1431933"/>
                  </a:cubicBezTo>
                  <a:cubicBezTo>
                    <a:pt x="312346" y="1303433"/>
                    <a:pt x="281164" y="1174942"/>
                    <a:pt x="250035" y="1046443"/>
                  </a:cubicBezTo>
                  <a:cubicBezTo>
                    <a:pt x="218575" y="916550"/>
                    <a:pt x="187054" y="786710"/>
                    <a:pt x="155586" y="656878"/>
                  </a:cubicBezTo>
                  <a:cubicBezTo>
                    <a:pt x="125351" y="532235"/>
                    <a:pt x="95168" y="407600"/>
                    <a:pt x="65046" y="282904"/>
                  </a:cubicBezTo>
                  <a:cubicBezTo>
                    <a:pt x="53665" y="235951"/>
                    <a:pt x="42283" y="188954"/>
                    <a:pt x="31015" y="141948"/>
                  </a:cubicBezTo>
                  <a:cubicBezTo>
                    <a:pt x="24603" y="115233"/>
                    <a:pt x="18182" y="88457"/>
                    <a:pt x="11823" y="61743"/>
                  </a:cubicBezTo>
                  <a:cubicBezTo>
                    <a:pt x="8981" y="49948"/>
                    <a:pt x="6245" y="38153"/>
                    <a:pt x="3508" y="26366"/>
                  </a:cubicBezTo>
                  <a:cubicBezTo>
                    <a:pt x="3065" y="24408"/>
                    <a:pt x="2613" y="22397"/>
                    <a:pt x="2170" y="20438"/>
                  </a:cubicBezTo>
                  <a:cubicBezTo>
                    <a:pt x="1614" y="17757"/>
                    <a:pt x="884" y="15076"/>
                    <a:pt x="493" y="12334"/>
                  </a:cubicBezTo>
                  <a:cubicBezTo>
                    <a:pt x="50" y="9201"/>
                    <a:pt x="-619" y="5910"/>
                    <a:pt x="1214" y="3055"/>
                  </a:cubicBezTo>
                  <a:cubicBezTo>
                    <a:pt x="3056" y="148"/>
                    <a:pt x="6679" y="-914"/>
                    <a:pt x="9694" y="879"/>
                  </a:cubicBezTo>
                  <a:cubicBezTo>
                    <a:pt x="13100" y="2777"/>
                    <a:pt x="14212" y="6911"/>
                    <a:pt x="15220" y="10437"/>
                  </a:cubicBezTo>
                  <a:cubicBezTo>
                    <a:pt x="17287" y="18262"/>
                    <a:pt x="19346" y="26027"/>
                    <a:pt x="21301" y="33853"/>
                  </a:cubicBezTo>
                  <a:cubicBezTo>
                    <a:pt x="25541" y="50618"/>
                    <a:pt x="29668" y="67444"/>
                    <a:pt x="33795" y="84271"/>
                  </a:cubicBezTo>
                  <a:cubicBezTo>
                    <a:pt x="40546" y="111542"/>
                    <a:pt x="47183" y="138762"/>
                    <a:pt x="53821" y="166043"/>
                  </a:cubicBezTo>
                  <a:cubicBezTo>
                    <a:pt x="68826" y="227577"/>
                    <a:pt x="83778" y="289120"/>
                    <a:pt x="98730" y="350715"/>
                  </a:cubicBezTo>
                  <a:cubicBezTo>
                    <a:pt x="129747" y="478257"/>
                    <a:pt x="160712" y="605860"/>
                    <a:pt x="191615" y="733463"/>
                  </a:cubicBezTo>
                  <a:cubicBezTo>
                    <a:pt x="222519" y="860901"/>
                    <a:pt x="253423" y="988277"/>
                    <a:pt x="284327" y="1115707"/>
                  </a:cubicBezTo>
                  <a:cubicBezTo>
                    <a:pt x="315847" y="1245712"/>
                    <a:pt x="347420" y="1375718"/>
                    <a:pt x="378941" y="1505723"/>
                  </a:cubicBezTo>
                  <a:cubicBezTo>
                    <a:pt x="410739" y="1637122"/>
                    <a:pt x="442590" y="1768581"/>
                    <a:pt x="474502" y="1899988"/>
                  </a:cubicBezTo>
                  <a:cubicBezTo>
                    <a:pt x="489845" y="1963202"/>
                    <a:pt x="505180" y="2026468"/>
                    <a:pt x="520523" y="2089743"/>
                  </a:cubicBezTo>
                  <a:cubicBezTo>
                    <a:pt x="534250" y="2146533"/>
                    <a:pt x="547917" y="2203262"/>
                    <a:pt x="561800" y="2259991"/>
                  </a:cubicBezTo>
                  <a:cubicBezTo>
                    <a:pt x="578143" y="2326835"/>
                    <a:pt x="594216" y="2393740"/>
                    <a:pt x="610445" y="2460645"/>
                  </a:cubicBezTo>
                  <a:cubicBezTo>
                    <a:pt x="625615" y="2523301"/>
                    <a:pt x="640845" y="2586011"/>
                    <a:pt x="656024" y="2648667"/>
                  </a:cubicBezTo>
                  <a:cubicBezTo>
                    <a:pt x="680516" y="2749721"/>
                    <a:pt x="705060" y="2850714"/>
                    <a:pt x="729551" y="2951715"/>
                  </a:cubicBezTo>
                  <a:cubicBezTo>
                    <a:pt x="730611" y="2956241"/>
                    <a:pt x="727770" y="2960933"/>
                    <a:pt x="723244" y="2962056"/>
                  </a:cubicBezTo>
                  <a:cubicBezTo>
                    <a:pt x="722584" y="2962222"/>
                    <a:pt x="721932" y="2962291"/>
                    <a:pt x="721280" y="2962291"/>
                  </a:cubicBezTo>
                  <a:cubicBezTo>
                    <a:pt x="717458" y="2962274"/>
                    <a:pt x="713895" y="2959584"/>
                    <a:pt x="712940" y="2955719"/>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6" name="Google Shape;96;p4"/>
            <p:cNvSpPr/>
            <p:nvPr/>
          </p:nvSpPr>
          <p:spPr>
            <a:xfrm>
              <a:off x="3653236" y="3270681"/>
              <a:ext cx="375875" cy="132265"/>
            </a:xfrm>
            <a:custGeom>
              <a:avLst/>
              <a:gdLst/>
              <a:ahLst/>
              <a:cxnLst/>
              <a:rect l="l" t="t" r="r" b="b"/>
              <a:pathLst>
                <a:path w="375875" h="132265" extrusionOk="0">
                  <a:moveTo>
                    <a:pt x="371688" y="36409"/>
                  </a:moveTo>
                  <a:cubicBezTo>
                    <a:pt x="373087" y="42389"/>
                    <a:pt x="374477" y="48317"/>
                    <a:pt x="375876" y="54236"/>
                  </a:cubicBezTo>
                  <a:cubicBezTo>
                    <a:pt x="247178" y="43843"/>
                    <a:pt x="112790" y="61723"/>
                    <a:pt x="4292" y="132266"/>
                  </a:cubicBezTo>
                  <a:cubicBezTo>
                    <a:pt x="2841" y="126451"/>
                    <a:pt x="1451" y="120584"/>
                    <a:pt x="52" y="114769"/>
                  </a:cubicBezTo>
                  <a:cubicBezTo>
                    <a:pt x="52" y="114717"/>
                    <a:pt x="0" y="114604"/>
                    <a:pt x="0" y="114543"/>
                  </a:cubicBezTo>
                  <a:cubicBezTo>
                    <a:pt x="48141" y="49649"/>
                    <a:pt x="139966" y="20810"/>
                    <a:pt x="216613" y="7849"/>
                  </a:cubicBezTo>
                  <a:cubicBezTo>
                    <a:pt x="266266" y="-3946"/>
                    <a:pt x="317083" y="-1988"/>
                    <a:pt x="365615" y="10643"/>
                  </a:cubicBezTo>
                  <a:cubicBezTo>
                    <a:pt x="367622" y="19243"/>
                    <a:pt x="369681" y="27800"/>
                    <a:pt x="371688" y="36409"/>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97" name="Google Shape;97;p4"/>
            <p:cNvSpPr/>
            <p:nvPr/>
          </p:nvSpPr>
          <p:spPr>
            <a:xfrm>
              <a:off x="3511300" y="2632526"/>
              <a:ext cx="420408" cy="374311"/>
            </a:xfrm>
            <a:custGeom>
              <a:avLst/>
              <a:gdLst/>
              <a:ahLst/>
              <a:cxnLst/>
              <a:rect l="l" t="t" r="r" b="b"/>
              <a:pathLst>
                <a:path w="420408" h="374311" extrusionOk="0">
                  <a:moveTo>
                    <a:pt x="416282" y="262081"/>
                  </a:moveTo>
                  <a:cubicBezTo>
                    <a:pt x="417681" y="267896"/>
                    <a:pt x="419071" y="273763"/>
                    <a:pt x="420409" y="279578"/>
                  </a:cubicBezTo>
                  <a:cubicBezTo>
                    <a:pt x="292328" y="251244"/>
                    <a:pt x="147731" y="285114"/>
                    <a:pt x="50719" y="374311"/>
                  </a:cubicBezTo>
                  <a:cubicBezTo>
                    <a:pt x="49381" y="369115"/>
                    <a:pt x="48156" y="363918"/>
                    <a:pt x="46922" y="358660"/>
                  </a:cubicBezTo>
                  <a:cubicBezTo>
                    <a:pt x="46531" y="357093"/>
                    <a:pt x="46140" y="355527"/>
                    <a:pt x="45810" y="353968"/>
                  </a:cubicBezTo>
                  <a:cubicBezTo>
                    <a:pt x="45254" y="351731"/>
                    <a:pt x="44698" y="349442"/>
                    <a:pt x="44194" y="347205"/>
                  </a:cubicBezTo>
                  <a:cubicBezTo>
                    <a:pt x="32926" y="300704"/>
                    <a:pt x="21709" y="254255"/>
                    <a:pt x="10554" y="207755"/>
                  </a:cubicBezTo>
                  <a:cubicBezTo>
                    <a:pt x="8990" y="197805"/>
                    <a:pt x="7148" y="187916"/>
                    <a:pt x="5593" y="177906"/>
                  </a:cubicBezTo>
                  <a:cubicBezTo>
                    <a:pt x="4585" y="171586"/>
                    <a:pt x="3812" y="165214"/>
                    <a:pt x="2804" y="158842"/>
                  </a:cubicBezTo>
                  <a:cubicBezTo>
                    <a:pt x="1857" y="152810"/>
                    <a:pt x="962" y="146769"/>
                    <a:pt x="345" y="140676"/>
                  </a:cubicBezTo>
                  <a:cubicBezTo>
                    <a:pt x="345" y="140562"/>
                    <a:pt x="293" y="140449"/>
                    <a:pt x="293" y="140336"/>
                  </a:cubicBezTo>
                  <a:cubicBezTo>
                    <a:pt x="67" y="137263"/>
                    <a:pt x="-98" y="134243"/>
                    <a:pt x="67" y="131170"/>
                  </a:cubicBezTo>
                  <a:cubicBezTo>
                    <a:pt x="180" y="129769"/>
                    <a:pt x="232" y="128376"/>
                    <a:pt x="345" y="126974"/>
                  </a:cubicBezTo>
                  <a:lnTo>
                    <a:pt x="345" y="126922"/>
                  </a:lnTo>
                  <a:cubicBezTo>
                    <a:pt x="458" y="125468"/>
                    <a:pt x="623" y="124076"/>
                    <a:pt x="788" y="122674"/>
                  </a:cubicBezTo>
                  <a:cubicBezTo>
                    <a:pt x="788" y="122622"/>
                    <a:pt x="788" y="122509"/>
                    <a:pt x="840" y="122448"/>
                  </a:cubicBezTo>
                  <a:cubicBezTo>
                    <a:pt x="1561" y="118426"/>
                    <a:pt x="2621" y="114675"/>
                    <a:pt x="3855" y="110818"/>
                  </a:cubicBezTo>
                  <a:cubicBezTo>
                    <a:pt x="3803" y="111158"/>
                    <a:pt x="3690" y="111489"/>
                    <a:pt x="3577" y="111880"/>
                  </a:cubicBezTo>
                  <a:cubicBezTo>
                    <a:pt x="4472" y="108973"/>
                    <a:pt x="5584" y="106179"/>
                    <a:pt x="6531" y="103332"/>
                  </a:cubicBezTo>
                  <a:cubicBezTo>
                    <a:pt x="64889" y="8886"/>
                    <a:pt x="253440" y="-31409"/>
                    <a:pt x="343649" y="27670"/>
                  </a:cubicBezTo>
                  <a:cubicBezTo>
                    <a:pt x="343875" y="27836"/>
                    <a:pt x="344040" y="28010"/>
                    <a:pt x="344205" y="28175"/>
                  </a:cubicBezTo>
                  <a:cubicBezTo>
                    <a:pt x="344483" y="28402"/>
                    <a:pt x="344822" y="28680"/>
                    <a:pt x="345100" y="28959"/>
                  </a:cubicBezTo>
                  <a:cubicBezTo>
                    <a:pt x="345934" y="29629"/>
                    <a:pt x="346777" y="30299"/>
                    <a:pt x="347559" y="31030"/>
                  </a:cubicBezTo>
                  <a:cubicBezTo>
                    <a:pt x="347611" y="31030"/>
                    <a:pt x="347611" y="31030"/>
                    <a:pt x="347611" y="31144"/>
                  </a:cubicBezTo>
                  <a:cubicBezTo>
                    <a:pt x="347663" y="31144"/>
                    <a:pt x="347724" y="31196"/>
                    <a:pt x="347776" y="31257"/>
                  </a:cubicBezTo>
                  <a:cubicBezTo>
                    <a:pt x="348949" y="31927"/>
                    <a:pt x="350061" y="32937"/>
                    <a:pt x="351008" y="34164"/>
                  </a:cubicBezTo>
                  <a:cubicBezTo>
                    <a:pt x="351060" y="34164"/>
                    <a:pt x="351060" y="34216"/>
                    <a:pt x="351121" y="34330"/>
                  </a:cubicBezTo>
                  <a:cubicBezTo>
                    <a:pt x="351173" y="34330"/>
                    <a:pt x="351173" y="34330"/>
                    <a:pt x="351173" y="34382"/>
                  </a:cubicBezTo>
                  <a:cubicBezTo>
                    <a:pt x="352181" y="35278"/>
                    <a:pt x="353128" y="36227"/>
                    <a:pt x="354014" y="37176"/>
                  </a:cubicBezTo>
                  <a:lnTo>
                    <a:pt x="354066" y="37176"/>
                  </a:lnTo>
                  <a:cubicBezTo>
                    <a:pt x="354231" y="37402"/>
                    <a:pt x="354457" y="37620"/>
                    <a:pt x="354622" y="37846"/>
                  </a:cubicBezTo>
                  <a:cubicBezTo>
                    <a:pt x="355291" y="38856"/>
                    <a:pt x="355960" y="39857"/>
                    <a:pt x="356577" y="40919"/>
                  </a:cubicBezTo>
                  <a:cubicBezTo>
                    <a:pt x="356577" y="40971"/>
                    <a:pt x="356629" y="41032"/>
                    <a:pt x="356742" y="41145"/>
                  </a:cubicBezTo>
                  <a:cubicBezTo>
                    <a:pt x="356742" y="41145"/>
                    <a:pt x="356742" y="41198"/>
                    <a:pt x="356794" y="41198"/>
                  </a:cubicBezTo>
                  <a:cubicBezTo>
                    <a:pt x="358914" y="43879"/>
                    <a:pt x="360756" y="46673"/>
                    <a:pt x="362485" y="49580"/>
                  </a:cubicBezTo>
                  <a:cubicBezTo>
                    <a:pt x="374535" y="69810"/>
                    <a:pt x="378384" y="94741"/>
                    <a:pt x="382459" y="118774"/>
                  </a:cubicBezTo>
                  <a:cubicBezTo>
                    <a:pt x="392946" y="163151"/>
                    <a:pt x="403432" y="207641"/>
                    <a:pt x="413919" y="252018"/>
                  </a:cubicBezTo>
                  <a:cubicBezTo>
                    <a:pt x="414423" y="254255"/>
                    <a:pt x="414979" y="256492"/>
                    <a:pt x="415483" y="258730"/>
                  </a:cubicBezTo>
                  <a:lnTo>
                    <a:pt x="415431" y="258730"/>
                  </a:lnTo>
                  <a:cubicBezTo>
                    <a:pt x="415596" y="259565"/>
                    <a:pt x="415769" y="260410"/>
                    <a:pt x="415874" y="261245"/>
                  </a:cubicBezTo>
                  <a:cubicBezTo>
                    <a:pt x="415926" y="261245"/>
                    <a:pt x="415926" y="261245"/>
                    <a:pt x="415874" y="261298"/>
                  </a:cubicBezTo>
                  <a:cubicBezTo>
                    <a:pt x="415987" y="261576"/>
                    <a:pt x="416100" y="261802"/>
                    <a:pt x="416152" y="262081"/>
                  </a:cubicBezTo>
                  <a:cubicBezTo>
                    <a:pt x="416230" y="262081"/>
                    <a:pt x="416230" y="262081"/>
                    <a:pt x="416282" y="262081"/>
                  </a:cubicBezTo>
                  <a:close/>
                </a:path>
              </a:pathLst>
            </a:custGeom>
            <a:solidFill>
              <a:srgbClr val="E37364"/>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grpSp>
        <p:nvGrpSpPr>
          <p:cNvPr id="98" name="Google Shape;98;p4"/>
          <p:cNvGrpSpPr/>
          <p:nvPr/>
        </p:nvGrpSpPr>
        <p:grpSpPr>
          <a:xfrm rot="-1685239">
            <a:off x="-351208" y="347692"/>
            <a:ext cx="2342077" cy="3450651"/>
            <a:chOff x="-527220" y="521548"/>
            <a:chExt cx="3513240" cy="5175671"/>
          </a:xfrm>
        </p:grpSpPr>
        <p:sp>
          <p:nvSpPr>
            <p:cNvPr id="99" name="Google Shape;99;p4"/>
            <p:cNvSpPr/>
            <p:nvPr/>
          </p:nvSpPr>
          <p:spPr>
            <a:xfrm>
              <a:off x="-478515" y="5226592"/>
              <a:ext cx="3169042" cy="465210"/>
            </a:xfrm>
            <a:custGeom>
              <a:avLst/>
              <a:gdLst/>
              <a:ahLst/>
              <a:cxnLst/>
              <a:rect l="l" t="t" r="r" b="b"/>
              <a:pathLst>
                <a:path w="3169042" h="465210" extrusionOk="0">
                  <a:moveTo>
                    <a:pt x="3169029" y="302959"/>
                  </a:moveTo>
                  <a:cubicBezTo>
                    <a:pt x="3169133" y="339033"/>
                    <a:pt x="3168656" y="375159"/>
                    <a:pt x="3166813" y="411223"/>
                  </a:cubicBezTo>
                  <a:cubicBezTo>
                    <a:pt x="3168024" y="434813"/>
                    <a:pt x="3159969" y="467885"/>
                    <a:pt x="3130201" y="465039"/>
                  </a:cubicBezTo>
                  <a:cubicBezTo>
                    <a:pt x="3109980" y="462244"/>
                    <a:pt x="3103550" y="447763"/>
                    <a:pt x="3102183" y="430652"/>
                  </a:cubicBezTo>
                  <a:cubicBezTo>
                    <a:pt x="3100651" y="430973"/>
                    <a:pt x="3099077" y="431076"/>
                    <a:pt x="3097493" y="431076"/>
                  </a:cubicBezTo>
                  <a:cubicBezTo>
                    <a:pt x="3096913" y="431076"/>
                    <a:pt x="3096333" y="431076"/>
                    <a:pt x="3095753" y="431025"/>
                  </a:cubicBezTo>
                  <a:cubicBezTo>
                    <a:pt x="2970967" y="423706"/>
                    <a:pt x="2846138" y="416491"/>
                    <a:pt x="2721300" y="409173"/>
                  </a:cubicBezTo>
                  <a:cubicBezTo>
                    <a:pt x="2585714" y="401172"/>
                    <a:pt x="2450086" y="393325"/>
                    <a:pt x="2314448" y="385427"/>
                  </a:cubicBezTo>
                  <a:cubicBezTo>
                    <a:pt x="2181130" y="377633"/>
                    <a:pt x="2047811" y="369838"/>
                    <a:pt x="1914503" y="362096"/>
                  </a:cubicBezTo>
                  <a:cubicBezTo>
                    <a:pt x="1784136" y="354456"/>
                    <a:pt x="1653768" y="346879"/>
                    <a:pt x="1523400" y="339240"/>
                  </a:cubicBezTo>
                  <a:cubicBezTo>
                    <a:pt x="1389719" y="331394"/>
                    <a:pt x="1256028" y="323703"/>
                    <a:pt x="1122347" y="315805"/>
                  </a:cubicBezTo>
                  <a:cubicBezTo>
                    <a:pt x="988345" y="307855"/>
                    <a:pt x="854343" y="299688"/>
                    <a:pt x="720341" y="291427"/>
                  </a:cubicBezTo>
                  <a:cubicBezTo>
                    <a:pt x="587603" y="283260"/>
                    <a:pt x="454864" y="275207"/>
                    <a:pt x="322187" y="267102"/>
                  </a:cubicBezTo>
                  <a:cubicBezTo>
                    <a:pt x="269724" y="263893"/>
                    <a:pt x="217312" y="260208"/>
                    <a:pt x="164899" y="256626"/>
                  </a:cubicBezTo>
                  <a:cubicBezTo>
                    <a:pt x="139035" y="254836"/>
                    <a:pt x="113119" y="253097"/>
                    <a:pt x="87254" y="251202"/>
                  </a:cubicBezTo>
                  <a:cubicBezTo>
                    <a:pt x="74353" y="250250"/>
                    <a:pt x="61442" y="249153"/>
                    <a:pt x="48593" y="247621"/>
                  </a:cubicBezTo>
                  <a:cubicBezTo>
                    <a:pt x="37213" y="246306"/>
                    <a:pt x="24261" y="245623"/>
                    <a:pt x="13720" y="240779"/>
                  </a:cubicBezTo>
                  <a:cubicBezTo>
                    <a:pt x="5137" y="236825"/>
                    <a:pt x="-392" y="227881"/>
                    <a:pt x="22" y="218399"/>
                  </a:cubicBezTo>
                  <a:cubicBezTo>
                    <a:pt x="446" y="209290"/>
                    <a:pt x="6607" y="200285"/>
                    <a:pt x="15460" y="197386"/>
                  </a:cubicBezTo>
                  <a:cubicBezTo>
                    <a:pt x="16091" y="197179"/>
                    <a:pt x="16723" y="197014"/>
                    <a:pt x="17303" y="196858"/>
                  </a:cubicBezTo>
                  <a:cubicBezTo>
                    <a:pt x="11453" y="145143"/>
                    <a:pt x="14776" y="87332"/>
                    <a:pt x="10407" y="34458"/>
                  </a:cubicBezTo>
                  <a:cubicBezTo>
                    <a:pt x="10459" y="34458"/>
                    <a:pt x="10459" y="34509"/>
                    <a:pt x="10510" y="34509"/>
                  </a:cubicBezTo>
                  <a:cubicBezTo>
                    <a:pt x="10987" y="27139"/>
                    <a:pt x="14466" y="19873"/>
                    <a:pt x="20409" y="15235"/>
                  </a:cubicBezTo>
                  <a:cubicBezTo>
                    <a:pt x="24416" y="6230"/>
                    <a:pt x="33579" y="-85"/>
                    <a:pt x="43799" y="226"/>
                  </a:cubicBezTo>
                  <a:cubicBezTo>
                    <a:pt x="58864" y="-250"/>
                    <a:pt x="73929" y="174"/>
                    <a:pt x="88942" y="174"/>
                  </a:cubicBezTo>
                  <a:cubicBezTo>
                    <a:pt x="104111" y="174"/>
                    <a:pt x="119280" y="122"/>
                    <a:pt x="134396" y="547"/>
                  </a:cubicBezTo>
                  <a:cubicBezTo>
                    <a:pt x="167157" y="1437"/>
                    <a:pt x="199927" y="2493"/>
                    <a:pt x="232635" y="3859"/>
                  </a:cubicBezTo>
                  <a:cubicBezTo>
                    <a:pt x="300744" y="6602"/>
                    <a:pt x="368853" y="9759"/>
                    <a:pt x="436952" y="12917"/>
                  </a:cubicBezTo>
                  <a:cubicBezTo>
                    <a:pt x="567267" y="18972"/>
                    <a:pt x="697583" y="25659"/>
                    <a:pt x="827889" y="32191"/>
                  </a:cubicBezTo>
                  <a:cubicBezTo>
                    <a:pt x="962574" y="38929"/>
                    <a:pt x="1097208" y="45668"/>
                    <a:pt x="1231841" y="52417"/>
                  </a:cubicBezTo>
                  <a:cubicBezTo>
                    <a:pt x="1364683" y="59104"/>
                    <a:pt x="1497526" y="65739"/>
                    <a:pt x="1630368" y="72374"/>
                  </a:cubicBezTo>
                  <a:cubicBezTo>
                    <a:pt x="1767683" y="79268"/>
                    <a:pt x="1905060" y="86172"/>
                    <a:pt x="2042438" y="93066"/>
                  </a:cubicBezTo>
                  <a:cubicBezTo>
                    <a:pt x="2173333" y="99598"/>
                    <a:pt x="2304281" y="106181"/>
                    <a:pt x="2435228" y="112765"/>
                  </a:cubicBezTo>
                  <a:cubicBezTo>
                    <a:pt x="2564281" y="119193"/>
                    <a:pt x="2693323" y="125663"/>
                    <a:pt x="2822376" y="132142"/>
                  </a:cubicBezTo>
                  <a:cubicBezTo>
                    <a:pt x="2912974" y="136728"/>
                    <a:pt x="3003623" y="141251"/>
                    <a:pt x="3094221" y="145785"/>
                  </a:cubicBezTo>
                  <a:cubicBezTo>
                    <a:pt x="3105807" y="146417"/>
                    <a:pt x="3115923" y="153259"/>
                    <a:pt x="3121193" y="162948"/>
                  </a:cubicBezTo>
                  <a:cubicBezTo>
                    <a:pt x="3125200" y="158155"/>
                    <a:pt x="3130885" y="154946"/>
                    <a:pt x="3138992" y="154315"/>
                  </a:cubicBezTo>
                  <a:cubicBezTo>
                    <a:pt x="3163489" y="153735"/>
                    <a:pt x="3166492" y="181538"/>
                    <a:pt x="3166596" y="200336"/>
                  </a:cubicBezTo>
                  <a:cubicBezTo>
                    <a:pt x="3168397" y="234506"/>
                    <a:pt x="3168873" y="268675"/>
                    <a:pt x="3169029" y="302959"/>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0" name="Google Shape;100;p4"/>
            <p:cNvSpPr/>
            <p:nvPr/>
          </p:nvSpPr>
          <p:spPr>
            <a:xfrm>
              <a:off x="-327142" y="5289540"/>
              <a:ext cx="2971833" cy="219756"/>
            </a:xfrm>
            <a:custGeom>
              <a:avLst/>
              <a:gdLst/>
              <a:ahLst/>
              <a:cxnLst/>
              <a:rect l="l" t="t" r="r" b="b"/>
              <a:pathLst>
                <a:path w="2971833" h="219756" extrusionOk="0">
                  <a:moveTo>
                    <a:pt x="2958731" y="219732"/>
                  </a:moveTo>
                  <a:cubicBezTo>
                    <a:pt x="2827329" y="210892"/>
                    <a:pt x="2695874" y="202000"/>
                    <a:pt x="2564471" y="193119"/>
                  </a:cubicBezTo>
                  <a:cubicBezTo>
                    <a:pt x="2436857" y="184528"/>
                    <a:pt x="2309295" y="175894"/>
                    <a:pt x="2181682" y="167303"/>
                  </a:cubicBezTo>
                  <a:cubicBezTo>
                    <a:pt x="2049968" y="158411"/>
                    <a:pt x="1918306" y="149509"/>
                    <a:pt x="1786582" y="140618"/>
                  </a:cubicBezTo>
                  <a:cubicBezTo>
                    <a:pt x="1655966" y="131798"/>
                    <a:pt x="1525309" y="122927"/>
                    <a:pt x="1394693" y="114160"/>
                  </a:cubicBezTo>
                  <a:cubicBezTo>
                    <a:pt x="1264077" y="105340"/>
                    <a:pt x="1133419" y="96469"/>
                    <a:pt x="1002803" y="87650"/>
                  </a:cubicBezTo>
                  <a:cubicBezTo>
                    <a:pt x="879714" y="79328"/>
                    <a:pt x="756625" y="71016"/>
                    <a:pt x="633485" y="62693"/>
                  </a:cubicBezTo>
                  <a:cubicBezTo>
                    <a:pt x="500663" y="53667"/>
                    <a:pt x="367790" y="44848"/>
                    <a:pt x="235031" y="35231"/>
                  </a:cubicBezTo>
                  <a:cubicBezTo>
                    <a:pt x="191274" y="32053"/>
                    <a:pt x="147518" y="28679"/>
                    <a:pt x="103762" y="25242"/>
                  </a:cubicBezTo>
                  <a:cubicBezTo>
                    <a:pt x="82516" y="23617"/>
                    <a:pt x="61269" y="21940"/>
                    <a:pt x="40033" y="20056"/>
                  </a:cubicBezTo>
                  <a:cubicBezTo>
                    <a:pt x="29462" y="19114"/>
                    <a:pt x="18838" y="18379"/>
                    <a:pt x="8339" y="16858"/>
                  </a:cubicBezTo>
                  <a:cubicBezTo>
                    <a:pt x="5140" y="16361"/>
                    <a:pt x="2272" y="14922"/>
                    <a:pt x="822" y="11931"/>
                  </a:cubicBezTo>
                  <a:cubicBezTo>
                    <a:pt x="-482" y="9322"/>
                    <a:pt x="-192" y="6217"/>
                    <a:pt x="1392" y="3836"/>
                  </a:cubicBezTo>
                  <a:cubicBezTo>
                    <a:pt x="4074" y="-160"/>
                    <a:pt x="8650" y="58"/>
                    <a:pt x="12916" y="6"/>
                  </a:cubicBezTo>
                  <a:cubicBezTo>
                    <a:pt x="20661" y="-66"/>
                    <a:pt x="28551" y="544"/>
                    <a:pt x="36285" y="896"/>
                  </a:cubicBezTo>
                  <a:cubicBezTo>
                    <a:pt x="51868" y="1642"/>
                    <a:pt x="67440" y="2449"/>
                    <a:pt x="83013" y="3298"/>
                  </a:cubicBezTo>
                  <a:cubicBezTo>
                    <a:pt x="114272" y="5057"/>
                    <a:pt x="145520" y="6817"/>
                    <a:pt x="176768" y="8691"/>
                  </a:cubicBezTo>
                  <a:cubicBezTo>
                    <a:pt x="240011" y="12500"/>
                    <a:pt x="303243" y="16568"/>
                    <a:pt x="366475" y="20739"/>
                  </a:cubicBezTo>
                  <a:cubicBezTo>
                    <a:pt x="503242" y="29818"/>
                    <a:pt x="640008" y="39040"/>
                    <a:pt x="776774" y="48274"/>
                  </a:cubicBezTo>
                  <a:cubicBezTo>
                    <a:pt x="898703" y="56462"/>
                    <a:pt x="1020695" y="64701"/>
                    <a:pt x="1142624" y="72941"/>
                  </a:cubicBezTo>
                  <a:cubicBezTo>
                    <a:pt x="1276915" y="82009"/>
                    <a:pt x="1411207" y="91076"/>
                    <a:pt x="1545510" y="100134"/>
                  </a:cubicBezTo>
                  <a:cubicBezTo>
                    <a:pt x="1674386" y="108808"/>
                    <a:pt x="1803315" y="117524"/>
                    <a:pt x="1932191" y="126250"/>
                  </a:cubicBezTo>
                  <a:cubicBezTo>
                    <a:pt x="2063853" y="135141"/>
                    <a:pt x="2195525" y="143992"/>
                    <a:pt x="2327187" y="152884"/>
                  </a:cubicBezTo>
                  <a:cubicBezTo>
                    <a:pt x="2453434" y="161434"/>
                    <a:pt x="2579732" y="169942"/>
                    <a:pt x="2705979" y="178493"/>
                  </a:cubicBezTo>
                  <a:cubicBezTo>
                    <a:pt x="2790934" y="184196"/>
                    <a:pt x="2875837" y="189952"/>
                    <a:pt x="2960781" y="195655"/>
                  </a:cubicBezTo>
                  <a:cubicBezTo>
                    <a:pt x="2967356" y="196131"/>
                    <a:pt x="2972368" y="202259"/>
                    <a:pt x="2971788" y="208718"/>
                  </a:cubicBezTo>
                  <a:cubicBezTo>
                    <a:pt x="2971218" y="215146"/>
                    <a:pt x="2965637" y="219908"/>
                    <a:pt x="2959311" y="219753"/>
                  </a:cubicBezTo>
                  <a:cubicBezTo>
                    <a:pt x="2959135" y="219763"/>
                    <a:pt x="2958928" y="219753"/>
                    <a:pt x="2958731" y="219732"/>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1" name="Google Shape;101;p4"/>
            <p:cNvSpPr/>
            <p:nvPr/>
          </p:nvSpPr>
          <p:spPr>
            <a:xfrm>
              <a:off x="52254" y="5384940"/>
              <a:ext cx="2386700" cy="180548"/>
            </a:xfrm>
            <a:custGeom>
              <a:avLst/>
              <a:gdLst/>
              <a:ahLst/>
              <a:cxnLst/>
              <a:rect l="l" t="t" r="r" b="b"/>
              <a:pathLst>
                <a:path w="2386700" h="180548" extrusionOk="0">
                  <a:moveTo>
                    <a:pt x="2373309" y="180529"/>
                  </a:moveTo>
                  <a:cubicBezTo>
                    <a:pt x="2324179" y="177227"/>
                    <a:pt x="2274998" y="173925"/>
                    <a:pt x="2225868" y="170560"/>
                  </a:cubicBezTo>
                  <a:cubicBezTo>
                    <a:pt x="2215711" y="169888"/>
                    <a:pt x="2205563" y="169277"/>
                    <a:pt x="2195417" y="168449"/>
                  </a:cubicBezTo>
                  <a:cubicBezTo>
                    <a:pt x="2184224" y="167434"/>
                    <a:pt x="2173083" y="166110"/>
                    <a:pt x="2161880" y="165106"/>
                  </a:cubicBezTo>
                  <a:cubicBezTo>
                    <a:pt x="2138428" y="162952"/>
                    <a:pt x="2114862" y="161586"/>
                    <a:pt x="2091348" y="159909"/>
                  </a:cubicBezTo>
                  <a:cubicBezTo>
                    <a:pt x="1986886" y="152467"/>
                    <a:pt x="1882476" y="145283"/>
                    <a:pt x="1778056" y="138213"/>
                  </a:cubicBezTo>
                  <a:cubicBezTo>
                    <a:pt x="1675168" y="131226"/>
                    <a:pt x="1572332" y="124197"/>
                    <a:pt x="1469495" y="117262"/>
                  </a:cubicBezTo>
                  <a:cubicBezTo>
                    <a:pt x="1366659" y="110337"/>
                    <a:pt x="1263812" y="103557"/>
                    <a:pt x="1160976" y="96839"/>
                  </a:cubicBezTo>
                  <a:cubicBezTo>
                    <a:pt x="1056400" y="89976"/>
                    <a:pt x="951825" y="82999"/>
                    <a:pt x="847249" y="75764"/>
                  </a:cubicBezTo>
                  <a:cubicBezTo>
                    <a:pt x="744464" y="68621"/>
                    <a:pt x="641628" y="61696"/>
                    <a:pt x="538854" y="54502"/>
                  </a:cubicBezTo>
                  <a:cubicBezTo>
                    <a:pt x="437498" y="47350"/>
                    <a:pt x="336081" y="40445"/>
                    <a:pt x="234715" y="33717"/>
                  </a:cubicBezTo>
                  <a:cubicBezTo>
                    <a:pt x="194841" y="31005"/>
                    <a:pt x="154968" y="28407"/>
                    <a:pt x="115043" y="25643"/>
                  </a:cubicBezTo>
                  <a:cubicBezTo>
                    <a:pt x="94531" y="24246"/>
                    <a:pt x="73958" y="22796"/>
                    <a:pt x="53447" y="21399"/>
                  </a:cubicBezTo>
                  <a:cubicBezTo>
                    <a:pt x="44087" y="20747"/>
                    <a:pt x="34727" y="19991"/>
                    <a:pt x="25367" y="19236"/>
                  </a:cubicBezTo>
                  <a:cubicBezTo>
                    <a:pt x="20738" y="18863"/>
                    <a:pt x="16162" y="18542"/>
                    <a:pt x="11544" y="17952"/>
                  </a:cubicBezTo>
                  <a:cubicBezTo>
                    <a:pt x="9794" y="17724"/>
                    <a:pt x="8013" y="17445"/>
                    <a:pt x="6564" y="16989"/>
                  </a:cubicBezTo>
                  <a:cubicBezTo>
                    <a:pt x="2422" y="16047"/>
                    <a:pt x="-374" y="12031"/>
                    <a:pt x="41" y="7818"/>
                  </a:cubicBezTo>
                  <a:cubicBezTo>
                    <a:pt x="517" y="3409"/>
                    <a:pt x="4058" y="603"/>
                    <a:pt x="7226" y="303"/>
                  </a:cubicBezTo>
                  <a:cubicBezTo>
                    <a:pt x="8873" y="-80"/>
                    <a:pt x="10602" y="13"/>
                    <a:pt x="12289" y="3"/>
                  </a:cubicBezTo>
                  <a:cubicBezTo>
                    <a:pt x="18036" y="-18"/>
                    <a:pt x="23824" y="386"/>
                    <a:pt x="29550" y="738"/>
                  </a:cubicBezTo>
                  <a:cubicBezTo>
                    <a:pt x="41964" y="1359"/>
                    <a:pt x="54379" y="2187"/>
                    <a:pt x="66793" y="3015"/>
                  </a:cubicBezTo>
                  <a:cubicBezTo>
                    <a:pt x="92575" y="4692"/>
                    <a:pt x="118398" y="6379"/>
                    <a:pt x="144179" y="8108"/>
                  </a:cubicBezTo>
                  <a:cubicBezTo>
                    <a:pt x="193464" y="11420"/>
                    <a:pt x="242760" y="14826"/>
                    <a:pt x="291993" y="18190"/>
                  </a:cubicBezTo>
                  <a:cubicBezTo>
                    <a:pt x="395358" y="25239"/>
                    <a:pt x="498732" y="31761"/>
                    <a:pt x="602097" y="38758"/>
                  </a:cubicBezTo>
                  <a:cubicBezTo>
                    <a:pt x="706403" y="45776"/>
                    <a:pt x="810730" y="52536"/>
                    <a:pt x="915037" y="59502"/>
                  </a:cubicBezTo>
                  <a:cubicBezTo>
                    <a:pt x="1019354" y="66417"/>
                    <a:pt x="1123608" y="73642"/>
                    <a:pt x="1227905" y="80981"/>
                  </a:cubicBezTo>
                  <a:cubicBezTo>
                    <a:pt x="1332159" y="88258"/>
                    <a:pt x="1436466" y="95328"/>
                    <a:pt x="1540783" y="102346"/>
                  </a:cubicBezTo>
                  <a:cubicBezTo>
                    <a:pt x="1642936" y="109209"/>
                    <a:pt x="1745089" y="116009"/>
                    <a:pt x="1847252" y="122924"/>
                  </a:cubicBezTo>
                  <a:cubicBezTo>
                    <a:pt x="1898069" y="126319"/>
                    <a:pt x="1948825" y="129715"/>
                    <a:pt x="1999642" y="133058"/>
                  </a:cubicBezTo>
                  <a:cubicBezTo>
                    <a:pt x="2024844" y="134725"/>
                    <a:pt x="2050046" y="136236"/>
                    <a:pt x="2075237" y="137851"/>
                  </a:cubicBezTo>
                  <a:cubicBezTo>
                    <a:pt x="2100014" y="139455"/>
                    <a:pt x="2124844" y="141163"/>
                    <a:pt x="2149621" y="142612"/>
                  </a:cubicBezTo>
                  <a:cubicBezTo>
                    <a:pt x="2155988" y="142975"/>
                    <a:pt x="2162356" y="143295"/>
                    <a:pt x="2167305" y="143513"/>
                  </a:cubicBezTo>
                  <a:cubicBezTo>
                    <a:pt x="2182681" y="144093"/>
                    <a:pt x="2198047" y="144527"/>
                    <a:pt x="2213412" y="145531"/>
                  </a:cubicBezTo>
                  <a:cubicBezTo>
                    <a:pt x="2231397" y="146763"/>
                    <a:pt x="2249392" y="147933"/>
                    <a:pt x="2267387" y="149165"/>
                  </a:cubicBezTo>
                  <a:cubicBezTo>
                    <a:pt x="2303575" y="151628"/>
                    <a:pt x="2339710" y="154092"/>
                    <a:pt x="2375856" y="156493"/>
                  </a:cubicBezTo>
                  <a:cubicBezTo>
                    <a:pt x="2382431" y="156918"/>
                    <a:pt x="2387277" y="163408"/>
                    <a:pt x="2386645" y="169763"/>
                  </a:cubicBezTo>
                  <a:cubicBezTo>
                    <a:pt x="2385931" y="176274"/>
                    <a:pt x="2380277" y="180684"/>
                    <a:pt x="2373951" y="180529"/>
                  </a:cubicBezTo>
                  <a:cubicBezTo>
                    <a:pt x="2373734" y="180560"/>
                    <a:pt x="2373527" y="180550"/>
                    <a:pt x="2373309" y="180529"/>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2" name="Google Shape;102;p4"/>
            <p:cNvSpPr/>
            <p:nvPr/>
          </p:nvSpPr>
          <p:spPr>
            <a:xfrm>
              <a:off x="-153107" y="619936"/>
              <a:ext cx="3139127" cy="4780791"/>
            </a:xfrm>
            <a:custGeom>
              <a:avLst/>
              <a:gdLst/>
              <a:ahLst/>
              <a:cxnLst/>
              <a:rect l="l" t="t" r="r" b="b"/>
              <a:pathLst>
                <a:path w="3139127" h="4780791" extrusionOk="0">
                  <a:moveTo>
                    <a:pt x="3138649" y="287178"/>
                  </a:moveTo>
                  <a:cubicBezTo>
                    <a:pt x="3141124" y="372596"/>
                    <a:pt x="3133482" y="457798"/>
                    <a:pt x="3127798" y="542895"/>
                  </a:cubicBezTo>
                  <a:cubicBezTo>
                    <a:pt x="3111211" y="833310"/>
                    <a:pt x="3104097" y="1124253"/>
                    <a:pt x="3090244" y="1414771"/>
                  </a:cubicBezTo>
                  <a:cubicBezTo>
                    <a:pt x="3053684" y="2093658"/>
                    <a:pt x="3007339" y="2772017"/>
                    <a:pt x="2960146" y="3450211"/>
                  </a:cubicBezTo>
                  <a:cubicBezTo>
                    <a:pt x="2938392" y="3806501"/>
                    <a:pt x="2913946" y="4162906"/>
                    <a:pt x="2876288" y="4517830"/>
                  </a:cubicBezTo>
                  <a:cubicBezTo>
                    <a:pt x="2866752" y="4593342"/>
                    <a:pt x="2854586" y="4669072"/>
                    <a:pt x="2857009" y="4745423"/>
                  </a:cubicBezTo>
                  <a:cubicBezTo>
                    <a:pt x="2857113" y="4749956"/>
                    <a:pt x="2856274" y="4754324"/>
                    <a:pt x="2854638" y="4758382"/>
                  </a:cubicBezTo>
                  <a:cubicBezTo>
                    <a:pt x="2854638" y="4758382"/>
                    <a:pt x="2854638" y="4758382"/>
                    <a:pt x="2854638" y="4758434"/>
                  </a:cubicBezTo>
                  <a:cubicBezTo>
                    <a:pt x="2850631" y="4772864"/>
                    <a:pt x="2835100" y="4784654"/>
                    <a:pt x="2812652" y="4779602"/>
                  </a:cubicBezTo>
                  <a:cubicBezTo>
                    <a:pt x="2683289" y="4776176"/>
                    <a:pt x="2552393" y="4749325"/>
                    <a:pt x="2420607" y="4746634"/>
                  </a:cubicBezTo>
                  <a:cubicBezTo>
                    <a:pt x="1670323" y="4710456"/>
                    <a:pt x="919366" y="4681069"/>
                    <a:pt x="170500" y="4621570"/>
                  </a:cubicBezTo>
                  <a:cubicBezTo>
                    <a:pt x="130782" y="4618671"/>
                    <a:pt x="92855" y="4619355"/>
                    <a:pt x="53727" y="4618516"/>
                  </a:cubicBezTo>
                  <a:cubicBezTo>
                    <a:pt x="30503" y="4622305"/>
                    <a:pt x="1367" y="4615463"/>
                    <a:pt x="0" y="4587131"/>
                  </a:cubicBezTo>
                  <a:cubicBezTo>
                    <a:pt x="52" y="4583022"/>
                    <a:pt x="476" y="4579388"/>
                    <a:pt x="1315" y="4576128"/>
                  </a:cubicBezTo>
                  <a:cubicBezTo>
                    <a:pt x="-1429" y="4553324"/>
                    <a:pt x="12849" y="4521628"/>
                    <a:pt x="12590" y="4501040"/>
                  </a:cubicBezTo>
                  <a:cubicBezTo>
                    <a:pt x="13170" y="4498825"/>
                    <a:pt x="13698" y="4496351"/>
                    <a:pt x="14123" y="4493670"/>
                  </a:cubicBezTo>
                  <a:cubicBezTo>
                    <a:pt x="17126" y="4346485"/>
                    <a:pt x="41727" y="4201143"/>
                    <a:pt x="53893" y="4054548"/>
                  </a:cubicBezTo>
                  <a:cubicBezTo>
                    <a:pt x="66483" y="3865555"/>
                    <a:pt x="64537" y="3675827"/>
                    <a:pt x="73545" y="3486565"/>
                  </a:cubicBezTo>
                  <a:cubicBezTo>
                    <a:pt x="82863" y="3182931"/>
                    <a:pt x="101252" y="2879557"/>
                    <a:pt x="112786" y="2575975"/>
                  </a:cubicBezTo>
                  <a:cubicBezTo>
                    <a:pt x="131331" y="2081289"/>
                    <a:pt x="144760" y="1586509"/>
                    <a:pt x="150341" y="1091512"/>
                  </a:cubicBezTo>
                  <a:cubicBezTo>
                    <a:pt x="155870" y="779194"/>
                    <a:pt x="159297" y="465230"/>
                    <a:pt x="202908" y="155437"/>
                  </a:cubicBezTo>
                  <a:cubicBezTo>
                    <a:pt x="210860" y="119529"/>
                    <a:pt x="212444" y="79718"/>
                    <a:pt x="228721" y="46542"/>
                  </a:cubicBezTo>
                  <a:cubicBezTo>
                    <a:pt x="227250" y="42329"/>
                    <a:pt x="226619" y="37744"/>
                    <a:pt x="226981" y="32899"/>
                  </a:cubicBezTo>
                  <a:cubicBezTo>
                    <a:pt x="228400" y="13946"/>
                    <a:pt x="245732" y="-1695"/>
                    <a:pt x="265011" y="148"/>
                  </a:cubicBezTo>
                  <a:cubicBezTo>
                    <a:pt x="335802" y="6524"/>
                    <a:pt x="406810" y="11576"/>
                    <a:pt x="477549" y="19215"/>
                  </a:cubicBezTo>
                  <a:cubicBezTo>
                    <a:pt x="849103" y="54078"/>
                    <a:pt x="1220875" y="87730"/>
                    <a:pt x="1593330" y="110792"/>
                  </a:cubicBezTo>
                  <a:cubicBezTo>
                    <a:pt x="2041474" y="137333"/>
                    <a:pt x="2490197" y="151659"/>
                    <a:pt x="2935658" y="210744"/>
                  </a:cubicBezTo>
                  <a:cubicBezTo>
                    <a:pt x="2979901" y="215009"/>
                    <a:pt x="3024154" y="219377"/>
                    <a:pt x="3068397" y="223383"/>
                  </a:cubicBezTo>
                  <a:cubicBezTo>
                    <a:pt x="3084995" y="225433"/>
                    <a:pt x="3102586" y="224749"/>
                    <a:pt x="3117434" y="233331"/>
                  </a:cubicBezTo>
                  <a:cubicBezTo>
                    <a:pt x="3122383" y="236384"/>
                    <a:pt x="3125862" y="240804"/>
                    <a:pt x="3127860" y="245814"/>
                  </a:cubicBezTo>
                  <a:cubicBezTo>
                    <a:pt x="3137386" y="255213"/>
                    <a:pt x="3139912" y="272065"/>
                    <a:pt x="3138649" y="287178"/>
                  </a:cubicBezTo>
                  <a:close/>
                </a:path>
              </a:pathLst>
            </a:custGeom>
            <a:solidFill>
              <a:srgbClr val="E37364"/>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3" name="Google Shape;103;p4"/>
            <p:cNvSpPr/>
            <p:nvPr/>
          </p:nvSpPr>
          <p:spPr>
            <a:xfrm>
              <a:off x="2503663" y="5344714"/>
              <a:ext cx="221813" cy="60211"/>
            </a:xfrm>
            <a:custGeom>
              <a:avLst/>
              <a:gdLst/>
              <a:ahLst/>
              <a:cxnLst/>
              <a:rect l="l" t="t" r="r" b="b"/>
              <a:pathLst>
                <a:path w="221813" h="60211" extrusionOk="0">
                  <a:moveTo>
                    <a:pt x="182035" y="58592"/>
                  </a:moveTo>
                  <a:cubicBezTo>
                    <a:pt x="133516" y="53272"/>
                    <a:pt x="84997" y="48293"/>
                    <a:pt x="36923" y="39525"/>
                  </a:cubicBezTo>
                  <a:cubicBezTo>
                    <a:pt x="22252" y="37113"/>
                    <a:pt x="-1780" y="36544"/>
                    <a:pt x="105" y="15935"/>
                  </a:cubicBezTo>
                  <a:cubicBezTo>
                    <a:pt x="6659" y="-12438"/>
                    <a:pt x="43219" y="5770"/>
                    <a:pt x="63047" y="5563"/>
                  </a:cubicBezTo>
                  <a:cubicBezTo>
                    <a:pt x="111721" y="12664"/>
                    <a:pt x="161172" y="15324"/>
                    <a:pt x="209111" y="26576"/>
                  </a:cubicBezTo>
                  <a:cubicBezTo>
                    <a:pt x="228080" y="31638"/>
                    <a:pt x="224974" y="59472"/>
                    <a:pt x="205322" y="60124"/>
                  </a:cubicBezTo>
                  <a:cubicBezTo>
                    <a:pt x="197597" y="60538"/>
                    <a:pt x="189625" y="59379"/>
                    <a:pt x="182035" y="58592"/>
                  </a:cubicBezTo>
                  <a:close/>
                </a:path>
              </a:pathLst>
            </a:custGeom>
            <a:solidFill>
              <a:srgbClr val="E37364"/>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4" name="Google Shape;104;p4"/>
            <p:cNvSpPr/>
            <p:nvPr/>
          </p:nvSpPr>
          <p:spPr>
            <a:xfrm>
              <a:off x="2691284" y="879700"/>
              <a:ext cx="282028" cy="4540085"/>
            </a:xfrm>
            <a:custGeom>
              <a:avLst/>
              <a:gdLst/>
              <a:ahLst/>
              <a:cxnLst/>
              <a:rect l="l" t="t" r="r" b="b"/>
              <a:pathLst>
                <a:path w="282028" h="4540085" extrusionOk="0">
                  <a:moveTo>
                    <a:pt x="22732" y="4540076"/>
                  </a:moveTo>
                  <a:cubicBezTo>
                    <a:pt x="10297" y="4539817"/>
                    <a:pt x="-605" y="4528969"/>
                    <a:pt x="26" y="4516330"/>
                  </a:cubicBezTo>
                  <a:cubicBezTo>
                    <a:pt x="4924" y="4417807"/>
                    <a:pt x="10670" y="4319387"/>
                    <a:pt x="15930" y="4220864"/>
                  </a:cubicBezTo>
                  <a:cubicBezTo>
                    <a:pt x="21200" y="4122444"/>
                    <a:pt x="26356" y="4023973"/>
                    <a:pt x="31523" y="3925553"/>
                  </a:cubicBezTo>
                  <a:cubicBezTo>
                    <a:pt x="42115" y="3725080"/>
                    <a:pt x="53277" y="3524711"/>
                    <a:pt x="64024" y="3324238"/>
                  </a:cubicBezTo>
                  <a:cubicBezTo>
                    <a:pt x="74192" y="3134241"/>
                    <a:pt x="84194" y="2944192"/>
                    <a:pt x="94362" y="2754153"/>
                  </a:cubicBezTo>
                  <a:cubicBezTo>
                    <a:pt x="105161" y="2551051"/>
                    <a:pt x="116064" y="2347938"/>
                    <a:pt x="126967" y="2144888"/>
                  </a:cubicBezTo>
                  <a:cubicBezTo>
                    <a:pt x="137082" y="1955947"/>
                    <a:pt x="147613" y="1767057"/>
                    <a:pt x="157884" y="1578116"/>
                  </a:cubicBezTo>
                  <a:cubicBezTo>
                    <a:pt x="168942" y="1374589"/>
                    <a:pt x="179845" y="1171011"/>
                    <a:pt x="190965" y="967474"/>
                  </a:cubicBezTo>
                  <a:cubicBezTo>
                    <a:pt x="201443" y="774641"/>
                    <a:pt x="212512" y="581797"/>
                    <a:pt x="223415" y="389015"/>
                  </a:cubicBezTo>
                  <a:cubicBezTo>
                    <a:pt x="227152" y="323502"/>
                    <a:pt x="230952" y="257999"/>
                    <a:pt x="234845" y="192538"/>
                  </a:cubicBezTo>
                  <a:cubicBezTo>
                    <a:pt x="236688" y="162043"/>
                    <a:pt x="238531" y="131507"/>
                    <a:pt x="240581" y="101012"/>
                  </a:cubicBezTo>
                  <a:cubicBezTo>
                    <a:pt x="241689" y="84315"/>
                    <a:pt x="242797" y="67577"/>
                    <a:pt x="244216" y="50881"/>
                  </a:cubicBezTo>
                  <a:cubicBezTo>
                    <a:pt x="244847" y="43086"/>
                    <a:pt x="245531" y="35292"/>
                    <a:pt x="246214" y="27497"/>
                  </a:cubicBezTo>
                  <a:cubicBezTo>
                    <a:pt x="246742" y="21701"/>
                    <a:pt x="247001" y="15811"/>
                    <a:pt x="248948" y="10780"/>
                  </a:cubicBezTo>
                  <a:cubicBezTo>
                    <a:pt x="251557" y="4393"/>
                    <a:pt x="257748" y="-161"/>
                    <a:pt x="265120" y="4"/>
                  </a:cubicBezTo>
                  <a:cubicBezTo>
                    <a:pt x="273549" y="201"/>
                    <a:pt x="281097" y="7095"/>
                    <a:pt x="281739" y="15511"/>
                  </a:cubicBezTo>
                  <a:cubicBezTo>
                    <a:pt x="282029" y="17767"/>
                    <a:pt x="282029" y="20086"/>
                    <a:pt x="282029" y="22280"/>
                  </a:cubicBezTo>
                  <a:cubicBezTo>
                    <a:pt x="282029" y="28491"/>
                    <a:pt x="281873" y="34650"/>
                    <a:pt x="281770" y="40871"/>
                  </a:cubicBezTo>
                  <a:cubicBezTo>
                    <a:pt x="281511" y="52506"/>
                    <a:pt x="281190" y="64089"/>
                    <a:pt x="280817" y="75734"/>
                  </a:cubicBezTo>
                  <a:cubicBezTo>
                    <a:pt x="280082" y="98849"/>
                    <a:pt x="278922" y="121973"/>
                    <a:pt x="277866" y="145088"/>
                  </a:cubicBezTo>
                  <a:cubicBezTo>
                    <a:pt x="275495" y="196482"/>
                    <a:pt x="273072" y="247876"/>
                    <a:pt x="270546" y="299270"/>
                  </a:cubicBezTo>
                  <a:cubicBezTo>
                    <a:pt x="265959" y="393218"/>
                    <a:pt x="261165" y="487207"/>
                    <a:pt x="256485" y="581207"/>
                  </a:cubicBezTo>
                  <a:cubicBezTo>
                    <a:pt x="246897" y="774040"/>
                    <a:pt x="236574" y="966832"/>
                    <a:pt x="226303" y="1159666"/>
                  </a:cubicBezTo>
                  <a:cubicBezTo>
                    <a:pt x="215556" y="1361195"/>
                    <a:pt x="204808" y="1562775"/>
                    <a:pt x="194227" y="1764355"/>
                  </a:cubicBezTo>
                  <a:cubicBezTo>
                    <a:pt x="184007" y="1959197"/>
                    <a:pt x="173632" y="2153977"/>
                    <a:pt x="163154" y="2348767"/>
                  </a:cubicBezTo>
                  <a:cubicBezTo>
                    <a:pt x="152562" y="2546082"/>
                    <a:pt x="141928" y="2743398"/>
                    <a:pt x="131232" y="2940662"/>
                  </a:cubicBezTo>
                  <a:cubicBezTo>
                    <a:pt x="120330" y="3141083"/>
                    <a:pt x="109530" y="3341452"/>
                    <a:pt x="98835" y="3541873"/>
                  </a:cubicBezTo>
                  <a:cubicBezTo>
                    <a:pt x="88563" y="3735235"/>
                    <a:pt x="78292" y="3928606"/>
                    <a:pt x="67752" y="4122020"/>
                  </a:cubicBezTo>
                  <a:cubicBezTo>
                    <a:pt x="64118" y="4188050"/>
                    <a:pt x="60535" y="4254091"/>
                    <a:pt x="57004" y="4320174"/>
                  </a:cubicBezTo>
                  <a:cubicBezTo>
                    <a:pt x="53474" y="4385946"/>
                    <a:pt x="50264" y="4451718"/>
                    <a:pt x="46474" y="4517438"/>
                  </a:cubicBezTo>
                  <a:cubicBezTo>
                    <a:pt x="45750" y="4529839"/>
                    <a:pt x="35976" y="4540086"/>
                    <a:pt x="23292" y="4540086"/>
                  </a:cubicBezTo>
                  <a:cubicBezTo>
                    <a:pt x="23116" y="4540076"/>
                    <a:pt x="22929" y="4540076"/>
                    <a:pt x="22732" y="4540076"/>
                  </a:cubicBezTo>
                  <a:close/>
                </a:path>
              </a:pathLst>
            </a:custGeom>
            <a:solidFill>
              <a:srgbClr val="E37364"/>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5" name="Google Shape;105;p4"/>
            <p:cNvSpPr/>
            <p:nvPr/>
          </p:nvSpPr>
          <p:spPr>
            <a:xfrm>
              <a:off x="1207067" y="5276695"/>
              <a:ext cx="1526848" cy="144551"/>
            </a:xfrm>
            <a:custGeom>
              <a:avLst/>
              <a:gdLst/>
              <a:ahLst/>
              <a:cxnLst/>
              <a:rect l="l" t="t" r="r" b="b"/>
              <a:pathLst>
                <a:path w="1526848" h="144551" extrusionOk="0">
                  <a:moveTo>
                    <a:pt x="1492889" y="144436"/>
                  </a:moveTo>
                  <a:cubicBezTo>
                    <a:pt x="1482618" y="144229"/>
                    <a:pt x="1472295" y="143483"/>
                    <a:pt x="1462024" y="142852"/>
                  </a:cubicBezTo>
                  <a:cubicBezTo>
                    <a:pt x="1442372" y="141693"/>
                    <a:pt x="1422730" y="140430"/>
                    <a:pt x="1403078" y="139167"/>
                  </a:cubicBezTo>
                  <a:cubicBezTo>
                    <a:pt x="1363360" y="136538"/>
                    <a:pt x="1323642" y="133898"/>
                    <a:pt x="1283934" y="130948"/>
                  </a:cubicBezTo>
                  <a:cubicBezTo>
                    <a:pt x="1205451" y="125100"/>
                    <a:pt x="1126864" y="120628"/>
                    <a:pt x="1048380" y="114521"/>
                  </a:cubicBezTo>
                  <a:cubicBezTo>
                    <a:pt x="967267" y="108144"/>
                    <a:pt x="886195" y="101457"/>
                    <a:pt x="805029" y="95454"/>
                  </a:cubicBezTo>
                  <a:cubicBezTo>
                    <a:pt x="726867" y="89657"/>
                    <a:pt x="648694" y="83394"/>
                    <a:pt x="570469" y="77970"/>
                  </a:cubicBezTo>
                  <a:cubicBezTo>
                    <a:pt x="494253" y="72650"/>
                    <a:pt x="418037" y="66864"/>
                    <a:pt x="341862" y="60963"/>
                  </a:cubicBezTo>
                  <a:cubicBezTo>
                    <a:pt x="264963" y="55011"/>
                    <a:pt x="188001" y="49805"/>
                    <a:pt x="111050" y="44484"/>
                  </a:cubicBezTo>
                  <a:cubicBezTo>
                    <a:pt x="79657" y="42321"/>
                    <a:pt x="48160" y="40644"/>
                    <a:pt x="16818" y="37745"/>
                  </a:cubicBezTo>
                  <a:cubicBezTo>
                    <a:pt x="6547" y="36793"/>
                    <a:pt x="-1043" y="26845"/>
                    <a:pt x="117" y="16732"/>
                  </a:cubicBezTo>
                  <a:cubicBezTo>
                    <a:pt x="1329" y="5988"/>
                    <a:pt x="10813" y="-544"/>
                    <a:pt x="21136" y="36"/>
                  </a:cubicBezTo>
                  <a:cubicBezTo>
                    <a:pt x="58638" y="2034"/>
                    <a:pt x="96089" y="5667"/>
                    <a:pt x="133539" y="8410"/>
                  </a:cubicBezTo>
                  <a:cubicBezTo>
                    <a:pt x="171621" y="11257"/>
                    <a:pt x="209652" y="14155"/>
                    <a:pt x="247734" y="17043"/>
                  </a:cubicBezTo>
                  <a:cubicBezTo>
                    <a:pt x="323474" y="22891"/>
                    <a:pt x="399327" y="27787"/>
                    <a:pt x="475129" y="33160"/>
                  </a:cubicBezTo>
                  <a:cubicBezTo>
                    <a:pt x="553292" y="38636"/>
                    <a:pt x="631413" y="44639"/>
                    <a:pt x="709575" y="50115"/>
                  </a:cubicBezTo>
                  <a:cubicBezTo>
                    <a:pt x="789270" y="55694"/>
                    <a:pt x="868914" y="61543"/>
                    <a:pt x="948660" y="66698"/>
                  </a:cubicBezTo>
                  <a:cubicBezTo>
                    <a:pt x="1029619" y="71967"/>
                    <a:pt x="1110525" y="77598"/>
                    <a:pt x="1191380" y="84233"/>
                  </a:cubicBezTo>
                  <a:cubicBezTo>
                    <a:pt x="1269180" y="90547"/>
                    <a:pt x="1347032" y="95764"/>
                    <a:pt x="1424832" y="102089"/>
                  </a:cubicBezTo>
                  <a:cubicBezTo>
                    <a:pt x="1443376" y="103559"/>
                    <a:pt x="1461910" y="105143"/>
                    <a:pt x="1480402" y="106830"/>
                  </a:cubicBezTo>
                  <a:cubicBezTo>
                    <a:pt x="1489307" y="107616"/>
                    <a:pt x="1498201" y="108569"/>
                    <a:pt x="1507002" y="109935"/>
                  </a:cubicBezTo>
                  <a:cubicBezTo>
                    <a:pt x="1512375" y="110773"/>
                    <a:pt x="1517646" y="111467"/>
                    <a:pt x="1521746" y="115411"/>
                  </a:cubicBezTo>
                  <a:cubicBezTo>
                    <a:pt x="1528010" y="121311"/>
                    <a:pt x="1528279" y="130368"/>
                    <a:pt x="1523796" y="137366"/>
                  </a:cubicBezTo>
                  <a:cubicBezTo>
                    <a:pt x="1520317" y="142894"/>
                    <a:pt x="1513680" y="144425"/>
                    <a:pt x="1507623" y="144529"/>
                  </a:cubicBezTo>
                  <a:cubicBezTo>
                    <a:pt x="1506308" y="144539"/>
                    <a:pt x="1504993" y="144550"/>
                    <a:pt x="1503678" y="144550"/>
                  </a:cubicBezTo>
                  <a:cubicBezTo>
                    <a:pt x="1500085" y="144560"/>
                    <a:pt x="1496472" y="144519"/>
                    <a:pt x="1492889" y="144436"/>
                  </a:cubicBezTo>
                  <a:close/>
                </a:path>
              </a:pathLst>
            </a:custGeom>
            <a:solidFill>
              <a:srgbClr val="E37364"/>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06" name="Google Shape;106;p4"/>
            <p:cNvGrpSpPr/>
            <p:nvPr/>
          </p:nvGrpSpPr>
          <p:grpSpPr>
            <a:xfrm>
              <a:off x="211354" y="4192363"/>
              <a:ext cx="2156672" cy="711557"/>
              <a:chOff x="211354" y="4192363"/>
              <a:chExt cx="2156672" cy="711557"/>
            </a:xfrm>
          </p:grpSpPr>
          <p:sp>
            <p:nvSpPr>
              <p:cNvPr id="107" name="Google Shape;107;p4"/>
              <p:cNvSpPr/>
              <p:nvPr/>
            </p:nvSpPr>
            <p:spPr>
              <a:xfrm>
                <a:off x="211354" y="4192363"/>
                <a:ext cx="2156672" cy="134660"/>
              </a:xfrm>
              <a:custGeom>
                <a:avLst/>
                <a:gdLst/>
                <a:ahLst/>
                <a:cxnLst/>
                <a:rect l="l" t="t" r="r" b="b"/>
                <a:pathLst>
                  <a:path w="2156672" h="134660" extrusionOk="0">
                    <a:moveTo>
                      <a:pt x="2138470" y="89509"/>
                    </a:moveTo>
                    <a:cubicBezTo>
                      <a:pt x="2135798" y="89074"/>
                      <a:pt x="2133127" y="88701"/>
                      <a:pt x="2130435" y="88329"/>
                    </a:cubicBezTo>
                    <a:cubicBezTo>
                      <a:pt x="2111953" y="85648"/>
                      <a:pt x="2093575" y="82718"/>
                      <a:pt x="2075052" y="80721"/>
                    </a:cubicBezTo>
                    <a:cubicBezTo>
                      <a:pt x="2065463" y="79665"/>
                      <a:pt x="2055824" y="79033"/>
                      <a:pt x="2046133" y="78619"/>
                    </a:cubicBezTo>
                    <a:cubicBezTo>
                      <a:pt x="2036814" y="78215"/>
                      <a:pt x="2027537" y="77957"/>
                      <a:pt x="2018270" y="76870"/>
                    </a:cubicBezTo>
                    <a:cubicBezTo>
                      <a:pt x="2011198" y="75721"/>
                      <a:pt x="2004168" y="74458"/>
                      <a:pt x="1997044" y="73775"/>
                    </a:cubicBezTo>
                    <a:cubicBezTo>
                      <a:pt x="1989827" y="73092"/>
                      <a:pt x="1982611" y="72357"/>
                      <a:pt x="1975394" y="71560"/>
                    </a:cubicBezTo>
                    <a:cubicBezTo>
                      <a:pt x="1964967" y="70452"/>
                      <a:pt x="1954582" y="69344"/>
                      <a:pt x="1944156" y="68609"/>
                    </a:cubicBezTo>
                    <a:cubicBezTo>
                      <a:pt x="1933253" y="67823"/>
                      <a:pt x="1922402" y="66239"/>
                      <a:pt x="1911447" y="65928"/>
                    </a:cubicBezTo>
                    <a:cubicBezTo>
                      <a:pt x="1889538" y="65349"/>
                      <a:pt x="1867567" y="64976"/>
                      <a:pt x="1845658" y="64397"/>
                    </a:cubicBezTo>
                    <a:cubicBezTo>
                      <a:pt x="1798723" y="63082"/>
                      <a:pt x="1751799" y="61498"/>
                      <a:pt x="1704864" y="59656"/>
                    </a:cubicBezTo>
                    <a:cubicBezTo>
                      <a:pt x="1612216" y="56022"/>
                      <a:pt x="1519506" y="53652"/>
                      <a:pt x="1426796" y="49594"/>
                    </a:cubicBezTo>
                    <a:cubicBezTo>
                      <a:pt x="1334728" y="45536"/>
                      <a:pt x="1242649" y="41645"/>
                      <a:pt x="1150530" y="37959"/>
                    </a:cubicBezTo>
                    <a:cubicBezTo>
                      <a:pt x="1053554" y="34067"/>
                      <a:pt x="956588" y="30796"/>
                      <a:pt x="859561" y="27639"/>
                    </a:cubicBezTo>
                    <a:cubicBezTo>
                      <a:pt x="770019" y="24741"/>
                      <a:pt x="680519" y="21429"/>
                      <a:pt x="590977" y="18427"/>
                    </a:cubicBezTo>
                    <a:cubicBezTo>
                      <a:pt x="496848" y="15373"/>
                      <a:pt x="402772" y="12371"/>
                      <a:pt x="308757" y="7786"/>
                    </a:cubicBezTo>
                    <a:cubicBezTo>
                      <a:pt x="261087" y="5467"/>
                      <a:pt x="213469" y="2889"/>
                      <a:pt x="165799" y="1047"/>
                    </a:cubicBezTo>
                    <a:cubicBezTo>
                      <a:pt x="143041" y="157"/>
                      <a:pt x="120179" y="312"/>
                      <a:pt x="97483" y="208"/>
                    </a:cubicBezTo>
                    <a:cubicBezTo>
                      <a:pt x="86259" y="157"/>
                      <a:pt x="75098" y="-112"/>
                      <a:pt x="63874" y="53"/>
                    </a:cubicBezTo>
                    <a:cubicBezTo>
                      <a:pt x="56709" y="157"/>
                      <a:pt x="49544" y="260"/>
                      <a:pt x="42379" y="374"/>
                    </a:cubicBezTo>
                    <a:cubicBezTo>
                      <a:pt x="31631" y="529"/>
                      <a:pt x="19672" y="1005"/>
                      <a:pt x="9929" y="5798"/>
                    </a:cubicBezTo>
                    <a:cubicBezTo>
                      <a:pt x="921" y="10218"/>
                      <a:pt x="-3345" y="23074"/>
                      <a:pt x="3085" y="31438"/>
                    </a:cubicBezTo>
                    <a:cubicBezTo>
                      <a:pt x="3085" y="31438"/>
                      <a:pt x="3085" y="31438"/>
                      <a:pt x="3085" y="31490"/>
                    </a:cubicBezTo>
                    <a:cubicBezTo>
                      <a:pt x="4027" y="32711"/>
                      <a:pt x="5063" y="33808"/>
                      <a:pt x="6181" y="34781"/>
                    </a:cubicBezTo>
                    <a:cubicBezTo>
                      <a:pt x="6150" y="34813"/>
                      <a:pt x="6119" y="34833"/>
                      <a:pt x="6088" y="34854"/>
                    </a:cubicBezTo>
                    <a:cubicBezTo>
                      <a:pt x="8832" y="37380"/>
                      <a:pt x="12621" y="38912"/>
                      <a:pt x="16359" y="39170"/>
                    </a:cubicBezTo>
                    <a:cubicBezTo>
                      <a:pt x="19207" y="39377"/>
                      <a:pt x="21940" y="38694"/>
                      <a:pt x="24787" y="38643"/>
                    </a:cubicBezTo>
                    <a:cubicBezTo>
                      <a:pt x="27914" y="38560"/>
                      <a:pt x="31052" y="38467"/>
                      <a:pt x="34209" y="38446"/>
                    </a:cubicBezTo>
                    <a:cubicBezTo>
                      <a:pt x="56440" y="38829"/>
                      <a:pt x="78618" y="40071"/>
                      <a:pt x="100796" y="41065"/>
                    </a:cubicBezTo>
                    <a:cubicBezTo>
                      <a:pt x="122447" y="42017"/>
                      <a:pt x="144149" y="42856"/>
                      <a:pt x="165799" y="44274"/>
                    </a:cubicBezTo>
                    <a:cubicBezTo>
                      <a:pt x="212102" y="47275"/>
                      <a:pt x="258343" y="50174"/>
                      <a:pt x="304646" y="52751"/>
                    </a:cubicBezTo>
                    <a:cubicBezTo>
                      <a:pt x="398620" y="57917"/>
                      <a:pt x="492800" y="60649"/>
                      <a:pt x="586866" y="63858"/>
                    </a:cubicBezTo>
                    <a:cubicBezTo>
                      <a:pt x="675942" y="66964"/>
                      <a:pt x="765007" y="70235"/>
                      <a:pt x="854083" y="73071"/>
                    </a:cubicBezTo>
                    <a:cubicBezTo>
                      <a:pt x="951059" y="76176"/>
                      <a:pt x="1048076" y="79230"/>
                      <a:pt x="1145052" y="82863"/>
                    </a:cubicBezTo>
                    <a:cubicBezTo>
                      <a:pt x="1237762" y="86341"/>
                      <a:pt x="1330462" y="90285"/>
                      <a:pt x="1423172" y="94022"/>
                    </a:cubicBezTo>
                    <a:cubicBezTo>
                      <a:pt x="1515188" y="97707"/>
                      <a:pt x="1607267" y="100657"/>
                      <a:pt x="1699335" y="104239"/>
                    </a:cubicBezTo>
                    <a:cubicBezTo>
                      <a:pt x="1746321" y="106029"/>
                      <a:pt x="1793256" y="107613"/>
                      <a:pt x="1840232" y="108503"/>
                    </a:cubicBezTo>
                    <a:cubicBezTo>
                      <a:pt x="1862670" y="108980"/>
                      <a:pt x="1885055" y="109393"/>
                      <a:pt x="1907492" y="110035"/>
                    </a:cubicBezTo>
                    <a:cubicBezTo>
                      <a:pt x="1927651" y="110635"/>
                      <a:pt x="1947759" y="113896"/>
                      <a:pt x="1967732" y="116805"/>
                    </a:cubicBezTo>
                    <a:lnTo>
                      <a:pt x="1967991" y="116846"/>
                    </a:lnTo>
                    <a:cubicBezTo>
                      <a:pt x="1968809" y="116960"/>
                      <a:pt x="1969627" y="117084"/>
                      <a:pt x="1970434" y="117198"/>
                    </a:cubicBezTo>
                    <a:cubicBezTo>
                      <a:pt x="1971884" y="117364"/>
                      <a:pt x="1974586" y="117757"/>
                      <a:pt x="1977278" y="118151"/>
                    </a:cubicBezTo>
                    <a:cubicBezTo>
                      <a:pt x="1988161" y="119765"/>
                      <a:pt x="1999446" y="121453"/>
                      <a:pt x="2010836" y="122622"/>
                    </a:cubicBezTo>
                    <a:cubicBezTo>
                      <a:pt x="2022691" y="123834"/>
                      <a:pt x="2034536" y="124310"/>
                      <a:pt x="2046392" y="125096"/>
                    </a:cubicBezTo>
                    <a:cubicBezTo>
                      <a:pt x="2069584" y="126607"/>
                      <a:pt x="2092726" y="128947"/>
                      <a:pt x="2115712" y="132208"/>
                    </a:cubicBezTo>
                    <a:cubicBezTo>
                      <a:pt x="2120164" y="132870"/>
                      <a:pt x="2124647" y="133584"/>
                      <a:pt x="2129089" y="134309"/>
                    </a:cubicBezTo>
                    <a:cubicBezTo>
                      <a:pt x="2130497" y="134547"/>
                      <a:pt x="2131895" y="134661"/>
                      <a:pt x="2133293" y="134661"/>
                    </a:cubicBezTo>
                    <a:cubicBezTo>
                      <a:pt x="2144071" y="134661"/>
                      <a:pt x="2153887" y="127767"/>
                      <a:pt x="2156217" y="116619"/>
                    </a:cubicBezTo>
                    <a:cubicBezTo>
                      <a:pt x="2158692" y="104880"/>
                      <a:pt x="2150843" y="91403"/>
                      <a:pt x="2138470" y="89509"/>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8" name="Google Shape;108;p4"/>
              <p:cNvSpPr/>
              <p:nvPr/>
            </p:nvSpPr>
            <p:spPr>
              <a:xfrm>
                <a:off x="221410" y="4488198"/>
                <a:ext cx="2115977" cy="125038"/>
              </a:xfrm>
              <a:custGeom>
                <a:avLst/>
                <a:gdLst/>
                <a:ahLst/>
                <a:cxnLst/>
                <a:rect l="l" t="t" r="r" b="b"/>
                <a:pathLst>
                  <a:path w="2115977" h="125038" extrusionOk="0">
                    <a:moveTo>
                      <a:pt x="2094028" y="78117"/>
                    </a:moveTo>
                    <a:cubicBezTo>
                      <a:pt x="2037247" y="75436"/>
                      <a:pt x="1980413" y="73697"/>
                      <a:pt x="1923632" y="71533"/>
                    </a:cubicBezTo>
                    <a:cubicBezTo>
                      <a:pt x="1836296" y="68221"/>
                      <a:pt x="1748970" y="63635"/>
                      <a:pt x="1661633" y="60261"/>
                    </a:cubicBezTo>
                    <a:cubicBezTo>
                      <a:pt x="1571926" y="56783"/>
                      <a:pt x="1482177" y="53367"/>
                      <a:pt x="1392470" y="49837"/>
                    </a:cubicBezTo>
                    <a:cubicBezTo>
                      <a:pt x="1299926" y="46152"/>
                      <a:pt x="1207319" y="42467"/>
                      <a:pt x="1114775" y="38513"/>
                    </a:cubicBezTo>
                    <a:cubicBezTo>
                      <a:pt x="1022013" y="34507"/>
                      <a:pt x="929262" y="30511"/>
                      <a:pt x="836448" y="26826"/>
                    </a:cubicBezTo>
                    <a:cubicBezTo>
                      <a:pt x="743158" y="23141"/>
                      <a:pt x="649879" y="19715"/>
                      <a:pt x="556589" y="16133"/>
                    </a:cubicBezTo>
                    <a:cubicBezTo>
                      <a:pt x="468414" y="12759"/>
                      <a:pt x="380291" y="9550"/>
                      <a:pt x="292116" y="6755"/>
                    </a:cubicBezTo>
                    <a:cubicBezTo>
                      <a:pt x="243814" y="5171"/>
                      <a:pt x="195513" y="3598"/>
                      <a:pt x="147211" y="2387"/>
                    </a:cubicBezTo>
                    <a:cubicBezTo>
                      <a:pt x="125250" y="1807"/>
                      <a:pt x="103227" y="1124"/>
                      <a:pt x="81266" y="803"/>
                    </a:cubicBezTo>
                    <a:cubicBezTo>
                      <a:pt x="69732" y="596"/>
                      <a:pt x="58198" y="379"/>
                      <a:pt x="46663" y="275"/>
                    </a:cubicBezTo>
                    <a:cubicBezTo>
                      <a:pt x="40917" y="224"/>
                      <a:pt x="35129" y="172"/>
                      <a:pt x="29382" y="120"/>
                    </a:cubicBezTo>
                    <a:cubicBezTo>
                      <a:pt x="24329" y="120"/>
                      <a:pt x="18738" y="-408"/>
                      <a:pt x="13789" y="751"/>
                    </a:cubicBezTo>
                    <a:cubicBezTo>
                      <a:pt x="6251" y="2594"/>
                      <a:pt x="515" y="8649"/>
                      <a:pt x="39" y="16496"/>
                    </a:cubicBezTo>
                    <a:cubicBezTo>
                      <a:pt x="-489" y="24186"/>
                      <a:pt x="4408" y="31557"/>
                      <a:pt x="11729" y="33927"/>
                    </a:cubicBezTo>
                    <a:cubicBezTo>
                      <a:pt x="18417" y="36142"/>
                      <a:pt x="26214" y="35925"/>
                      <a:pt x="33224" y="36453"/>
                    </a:cubicBezTo>
                    <a:cubicBezTo>
                      <a:pt x="40492" y="36981"/>
                      <a:pt x="47761" y="37509"/>
                      <a:pt x="55029" y="38037"/>
                    </a:cubicBezTo>
                    <a:cubicBezTo>
                      <a:pt x="68407" y="38989"/>
                      <a:pt x="81784" y="39724"/>
                      <a:pt x="95161" y="40459"/>
                    </a:cubicBezTo>
                    <a:cubicBezTo>
                      <a:pt x="122765" y="42042"/>
                      <a:pt x="150359" y="43719"/>
                      <a:pt x="178014" y="45148"/>
                    </a:cubicBezTo>
                    <a:cubicBezTo>
                      <a:pt x="271874" y="49940"/>
                      <a:pt x="365795" y="54205"/>
                      <a:pt x="459717" y="58470"/>
                    </a:cubicBezTo>
                    <a:cubicBezTo>
                      <a:pt x="548316" y="62579"/>
                      <a:pt x="636967" y="66109"/>
                      <a:pt x="725608" y="70053"/>
                    </a:cubicBezTo>
                    <a:cubicBezTo>
                      <a:pt x="816051" y="74111"/>
                      <a:pt x="906545" y="77640"/>
                      <a:pt x="996977" y="81056"/>
                    </a:cubicBezTo>
                    <a:cubicBezTo>
                      <a:pt x="1092472" y="84689"/>
                      <a:pt x="1188019" y="88323"/>
                      <a:pt x="1283525" y="92215"/>
                    </a:cubicBezTo>
                    <a:cubicBezTo>
                      <a:pt x="1375013" y="95900"/>
                      <a:pt x="1466512" y="99803"/>
                      <a:pt x="1558010" y="103694"/>
                    </a:cubicBezTo>
                    <a:cubicBezTo>
                      <a:pt x="1645709" y="107380"/>
                      <a:pt x="1733408" y="111013"/>
                      <a:pt x="1821117" y="114066"/>
                    </a:cubicBezTo>
                    <a:cubicBezTo>
                      <a:pt x="1865256" y="115650"/>
                      <a:pt x="1909395" y="117327"/>
                      <a:pt x="1953534" y="119232"/>
                    </a:cubicBezTo>
                    <a:cubicBezTo>
                      <a:pt x="1999309" y="121229"/>
                      <a:pt x="2045137" y="123497"/>
                      <a:pt x="2090963" y="125028"/>
                    </a:cubicBezTo>
                    <a:cubicBezTo>
                      <a:pt x="2091243" y="125039"/>
                      <a:pt x="2091522" y="125039"/>
                      <a:pt x="2091802" y="125039"/>
                    </a:cubicBezTo>
                    <a:cubicBezTo>
                      <a:pt x="2104258" y="125039"/>
                      <a:pt x="2115109" y="115888"/>
                      <a:pt x="2115927" y="103115"/>
                    </a:cubicBezTo>
                    <a:cubicBezTo>
                      <a:pt x="2116776" y="90486"/>
                      <a:pt x="2106826" y="78748"/>
                      <a:pt x="2094028" y="78117"/>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09" name="Google Shape;109;p4"/>
              <p:cNvSpPr/>
              <p:nvPr/>
            </p:nvSpPr>
            <p:spPr>
              <a:xfrm>
                <a:off x="220812" y="4789013"/>
                <a:ext cx="2056892" cy="114907"/>
              </a:xfrm>
              <a:custGeom>
                <a:avLst/>
                <a:gdLst/>
                <a:ahLst/>
                <a:cxnLst/>
                <a:rect l="l" t="t" r="r" b="b"/>
                <a:pathLst>
                  <a:path w="2056892" h="114907" extrusionOk="0">
                    <a:moveTo>
                      <a:pt x="2031829" y="67054"/>
                    </a:moveTo>
                    <a:cubicBezTo>
                      <a:pt x="2027159" y="67012"/>
                      <a:pt x="2022531" y="67002"/>
                      <a:pt x="2017882" y="66929"/>
                    </a:cubicBezTo>
                    <a:cubicBezTo>
                      <a:pt x="2001357" y="66505"/>
                      <a:pt x="1984832" y="65832"/>
                      <a:pt x="1968307" y="65097"/>
                    </a:cubicBezTo>
                    <a:cubicBezTo>
                      <a:pt x="1878289" y="61360"/>
                      <a:pt x="1788271" y="58255"/>
                      <a:pt x="1698201" y="54984"/>
                    </a:cubicBezTo>
                    <a:cubicBezTo>
                      <a:pt x="1601702" y="51454"/>
                      <a:pt x="1505202" y="48028"/>
                      <a:pt x="1408651" y="44560"/>
                    </a:cubicBezTo>
                    <a:cubicBezTo>
                      <a:pt x="1320424" y="41403"/>
                      <a:pt x="1232197" y="38298"/>
                      <a:pt x="1143971" y="35130"/>
                    </a:cubicBezTo>
                    <a:cubicBezTo>
                      <a:pt x="1049003" y="31756"/>
                      <a:pt x="954026" y="28392"/>
                      <a:pt x="859059" y="25017"/>
                    </a:cubicBezTo>
                    <a:cubicBezTo>
                      <a:pt x="760085" y="21487"/>
                      <a:pt x="661162" y="18009"/>
                      <a:pt x="562240" y="14542"/>
                    </a:cubicBezTo>
                    <a:cubicBezTo>
                      <a:pt x="473485" y="11488"/>
                      <a:pt x="384730" y="8331"/>
                      <a:pt x="295924" y="5960"/>
                    </a:cubicBezTo>
                    <a:cubicBezTo>
                      <a:pt x="248678" y="4698"/>
                      <a:pt x="201433" y="3435"/>
                      <a:pt x="154177" y="2431"/>
                    </a:cubicBezTo>
                    <a:cubicBezTo>
                      <a:pt x="128530" y="1851"/>
                      <a:pt x="102924" y="1323"/>
                      <a:pt x="77277" y="847"/>
                    </a:cubicBezTo>
                    <a:cubicBezTo>
                      <a:pt x="65950" y="588"/>
                      <a:pt x="54571" y="423"/>
                      <a:pt x="43254" y="216"/>
                    </a:cubicBezTo>
                    <a:cubicBezTo>
                      <a:pt x="37570" y="112"/>
                      <a:pt x="31823" y="-105"/>
                      <a:pt x="26139" y="60"/>
                    </a:cubicBezTo>
                    <a:cubicBezTo>
                      <a:pt x="21697" y="216"/>
                      <a:pt x="17504" y="288"/>
                      <a:pt x="13486" y="1644"/>
                    </a:cubicBezTo>
                    <a:cubicBezTo>
                      <a:pt x="13486" y="1644"/>
                      <a:pt x="13497" y="1644"/>
                      <a:pt x="13497" y="1634"/>
                    </a:cubicBezTo>
                    <a:cubicBezTo>
                      <a:pt x="13424" y="1654"/>
                      <a:pt x="13362" y="1685"/>
                      <a:pt x="13300" y="1706"/>
                    </a:cubicBezTo>
                    <a:cubicBezTo>
                      <a:pt x="13300" y="1706"/>
                      <a:pt x="13290" y="1706"/>
                      <a:pt x="13290" y="1706"/>
                    </a:cubicBezTo>
                    <a:cubicBezTo>
                      <a:pt x="13279" y="1706"/>
                      <a:pt x="13258" y="1716"/>
                      <a:pt x="13248" y="1716"/>
                    </a:cubicBezTo>
                    <a:cubicBezTo>
                      <a:pt x="13248" y="1716"/>
                      <a:pt x="13258" y="1716"/>
                      <a:pt x="13258" y="1716"/>
                    </a:cubicBezTo>
                    <a:cubicBezTo>
                      <a:pt x="13196" y="1737"/>
                      <a:pt x="13145" y="1758"/>
                      <a:pt x="13082" y="1779"/>
                    </a:cubicBezTo>
                    <a:cubicBezTo>
                      <a:pt x="6104" y="3901"/>
                      <a:pt x="699" y="9708"/>
                      <a:pt x="57" y="17595"/>
                    </a:cubicBezTo>
                    <a:cubicBezTo>
                      <a:pt x="-657" y="26177"/>
                      <a:pt x="5410" y="35058"/>
                      <a:pt x="13952" y="36942"/>
                    </a:cubicBezTo>
                    <a:cubicBezTo>
                      <a:pt x="17731" y="38194"/>
                      <a:pt x="21925" y="38463"/>
                      <a:pt x="25766" y="38712"/>
                    </a:cubicBezTo>
                    <a:cubicBezTo>
                      <a:pt x="31347" y="39084"/>
                      <a:pt x="36938" y="39447"/>
                      <a:pt x="42519" y="39768"/>
                    </a:cubicBezTo>
                    <a:cubicBezTo>
                      <a:pt x="53525" y="40347"/>
                      <a:pt x="64480" y="40979"/>
                      <a:pt x="75445" y="41558"/>
                    </a:cubicBezTo>
                    <a:cubicBezTo>
                      <a:pt x="167834" y="46351"/>
                      <a:pt x="260223" y="50771"/>
                      <a:pt x="352664" y="54508"/>
                    </a:cubicBezTo>
                    <a:cubicBezTo>
                      <a:pt x="450582" y="58462"/>
                      <a:pt x="548552" y="61930"/>
                      <a:pt x="646532" y="65511"/>
                    </a:cubicBezTo>
                    <a:cubicBezTo>
                      <a:pt x="733071" y="68668"/>
                      <a:pt x="819672" y="71774"/>
                      <a:pt x="906211" y="74889"/>
                    </a:cubicBezTo>
                    <a:cubicBezTo>
                      <a:pt x="1002866" y="78367"/>
                      <a:pt x="1099521" y="81845"/>
                      <a:pt x="1196124" y="85262"/>
                    </a:cubicBezTo>
                    <a:cubicBezTo>
                      <a:pt x="1287933" y="88522"/>
                      <a:pt x="1379691" y="91845"/>
                      <a:pt x="1471448" y="95106"/>
                    </a:cubicBezTo>
                    <a:cubicBezTo>
                      <a:pt x="1568942" y="98584"/>
                      <a:pt x="1666497" y="101999"/>
                      <a:pt x="1764053" y="105374"/>
                    </a:cubicBezTo>
                    <a:cubicBezTo>
                      <a:pt x="1809145" y="106958"/>
                      <a:pt x="1854226" y="108479"/>
                      <a:pt x="1899318" y="110063"/>
                    </a:cubicBezTo>
                    <a:cubicBezTo>
                      <a:pt x="1943198" y="111595"/>
                      <a:pt x="1987120" y="112164"/>
                      <a:pt x="2030949" y="114856"/>
                    </a:cubicBezTo>
                    <a:cubicBezTo>
                      <a:pt x="2031477" y="114887"/>
                      <a:pt x="2031994" y="114907"/>
                      <a:pt x="2032512" y="114907"/>
                    </a:cubicBezTo>
                    <a:cubicBezTo>
                      <a:pt x="2046066" y="114907"/>
                      <a:pt x="2057528" y="103790"/>
                      <a:pt x="2056865" y="89847"/>
                    </a:cubicBezTo>
                    <a:cubicBezTo>
                      <a:pt x="2056223" y="76266"/>
                      <a:pt x="2044844" y="67209"/>
                      <a:pt x="2031829" y="67054"/>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110" name="Google Shape;110;p4"/>
            <p:cNvSpPr/>
            <p:nvPr/>
          </p:nvSpPr>
          <p:spPr>
            <a:xfrm>
              <a:off x="-85712" y="620062"/>
              <a:ext cx="245993" cy="4608691"/>
            </a:xfrm>
            <a:custGeom>
              <a:avLst/>
              <a:gdLst/>
              <a:ahLst/>
              <a:cxnLst/>
              <a:rect l="l" t="t" r="r" b="b"/>
              <a:pathLst>
                <a:path w="245993" h="4608691" extrusionOk="0">
                  <a:moveTo>
                    <a:pt x="22157" y="4608598"/>
                  </a:moveTo>
                  <a:cubicBezTo>
                    <a:pt x="8676" y="4607491"/>
                    <a:pt x="-601" y="4595700"/>
                    <a:pt x="30" y="4582534"/>
                  </a:cubicBezTo>
                  <a:cubicBezTo>
                    <a:pt x="8780" y="4389907"/>
                    <a:pt x="17259" y="4197281"/>
                    <a:pt x="25843" y="4004602"/>
                  </a:cubicBezTo>
                  <a:cubicBezTo>
                    <a:pt x="34530" y="3811448"/>
                    <a:pt x="43176" y="3618241"/>
                    <a:pt x="51811" y="3425087"/>
                  </a:cubicBezTo>
                  <a:cubicBezTo>
                    <a:pt x="60922" y="3221292"/>
                    <a:pt x="70034" y="3017507"/>
                    <a:pt x="79146" y="2813659"/>
                  </a:cubicBezTo>
                  <a:cubicBezTo>
                    <a:pt x="88050" y="2614874"/>
                    <a:pt x="96954" y="2416078"/>
                    <a:pt x="105849" y="2217292"/>
                  </a:cubicBezTo>
                  <a:cubicBezTo>
                    <a:pt x="115012" y="2012451"/>
                    <a:pt x="124175" y="1807600"/>
                    <a:pt x="133504" y="1602759"/>
                  </a:cubicBezTo>
                  <a:cubicBezTo>
                    <a:pt x="142357" y="1408238"/>
                    <a:pt x="151520" y="1213769"/>
                    <a:pt x="160632" y="1019341"/>
                  </a:cubicBezTo>
                  <a:cubicBezTo>
                    <a:pt x="169847" y="822554"/>
                    <a:pt x="178700" y="625766"/>
                    <a:pt x="187915" y="428978"/>
                  </a:cubicBezTo>
                  <a:cubicBezTo>
                    <a:pt x="191445" y="354149"/>
                    <a:pt x="195183" y="279320"/>
                    <a:pt x="199025" y="204490"/>
                  </a:cubicBezTo>
                  <a:cubicBezTo>
                    <a:pt x="200868" y="168582"/>
                    <a:pt x="202866" y="132663"/>
                    <a:pt x="204875" y="96754"/>
                  </a:cubicBezTo>
                  <a:cubicBezTo>
                    <a:pt x="205827" y="79530"/>
                    <a:pt x="206925" y="62368"/>
                    <a:pt x="208250" y="45153"/>
                  </a:cubicBezTo>
                  <a:cubicBezTo>
                    <a:pt x="208933" y="36986"/>
                    <a:pt x="209782" y="28830"/>
                    <a:pt x="210673" y="20662"/>
                  </a:cubicBezTo>
                  <a:cubicBezTo>
                    <a:pt x="211304" y="15187"/>
                    <a:pt x="212257" y="9762"/>
                    <a:pt x="215995" y="5498"/>
                  </a:cubicBezTo>
                  <a:cubicBezTo>
                    <a:pt x="223419" y="-2980"/>
                    <a:pt x="236113" y="-1137"/>
                    <a:pt x="242387" y="7496"/>
                  </a:cubicBezTo>
                  <a:cubicBezTo>
                    <a:pt x="246446" y="13023"/>
                    <a:pt x="245701" y="21025"/>
                    <a:pt x="245866" y="27505"/>
                  </a:cubicBezTo>
                  <a:cubicBezTo>
                    <a:pt x="246073" y="38777"/>
                    <a:pt x="246021" y="50039"/>
                    <a:pt x="245763" y="61312"/>
                  </a:cubicBezTo>
                  <a:cubicBezTo>
                    <a:pt x="245235" y="84643"/>
                    <a:pt x="244448" y="107913"/>
                    <a:pt x="243661" y="131245"/>
                  </a:cubicBezTo>
                  <a:cubicBezTo>
                    <a:pt x="241870" y="181428"/>
                    <a:pt x="239975" y="231662"/>
                    <a:pt x="238028" y="281907"/>
                  </a:cubicBezTo>
                  <a:cubicBezTo>
                    <a:pt x="234342" y="377481"/>
                    <a:pt x="230180" y="473064"/>
                    <a:pt x="226018" y="568637"/>
                  </a:cubicBezTo>
                  <a:cubicBezTo>
                    <a:pt x="217486" y="765270"/>
                    <a:pt x="209058" y="961954"/>
                    <a:pt x="200629" y="1158628"/>
                  </a:cubicBezTo>
                  <a:cubicBezTo>
                    <a:pt x="192046" y="1360001"/>
                    <a:pt x="183297" y="1561416"/>
                    <a:pt x="174403" y="1762789"/>
                  </a:cubicBezTo>
                  <a:cubicBezTo>
                    <a:pt x="165664" y="1960736"/>
                    <a:pt x="156811" y="2158683"/>
                    <a:pt x="147958" y="2356630"/>
                  </a:cubicBezTo>
                  <a:cubicBezTo>
                    <a:pt x="138899" y="2558687"/>
                    <a:pt x="129891" y="2760681"/>
                    <a:pt x="120831" y="2962738"/>
                  </a:cubicBezTo>
                  <a:cubicBezTo>
                    <a:pt x="111771" y="3165322"/>
                    <a:pt x="102711" y="3367844"/>
                    <a:pt x="93652" y="3570429"/>
                  </a:cubicBezTo>
                  <a:cubicBezTo>
                    <a:pt x="84913" y="3766482"/>
                    <a:pt x="76060" y="3962535"/>
                    <a:pt x="67311" y="4158639"/>
                  </a:cubicBezTo>
                  <a:cubicBezTo>
                    <a:pt x="60995" y="4301238"/>
                    <a:pt x="54513" y="4443837"/>
                    <a:pt x="48187" y="4586498"/>
                  </a:cubicBezTo>
                  <a:cubicBezTo>
                    <a:pt x="47638" y="4598982"/>
                    <a:pt x="36114" y="4608691"/>
                    <a:pt x="24010" y="4608691"/>
                  </a:cubicBezTo>
                  <a:cubicBezTo>
                    <a:pt x="23389" y="4608670"/>
                    <a:pt x="22768" y="4608650"/>
                    <a:pt x="22157" y="4608598"/>
                  </a:cubicBezTo>
                  <a:close/>
                </a:path>
              </a:pathLst>
            </a:custGeom>
            <a:solidFill>
              <a:srgbClr val="E37364"/>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1" name="Google Shape;111;p4"/>
            <p:cNvSpPr/>
            <p:nvPr/>
          </p:nvSpPr>
          <p:spPr>
            <a:xfrm>
              <a:off x="418148" y="1226877"/>
              <a:ext cx="2075113" cy="697992"/>
            </a:xfrm>
            <a:custGeom>
              <a:avLst/>
              <a:gdLst/>
              <a:ahLst/>
              <a:cxnLst/>
              <a:rect l="l" t="t" r="r" b="b"/>
              <a:pathLst>
                <a:path w="2075113" h="697992" extrusionOk="0">
                  <a:moveTo>
                    <a:pt x="2020803" y="154376"/>
                  </a:moveTo>
                  <a:cubicBezTo>
                    <a:pt x="1920245" y="145215"/>
                    <a:pt x="1819593" y="135154"/>
                    <a:pt x="1719190" y="124202"/>
                  </a:cubicBezTo>
                  <a:cubicBezTo>
                    <a:pt x="1492540" y="100032"/>
                    <a:pt x="1264886" y="87817"/>
                    <a:pt x="1037967" y="67177"/>
                  </a:cubicBezTo>
                  <a:cubicBezTo>
                    <a:pt x="829851" y="45595"/>
                    <a:pt x="621725" y="22729"/>
                    <a:pt x="412521" y="16984"/>
                  </a:cubicBezTo>
                  <a:cubicBezTo>
                    <a:pt x="391130" y="15835"/>
                    <a:pt x="369739" y="14727"/>
                    <a:pt x="348357" y="13516"/>
                  </a:cubicBezTo>
                  <a:cubicBezTo>
                    <a:pt x="308432" y="11249"/>
                    <a:pt x="268507" y="8351"/>
                    <a:pt x="228634" y="5825"/>
                  </a:cubicBezTo>
                  <a:cubicBezTo>
                    <a:pt x="209986" y="4614"/>
                    <a:pt x="191390" y="3776"/>
                    <a:pt x="172805" y="2668"/>
                  </a:cubicBezTo>
                  <a:cubicBezTo>
                    <a:pt x="155969" y="1685"/>
                    <a:pt x="139175" y="1312"/>
                    <a:pt x="122391" y="298"/>
                  </a:cubicBezTo>
                  <a:cubicBezTo>
                    <a:pt x="117359" y="-572"/>
                    <a:pt x="112430" y="515"/>
                    <a:pt x="108299" y="2896"/>
                  </a:cubicBezTo>
                  <a:cubicBezTo>
                    <a:pt x="62089" y="-4619"/>
                    <a:pt x="35893" y="41071"/>
                    <a:pt x="25332" y="80623"/>
                  </a:cubicBezTo>
                  <a:cubicBezTo>
                    <a:pt x="18053" y="192758"/>
                    <a:pt x="8290" y="306550"/>
                    <a:pt x="6229" y="420227"/>
                  </a:cubicBezTo>
                  <a:cubicBezTo>
                    <a:pt x="-8639" y="536917"/>
                    <a:pt x="-6527" y="578011"/>
                    <a:pt x="124203" y="586520"/>
                  </a:cubicBezTo>
                  <a:cubicBezTo>
                    <a:pt x="138719" y="586820"/>
                    <a:pt x="153267" y="586965"/>
                    <a:pt x="167814" y="587027"/>
                  </a:cubicBezTo>
                  <a:cubicBezTo>
                    <a:pt x="167845" y="587027"/>
                    <a:pt x="167876" y="587027"/>
                    <a:pt x="167907" y="587038"/>
                  </a:cubicBezTo>
                  <a:cubicBezTo>
                    <a:pt x="300273" y="599729"/>
                    <a:pt x="433488" y="600733"/>
                    <a:pt x="566227" y="607099"/>
                  </a:cubicBezTo>
                  <a:cubicBezTo>
                    <a:pt x="675265" y="614841"/>
                    <a:pt x="784449" y="620628"/>
                    <a:pt x="893694" y="625110"/>
                  </a:cubicBezTo>
                  <a:cubicBezTo>
                    <a:pt x="1042916" y="627687"/>
                    <a:pt x="1192035" y="644756"/>
                    <a:pt x="1341206" y="653389"/>
                  </a:cubicBezTo>
                  <a:cubicBezTo>
                    <a:pt x="1522670" y="664082"/>
                    <a:pt x="1703286" y="683770"/>
                    <a:pt x="1884534" y="697413"/>
                  </a:cubicBezTo>
                  <a:cubicBezTo>
                    <a:pt x="1893407" y="697651"/>
                    <a:pt x="1903057" y="697993"/>
                    <a:pt x="1912955" y="697993"/>
                  </a:cubicBezTo>
                  <a:cubicBezTo>
                    <a:pt x="1953533" y="697993"/>
                    <a:pt x="1998335" y="692165"/>
                    <a:pt x="2011163" y="649063"/>
                  </a:cubicBezTo>
                  <a:cubicBezTo>
                    <a:pt x="2048562" y="549535"/>
                    <a:pt x="2046874" y="441685"/>
                    <a:pt x="2064735" y="338007"/>
                  </a:cubicBezTo>
                  <a:cubicBezTo>
                    <a:pt x="2070150" y="283549"/>
                    <a:pt x="2101130" y="166073"/>
                    <a:pt x="2020803" y="154376"/>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2" name="Google Shape;112;p4"/>
            <p:cNvSpPr/>
            <p:nvPr/>
          </p:nvSpPr>
          <p:spPr>
            <a:xfrm>
              <a:off x="-134479" y="5461814"/>
              <a:ext cx="2851358" cy="235405"/>
            </a:xfrm>
            <a:custGeom>
              <a:avLst/>
              <a:gdLst/>
              <a:ahLst/>
              <a:cxnLst/>
              <a:rect l="l" t="t" r="r" b="b"/>
              <a:pathLst>
                <a:path w="2851358" h="235405" extrusionOk="0">
                  <a:moveTo>
                    <a:pt x="2824330" y="235354"/>
                  </a:moveTo>
                  <a:cubicBezTo>
                    <a:pt x="2808582" y="234930"/>
                    <a:pt x="2792885" y="233191"/>
                    <a:pt x="2777188" y="232041"/>
                  </a:cubicBezTo>
                  <a:cubicBezTo>
                    <a:pt x="2763076" y="230986"/>
                    <a:pt x="2749005" y="230044"/>
                    <a:pt x="2734892" y="229143"/>
                  </a:cubicBezTo>
                  <a:cubicBezTo>
                    <a:pt x="2705342" y="227249"/>
                    <a:pt x="2675740" y="225458"/>
                    <a:pt x="2646189" y="223616"/>
                  </a:cubicBezTo>
                  <a:cubicBezTo>
                    <a:pt x="2585929" y="219827"/>
                    <a:pt x="2525782" y="215397"/>
                    <a:pt x="2465573" y="210873"/>
                  </a:cubicBezTo>
                  <a:cubicBezTo>
                    <a:pt x="2345581" y="201764"/>
                    <a:pt x="2225381" y="193970"/>
                    <a:pt x="2105284" y="186600"/>
                  </a:cubicBezTo>
                  <a:cubicBezTo>
                    <a:pt x="1982713" y="179126"/>
                    <a:pt x="1860297" y="170224"/>
                    <a:pt x="1737830" y="161850"/>
                  </a:cubicBezTo>
                  <a:cubicBezTo>
                    <a:pt x="1615942" y="153475"/>
                    <a:pt x="1494003" y="145629"/>
                    <a:pt x="1372115" y="137628"/>
                  </a:cubicBezTo>
                  <a:cubicBezTo>
                    <a:pt x="1250652" y="129678"/>
                    <a:pt x="1129241" y="120983"/>
                    <a:pt x="1007778" y="113302"/>
                  </a:cubicBezTo>
                  <a:cubicBezTo>
                    <a:pt x="886894" y="105663"/>
                    <a:pt x="766011" y="96875"/>
                    <a:pt x="645169" y="88345"/>
                  </a:cubicBezTo>
                  <a:cubicBezTo>
                    <a:pt x="525808" y="79971"/>
                    <a:pt x="406343" y="72756"/>
                    <a:pt x="286992" y="65066"/>
                  </a:cubicBezTo>
                  <a:cubicBezTo>
                    <a:pt x="241538" y="62115"/>
                    <a:pt x="196135" y="59269"/>
                    <a:pt x="150671" y="56060"/>
                  </a:cubicBezTo>
                  <a:cubicBezTo>
                    <a:pt x="127602" y="54476"/>
                    <a:pt x="104533" y="52851"/>
                    <a:pt x="81454" y="51009"/>
                  </a:cubicBezTo>
                  <a:cubicBezTo>
                    <a:pt x="70758" y="50118"/>
                    <a:pt x="60073" y="49270"/>
                    <a:pt x="49377" y="48431"/>
                  </a:cubicBezTo>
                  <a:cubicBezTo>
                    <a:pt x="39313" y="47644"/>
                    <a:pt x="29156" y="47324"/>
                    <a:pt x="20355" y="46030"/>
                  </a:cubicBezTo>
                  <a:cubicBezTo>
                    <a:pt x="8634" y="44353"/>
                    <a:pt x="-478" y="34374"/>
                    <a:pt x="19" y="22160"/>
                  </a:cubicBezTo>
                  <a:cubicBezTo>
                    <a:pt x="537" y="9935"/>
                    <a:pt x="11378" y="-624"/>
                    <a:pt x="23844" y="29"/>
                  </a:cubicBezTo>
                  <a:cubicBezTo>
                    <a:pt x="28638" y="-64"/>
                    <a:pt x="33504" y="463"/>
                    <a:pt x="38257" y="733"/>
                  </a:cubicBezTo>
                  <a:cubicBezTo>
                    <a:pt x="45898" y="1157"/>
                    <a:pt x="53581" y="1571"/>
                    <a:pt x="61274" y="1995"/>
                  </a:cubicBezTo>
                  <a:cubicBezTo>
                    <a:pt x="74972" y="2730"/>
                    <a:pt x="88660" y="3414"/>
                    <a:pt x="102359" y="4211"/>
                  </a:cubicBezTo>
                  <a:cubicBezTo>
                    <a:pt x="131806" y="5950"/>
                    <a:pt x="161252" y="7792"/>
                    <a:pt x="190689" y="9790"/>
                  </a:cubicBezTo>
                  <a:cubicBezTo>
                    <a:pt x="250794" y="13848"/>
                    <a:pt x="310837" y="18009"/>
                    <a:pt x="370942" y="22222"/>
                  </a:cubicBezTo>
                  <a:cubicBezTo>
                    <a:pt x="489724" y="30596"/>
                    <a:pt x="608609" y="38339"/>
                    <a:pt x="727432" y="45812"/>
                  </a:cubicBezTo>
                  <a:cubicBezTo>
                    <a:pt x="850003" y="53555"/>
                    <a:pt x="972470" y="61557"/>
                    <a:pt x="1094989" y="69931"/>
                  </a:cubicBezTo>
                  <a:cubicBezTo>
                    <a:pt x="1217084" y="78305"/>
                    <a:pt x="1339241" y="85727"/>
                    <a:pt x="1461336" y="94049"/>
                  </a:cubicBezTo>
                  <a:cubicBezTo>
                    <a:pt x="1583855" y="102423"/>
                    <a:pt x="1706426" y="110425"/>
                    <a:pt x="1829049" y="118271"/>
                  </a:cubicBezTo>
                  <a:cubicBezTo>
                    <a:pt x="1888150" y="122059"/>
                    <a:pt x="1947251" y="125641"/>
                    <a:pt x="2006351" y="129595"/>
                  </a:cubicBezTo>
                  <a:cubicBezTo>
                    <a:pt x="2067979" y="133756"/>
                    <a:pt x="2129554" y="138394"/>
                    <a:pt x="2191181" y="142493"/>
                  </a:cubicBezTo>
                  <a:cubicBezTo>
                    <a:pt x="2250230" y="146499"/>
                    <a:pt x="2309279" y="150494"/>
                    <a:pt x="2368370" y="154345"/>
                  </a:cubicBezTo>
                  <a:cubicBezTo>
                    <a:pt x="2428413" y="158237"/>
                    <a:pt x="2488518" y="161405"/>
                    <a:pt x="2548561" y="165038"/>
                  </a:cubicBezTo>
                  <a:cubicBezTo>
                    <a:pt x="2595278" y="167884"/>
                    <a:pt x="2641903" y="171145"/>
                    <a:pt x="2688568" y="174468"/>
                  </a:cubicBezTo>
                  <a:cubicBezTo>
                    <a:pt x="2711430" y="176103"/>
                    <a:pt x="2734343" y="177677"/>
                    <a:pt x="2757205" y="179209"/>
                  </a:cubicBezTo>
                  <a:cubicBezTo>
                    <a:pt x="2780274" y="180741"/>
                    <a:pt x="2803508" y="181103"/>
                    <a:pt x="2826526" y="183525"/>
                  </a:cubicBezTo>
                  <a:cubicBezTo>
                    <a:pt x="2833369" y="184260"/>
                    <a:pt x="2839478" y="186579"/>
                    <a:pt x="2844272" y="191692"/>
                  </a:cubicBezTo>
                  <a:cubicBezTo>
                    <a:pt x="2849066" y="196744"/>
                    <a:pt x="2851644" y="203648"/>
                    <a:pt x="2851334" y="210542"/>
                  </a:cubicBezTo>
                  <a:cubicBezTo>
                    <a:pt x="2850764" y="224578"/>
                    <a:pt x="2838826" y="235406"/>
                    <a:pt x="2825004" y="235406"/>
                  </a:cubicBezTo>
                  <a:cubicBezTo>
                    <a:pt x="2824796" y="235364"/>
                    <a:pt x="2824558" y="235364"/>
                    <a:pt x="2824330" y="235354"/>
                  </a:cubicBezTo>
                  <a:close/>
                </a:path>
              </a:pathLst>
            </a:custGeom>
            <a:solidFill>
              <a:srgbClr val="E37364"/>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3" name="Google Shape;113;p4"/>
            <p:cNvSpPr/>
            <p:nvPr/>
          </p:nvSpPr>
          <p:spPr>
            <a:xfrm>
              <a:off x="-51844" y="5194509"/>
              <a:ext cx="2761964" cy="235627"/>
            </a:xfrm>
            <a:custGeom>
              <a:avLst/>
              <a:gdLst/>
              <a:ahLst/>
              <a:cxnLst/>
              <a:rect l="l" t="t" r="r" b="b"/>
              <a:pathLst>
                <a:path w="2761964" h="235627" extrusionOk="0">
                  <a:moveTo>
                    <a:pt x="2737160" y="235576"/>
                  </a:moveTo>
                  <a:cubicBezTo>
                    <a:pt x="2623017" y="227575"/>
                    <a:pt x="2508926" y="219408"/>
                    <a:pt x="2394783" y="211510"/>
                  </a:cubicBezTo>
                  <a:cubicBezTo>
                    <a:pt x="2276799" y="203343"/>
                    <a:pt x="2158856" y="194979"/>
                    <a:pt x="2040924" y="186656"/>
                  </a:cubicBezTo>
                  <a:cubicBezTo>
                    <a:pt x="1920983" y="178179"/>
                    <a:pt x="1801104" y="169804"/>
                    <a:pt x="1681214" y="161378"/>
                  </a:cubicBezTo>
                  <a:cubicBezTo>
                    <a:pt x="1555962" y="152528"/>
                    <a:pt x="1430750" y="143792"/>
                    <a:pt x="1305549" y="134941"/>
                  </a:cubicBezTo>
                  <a:cubicBezTo>
                    <a:pt x="1186820" y="126619"/>
                    <a:pt x="1068152" y="118297"/>
                    <a:pt x="949422" y="109933"/>
                  </a:cubicBezTo>
                  <a:cubicBezTo>
                    <a:pt x="835228" y="101931"/>
                    <a:pt x="721033" y="93867"/>
                    <a:pt x="606838" y="85814"/>
                  </a:cubicBezTo>
                  <a:cubicBezTo>
                    <a:pt x="483584" y="77181"/>
                    <a:pt x="360278" y="68434"/>
                    <a:pt x="237013" y="59532"/>
                  </a:cubicBezTo>
                  <a:cubicBezTo>
                    <a:pt x="179931" y="55433"/>
                    <a:pt x="122746" y="51531"/>
                    <a:pt x="66244" y="46521"/>
                  </a:cubicBezTo>
                  <a:cubicBezTo>
                    <a:pt x="62061" y="46138"/>
                    <a:pt x="57681" y="46045"/>
                    <a:pt x="53467" y="45403"/>
                  </a:cubicBezTo>
                  <a:cubicBezTo>
                    <a:pt x="51893" y="45300"/>
                    <a:pt x="50330" y="45113"/>
                    <a:pt x="48756" y="44948"/>
                  </a:cubicBezTo>
                  <a:cubicBezTo>
                    <a:pt x="44594" y="44471"/>
                    <a:pt x="40483" y="43943"/>
                    <a:pt x="36321" y="43478"/>
                  </a:cubicBezTo>
                  <a:cubicBezTo>
                    <a:pt x="30947" y="42846"/>
                    <a:pt x="25573" y="41532"/>
                    <a:pt x="20303" y="40321"/>
                  </a:cubicBezTo>
                  <a:cubicBezTo>
                    <a:pt x="14774" y="39058"/>
                    <a:pt x="8769" y="36791"/>
                    <a:pt x="4814" y="32630"/>
                  </a:cubicBezTo>
                  <a:cubicBezTo>
                    <a:pt x="-2776" y="24525"/>
                    <a:pt x="-985" y="12465"/>
                    <a:pt x="7340" y="5778"/>
                  </a:cubicBezTo>
                  <a:cubicBezTo>
                    <a:pt x="12237" y="1824"/>
                    <a:pt x="19879" y="1038"/>
                    <a:pt x="25988" y="561"/>
                  </a:cubicBezTo>
                  <a:cubicBezTo>
                    <a:pt x="33681" y="-122"/>
                    <a:pt x="41312" y="-70"/>
                    <a:pt x="49005" y="137"/>
                  </a:cubicBezTo>
                  <a:cubicBezTo>
                    <a:pt x="62123" y="396"/>
                    <a:pt x="75231" y="1296"/>
                    <a:pt x="88350" y="2083"/>
                  </a:cubicBezTo>
                  <a:cubicBezTo>
                    <a:pt x="116844" y="3822"/>
                    <a:pt x="145287" y="5613"/>
                    <a:pt x="173791" y="7559"/>
                  </a:cubicBezTo>
                  <a:cubicBezTo>
                    <a:pt x="236475" y="11772"/>
                    <a:pt x="299158" y="16037"/>
                    <a:pt x="361831" y="20405"/>
                  </a:cubicBezTo>
                  <a:cubicBezTo>
                    <a:pt x="480136" y="28624"/>
                    <a:pt x="598493" y="36884"/>
                    <a:pt x="716798" y="45206"/>
                  </a:cubicBezTo>
                  <a:cubicBezTo>
                    <a:pt x="832525" y="53373"/>
                    <a:pt x="948190" y="61478"/>
                    <a:pt x="1063917" y="69584"/>
                  </a:cubicBezTo>
                  <a:cubicBezTo>
                    <a:pt x="1183641" y="78010"/>
                    <a:pt x="1303323" y="86435"/>
                    <a:pt x="1422995" y="94809"/>
                  </a:cubicBezTo>
                  <a:cubicBezTo>
                    <a:pt x="1545307" y="103443"/>
                    <a:pt x="1667557" y="112034"/>
                    <a:pt x="1789870" y="120615"/>
                  </a:cubicBezTo>
                  <a:cubicBezTo>
                    <a:pt x="1908910" y="128989"/>
                    <a:pt x="2028002" y="137312"/>
                    <a:pt x="2147053" y="145738"/>
                  </a:cubicBezTo>
                  <a:cubicBezTo>
                    <a:pt x="2267884" y="154215"/>
                    <a:pt x="2388664" y="162693"/>
                    <a:pt x="2509444" y="171171"/>
                  </a:cubicBezTo>
                  <a:cubicBezTo>
                    <a:pt x="2585763" y="176543"/>
                    <a:pt x="2662093" y="181915"/>
                    <a:pt x="2738413" y="187288"/>
                  </a:cubicBezTo>
                  <a:cubicBezTo>
                    <a:pt x="2751531" y="188178"/>
                    <a:pt x="2762279" y="198457"/>
                    <a:pt x="2761958" y="212038"/>
                  </a:cubicBezTo>
                  <a:cubicBezTo>
                    <a:pt x="2761606" y="224293"/>
                    <a:pt x="2751159" y="235628"/>
                    <a:pt x="2738641" y="235628"/>
                  </a:cubicBezTo>
                  <a:cubicBezTo>
                    <a:pt x="2738164" y="235628"/>
                    <a:pt x="2737667" y="235618"/>
                    <a:pt x="2737160" y="235576"/>
                  </a:cubicBezTo>
                  <a:close/>
                </a:path>
              </a:pathLst>
            </a:custGeom>
            <a:solidFill>
              <a:srgbClr val="E37364"/>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4" name="Google Shape;114;p4"/>
            <p:cNvSpPr/>
            <p:nvPr/>
          </p:nvSpPr>
          <p:spPr>
            <a:xfrm>
              <a:off x="-527220" y="521548"/>
              <a:ext cx="647215" cy="5003272"/>
            </a:xfrm>
            <a:custGeom>
              <a:avLst/>
              <a:gdLst/>
              <a:ahLst/>
              <a:cxnLst/>
              <a:rect l="l" t="t" r="r" b="b"/>
              <a:pathLst>
                <a:path w="647215" h="5003272" extrusionOk="0">
                  <a:moveTo>
                    <a:pt x="646061" y="61292"/>
                  </a:moveTo>
                  <a:cubicBezTo>
                    <a:pt x="643007" y="47287"/>
                    <a:pt x="629784" y="37329"/>
                    <a:pt x="615454" y="38436"/>
                  </a:cubicBezTo>
                  <a:cubicBezTo>
                    <a:pt x="614502" y="38488"/>
                    <a:pt x="613560" y="38643"/>
                    <a:pt x="612607" y="38809"/>
                  </a:cubicBezTo>
                  <a:cubicBezTo>
                    <a:pt x="598598" y="35072"/>
                    <a:pt x="582901" y="35435"/>
                    <a:pt x="568892" y="33540"/>
                  </a:cubicBezTo>
                  <a:cubicBezTo>
                    <a:pt x="509792" y="26905"/>
                    <a:pt x="450535" y="21378"/>
                    <a:pt x="391279" y="16637"/>
                  </a:cubicBezTo>
                  <a:cubicBezTo>
                    <a:pt x="375955" y="14742"/>
                    <a:pt x="359410" y="13055"/>
                    <a:pt x="342294" y="12051"/>
                  </a:cubicBezTo>
                  <a:cubicBezTo>
                    <a:pt x="306790" y="1886"/>
                    <a:pt x="270769" y="-4749"/>
                    <a:pt x="234364" y="4205"/>
                  </a:cubicBezTo>
                  <a:cubicBezTo>
                    <a:pt x="185803" y="19473"/>
                    <a:pt x="197172" y="80452"/>
                    <a:pt x="186218" y="120263"/>
                  </a:cubicBezTo>
                  <a:cubicBezTo>
                    <a:pt x="154980" y="288978"/>
                    <a:pt x="152826" y="461078"/>
                    <a:pt x="148032" y="632060"/>
                  </a:cubicBezTo>
                  <a:cubicBezTo>
                    <a:pt x="138920" y="792298"/>
                    <a:pt x="138972" y="952856"/>
                    <a:pt x="130648" y="1113156"/>
                  </a:cubicBezTo>
                  <a:cubicBezTo>
                    <a:pt x="118585" y="1325263"/>
                    <a:pt x="103675" y="1537278"/>
                    <a:pt x="98995" y="1749706"/>
                  </a:cubicBezTo>
                  <a:cubicBezTo>
                    <a:pt x="87720" y="2164295"/>
                    <a:pt x="71081" y="2578562"/>
                    <a:pt x="49223" y="2992726"/>
                  </a:cubicBezTo>
                  <a:cubicBezTo>
                    <a:pt x="32792" y="3306318"/>
                    <a:pt x="33371" y="3620478"/>
                    <a:pt x="23256" y="3934225"/>
                  </a:cubicBezTo>
                  <a:cubicBezTo>
                    <a:pt x="10717" y="4143279"/>
                    <a:pt x="-2288" y="4352395"/>
                    <a:pt x="342" y="4561977"/>
                  </a:cubicBezTo>
                  <a:cubicBezTo>
                    <a:pt x="3821" y="4640388"/>
                    <a:pt x="-2454" y="4720693"/>
                    <a:pt x="3293" y="4799155"/>
                  </a:cubicBezTo>
                  <a:cubicBezTo>
                    <a:pt x="4981" y="4846233"/>
                    <a:pt x="7455" y="4893362"/>
                    <a:pt x="5560" y="4940284"/>
                  </a:cubicBezTo>
                  <a:cubicBezTo>
                    <a:pt x="6006" y="4943793"/>
                    <a:pt x="7020" y="4946847"/>
                    <a:pt x="8315" y="4949663"/>
                  </a:cubicBezTo>
                  <a:cubicBezTo>
                    <a:pt x="7807" y="4952664"/>
                    <a:pt x="7642" y="4955728"/>
                    <a:pt x="8201" y="4958771"/>
                  </a:cubicBezTo>
                  <a:cubicBezTo>
                    <a:pt x="11152" y="4980147"/>
                    <a:pt x="33330" y="4988107"/>
                    <a:pt x="52029" y="4990529"/>
                  </a:cubicBezTo>
                  <a:cubicBezTo>
                    <a:pt x="159597" y="4999866"/>
                    <a:pt x="267000" y="4992651"/>
                    <a:pt x="375075" y="5002909"/>
                  </a:cubicBezTo>
                  <a:cubicBezTo>
                    <a:pt x="375075" y="5002909"/>
                    <a:pt x="374702" y="5002847"/>
                    <a:pt x="374702" y="5002847"/>
                  </a:cubicBezTo>
                  <a:cubicBezTo>
                    <a:pt x="386672" y="5004007"/>
                    <a:pt x="400184" y="5003033"/>
                    <a:pt x="410797" y="4996958"/>
                  </a:cubicBezTo>
                  <a:cubicBezTo>
                    <a:pt x="428026" y="4985426"/>
                    <a:pt x="436475" y="4958865"/>
                    <a:pt x="424857" y="4940667"/>
                  </a:cubicBezTo>
                  <a:cubicBezTo>
                    <a:pt x="405568" y="4916953"/>
                    <a:pt x="370571" y="4927749"/>
                    <a:pt x="343827" y="4924882"/>
                  </a:cubicBezTo>
                  <a:cubicBezTo>
                    <a:pt x="257516" y="4917522"/>
                    <a:pt x="170956" y="4922439"/>
                    <a:pt x="84986" y="4914251"/>
                  </a:cubicBezTo>
                  <a:cubicBezTo>
                    <a:pt x="84976" y="4914240"/>
                    <a:pt x="84966" y="4914240"/>
                    <a:pt x="84966" y="4914240"/>
                  </a:cubicBezTo>
                  <a:cubicBezTo>
                    <a:pt x="84955" y="4914240"/>
                    <a:pt x="84955" y="4914230"/>
                    <a:pt x="84945" y="4914230"/>
                  </a:cubicBezTo>
                  <a:cubicBezTo>
                    <a:pt x="79292" y="4904324"/>
                    <a:pt x="77231" y="4892762"/>
                    <a:pt x="77883" y="4881458"/>
                  </a:cubicBezTo>
                  <a:cubicBezTo>
                    <a:pt x="80751" y="4849142"/>
                    <a:pt x="83868" y="4816866"/>
                    <a:pt x="87792" y="4784674"/>
                  </a:cubicBezTo>
                  <a:cubicBezTo>
                    <a:pt x="90288" y="4771869"/>
                    <a:pt x="93601" y="4759158"/>
                    <a:pt x="96117" y="4746353"/>
                  </a:cubicBezTo>
                  <a:cubicBezTo>
                    <a:pt x="109577" y="4735857"/>
                    <a:pt x="131869" y="4739004"/>
                    <a:pt x="148612" y="4735340"/>
                  </a:cubicBezTo>
                  <a:cubicBezTo>
                    <a:pt x="168046" y="4733756"/>
                    <a:pt x="187470" y="4733083"/>
                    <a:pt x="206915" y="4732783"/>
                  </a:cubicBezTo>
                  <a:cubicBezTo>
                    <a:pt x="231900" y="4734419"/>
                    <a:pt x="257226" y="4736364"/>
                    <a:pt x="284011" y="4738031"/>
                  </a:cubicBezTo>
                  <a:cubicBezTo>
                    <a:pt x="319039" y="4740929"/>
                    <a:pt x="354388" y="4744293"/>
                    <a:pt x="389623" y="4744293"/>
                  </a:cubicBezTo>
                  <a:cubicBezTo>
                    <a:pt x="400784" y="4745029"/>
                    <a:pt x="413323" y="4744718"/>
                    <a:pt x="423698" y="4741344"/>
                  </a:cubicBezTo>
                  <a:cubicBezTo>
                    <a:pt x="423749" y="4741344"/>
                    <a:pt x="423801" y="4741292"/>
                    <a:pt x="423801" y="4741292"/>
                  </a:cubicBezTo>
                  <a:cubicBezTo>
                    <a:pt x="436651" y="4737607"/>
                    <a:pt x="447719" y="4727711"/>
                    <a:pt x="450349" y="4712650"/>
                  </a:cubicBezTo>
                  <a:cubicBezTo>
                    <a:pt x="450929" y="4669205"/>
                    <a:pt x="451819" y="4625658"/>
                    <a:pt x="456354" y="4582317"/>
                  </a:cubicBezTo>
                  <a:cubicBezTo>
                    <a:pt x="466947" y="4285578"/>
                    <a:pt x="476420" y="3988745"/>
                    <a:pt x="484217" y="3691954"/>
                  </a:cubicBezTo>
                  <a:cubicBezTo>
                    <a:pt x="493173" y="3185901"/>
                    <a:pt x="538472" y="2681899"/>
                    <a:pt x="568333" y="2176944"/>
                  </a:cubicBezTo>
                  <a:cubicBezTo>
                    <a:pt x="587354" y="1869832"/>
                    <a:pt x="608103" y="1562887"/>
                    <a:pt x="620476" y="1255454"/>
                  </a:cubicBezTo>
                  <a:cubicBezTo>
                    <a:pt x="633325" y="956086"/>
                    <a:pt x="631172" y="656241"/>
                    <a:pt x="639859" y="356820"/>
                  </a:cubicBezTo>
                  <a:cubicBezTo>
                    <a:pt x="641526" y="258338"/>
                    <a:pt x="650327" y="159494"/>
                    <a:pt x="646061" y="61292"/>
                  </a:cubicBezTo>
                  <a:close/>
                </a:path>
              </a:pathLst>
            </a:custGeom>
            <a:solidFill>
              <a:srgbClr val="FDCFB2"/>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grpSp>
        <p:nvGrpSpPr>
          <p:cNvPr id="115" name="Google Shape;115;p4"/>
          <p:cNvGrpSpPr/>
          <p:nvPr/>
        </p:nvGrpSpPr>
        <p:grpSpPr>
          <a:xfrm rot="664843">
            <a:off x="9815905" y="2974081"/>
            <a:ext cx="3601505" cy="4842897"/>
            <a:chOff x="14722166" y="4459979"/>
            <a:chExt cx="5402024" cy="7264309"/>
          </a:xfrm>
        </p:grpSpPr>
        <p:sp>
          <p:nvSpPr>
            <p:cNvPr id="116" name="Google Shape;116;p4"/>
            <p:cNvSpPr/>
            <p:nvPr/>
          </p:nvSpPr>
          <p:spPr>
            <a:xfrm>
              <a:off x="14727941" y="4459979"/>
              <a:ext cx="5396249" cy="7264309"/>
            </a:xfrm>
            <a:custGeom>
              <a:avLst/>
              <a:gdLst/>
              <a:ahLst/>
              <a:cxnLst/>
              <a:rect l="l" t="t" r="r" b="b"/>
              <a:pathLst>
                <a:path w="5396249" h="7264309" extrusionOk="0">
                  <a:moveTo>
                    <a:pt x="5365988" y="7001320"/>
                  </a:moveTo>
                  <a:cubicBezTo>
                    <a:pt x="5355634" y="6825219"/>
                    <a:pt x="5383573" y="6618201"/>
                    <a:pt x="5372058" y="6403687"/>
                  </a:cubicBezTo>
                  <a:cubicBezTo>
                    <a:pt x="5343785" y="5906939"/>
                    <a:pt x="5359918" y="6267815"/>
                    <a:pt x="5359918" y="5778201"/>
                  </a:cubicBezTo>
                  <a:cubicBezTo>
                    <a:pt x="5361007" y="5226667"/>
                    <a:pt x="5287107" y="4877414"/>
                    <a:pt x="5313318" y="3985939"/>
                  </a:cubicBezTo>
                  <a:cubicBezTo>
                    <a:pt x="5323106" y="3777032"/>
                    <a:pt x="5326969" y="3887435"/>
                    <a:pt x="5298710" y="3389250"/>
                  </a:cubicBezTo>
                  <a:cubicBezTo>
                    <a:pt x="5249715" y="2683378"/>
                    <a:pt x="5244966" y="9085"/>
                    <a:pt x="5192543" y="7792"/>
                  </a:cubicBezTo>
                  <a:cubicBezTo>
                    <a:pt x="4749129" y="-4413"/>
                    <a:pt x="4238714" y="17177"/>
                    <a:pt x="4241473" y="17177"/>
                  </a:cubicBezTo>
                  <a:cubicBezTo>
                    <a:pt x="3741280" y="17177"/>
                    <a:pt x="4204719" y="-31944"/>
                    <a:pt x="3594830" y="35948"/>
                  </a:cubicBezTo>
                  <a:cubicBezTo>
                    <a:pt x="3323758" y="65979"/>
                    <a:pt x="2655333" y="28756"/>
                    <a:pt x="2623894" y="26868"/>
                  </a:cubicBezTo>
                  <a:cubicBezTo>
                    <a:pt x="2598801" y="28742"/>
                    <a:pt x="2035439" y="72865"/>
                    <a:pt x="1976976" y="67853"/>
                  </a:cubicBezTo>
                  <a:cubicBezTo>
                    <a:pt x="1400313" y="18688"/>
                    <a:pt x="291626" y="94411"/>
                    <a:pt x="360487" y="89152"/>
                  </a:cubicBezTo>
                  <a:cubicBezTo>
                    <a:pt x="342567" y="89152"/>
                    <a:pt x="49712" y="83515"/>
                    <a:pt x="52471" y="83834"/>
                  </a:cubicBezTo>
                  <a:cubicBezTo>
                    <a:pt x="50612" y="83834"/>
                    <a:pt x="49160" y="952906"/>
                    <a:pt x="49160" y="1591685"/>
                  </a:cubicBezTo>
                  <a:cubicBezTo>
                    <a:pt x="49102" y="1592760"/>
                    <a:pt x="14875" y="2110893"/>
                    <a:pt x="11927" y="2344818"/>
                  </a:cubicBezTo>
                  <a:cubicBezTo>
                    <a:pt x="11927" y="2374238"/>
                    <a:pt x="48333" y="2719278"/>
                    <a:pt x="43642" y="2765043"/>
                  </a:cubicBezTo>
                  <a:cubicBezTo>
                    <a:pt x="-17813" y="3374590"/>
                    <a:pt x="77201" y="3975798"/>
                    <a:pt x="20756" y="5191232"/>
                  </a:cubicBezTo>
                  <a:cubicBezTo>
                    <a:pt x="-1563" y="5626494"/>
                    <a:pt x="28424" y="5561725"/>
                    <a:pt x="21032" y="5787921"/>
                  </a:cubicBezTo>
                  <a:cubicBezTo>
                    <a:pt x="-16128" y="6814788"/>
                    <a:pt x="4492" y="6283012"/>
                    <a:pt x="18273" y="6945632"/>
                  </a:cubicBezTo>
                  <a:cubicBezTo>
                    <a:pt x="24314" y="7228097"/>
                    <a:pt x="12784" y="7240374"/>
                    <a:pt x="30950" y="7240693"/>
                  </a:cubicBezTo>
                  <a:cubicBezTo>
                    <a:pt x="1194601" y="7258462"/>
                    <a:pt x="2193128" y="7269388"/>
                    <a:pt x="3705934" y="7242568"/>
                  </a:cubicBezTo>
                  <a:cubicBezTo>
                    <a:pt x="4306253" y="7230988"/>
                    <a:pt x="4314806" y="7268850"/>
                    <a:pt x="4379049" y="7263852"/>
                  </a:cubicBezTo>
                  <a:cubicBezTo>
                    <a:pt x="5600931" y="7170593"/>
                    <a:pt x="5393840" y="7415284"/>
                    <a:pt x="5365988" y="7001320"/>
                  </a:cubicBezTo>
                  <a:close/>
                  <a:moveTo>
                    <a:pt x="292381" y="817877"/>
                  </a:moveTo>
                  <a:cubicBezTo>
                    <a:pt x="241367" y="797232"/>
                    <a:pt x="214342" y="728395"/>
                    <a:pt x="236400" y="672373"/>
                  </a:cubicBezTo>
                  <a:cubicBezTo>
                    <a:pt x="273358" y="577559"/>
                    <a:pt x="400479" y="587584"/>
                    <a:pt x="433559" y="679260"/>
                  </a:cubicBezTo>
                  <a:cubicBezTo>
                    <a:pt x="466101" y="757496"/>
                    <a:pt x="386407" y="856363"/>
                    <a:pt x="292381" y="817877"/>
                  </a:cubicBezTo>
                  <a:close/>
                  <a:moveTo>
                    <a:pt x="282724" y="1412387"/>
                  </a:moveTo>
                  <a:cubicBezTo>
                    <a:pt x="241919" y="1390478"/>
                    <a:pt x="220674" y="1336039"/>
                    <a:pt x="232538" y="1286918"/>
                  </a:cubicBezTo>
                  <a:cubicBezTo>
                    <a:pt x="258735" y="1179596"/>
                    <a:pt x="398823" y="1179276"/>
                    <a:pt x="434662" y="1278782"/>
                  </a:cubicBezTo>
                  <a:cubicBezTo>
                    <a:pt x="469412" y="1362002"/>
                    <a:pt x="377869" y="1463702"/>
                    <a:pt x="282724" y="1412387"/>
                  </a:cubicBezTo>
                  <a:close/>
                  <a:moveTo>
                    <a:pt x="294588" y="2017213"/>
                  </a:moveTo>
                  <a:cubicBezTo>
                    <a:pt x="243574" y="1996568"/>
                    <a:pt x="216550" y="1928356"/>
                    <a:pt x="238332" y="1872028"/>
                  </a:cubicBezTo>
                  <a:cubicBezTo>
                    <a:pt x="275013" y="1776590"/>
                    <a:pt x="402962" y="1786920"/>
                    <a:pt x="435766" y="1878595"/>
                  </a:cubicBezTo>
                  <a:cubicBezTo>
                    <a:pt x="468585" y="1957137"/>
                    <a:pt x="388339" y="2055379"/>
                    <a:pt x="294588" y="2017213"/>
                  </a:cubicBezTo>
                  <a:close/>
                  <a:moveTo>
                    <a:pt x="295968" y="2617026"/>
                  </a:moveTo>
                  <a:cubicBezTo>
                    <a:pt x="244954" y="2596381"/>
                    <a:pt x="217929" y="2528169"/>
                    <a:pt x="239711" y="2472161"/>
                  </a:cubicBezTo>
                  <a:cubicBezTo>
                    <a:pt x="276393" y="2376418"/>
                    <a:pt x="404342" y="2386748"/>
                    <a:pt x="437146" y="2478423"/>
                  </a:cubicBezTo>
                  <a:cubicBezTo>
                    <a:pt x="470240" y="2557575"/>
                    <a:pt x="388891" y="2654887"/>
                    <a:pt x="295968" y="2617026"/>
                  </a:cubicBezTo>
                  <a:close/>
                  <a:moveTo>
                    <a:pt x="236125" y="3086372"/>
                  </a:moveTo>
                  <a:cubicBezTo>
                    <a:pt x="262321" y="2979049"/>
                    <a:pt x="402410" y="2978425"/>
                    <a:pt x="438249" y="3078236"/>
                  </a:cubicBezTo>
                  <a:cubicBezTo>
                    <a:pt x="510494" y="3251272"/>
                    <a:pt x="188146" y="3283816"/>
                    <a:pt x="236125" y="3086372"/>
                  </a:cubicBezTo>
                  <a:close/>
                  <a:moveTo>
                    <a:pt x="237504" y="3685880"/>
                  </a:moveTo>
                  <a:cubicBezTo>
                    <a:pt x="263701" y="3578877"/>
                    <a:pt x="403514" y="3577613"/>
                    <a:pt x="439629" y="3677744"/>
                  </a:cubicBezTo>
                  <a:cubicBezTo>
                    <a:pt x="512149" y="3851709"/>
                    <a:pt x="189801" y="3883324"/>
                    <a:pt x="237504" y="3685880"/>
                  </a:cubicBezTo>
                  <a:close/>
                  <a:moveTo>
                    <a:pt x="299554" y="4416174"/>
                  </a:moveTo>
                  <a:cubicBezTo>
                    <a:pt x="248540" y="4395529"/>
                    <a:pt x="221516" y="4327318"/>
                    <a:pt x="243298" y="4271310"/>
                  </a:cubicBezTo>
                  <a:cubicBezTo>
                    <a:pt x="279979" y="4175567"/>
                    <a:pt x="407928" y="4185896"/>
                    <a:pt x="440732" y="4277572"/>
                  </a:cubicBezTo>
                  <a:cubicBezTo>
                    <a:pt x="473551" y="4356419"/>
                    <a:pt x="392753" y="4454036"/>
                    <a:pt x="299554" y="4416174"/>
                  </a:cubicBezTo>
                  <a:close/>
                  <a:moveTo>
                    <a:pt x="239711" y="4885521"/>
                  </a:moveTo>
                  <a:cubicBezTo>
                    <a:pt x="265908" y="4777878"/>
                    <a:pt x="405997" y="4777878"/>
                    <a:pt x="441836" y="4877385"/>
                  </a:cubicBezTo>
                  <a:cubicBezTo>
                    <a:pt x="514080" y="5050420"/>
                    <a:pt x="191732" y="5082965"/>
                    <a:pt x="239711" y="4885521"/>
                  </a:cubicBezTo>
                  <a:close/>
                  <a:moveTo>
                    <a:pt x="291277" y="5610498"/>
                  </a:moveTo>
                  <a:cubicBezTo>
                    <a:pt x="250472" y="5588589"/>
                    <a:pt x="229227" y="5534150"/>
                    <a:pt x="241091" y="5485029"/>
                  </a:cubicBezTo>
                  <a:cubicBezTo>
                    <a:pt x="267288" y="5377706"/>
                    <a:pt x="407377" y="5377386"/>
                    <a:pt x="443216" y="5476893"/>
                  </a:cubicBezTo>
                  <a:cubicBezTo>
                    <a:pt x="477966" y="5560127"/>
                    <a:pt x="386683" y="5661813"/>
                    <a:pt x="291277" y="5610498"/>
                  </a:cubicBezTo>
                  <a:close/>
                  <a:moveTo>
                    <a:pt x="303127" y="6215323"/>
                  </a:moveTo>
                  <a:cubicBezTo>
                    <a:pt x="252113" y="6194678"/>
                    <a:pt x="225088" y="6126467"/>
                    <a:pt x="246870" y="6070459"/>
                  </a:cubicBezTo>
                  <a:cubicBezTo>
                    <a:pt x="283552" y="5974715"/>
                    <a:pt x="411501" y="5985045"/>
                    <a:pt x="444305" y="6076721"/>
                  </a:cubicBezTo>
                  <a:cubicBezTo>
                    <a:pt x="477138" y="6155567"/>
                    <a:pt x="396340" y="6253185"/>
                    <a:pt x="303127" y="6215323"/>
                  </a:cubicBezTo>
                  <a:close/>
                  <a:moveTo>
                    <a:pt x="304230" y="6815151"/>
                  </a:moveTo>
                  <a:cubicBezTo>
                    <a:pt x="196408" y="6771347"/>
                    <a:pt x="232538" y="6582040"/>
                    <a:pt x="361590" y="6603949"/>
                  </a:cubicBezTo>
                  <a:cubicBezTo>
                    <a:pt x="517943" y="6631161"/>
                    <a:pt x="451769" y="6875227"/>
                    <a:pt x="304230" y="6815151"/>
                  </a:cubicBezTo>
                  <a:close/>
                </a:path>
              </a:pathLst>
            </a:custGeom>
            <a:solidFill>
              <a:srgbClr val="6D92B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nvGrpSpPr>
            <p:cNvPr id="117" name="Google Shape;117;p4"/>
            <p:cNvGrpSpPr/>
            <p:nvPr/>
          </p:nvGrpSpPr>
          <p:grpSpPr>
            <a:xfrm>
              <a:off x="14722166" y="4838599"/>
              <a:ext cx="5380478" cy="6622699"/>
              <a:chOff x="14722166" y="4838599"/>
              <a:chExt cx="5380478" cy="6622699"/>
            </a:xfrm>
          </p:grpSpPr>
          <p:sp>
            <p:nvSpPr>
              <p:cNvPr id="118" name="Google Shape;118;p4"/>
              <p:cNvSpPr/>
              <p:nvPr/>
            </p:nvSpPr>
            <p:spPr>
              <a:xfrm>
                <a:off x="14771123" y="4838599"/>
                <a:ext cx="5183551" cy="52520"/>
              </a:xfrm>
              <a:custGeom>
                <a:avLst/>
                <a:gdLst/>
                <a:ahLst/>
                <a:cxnLst/>
                <a:rect l="l" t="t" r="r" b="b"/>
                <a:pathLst>
                  <a:path w="5183551" h="52520" extrusionOk="0">
                    <a:moveTo>
                      <a:pt x="5181062" y="52520"/>
                    </a:moveTo>
                    <a:cubicBezTo>
                      <a:pt x="5179668" y="52535"/>
                      <a:pt x="9188" y="35013"/>
                      <a:pt x="7358" y="34999"/>
                    </a:cubicBezTo>
                    <a:cubicBezTo>
                      <a:pt x="7358" y="-18278"/>
                      <a:pt x="-365743" y="188"/>
                      <a:pt x="4201587" y="19351"/>
                    </a:cubicBezTo>
                    <a:cubicBezTo>
                      <a:pt x="5288521" y="23536"/>
                      <a:pt x="5179784" y="7438"/>
                      <a:pt x="5181062" y="52520"/>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19" name="Google Shape;119;p4"/>
              <p:cNvSpPr/>
              <p:nvPr/>
            </p:nvSpPr>
            <p:spPr>
              <a:xfrm>
                <a:off x="14771466" y="5433546"/>
                <a:ext cx="5198445" cy="54888"/>
              </a:xfrm>
              <a:custGeom>
                <a:avLst/>
                <a:gdLst/>
                <a:ahLst/>
                <a:cxnLst/>
                <a:rect l="l" t="t" r="r" b="b"/>
                <a:pathLst>
                  <a:path w="5198445" h="54888" extrusionOk="0">
                    <a:moveTo>
                      <a:pt x="5195619" y="54888"/>
                    </a:moveTo>
                    <a:cubicBezTo>
                      <a:pt x="5193964" y="54917"/>
                      <a:pt x="6973" y="37381"/>
                      <a:pt x="5913" y="37367"/>
                    </a:cubicBezTo>
                    <a:cubicBezTo>
                      <a:pt x="7147" y="-18438"/>
                      <a:pt x="-345885" y="-1250"/>
                      <a:pt x="4215302" y="21719"/>
                    </a:cubicBezTo>
                    <a:cubicBezTo>
                      <a:pt x="5301626" y="25889"/>
                      <a:pt x="5195619" y="9254"/>
                      <a:pt x="5195619" y="54888"/>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0" name="Google Shape;120;p4"/>
              <p:cNvSpPr/>
              <p:nvPr/>
            </p:nvSpPr>
            <p:spPr>
              <a:xfrm>
                <a:off x="14772964" y="6030685"/>
                <a:ext cx="5232989" cy="43454"/>
              </a:xfrm>
              <a:custGeom>
                <a:avLst/>
                <a:gdLst/>
                <a:ahLst/>
                <a:cxnLst/>
                <a:rect l="l" t="t" r="r" b="b"/>
                <a:pathLst>
                  <a:path w="5232989" h="43454" extrusionOk="0">
                    <a:moveTo>
                      <a:pt x="694635" y="40055"/>
                    </a:moveTo>
                    <a:cubicBezTo>
                      <a:pt x="-96612" y="40055"/>
                      <a:pt x="4152" y="50530"/>
                      <a:pt x="4152" y="0"/>
                    </a:cubicBezTo>
                    <a:cubicBezTo>
                      <a:pt x="6374746" y="36263"/>
                      <a:pt x="7297007" y="50647"/>
                      <a:pt x="694635" y="40055"/>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1" name="Google Shape;121;p4"/>
              <p:cNvSpPr/>
              <p:nvPr/>
            </p:nvSpPr>
            <p:spPr>
              <a:xfrm>
                <a:off x="14738520" y="6629829"/>
                <a:ext cx="5253707" cy="53247"/>
              </a:xfrm>
              <a:custGeom>
                <a:avLst/>
                <a:gdLst/>
                <a:ahLst/>
                <a:cxnLst/>
                <a:rect l="l" t="t" r="r" b="b"/>
                <a:pathLst>
                  <a:path w="5253707" h="53247" extrusionOk="0">
                    <a:moveTo>
                      <a:pt x="5250897" y="53248"/>
                    </a:moveTo>
                    <a:cubicBezTo>
                      <a:pt x="5249764" y="53262"/>
                      <a:pt x="7069" y="35421"/>
                      <a:pt x="5486" y="35407"/>
                    </a:cubicBezTo>
                    <a:cubicBezTo>
                      <a:pt x="8056" y="-18713"/>
                      <a:pt x="-348809" y="364"/>
                      <a:pt x="4276650" y="19759"/>
                    </a:cubicBezTo>
                    <a:cubicBezTo>
                      <a:pt x="5356265" y="23929"/>
                      <a:pt x="5250897" y="7817"/>
                      <a:pt x="5250897" y="53248"/>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2" name="Google Shape;122;p4"/>
              <p:cNvSpPr/>
              <p:nvPr/>
            </p:nvSpPr>
            <p:spPr>
              <a:xfrm>
                <a:off x="14762705" y="7227226"/>
                <a:ext cx="5242989" cy="52859"/>
              </a:xfrm>
              <a:custGeom>
                <a:avLst/>
                <a:gdLst/>
                <a:ahLst/>
                <a:cxnLst/>
                <a:rect l="l" t="t" r="r" b="b"/>
                <a:pathLst>
                  <a:path w="5242989" h="52859" extrusionOk="0">
                    <a:moveTo>
                      <a:pt x="5240494" y="52859"/>
                    </a:moveTo>
                    <a:cubicBezTo>
                      <a:pt x="5239216" y="52874"/>
                      <a:pt x="5437" y="35033"/>
                      <a:pt x="3912" y="35018"/>
                    </a:cubicBezTo>
                    <a:cubicBezTo>
                      <a:pt x="11943" y="-18505"/>
                      <a:pt x="-350616" y="310"/>
                      <a:pt x="4266799" y="19691"/>
                    </a:cubicBezTo>
                    <a:cubicBezTo>
                      <a:pt x="5347823" y="23860"/>
                      <a:pt x="5239187" y="8126"/>
                      <a:pt x="5240494" y="52859"/>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3" name="Google Shape;123;p4"/>
              <p:cNvSpPr/>
              <p:nvPr/>
            </p:nvSpPr>
            <p:spPr>
              <a:xfrm>
                <a:off x="14743844" y="7824195"/>
                <a:ext cx="5286530" cy="53205"/>
              </a:xfrm>
              <a:custGeom>
                <a:avLst/>
                <a:gdLst/>
                <a:ahLst/>
                <a:cxnLst/>
                <a:rect l="l" t="t" r="r" b="b"/>
                <a:pathLst>
                  <a:path w="5286530" h="53205" extrusionOk="0">
                    <a:moveTo>
                      <a:pt x="5285001" y="53205"/>
                    </a:moveTo>
                    <a:cubicBezTo>
                      <a:pt x="5283941" y="53219"/>
                      <a:pt x="129667" y="35902"/>
                      <a:pt x="7062" y="35059"/>
                    </a:cubicBezTo>
                    <a:cubicBezTo>
                      <a:pt x="5871" y="-18799"/>
                      <a:pt x="-357907" y="495"/>
                      <a:pt x="4299732" y="20036"/>
                    </a:cubicBezTo>
                    <a:cubicBezTo>
                      <a:pt x="5392678" y="24221"/>
                      <a:pt x="5280906" y="8123"/>
                      <a:pt x="5285001" y="53205"/>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4" name="Google Shape;124;p4"/>
              <p:cNvSpPr/>
              <p:nvPr/>
            </p:nvSpPr>
            <p:spPr>
              <a:xfrm>
                <a:off x="14759894" y="8419636"/>
                <a:ext cx="5297464" cy="48437"/>
              </a:xfrm>
              <a:custGeom>
                <a:avLst/>
                <a:gdLst/>
                <a:ahLst/>
                <a:cxnLst/>
                <a:rect l="l" t="t" r="r" b="b"/>
                <a:pathLst>
                  <a:path w="5297464" h="48437" extrusionOk="0">
                    <a:moveTo>
                      <a:pt x="1935367" y="42249"/>
                    </a:moveTo>
                    <a:cubicBezTo>
                      <a:pt x="-176871" y="34128"/>
                      <a:pt x="4706" y="58129"/>
                      <a:pt x="3428" y="0"/>
                    </a:cubicBezTo>
                    <a:cubicBezTo>
                      <a:pt x="5650372" y="15705"/>
                      <a:pt x="7514671" y="65786"/>
                      <a:pt x="1935367" y="42249"/>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5" name="Google Shape;125;p4"/>
              <p:cNvSpPr/>
              <p:nvPr/>
            </p:nvSpPr>
            <p:spPr>
              <a:xfrm>
                <a:off x="14758952" y="9017643"/>
                <a:ext cx="5285935" cy="54384"/>
              </a:xfrm>
              <a:custGeom>
                <a:avLst/>
                <a:gdLst/>
                <a:ahLst/>
                <a:cxnLst/>
                <a:rect l="l" t="t" r="r" b="b"/>
                <a:pathLst>
                  <a:path w="5285935" h="54384" extrusionOk="0">
                    <a:moveTo>
                      <a:pt x="5283136" y="54385"/>
                    </a:moveTo>
                    <a:cubicBezTo>
                      <a:pt x="5282076" y="54399"/>
                      <a:pt x="119452" y="37008"/>
                      <a:pt x="6286" y="36238"/>
                    </a:cubicBezTo>
                    <a:cubicBezTo>
                      <a:pt x="6286" y="-20263"/>
                      <a:pt x="-350565" y="1341"/>
                      <a:pt x="4313028" y="20911"/>
                    </a:cubicBezTo>
                    <a:cubicBezTo>
                      <a:pt x="5388069" y="26112"/>
                      <a:pt x="5283136" y="7050"/>
                      <a:pt x="5283136" y="54385"/>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6" name="Google Shape;126;p4"/>
              <p:cNvSpPr/>
              <p:nvPr/>
            </p:nvSpPr>
            <p:spPr>
              <a:xfrm>
                <a:off x="14743269" y="9614138"/>
                <a:ext cx="5325659" cy="55204"/>
              </a:xfrm>
              <a:custGeom>
                <a:avLst/>
                <a:gdLst/>
                <a:ahLst/>
                <a:cxnLst/>
                <a:rect l="l" t="t" r="r" b="b"/>
                <a:pathLst>
                  <a:path w="5325659" h="55204" extrusionOk="0">
                    <a:moveTo>
                      <a:pt x="5324463" y="55205"/>
                    </a:moveTo>
                    <a:cubicBezTo>
                      <a:pt x="5323403" y="55219"/>
                      <a:pt x="99629" y="37668"/>
                      <a:pt x="5428" y="37058"/>
                    </a:cubicBezTo>
                    <a:cubicBezTo>
                      <a:pt x="8144" y="-21419"/>
                      <a:pt x="-351859" y="2030"/>
                      <a:pt x="4343042" y="21731"/>
                    </a:cubicBezTo>
                    <a:cubicBezTo>
                      <a:pt x="5431399" y="25915"/>
                      <a:pt x="5319453" y="9774"/>
                      <a:pt x="5324463" y="55205"/>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7" name="Google Shape;127;p4"/>
              <p:cNvSpPr/>
              <p:nvPr/>
            </p:nvSpPr>
            <p:spPr>
              <a:xfrm>
                <a:off x="14744320" y="10210968"/>
                <a:ext cx="5358323" cy="49377"/>
              </a:xfrm>
              <a:custGeom>
                <a:avLst/>
                <a:gdLst/>
                <a:ahLst/>
                <a:cxnLst/>
                <a:rect l="l" t="t" r="r" b="b"/>
                <a:pathLst>
                  <a:path w="5358323" h="49377" extrusionOk="0">
                    <a:moveTo>
                      <a:pt x="1993675" y="42554"/>
                    </a:moveTo>
                    <a:cubicBezTo>
                      <a:pt x="-209555" y="34099"/>
                      <a:pt x="5755" y="60091"/>
                      <a:pt x="5755" y="0"/>
                    </a:cubicBezTo>
                    <a:cubicBezTo>
                      <a:pt x="5618575" y="21633"/>
                      <a:pt x="7652484" y="66439"/>
                      <a:pt x="1993675" y="42554"/>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8" name="Google Shape;128;p4"/>
              <p:cNvSpPr/>
              <p:nvPr/>
            </p:nvSpPr>
            <p:spPr>
              <a:xfrm>
                <a:off x="14722166" y="10809653"/>
                <a:ext cx="5379853" cy="54012"/>
              </a:xfrm>
              <a:custGeom>
                <a:avLst/>
                <a:gdLst/>
                <a:ahLst/>
                <a:cxnLst/>
                <a:rect l="l" t="t" r="r" b="b"/>
                <a:pathLst>
                  <a:path w="5379853" h="54012" extrusionOk="0">
                    <a:moveTo>
                      <a:pt x="5377834" y="54013"/>
                    </a:moveTo>
                    <a:cubicBezTo>
                      <a:pt x="5376730" y="54027"/>
                      <a:pt x="228134" y="37116"/>
                      <a:pt x="6681" y="35241"/>
                    </a:cubicBezTo>
                    <a:cubicBezTo>
                      <a:pt x="6681" y="-19473"/>
                      <a:pt x="-362746" y="896"/>
                      <a:pt x="4392565" y="20844"/>
                    </a:cubicBezTo>
                    <a:cubicBezTo>
                      <a:pt x="5485191" y="25028"/>
                      <a:pt x="5375263" y="8916"/>
                      <a:pt x="5377834" y="54013"/>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29" name="Google Shape;129;p4"/>
              <p:cNvSpPr/>
              <p:nvPr/>
            </p:nvSpPr>
            <p:spPr>
              <a:xfrm>
                <a:off x="14740169" y="11405469"/>
                <a:ext cx="5355693" cy="55829"/>
              </a:xfrm>
              <a:custGeom>
                <a:avLst/>
                <a:gdLst/>
                <a:ahLst/>
                <a:cxnLst/>
                <a:rect l="l" t="t" r="r" b="b"/>
                <a:pathLst>
                  <a:path w="5355693" h="55829" extrusionOk="0">
                    <a:moveTo>
                      <a:pt x="5353761" y="55830"/>
                    </a:moveTo>
                    <a:cubicBezTo>
                      <a:pt x="5352716" y="55844"/>
                      <a:pt x="147268" y="37916"/>
                      <a:pt x="6874" y="36739"/>
                    </a:cubicBezTo>
                    <a:cubicBezTo>
                      <a:pt x="5567" y="-18121"/>
                      <a:pt x="-358037" y="-1558"/>
                      <a:pt x="4388619" y="22341"/>
                    </a:cubicBezTo>
                    <a:cubicBezTo>
                      <a:pt x="5459405" y="26526"/>
                      <a:pt x="5351017" y="9193"/>
                      <a:pt x="5353761" y="55830"/>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130" name="Google Shape;130;p4"/>
            <p:cNvSpPr/>
            <p:nvPr/>
          </p:nvSpPr>
          <p:spPr>
            <a:xfrm>
              <a:off x="15430913" y="4523777"/>
              <a:ext cx="144492" cy="7194416"/>
            </a:xfrm>
            <a:custGeom>
              <a:avLst/>
              <a:gdLst/>
              <a:ahLst/>
              <a:cxnLst/>
              <a:rect l="l" t="t" r="r" b="b"/>
              <a:pathLst>
                <a:path w="144492" h="7194416" extrusionOk="0">
                  <a:moveTo>
                    <a:pt x="144493" y="7194417"/>
                  </a:moveTo>
                  <a:cubicBezTo>
                    <a:pt x="64741" y="7194417"/>
                    <a:pt x="-60826" y="3038440"/>
                    <a:pt x="33912" y="2"/>
                  </a:cubicBezTo>
                  <a:cubicBezTo>
                    <a:pt x="114651" y="-2454"/>
                    <a:pt x="-79864" y="2803236"/>
                    <a:pt x="144493" y="7194417"/>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131" name="Google Shape;131;p4"/>
          <p:cNvSpPr txBox="1">
            <a:spLocks noGrp="1"/>
          </p:cNvSpPr>
          <p:nvPr>
            <p:ph type="body" idx="1"/>
          </p:nvPr>
        </p:nvSpPr>
        <p:spPr>
          <a:xfrm>
            <a:off x="3467400" y="4543367"/>
            <a:ext cx="5257200" cy="699200"/>
          </a:xfrm>
          <a:prstGeom prst="rect">
            <a:avLst/>
          </a:prstGeom>
        </p:spPr>
        <p:txBody>
          <a:bodyPr spcFirstLastPara="1" wrap="square" lIns="0" tIns="0" rIns="0" bIns="0" anchor="t" anchorCtr="0">
            <a:noAutofit/>
          </a:bodyPr>
          <a:lstStyle>
            <a:lvl1pPr marL="609585" lvl="0" indent="-431789" algn="ctr" rtl="0">
              <a:spcBef>
                <a:spcPts val="0"/>
              </a:spcBef>
              <a:spcAft>
                <a:spcPts val="0"/>
              </a:spcAft>
              <a:buSzPts val="1500"/>
              <a:buChar char="●"/>
              <a:defRPr sz="2000"/>
            </a:lvl1pPr>
            <a:lvl2pPr marL="1219170" lvl="1" indent="-431789" algn="ctr" rtl="0">
              <a:spcBef>
                <a:spcPts val="1067"/>
              </a:spcBef>
              <a:spcAft>
                <a:spcPts val="0"/>
              </a:spcAft>
              <a:buSzPts val="1500"/>
              <a:buChar char="○"/>
              <a:defRPr sz="2000"/>
            </a:lvl2pPr>
            <a:lvl3pPr marL="1828754" lvl="2" indent="-431789" algn="ctr" rtl="0">
              <a:spcBef>
                <a:spcPts val="1067"/>
              </a:spcBef>
              <a:spcAft>
                <a:spcPts val="0"/>
              </a:spcAft>
              <a:buSzPts val="1500"/>
              <a:buChar char="■"/>
              <a:defRPr sz="2000"/>
            </a:lvl3pPr>
            <a:lvl4pPr marL="2438339" lvl="3" indent="-431789" algn="ctr" rtl="0">
              <a:spcBef>
                <a:spcPts val="1067"/>
              </a:spcBef>
              <a:spcAft>
                <a:spcPts val="0"/>
              </a:spcAft>
              <a:buSzPts val="1500"/>
              <a:buChar char="●"/>
              <a:defRPr sz="2000"/>
            </a:lvl4pPr>
            <a:lvl5pPr marL="3047924" lvl="4" indent="-431789" algn="ctr" rtl="0">
              <a:spcBef>
                <a:spcPts val="1067"/>
              </a:spcBef>
              <a:spcAft>
                <a:spcPts val="0"/>
              </a:spcAft>
              <a:buSzPts val="1500"/>
              <a:buChar char="○"/>
              <a:defRPr sz="2000"/>
            </a:lvl5pPr>
            <a:lvl6pPr marL="3657509" lvl="5" indent="-431789" algn="ctr" rtl="0">
              <a:spcBef>
                <a:spcPts val="1067"/>
              </a:spcBef>
              <a:spcAft>
                <a:spcPts val="0"/>
              </a:spcAft>
              <a:buSzPts val="1500"/>
              <a:buChar char="■"/>
              <a:defRPr sz="2000"/>
            </a:lvl6pPr>
            <a:lvl7pPr marL="4267093" lvl="6" indent="-431789" algn="ctr" rtl="0">
              <a:spcBef>
                <a:spcPts val="1067"/>
              </a:spcBef>
              <a:spcAft>
                <a:spcPts val="0"/>
              </a:spcAft>
              <a:buSzPts val="1500"/>
              <a:buChar char="●"/>
              <a:defRPr sz="2000"/>
            </a:lvl7pPr>
            <a:lvl8pPr marL="4876678" lvl="7" indent="-431789" algn="ctr" rtl="0">
              <a:spcBef>
                <a:spcPts val="1067"/>
              </a:spcBef>
              <a:spcAft>
                <a:spcPts val="0"/>
              </a:spcAft>
              <a:buSzPts val="1500"/>
              <a:buChar char="○"/>
              <a:defRPr sz="2000"/>
            </a:lvl8pPr>
            <a:lvl9pPr marL="5486263" lvl="8" indent="-431789" algn="ctr" rtl="0">
              <a:spcBef>
                <a:spcPts val="1067"/>
              </a:spcBef>
              <a:spcAft>
                <a:spcPts val="1067"/>
              </a:spcAft>
              <a:buSzPts val="1500"/>
              <a:buChar char="■"/>
              <a:defRPr sz="2000"/>
            </a:lvl9pPr>
          </a:lstStyle>
          <a:p>
            <a:endParaRPr/>
          </a:p>
        </p:txBody>
      </p:sp>
      <p:sp>
        <p:nvSpPr>
          <p:cNvPr id="132" name="Google Shape;132;p4"/>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
        <p:nvSpPr>
          <p:cNvPr id="133" name="Google Shape;133;p4"/>
          <p:cNvSpPr txBox="1">
            <a:spLocks noGrp="1"/>
          </p:cNvSpPr>
          <p:nvPr>
            <p:ph type="ctrTitle"/>
          </p:nvPr>
        </p:nvSpPr>
        <p:spPr>
          <a:xfrm>
            <a:off x="3725400" y="2172767"/>
            <a:ext cx="4741200" cy="1973600"/>
          </a:xfrm>
          <a:prstGeom prst="rect">
            <a:avLst/>
          </a:prstGeom>
        </p:spPr>
        <p:txBody>
          <a:bodyPr spcFirstLastPara="1" wrap="square" lIns="0" tIns="0" rIns="0" bIns="0" anchor="b" anchorCtr="0">
            <a:noAutofit/>
          </a:bodyPr>
          <a:lstStyle>
            <a:lvl1pPr lvl="0" algn="ctr" rtl="0">
              <a:spcBef>
                <a:spcPts val="0"/>
              </a:spcBef>
              <a:spcAft>
                <a:spcPts val="0"/>
              </a:spcAft>
              <a:buSzPts val="3500"/>
              <a:buNone/>
              <a:defRPr sz="4667"/>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endParaRPr/>
          </a:p>
        </p:txBody>
      </p:sp>
    </p:spTree>
    <p:extLst>
      <p:ext uri="{BB962C8B-B14F-4D97-AF65-F5344CB8AC3E}">
        <p14:creationId xmlns:p14="http://schemas.microsoft.com/office/powerpoint/2010/main" val="4213026852"/>
      </p:ext>
    </p:extLst>
  </p:cSld>
  <p:clrMapOvr>
    <a:masterClrMapping/>
  </p:clrMapOvr>
  <p:transition>
    <p:fade thruBlk="1"/>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4" name="Footer Placeholder 3"/>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5" name="Slide Number Placeholder 4"/>
          <p:cNvSpPr>
            <a:spLocks noGrp="1"/>
          </p:cNvSpPr>
          <p:nvPr>
            <p:ph type="sldNum" sz="quarter" idx="12"/>
          </p:nvPr>
        </p:nvSpPr>
        <p:spPr/>
        <p:txBody>
          <a:bodyPr/>
          <a:lstStyle/>
          <a:p>
            <a:pPr defTabSz="914340" fontAlgn="base">
              <a:spcBef>
                <a:spcPct val="0"/>
              </a:spcBef>
              <a:spcAft>
                <a:spcPct val="0"/>
              </a:spcAft>
            </a:pPr>
            <a:fld id="{C08A34DC-4DD5-41C1-A161-69E979DF2560}"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2112188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914340" fontAlgn="base">
              <a:spcBef>
                <a:spcPct val="0"/>
              </a:spcBef>
              <a:spcAft>
                <a:spcPct val="0"/>
              </a:spcAft>
            </a:pPr>
            <a:fld id="{3BB545AD-A82C-4FB7-A1EF-4E8FA743B045}"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57545736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3" name="Footer Placeholder 2"/>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4" name="Slide Number Placeholder 3"/>
          <p:cNvSpPr>
            <a:spLocks noGrp="1"/>
          </p:cNvSpPr>
          <p:nvPr>
            <p:ph type="sldNum" sz="quarter" idx="12"/>
          </p:nvPr>
        </p:nvSpPr>
        <p:spPr/>
        <p:txBody>
          <a:bodyPr/>
          <a:lstStyle/>
          <a:p>
            <a:pPr defTabSz="914340" fontAlgn="base">
              <a:spcBef>
                <a:spcPct val="0"/>
              </a:spcBef>
              <a:spcAft>
                <a:spcPct val="0"/>
              </a:spcAft>
            </a:pPr>
            <a:fld id="{3BB545AD-A82C-4FB7-A1EF-4E8FA743B045}"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41984847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1"/>
            <a:ext cx="3932237" cy="1600201"/>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9" y="987426"/>
            <a:ext cx="6172200" cy="4873625"/>
          </a:xfrm>
        </p:spPr>
        <p:txBody>
          <a:bodyPr/>
          <a:lstStyle>
            <a:lvl1pPr>
              <a:defRPr sz="3200"/>
            </a:lvl1pPr>
            <a:lvl2pPr>
              <a:defRPr sz="2800"/>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9" y="2057399"/>
            <a:ext cx="3932237" cy="3811589"/>
          </a:xfrm>
        </p:spPr>
        <p:txBody>
          <a:bodyPr/>
          <a:lstStyle>
            <a:lvl1pPr marL="0" indent="0">
              <a:buNone/>
              <a:defRPr sz="1599"/>
            </a:lvl1pPr>
            <a:lvl2pPr marL="457173" indent="0">
              <a:buNone/>
              <a:defRPr sz="1400"/>
            </a:lvl2pPr>
            <a:lvl3pPr marL="914347" indent="0">
              <a:buNone/>
              <a:defRPr sz="1200"/>
            </a:lvl3pPr>
            <a:lvl4pPr marL="1371519" indent="0">
              <a:buNone/>
              <a:defRPr sz="1000"/>
            </a:lvl4pPr>
            <a:lvl5pPr marL="1828693" indent="0">
              <a:buNone/>
              <a:defRPr sz="1000"/>
            </a:lvl5pPr>
            <a:lvl6pPr marL="2285866" indent="0">
              <a:buNone/>
              <a:defRPr sz="1000"/>
            </a:lvl6pPr>
            <a:lvl7pPr marL="2743040" indent="0">
              <a:buNone/>
              <a:defRPr sz="1000"/>
            </a:lvl7pPr>
            <a:lvl8pPr marL="3200213" indent="0">
              <a:buNone/>
              <a:defRPr sz="1000"/>
            </a:lvl8pPr>
            <a:lvl9pPr marL="365738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914340" fontAlgn="base">
              <a:spcBef>
                <a:spcPct val="0"/>
              </a:spcBef>
              <a:spcAft>
                <a:spcPct val="0"/>
              </a:spcAft>
            </a:pPr>
            <a:fld id="{7665D65C-FF09-4549-87D6-C2EB0777F7E1}"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17987184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1"/>
            <a:ext cx="3932237" cy="1600201"/>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9" y="987426"/>
            <a:ext cx="6172200" cy="4873625"/>
          </a:xfrm>
        </p:spPr>
        <p:txBody>
          <a:bodyPr anchor="t"/>
          <a:lstStyle>
            <a:lvl1pPr marL="0" indent="0">
              <a:buNone/>
              <a:defRPr sz="3200"/>
            </a:lvl1pPr>
            <a:lvl2pPr marL="457173" indent="0">
              <a:buNone/>
              <a:defRPr sz="2800"/>
            </a:lvl2pPr>
            <a:lvl3pPr marL="914347" indent="0">
              <a:buNone/>
              <a:defRPr sz="2399"/>
            </a:lvl3pPr>
            <a:lvl4pPr marL="1371519" indent="0">
              <a:buNone/>
              <a:defRPr sz="1999"/>
            </a:lvl4pPr>
            <a:lvl5pPr marL="1828693" indent="0">
              <a:buNone/>
              <a:defRPr sz="1999"/>
            </a:lvl5pPr>
            <a:lvl6pPr marL="2285866" indent="0">
              <a:buNone/>
              <a:defRPr sz="1999"/>
            </a:lvl6pPr>
            <a:lvl7pPr marL="2743040" indent="0">
              <a:buNone/>
              <a:defRPr sz="1999"/>
            </a:lvl7pPr>
            <a:lvl8pPr marL="3200213" indent="0">
              <a:buNone/>
              <a:defRPr sz="1999"/>
            </a:lvl8pPr>
            <a:lvl9pPr marL="3657387"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839789" y="2057399"/>
            <a:ext cx="3932237" cy="3811589"/>
          </a:xfrm>
        </p:spPr>
        <p:txBody>
          <a:bodyPr/>
          <a:lstStyle>
            <a:lvl1pPr marL="0" indent="0">
              <a:buNone/>
              <a:defRPr sz="1599"/>
            </a:lvl1pPr>
            <a:lvl2pPr marL="457173" indent="0">
              <a:buNone/>
              <a:defRPr sz="1400"/>
            </a:lvl2pPr>
            <a:lvl3pPr marL="914347" indent="0">
              <a:buNone/>
              <a:defRPr sz="1200"/>
            </a:lvl3pPr>
            <a:lvl4pPr marL="1371519" indent="0">
              <a:buNone/>
              <a:defRPr sz="1000"/>
            </a:lvl4pPr>
            <a:lvl5pPr marL="1828693" indent="0">
              <a:buNone/>
              <a:defRPr sz="1000"/>
            </a:lvl5pPr>
            <a:lvl6pPr marL="2285866" indent="0">
              <a:buNone/>
              <a:defRPr sz="1000"/>
            </a:lvl6pPr>
            <a:lvl7pPr marL="2743040" indent="0">
              <a:buNone/>
              <a:defRPr sz="1000"/>
            </a:lvl7pPr>
            <a:lvl8pPr marL="3200213" indent="0">
              <a:buNone/>
              <a:defRPr sz="1000"/>
            </a:lvl8pPr>
            <a:lvl9pPr marL="3657387"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6" name="Footer Placeholder 5"/>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pPr defTabSz="914340" fontAlgn="base">
              <a:spcBef>
                <a:spcPct val="0"/>
              </a:spcBef>
              <a:spcAft>
                <a:spcPct val="0"/>
              </a:spcAft>
            </a:pPr>
            <a:fld id="{F5988B10-A9BD-4E63-BE82-AA3FB014E01B}"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41816237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A973BB44-E0D1-485D-ABCD-660D61974E85}"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09052785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4"/>
            <a:ext cx="262890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4"/>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7F88807-791C-4860-9AE9-CA8C38FD4D5E}"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112408051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2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4195309927"/>
      </p:ext>
    </p:extLst>
  </p:cSld>
  <p:clrMapOvr>
    <a:masterClrMapping/>
  </p:clrMapOvr>
  <p:transition>
    <p:random/>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3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2425365797"/>
      </p:ext>
    </p:extLst>
  </p:cSld>
  <p:clrMapOvr>
    <a:masterClrMapping/>
  </p:clrMapOvr>
  <p:transition>
    <p:random/>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3330498" y="2875466"/>
            <a:ext cx="5290800" cy="874801"/>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3"/>
            </a:lvl1pPr>
            <a:lvl2pPr lvl="1" algn="ctr">
              <a:spcBef>
                <a:spcPts val="0"/>
              </a:spcBef>
              <a:spcAft>
                <a:spcPts val="0"/>
              </a:spcAft>
              <a:buSzPts val="6000"/>
              <a:buNone/>
              <a:defRPr sz="7996"/>
            </a:lvl2pPr>
            <a:lvl3pPr lvl="2" algn="ctr">
              <a:spcBef>
                <a:spcPts val="0"/>
              </a:spcBef>
              <a:spcAft>
                <a:spcPts val="0"/>
              </a:spcAft>
              <a:buSzPts val="6000"/>
              <a:buNone/>
              <a:defRPr sz="7996"/>
            </a:lvl3pPr>
            <a:lvl4pPr lvl="3" algn="ctr">
              <a:spcBef>
                <a:spcPts val="0"/>
              </a:spcBef>
              <a:spcAft>
                <a:spcPts val="0"/>
              </a:spcAft>
              <a:buSzPts val="6000"/>
              <a:buNone/>
              <a:defRPr sz="7996"/>
            </a:lvl4pPr>
            <a:lvl5pPr lvl="4" algn="ctr">
              <a:spcBef>
                <a:spcPts val="0"/>
              </a:spcBef>
              <a:spcAft>
                <a:spcPts val="0"/>
              </a:spcAft>
              <a:buSzPts val="6000"/>
              <a:buNone/>
              <a:defRPr sz="7996"/>
            </a:lvl5pPr>
            <a:lvl6pPr lvl="5" algn="ctr">
              <a:spcBef>
                <a:spcPts val="0"/>
              </a:spcBef>
              <a:spcAft>
                <a:spcPts val="0"/>
              </a:spcAft>
              <a:buSzPts val="6000"/>
              <a:buNone/>
              <a:defRPr sz="7996"/>
            </a:lvl6pPr>
            <a:lvl7pPr lvl="6" algn="ctr">
              <a:spcBef>
                <a:spcPts val="0"/>
              </a:spcBef>
              <a:spcAft>
                <a:spcPts val="0"/>
              </a:spcAft>
              <a:buSzPts val="6000"/>
              <a:buNone/>
              <a:defRPr sz="7996"/>
            </a:lvl7pPr>
            <a:lvl8pPr lvl="7" algn="ctr">
              <a:spcBef>
                <a:spcPts val="0"/>
              </a:spcBef>
              <a:spcAft>
                <a:spcPts val="0"/>
              </a:spcAft>
              <a:buSzPts val="6000"/>
              <a:buNone/>
              <a:defRPr sz="7996"/>
            </a:lvl8pPr>
            <a:lvl9pPr lvl="8" algn="ctr">
              <a:spcBef>
                <a:spcPts val="0"/>
              </a:spcBef>
              <a:spcAft>
                <a:spcPts val="0"/>
              </a:spcAft>
              <a:buSzPts val="6000"/>
              <a:buNone/>
              <a:defRPr sz="7996"/>
            </a:lvl9pPr>
          </a:lstStyle>
          <a:p>
            <a:endParaRPr/>
          </a:p>
        </p:txBody>
      </p:sp>
      <p:sp>
        <p:nvSpPr>
          <p:cNvPr id="209" name="Google Shape;209;p3"/>
          <p:cNvSpPr txBox="1">
            <a:spLocks noGrp="1"/>
          </p:cNvSpPr>
          <p:nvPr>
            <p:ph type="title" idx="2" hasCustomPrompt="1"/>
          </p:nvPr>
        </p:nvSpPr>
        <p:spPr>
          <a:xfrm>
            <a:off x="5287535" y="1496600"/>
            <a:ext cx="1376801" cy="874801"/>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3">
                <a:solidFill>
                  <a:schemeClr val="accent1"/>
                </a:solidFill>
              </a:defRPr>
            </a:lvl1pPr>
            <a:lvl2pPr lvl="1" algn="ctr" rtl="0">
              <a:spcBef>
                <a:spcPts val="0"/>
              </a:spcBef>
              <a:spcAft>
                <a:spcPts val="0"/>
              </a:spcAft>
              <a:buClr>
                <a:schemeClr val="accent1"/>
              </a:buClr>
              <a:buSzPts val="7200"/>
              <a:buNone/>
              <a:defRPr sz="9597">
                <a:solidFill>
                  <a:schemeClr val="accent1"/>
                </a:solidFill>
              </a:defRPr>
            </a:lvl2pPr>
            <a:lvl3pPr lvl="2" algn="ctr" rtl="0">
              <a:spcBef>
                <a:spcPts val="0"/>
              </a:spcBef>
              <a:spcAft>
                <a:spcPts val="0"/>
              </a:spcAft>
              <a:buClr>
                <a:schemeClr val="accent1"/>
              </a:buClr>
              <a:buSzPts val="7200"/>
              <a:buNone/>
              <a:defRPr sz="9597">
                <a:solidFill>
                  <a:schemeClr val="accent1"/>
                </a:solidFill>
              </a:defRPr>
            </a:lvl3pPr>
            <a:lvl4pPr lvl="3" algn="ctr" rtl="0">
              <a:spcBef>
                <a:spcPts val="0"/>
              </a:spcBef>
              <a:spcAft>
                <a:spcPts val="0"/>
              </a:spcAft>
              <a:buClr>
                <a:schemeClr val="accent1"/>
              </a:buClr>
              <a:buSzPts val="7200"/>
              <a:buNone/>
              <a:defRPr sz="9597">
                <a:solidFill>
                  <a:schemeClr val="accent1"/>
                </a:solidFill>
              </a:defRPr>
            </a:lvl4pPr>
            <a:lvl5pPr lvl="4" algn="ctr" rtl="0">
              <a:spcBef>
                <a:spcPts val="0"/>
              </a:spcBef>
              <a:spcAft>
                <a:spcPts val="0"/>
              </a:spcAft>
              <a:buClr>
                <a:schemeClr val="accent1"/>
              </a:buClr>
              <a:buSzPts val="7200"/>
              <a:buNone/>
              <a:defRPr sz="9597">
                <a:solidFill>
                  <a:schemeClr val="accent1"/>
                </a:solidFill>
              </a:defRPr>
            </a:lvl5pPr>
            <a:lvl6pPr lvl="5" algn="ctr" rtl="0">
              <a:spcBef>
                <a:spcPts val="0"/>
              </a:spcBef>
              <a:spcAft>
                <a:spcPts val="0"/>
              </a:spcAft>
              <a:buClr>
                <a:schemeClr val="accent1"/>
              </a:buClr>
              <a:buSzPts val="7200"/>
              <a:buNone/>
              <a:defRPr sz="9597">
                <a:solidFill>
                  <a:schemeClr val="accent1"/>
                </a:solidFill>
              </a:defRPr>
            </a:lvl6pPr>
            <a:lvl7pPr lvl="6" algn="ctr" rtl="0">
              <a:spcBef>
                <a:spcPts val="0"/>
              </a:spcBef>
              <a:spcAft>
                <a:spcPts val="0"/>
              </a:spcAft>
              <a:buClr>
                <a:schemeClr val="accent1"/>
              </a:buClr>
              <a:buSzPts val="7200"/>
              <a:buNone/>
              <a:defRPr sz="9597">
                <a:solidFill>
                  <a:schemeClr val="accent1"/>
                </a:solidFill>
              </a:defRPr>
            </a:lvl7pPr>
            <a:lvl8pPr lvl="7" algn="ctr" rtl="0">
              <a:spcBef>
                <a:spcPts val="0"/>
              </a:spcBef>
              <a:spcAft>
                <a:spcPts val="0"/>
              </a:spcAft>
              <a:buClr>
                <a:schemeClr val="accent1"/>
              </a:buClr>
              <a:buSzPts val="7200"/>
              <a:buNone/>
              <a:defRPr sz="9597">
                <a:solidFill>
                  <a:schemeClr val="accent1"/>
                </a:solidFill>
              </a:defRPr>
            </a:lvl8pPr>
            <a:lvl9pPr lvl="8" algn="ctr" rtl="0">
              <a:spcBef>
                <a:spcPts val="0"/>
              </a:spcBef>
              <a:spcAft>
                <a:spcPts val="0"/>
              </a:spcAft>
              <a:buClr>
                <a:schemeClr val="accent1"/>
              </a:buClr>
              <a:buSzPts val="7200"/>
              <a:buNone/>
              <a:defRPr sz="9597">
                <a:solidFill>
                  <a:schemeClr val="accent1"/>
                </a:solidFill>
              </a:defRPr>
            </a:lvl9pPr>
          </a:lstStyle>
          <a:p>
            <a:r>
              <a:t>xx%</a:t>
            </a:r>
          </a:p>
        </p:txBody>
      </p:sp>
      <p:sp>
        <p:nvSpPr>
          <p:cNvPr id="210" name="Google Shape;210;p3"/>
          <p:cNvSpPr txBox="1">
            <a:spLocks noGrp="1"/>
          </p:cNvSpPr>
          <p:nvPr>
            <p:ph type="subTitle" idx="1"/>
          </p:nvPr>
        </p:nvSpPr>
        <p:spPr>
          <a:xfrm>
            <a:off x="2978102" y="4193141"/>
            <a:ext cx="5995600" cy="874801"/>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16694534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175"/>
        <p:cNvGrpSpPr/>
        <p:nvPr/>
      </p:nvGrpSpPr>
      <p:grpSpPr>
        <a:xfrm>
          <a:off x="0" y="0"/>
          <a:ext cx="0" cy="0"/>
          <a:chOff x="0" y="0"/>
          <a:chExt cx="0" cy="0"/>
        </a:xfrm>
      </p:grpSpPr>
      <p:grpSp>
        <p:nvGrpSpPr>
          <p:cNvPr id="176" name="Google Shape;176;p6"/>
          <p:cNvGrpSpPr/>
          <p:nvPr/>
        </p:nvGrpSpPr>
        <p:grpSpPr>
          <a:xfrm rot="-5400000">
            <a:off x="3139935" y="-1062257"/>
            <a:ext cx="5910960" cy="8982519"/>
            <a:chOff x="4709901" y="-1593387"/>
            <a:chExt cx="8866440" cy="13473778"/>
          </a:xfrm>
        </p:grpSpPr>
        <p:sp>
          <p:nvSpPr>
            <p:cNvPr id="177" name="Google Shape;177;p6"/>
            <p:cNvSpPr/>
            <p:nvPr/>
          </p:nvSpPr>
          <p:spPr>
            <a:xfrm>
              <a:off x="4709901" y="-1593387"/>
              <a:ext cx="8866440" cy="13473778"/>
            </a:xfrm>
            <a:custGeom>
              <a:avLst/>
              <a:gdLst/>
              <a:ahLst/>
              <a:cxnLst/>
              <a:rect l="l" t="t" r="r" b="b"/>
              <a:pathLst>
                <a:path w="8866440" h="13473778" extrusionOk="0">
                  <a:moveTo>
                    <a:pt x="8862457" y="13374557"/>
                  </a:moveTo>
                  <a:cubicBezTo>
                    <a:pt x="8865368" y="13423953"/>
                    <a:pt x="9297026" y="13402906"/>
                    <a:pt x="251787" y="13473779"/>
                  </a:cubicBezTo>
                  <a:cubicBezTo>
                    <a:pt x="90111" y="13473779"/>
                    <a:pt x="58385" y="2006916"/>
                    <a:pt x="0" y="254921"/>
                  </a:cubicBezTo>
                  <a:cubicBezTo>
                    <a:pt x="0" y="129075"/>
                    <a:pt x="1418157" y="171733"/>
                    <a:pt x="1888199" y="148612"/>
                  </a:cubicBezTo>
                  <a:cubicBezTo>
                    <a:pt x="5066626" y="-7684"/>
                    <a:pt x="6666783" y="-67076"/>
                    <a:pt x="8628919" y="101373"/>
                  </a:cubicBezTo>
                  <a:cubicBezTo>
                    <a:pt x="8767684" y="113284"/>
                    <a:pt x="8489940" y="5100632"/>
                    <a:pt x="8862457" y="13374557"/>
                  </a:cubicBezTo>
                  <a:close/>
                </a:path>
              </a:pathLst>
            </a:custGeom>
            <a:solidFill>
              <a:srgbClr val="8CA65C"/>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8" name="Google Shape;178;p6"/>
            <p:cNvSpPr/>
            <p:nvPr/>
          </p:nvSpPr>
          <p:spPr>
            <a:xfrm>
              <a:off x="5084656" y="-1177434"/>
              <a:ext cx="8105426" cy="12641835"/>
            </a:xfrm>
            <a:custGeom>
              <a:avLst/>
              <a:gdLst/>
              <a:ahLst/>
              <a:cxnLst/>
              <a:rect l="l" t="t" r="r" b="b"/>
              <a:pathLst>
                <a:path w="8105426" h="12641835" extrusionOk="0">
                  <a:moveTo>
                    <a:pt x="0" y="178129"/>
                  </a:moveTo>
                  <a:cubicBezTo>
                    <a:pt x="317180" y="150400"/>
                    <a:pt x="643066" y="155197"/>
                    <a:pt x="1007929" y="155871"/>
                  </a:cubicBezTo>
                  <a:cubicBezTo>
                    <a:pt x="2257725" y="155871"/>
                    <a:pt x="5177896" y="-131013"/>
                    <a:pt x="7926580" y="73627"/>
                  </a:cubicBezTo>
                  <a:cubicBezTo>
                    <a:pt x="8006744" y="5660046"/>
                    <a:pt x="7775066" y="5331635"/>
                    <a:pt x="8105427" y="12580072"/>
                  </a:cubicBezTo>
                  <a:cubicBezTo>
                    <a:pt x="4433076" y="12609741"/>
                    <a:pt x="4695941" y="12606023"/>
                    <a:pt x="199979" y="12641835"/>
                  </a:cubicBezTo>
                  <a:cubicBezTo>
                    <a:pt x="19785" y="7212118"/>
                    <a:pt x="57845" y="2454821"/>
                    <a:pt x="0" y="178129"/>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79" name="Google Shape;179;p6"/>
            <p:cNvSpPr/>
            <p:nvPr/>
          </p:nvSpPr>
          <p:spPr>
            <a:xfrm>
              <a:off x="5089175" y="-1181942"/>
              <a:ext cx="8089443" cy="12646535"/>
            </a:xfrm>
            <a:custGeom>
              <a:avLst/>
              <a:gdLst/>
              <a:ahLst/>
              <a:cxnLst/>
              <a:rect l="l" t="t" r="r" b="b"/>
              <a:pathLst>
                <a:path w="8089443" h="12646535" extrusionOk="0">
                  <a:moveTo>
                    <a:pt x="8034383" y="12326718"/>
                  </a:moveTo>
                  <a:cubicBezTo>
                    <a:pt x="8100072" y="12326718"/>
                    <a:pt x="8089371" y="12333132"/>
                    <a:pt x="8087942" y="12301657"/>
                  </a:cubicBezTo>
                  <a:cubicBezTo>
                    <a:pt x="8041364" y="12301711"/>
                    <a:pt x="8024598" y="12301657"/>
                    <a:pt x="7973114" y="12301738"/>
                  </a:cubicBezTo>
                  <a:cubicBezTo>
                    <a:pt x="7975567" y="11724440"/>
                    <a:pt x="7924622" y="11812127"/>
                    <a:pt x="8065435" y="11812451"/>
                  </a:cubicBezTo>
                  <a:cubicBezTo>
                    <a:pt x="8064033" y="11782108"/>
                    <a:pt x="8071661" y="11787390"/>
                    <a:pt x="8034383" y="11787390"/>
                  </a:cubicBezTo>
                  <a:cubicBezTo>
                    <a:pt x="7948612" y="11787390"/>
                    <a:pt x="7965971" y="11863975"/>
                    <a:pt x="7958343" y="11376790"/>
                  </a:cubicBezTo>
                  <a:cubicBezTo>
                    <a:pt x="7956914" y="11284332"/>
                    <a:pt x="7937479" y="11299935"/>
                    <a:pt x="8034383" y="11299935"/>
                  </a:cubicBezTo>
                  <a:cubicBezTo>
                    <a:pt x="8047699" y="11299935"/>
                    <a:pt x="8045138" y="11304975"/>
                    <a:pt x="8044087" y="11274928"/>
                  </a:cubicBezTo>
                  <a:cubicBezTo>
                    <a:pt x="7928315" y="11274928"/>
                    <a:pt x="7959502" y="11324000"/>
                    <a:pt x="7954542" y="11008686"/>
                  </a:cubicBezTo>
                  <a:cubicBezTo>
                    <a:pt x="7950175" y="10740315"/>
                    <a:pt x="7925161" y="10784186"/>
                    <a:pt x="8028076" y="10784213"/>
                  </a:cubicBezTo>
                  <a:cubicBezTo>
                    <a:pt x="8027051" y="10750771"/>
                    <a:pt x="8041149" y="10759367"/>
                    <a:pt x="7950471" y="10759071"/>
                  </a:cubicBezTo>
                  <a:cubicBezTo>
                    <a:pt x="7945189" y="10435323"/>
                    <a:pt x="7948962" y="10653949"/>
                    <a:pt x="7944083" y="10269946"/>
                  </a:cubicBezTo>
                  <a:cubicBezTo>
                    <a:pt x="8025406" y="10269757"/>
                    <a:pt x="8013196" y="10278192"/>
                    <a:pt x="8012253" y="10244831"/>
                  </a:cubicBezTo>
                  <a:cubicBezTo>
                    <a:pt x="7930768" y="10244858"/>
                    <a:pt x="7936563" y="10327317"/>
                    <a:pt x="7934272" y="9753631"/>
                  </a:cubicBezTo>
                  <a:cubicBezTo>
                    <a:pt x="8011633" y="9754492"/>
                    <a:pt x="7998910" y="9760313"/>
                    <a:pt x="7998075" y="9729027"/>
                  </a:cubicBezTo>
                  <a:cubicBezTo>
                    <a:pt x="7924568" y="9728785"/>
                    <a:pt x="7934191" y="9730806"/>
                    <a:pt x="7934164" y="9721158"/>
                  </a:cubicBezTo>
                  <a:cubicBezTo>
                    <a:pt x="7933814" y="9605715"/>
                    <a:pt x="7933301" y="9591648"/>
                    <a:pt x="7927749" y="9239417"/>
                  </a:cubicBezTo>
                  <a:cubicBezTo>
                    <a:pt x="7996241" y="9240144"/>
                    <a:pt x="7984974" y="9246019"/>
                    <a:pt x="7984112" y="9214787"/>
                  </a:cubicBezTo>
                  <a:cubicBezTo>
                    <a:pt x="7904594" y="9214464"/>
                    <a:pt x="7928315" y="9276874"/>
                    <a:pt x="7920848" y="8801519"/>
                  </a:cubicBezTo>
                  <a:cubicBezTo>
                    <a:pt x="7919393" y="8709143"/>
                    <a:pt x="7906562" y="8725149"/>
                    <a:pt x="7970419" y="8725850"/>
                  </a:cubicBezTo>
                  <a:cubicBezTo>
                    <a:pt x="7969502" y="8693890"/>
                    <a:pt x="7979772" y="8701409"/>
                    <a:pt x="7919312" y="8699900"/>
                  </a:cubicBezTo>
                  <a:cubicBezTo>
                    <a:pt x="7913004" y="8271676"/>
                    <a:pt x="7914891" y="8378415"/>
                    <a:pt x="7908503" y="8207783"/>
                  </a:cubicBezTo>
                  <a:cubicBezTo>
                    <a:pt x="7964058" y="8207460"/>
                    <a:pt x="7954946" y="8214170"/>
                    <a:pt x="7953922" y="8182560"/>
                  </a:cubicBezTo>
                  <a:cubicBezTo>
                    <a:pt x="7896696" y="8182749"/>
                    <a:pt x="7907128" y="8206221"/>
                    <a:pt x="7904918" y="8065824"/>
                  </a:cubicBezTo>
                  <a:cubicBezTo>
                    <a:pt x="7897963" y="7620300"/>
                    <a:pt x="7885618" y="7693058"/>
                    <a:pt x="7937129" y="7692331"/>
                  </a:cubicBezTo>
                  <a:cubicBezTo>
                    <a:pt x="7935970" y="7660964"/>
                    <a:pt x="7943437" y="7667027"/>
                    <a:pt x="7899797" y="7667862"/>
                  </a:cubicBezTo>
                  <a:cubicBezTo>
                    <a:pt x="7890901" y="7117566"/>
                    <a:pt x="7878340" y="7180111"/>
                    <a:pt x="7919635" y="7180004"/>
                  </a:cubicBezTo>
                  <a:cubicBezTo>
                    <a:pt x="7918827" y="7148502"/>
                    <a:pt x="7925188" y="7154915"/>
                    <a:pt x="7890901" y="7154996"/>
                  </a:cubicBezTo>
                  <a:cubicBezTo>
                    <a:pt x="7881979" y="6602167"/>
                    <a:pt x="7873353" y="6664766"/>
                    <a:pt x="7911225" y="6664442"/>
                  </a:cubicBezTo>
                  <a:cubicBezTo>
                    <a:pt x="7910956" y="6634369"/>
                    <a:pt x="7917991" y="6639301"/>
                    <a:pt x="7883489" y="6639651"/>
                  </a:cubicBezTo>
                  <a:cubicBezTo>
                    <a:pt x="7879796" y="6391033"/>
                    <a:pt x="7884027" y="6365486"/>
                    <a:pt x="7879149" y="6150041"/>
                  </a:cubicBezTo>
                  <a:cubicBezTo>
                    <a:pt x="7916454" y="6150041"/>
                    <a:pt x="7910148" y="6156508"/>
                    <a:pt x="7910309" y="6125006"/>
                  </a:cubicBezTo>
                  <a:cubicBezTo>
                    <a:pt x="7868637" y="6125033"/>
                    <a:pt x="7877478" y="6196175"/>
                    <a:pt x="7868232" y="5675009"/>
                  </a:cubicBezTo>
                  <a:cubicBezTo>
                    <a:pt x="7867370" y="5626988"/>
                    <a:pt x="7865887" y="5633294"/>
                    <a:pt x="7872356" y="5633348"/>
                  </a:cubicBezTo>
                  <a:cubicBezTo>
                    <a:pt x="7923140" y="5633833"/>
                    <a:pt x="7914514" y="5640193"/>
                    <a:pt x="7914918" y="5608691"/>
                  </a:cubicBezTo>
                  <a:cubicBezTo>
                    <a:pt x="7855617" y="5608260"/>
                    <a:pt x="7862626" y="5655203"/>
                    <a:pt x="7864108" y="5306959"/>
                  </a:cubicBezTo>
                  <a:cubicBezTo>
                    <a:pt x="7864809" y="5082405"/>
                    <a:pt x="7845294" y="5119350"/>
                    <a:pt x="7922357" y="5117760"/>
                  </a:cubicBezTo>
                  <a:cubicBezTo>
                    <a:pt x="7922870" y="5086393"/>
                    <a:pt x="7932870" y="5092241"/>
                    <a:pt x="7872167" y="5093993"/>
                  </a:cubicBezTo>
                  <a:cubicBezTo>
                    <a:pt x="7857747" y="5094397"/>
                    <a:pt x="7863623" y="5151876"/>
                    <a:pt x="7851951" y="4603816"/>
                  </a:cubicBezTo>
                  <a:cubicBezTo>
                    <a:pt x="7874512" y="4603412"/>
                    <a:pt x="7900821" y="4602900"/>
                    <a:pt x="7930525" y="4602550"/>
                  </a:cubicBezTo>
                  <a:cubicBezTo>
                    <a:pt x="7930983" y="4571210"/>
                    <a:pt x="7942601" y="4577111"/>
                    <a:pt x="7872275" y="4578432"/>
                  </a:cubicBezTo>
                  <a:cubicBezTo>
                    <a:pt x="7847639" y="4578863"/>
                    <a:pt x="7851466" y="4581127"/>
                    <a:pt x="7851277" y="4571641"/>
                  </a:cubicBezTo>
                  <a:cubicBezTo>
                    <a:pt x="7839363" y="4028135"/>
                    <a:pt x="7835454" y="4089522"/>
                    <a:pt x="7872384" y="4089899"/>
                  </a:cubicBezTo>
                  <a:cubicBezTo>
                    <a:pt x="7949690" y="4090843"/>
                    <a:pt x="7936617" y="4096825"/>
                    <a:pt x="7936860" y="4065485"/>
                  </a:cubicBezTo>
                  <a:cubicBezTo>
                    <a:pt x="7900147" y="4065215"/>
                    <a:pt x="7866103" y="4064784"/>
                    <a:pt x="7843460" y="4064542"/>
                  </a:cubicBezTo>
                  <a:cubicBezTo>
                    <a:pt x="7842544" y="4003936"/>
                    <a:pt x="7836938" y="3576144"/>
                    <a:pt x="7836910" y="3574258"/>
                  </a:cubicBezTo>
                  <a:cubicBezTo>
                    <a:pt x="7882761" y="3574096"/>
                    <a:pt x="7905592" y="3573961"/>
                    <a:pt x="7938072" y="3573880"/>
                  </a:cubicBezTo>
                  <a:cubicBezTo>
                    <a:pt x="7937965" y="3542352"/>
                    <a:pt x="7951389" y="3548738"/>
                    <a:pt x="7872410" y="3549061"/>
                  </a:cubicBezTo>
                  <a:cubicBezTo>
                    <a:pt x="7819902" y="3549277"/>
                    <a:pt x="7841682" y="3618236"/>
                    <a:pt x="7830873" y="3100950"/>
                  </a:cubicBezTo>
                  <a:cubicBezTo>
                    <a:pt x="7829821" y="3050289"/>
                    <a:pt x="7819066" y="3058400"/>
                    <a:pt x="7872275" y="3059398"/>
                  </a:cubicBezTo>
                  <a:cubicBezTo>
                    <a:pt x="7944434" y="3060745"/>
                    <a:pt x="7932493" y="3066700"/>
                    <a:pt x="7931873" y="3035333"/>
                  </a:cubicBezTo>
                  <a:cubicBezTo>
                    <a:pt x="7891629" y="3034848"/>
                    <a:pt x="7868097" y="3034201"/>
                    <a:pt x="7829524" y="3033636"/>
                  </a:cubicBezTo>
                  <a:cubicBezTo>
                    <a:pt x="7820737" y="2572482"/>
                    <a:pt x="7820630" y="2553888"/>
                    <a:pt x="7820468" y="2542759"/>
                  </a:cubicBezTo>
                  <a:cubicBezTo>
                    <a:pt x="7855617" y="2543325"/>
                    <a:pt x="7883300" y="2544106"/>
                    <a:pt x="7918126" y="2544672"/>
                  </a:cubicBezTo>
                  <a:cubicBezTo>
                    <a:pt x="7916967" y="2513009"/>
                    <a:pt x="7927102" y="2519880"/>
                    <a:pt x="7872680" y="2518695"/>
                  </a:cubicBezTo>
                  <a:cubicBezTo>
                    <a:pt x="7800009" y="2517132"/>
                    <a:pt x="7822435" y="2594013"/>
                    <a:pt x="7813217" y="2027979"/>
                  </a:cubicBezTo>
                  <a:cubicBezTo>
                    <a:pt x="7851708" y="2028707"/>
                    <a:pt x="7875348" y="2029569"/>
                    <a:pt x="7908288" y="2030351"/>
                  </a:cubicBezTo>
                  <a:cubicBezTo>
                    <a:pt x="7908098" y="1998768"/>
                    <a:pt x="7915242" y="2005532"/>
                    <a:pt x="7872760" y="2004373"/>
                  </a:cubicBezTo>
                  <a:cubicBezTo>
                    <a:pt x="7788310" y="2001948"/>
                    <a:pt x="7813971" y="2077752"/>
                    <a:pt x="7802516" y="1512877"/>
                  </a:cubicBezTo>
                  <a:cubicBezTo>
                    <a:pt x="7845563" y="1513604"/>
                    <a:pt x="7867558" y="1514574"/>
                    <a:pt x="7909958" y="1515598"/>
                  </a:cubicBezTo>
                  <a:cubicBezTo>
                    <a:pt x="7910336" y="1483989"/>
                    <a:pt x="7917452" y="1490861"/>
                    <a:pt x="7872760" y="1489513"/>
                  </a:cubicBezTo>
                  <a:cubicBezTo>
                    <a:pt x="7787906" y="1487088"/>
                    <a:pt x="7802138" y="1498864"/>
                    <a:pt x="7801330" y="1446828"/>
                  </a:cubicBezTo>
                  <a:cubicBezTo>
                    <a:pt x="7793001" y="910949"/>
                    <a:pt x="7778149" y="998636"/>
                    <a:pt x="7872518" y="998394"/>
                  </a:cubicBezTo>
                  <a:cubicBezTo>
                    <a:pt x="7926697" y="998232"/>
                    <a:pt x="7917586" y="1004780"/>
                    <a:pt x="7918072" y="973252"/>
                  </a:cubicBezTo>
                  <a:cubicBezTo>
                    <a:pt x="7874755" y="973333"/>
                    <a:pt x="7848609" y="973467"/>
                    <a:pt x="7795938" y="973521"/>
                  </a:cubicBezTo>
                  <a:cubicBezTo>
                    <a:pt x="7792057" y="779175"/>
                    <a:pt x="7789847" y="769582"/>
                    <a:pt x="7789011" y="484234"/>
                  </a:cubicBezTo>
                  <a:cubicBezTo>
                    <a:pt x="7847072" y="484558"/>
                    <a:pt x="7868879" y="485123"/>
                    <a:pt x="7923409" y="485609"/>
                  </a:cubicBezTo>
                  <a:cubicBezTo>
                    <a:pt x="7923571" y="453972"/>
                    <a:pt x="7933733" y="460763"/>
                    <a:pt x="7872653" y="459981"/>
                  </a:cubicBezTo>
                  <a:cubicBezTo>
                    <a:pt x="7762137" y="458661"/>
                    <a:pt x="7790656" y="530476"/>
                    <a:pt x="7782973" y="69053"/>
                  </a:cubicBezTo>
                  <a:cubicBezTo>
                    <a:pt x="7748013" y="66628"/>
                    <a:pt x="7764267" y="18176"/>
                    <a:pt x="7766827" y="459065"/>
                  </a:cubicBezTo>
                  <a:cubicBezTo>
                    <a:pt x="7722648" y="458904"/>
                    <a:pt x="7400779" y="457583"/>
                    <a:pt x="7336841" y="457799"/>
                  </a:cubicBezTo>
                  <a:cubicBezTo>
                    <a:pt x="7326490" y="-4298"/>
                    <a:pt x="7349294" y="42105"/>
                    <a:pt x="7311180" y="40138"/>
                  </a:cubicBezTo>
                  <a:cubicBezTo>
                    <a:pt x="7316059" y="534869"/>
                    <a:pt x="7341990" y="457206"/>
                    <a:pt x="7225139" y="458850"/>
                  </a:cubicBezTo>
                  <a:cubicBezTo>
                    <a:pt x="7104273" y="460547"/>
                    <a:pt x="7101847" y="459685"/>
                    <a:pt x="6901922" y="460197"/>
                  </a:cubicBezTo>
                  <a:cubicBezTo>
                    <a:pt x="6886018" y="460224"/>
                    <a:pt x="6889926" y="477821"/>
                    <a:pt x="6887825" y="343514"/>
                  </a:cubicBezTo>
                  <a:cubicBezTo>
                    <a:pt x="6882299" y="-22326"/>
                    <a:pt x="6892218" y="20736"/>
                    <a:pt x="6860843" y="19604"/>
                  </a:cubicBezTo>
                  <a:cubicBezTo>
                    <a:pt x="6864805" y="282128"/>
                    <a:pt x="6866072" y="372213"/>
                    <a:pt x="6867743" y="460278"/>
                  </a:cubicBezTo>
                  <a:cubicBezTo>
                    <a:pt x="6767174" y="460466"/>
                    <a:pt x="6742779" y="460386"/>
                    <a:pt x="6440344" y="460170"/>
                  </a:cubicBezTo>
                  <a:cubicBezTo>
                    <a:pt x="6429346" y="-43157"/>
                    <a:pt x="6446490" y="8044"/>
                    <a:pt x="6411394" y="7316"/>
                  </a:cubicBezTo>
                  <a:cubicBezTo>
                    <a:pt x="6418861" y="496792"/>
                    <a:pt x="6418672" y="460143"/>
                    <a:pt x="6416759" y="460143"/>
                  </a:cubicBezTo>
                  <a:cubicBezTo>
                    <a:pt x="6253573" y="460143"/>
                    <a:pt x="6255352" y="457718"/>
                    <a:pt x="6093352" y="457718"/>
                  </a:cubicBezTo>
                  <a:cubicBezTo>
                    <a:pt x="5958092" y="457718"/>
                    <a:pt x="5993834" y="545675"/>
                    <a:pt x="5985586" y="2008"/>
                  </a:cubicBezTo>
                  <a:cubicBezTo>
                    <a:pt x="5955558" y="1819"/>
                    <a:pt x="5961300" y="-55714"/>
                    <a:pt x="5969629" y="458823"/>
                  </a:cubicBezTo>
                  <a:cubicBezTo>
                    <a:pt x="5742479" y="463458"/>
                    <a:pt x="5760674" y="461598"/>
                    <a:pt x="5542553" y="459901"/>
                  </a:cubicBezTo>
                  <a:cubicBezTo>
                    <a:pt x="5532095" y="-52939"/>
                    <a:pt x="5544279" y="2008"/>
                    <a:pt x="5511744" y="2304"/>
                  </a:cubicBezTo>
                  <a:cubicBezTo>
                    <a:pt x="5520612" y="537617"/>
                    <a:pt x="5547621" y="459577"/>
                    <a:pt x="5446648" y="459577"/>
                  </a:cubicBezTo>
                  <a:cubicBezTo>
                    <a:pt x="5029519" y="459577"/>
                    <a:pt x="5093780" y="496307"/>
                    <a:pt x="5091381" y="343460"/>
                  </a:cubicBezTo>
                  <a:cubicBezTo>
                    <a:pt x="5088577" y="163370"/>
                    <a:pt x="5087580" y="169541"/>
                    <a:pt x="5084911" y="9149"/>
                  </a:cubicBezTo>
                  <a:cubicBezTo>
                    <a:pt x="5053320" y="9849"/>
                    <a:pt x="5061596" y="-47360"/>
                    <a:pt x="5071299" y="460790"/>
                  </a:cubicBezTo>
                  <a:cubicBezTo>
                    <a:pt x="4962778" y="460251"/>
                    <a:pt x="4841481" y="455293"/>
                    <a:pt x="4644143" y="459523"/>
                  </a:cubicBezTo>
                  <a:cubicBezTo>
                    <a:pt x="4642849" y="310692"/>
                    <a:pt x="4638402" y="120469"/>
                    <a:pt x="4636758" y="20925"/>
                  </a:cubicBezTo>
                  <a:cubicBezTo>
                    <a:pt x="4600638" y="22030"/>
                    <a:pt x="4618105" y="-27231"/>
                    <a:pt x="4622067" y="459981"/>
                  </a:cubicBezTo>
                  <a:cubicBezTo>
                    <a:pt x="4429527" y="463970"/>
                    <a:pt x="4333298" y="459146"/>
                    <a:pt x="4192188" y="458661"/>
                  </a:cubicBezTo>
                  <a:cubicBezTo>
                    <a:pt x="4187040" y="229149"/>
                    <a:pt x="4189358" y="190614"/>
                    <a:pt x="4187471" y="35638"/>
                  </a:cubicBezTo>
                  <a:cubicBezTo>
                    <a:pt x="4157578" y="36662"/>
                    <a:pt x="4165799" y="14376"/>
                    <a:pt x="4166258" y="159839"/>
                  </a:cubicBezTo>
                  <a:cubicBezTo>
                    <a:pt x="4166581" y="263426"/>
                    <a:pt x="4168090" y="367551"/>
                    <a:pt x="4170112" y="458634"/>
                  </a:cubicBezTo>
                  <a:cubicBezTo>
                    <a:pt x="4150435" y="458607"/>
                    <a:pt x="3843202" y="458445"/>
                    <a:pt x="3829994" y="458418"/>
                  </a:cubicBezTo>
                  <a:cubicBezTo>
                    <a:pt x="3714141" y="458418"/>
                    <a:pt x="3744546" y="529291"/>
                    <a:pt x="3740261" y="51887"/>
                  </a:cubicBezTo>
                  <a:cubicBezTo>
                    <a:pt x="3710448" y="53019"/>
                    <a:pt x="3718724" y="33455"/>
                    <a:pt x="3718454" y="159759"/>
                  </a:cubicBezTo>
                  <a:cubicBezTo>
                    <a:pt x="3718238" y="260839"/>
                    <a:pt x="3719559" y="360356"/>
                    <a:pt x="3721904" y="458769"/>
                  </a:cubicBezTo>
                  <a:cubicBezTo>
                    <a:pt x="3305422" y="461949"/>
                    <a:pt x="3712443" y="458580"/>
                    <a:pt x="3295961" y="461275"/>
                  </a:cubicBezTo>
                  <a:cubicBezTo>
                    <a:pt x="3295071" y="376121"/>
                    <a:pt x="3293589" y="294820"/>
                    <a:pt x="3289923" y="69700"/>
                  </a:cubicBezTo>
                  <a:cubicBezTo>
                    <a:pt x="3259033" y="70966"/>
                    <a:pt x="3267200" y="29952"/>
                    <a:pt x="3272322" y="343864"/>
                  </a:cubicBezTo>
                  <a:cubicBezTo>
                    <a:pt x="3274694" y="494393"/>
                    <a:pt x="3358955" y="461975"/>
                    <a:pt x="2860018" y="461975"/>
                  </a:cubicBezTo>
                  <a:cubicBezTo>
                    <a:pt x="2841823" y="461975"/>
                    <a:pt x="2851311" y="506601"/>
                    <a:pt x="2839720" y="88779"/>
                  </a:cubicBezTo>
                  <a:cubicBezTo>
                    <a:pt x="2803331" y="90342"/>
                    <a:pt x="2823035" y="35396"/>
                    <a:pt x="2825947" y="461895"/>
                  </a:cubicBezTo>
                  <a:cubicBezTo>
                    <a:pt x="2688503" y="461194"/>
                    <a:pt x="2598716" y="453245"/>
                    <a:pt x="2396122" y="458715"/>
                  </a:cubicBezTo>
                  <a:cubicBezTo>
                    <a:pt x="2394424" y="379220"/>
                    <a:pt x="2394370" y="350440"/>
                    <a:pt x="2389895" y="108909"/>
                  </a:cubicBezTo>
                  <a:cubicBezTo>
                    <a:pt x="2360865" y="110256"/>
                    <a:pt x="2365501" y="55364"/>
                    <a:pt x="2374019" y="459335"/>
                  </a:cubicBezTo>
                  <a:cubicBezTo>
                    <a:pt x="2268732" y="462380"/>
                    <a:pt x="2158756" y="461975"/>
                    <a:pt x="2051987" y="460655"/>
                  </a:cubicBezTo>
                  <a:cubicBezTo>
                    <a:pt x="1916269" y="459119"/>
                    <a:pt x="1945030" y="523416"/>
                    <a:pt x="1943332" y="129793"/>
                  </a:cubicBezTo>
                  <a:cubicBezTo>
                    <a:pt x="1916835" y="131059"/>
                    <a:pt x="1916835" y="79617"/>
                    <a:pt x="1925191" y="459739"/>
                  </a:cubicBezTo>
                  <a:cubicBezTo>
                    <a:pt x="1901605" y="459685"/>
                    <a:pt x="1915298" y="459712"/>
                    <a:pt x="1567013" y="459631"/>
                  </a:cubicBezTo>
                  <a:cubicBezTo>
                    <a:pt x="1473964" y="459631"/>
                    <a:pt x="1497118" y="514469"/>
                    <a:pt x="1491970" y="151351"/>
                  </a:cubicBezTo>
                  <a:cubicBezTo>
                    <a:pt x="1459867" y="152779"/>
                    <a:pt x="1468438" y="105729"/>
                    <a:pt x="1474584" y="459389"/>
                  </a:cubicBezTo>
                  <a:cubicBezTo>
                    <a:pt x="1359755" y="458715"/>
                    <a:pt x="1343448" y="457152"/>
                    <a:pt x="1048290" y="458661"/>
                  </a:cubicBezTo>
                  <a:cubicBezTo>
                    <a:pt x="1046134" y="383828"/>
                    <a:pt x="1044355" y="274932"/>
                    <a:pt x="1044463" y="160109"/>
                  </a:cubicBezTo>
                  <a:cubicBezTo>
                    <a:pt x="1016510" y="160163"/>
                    <a:pt x="1020419" y="132488"/>
                    <a:pt x="1023734" y="343891"/>
                  </a:cubicBezTo>
                  <a:cubicBezTo>
                    <a:pt x="1025972" y="488276"/>
                    <a:pt x="1048344" y="458930"/>
                    <a:pt x="920551" y="458930"/>
                  </a:cubicBezTo>
                  <a:cubicBezTo>
                    <a:pt x="760411" y="458930"/>
                    <a:pt x="759252" y="461356"/>
                    <a:pt x="600622" y="461383"/>
                  </a:cubicBezTo>
                  <a:cubicBezTo>
                    <a:pt x="598061" y="330121"/>
                    <a:pt x="598357" y="299509"/>
                    <a:pt x="594880" y="160028"/>
                  </a:cubicBezTo>
                  <a:cubicBezTo>
                    <a:pt x="564340" y="160163"/>
                    <a:pt x="571968" y="121251"/>
                    <a:pt x="578518" y="461356"/>
                  </a:cubicBezTo>
                  <a:cubicBezTo>
                    <a:pt x="576578" y="461356"/>
                    <a:pt x="151632" y="458311"/>
                    <a:pt x="149691" y="458284"/>
                  </a:cubicBezTo>
                  <a:cubicBezTo>
                    <a:pt x="147535" y="384367"/>
                    <a:pt x="146268" y="289269"/>
                    <a:pt x="144677" y="172101"/>
                  </a:cubicBezTo>
                  <a:cubicBezTo>
                    <a:pt x="115296" y="173798"/>
                    <a:pt x="122062" y="148764"/>
                    <a:pt x="125135" y="343864"/>
                  </a:cubicBezTo>
                  <a:cubicBezTo>
                    <a:pt x="127184" y="475099"/>
                    <a:pt x="133141" y="458068"/>
                    <a:pt x="112817" y="457745"/>
                  </a:cubicBezTo>
                  <a:cubicBezTo>
                    <a:pt x="-19533" y="455778"/>
                    <a:pt x="845" y="448852"/>
                    <a:pt x="1492" y="481728"/>
                  </a:cubicBezTo>
                  <a:cubicBezTo>
                    <a:pt x="58610" y="481944"/>
                    <a:pt x="90094" y="482510"/>
                    <a:pt x="128370" y="483049"/>
                  </a:cubicBezTo>
                  <a:cubicBezTo>
                    <a:pt x="137723" y="770229"/>
                    <a:pt x="135351" y="783568"/>
                    <a:pt x="137292" y="975354"/>
                  </a:cubicBezTo>
                  <a:cubicBezTo>
                    <a:pt x="97937" y="975731"/>
                    <a:pt x="66292" y="976135"/>
                    <a:pt x="9444" y="976324"/>
                  </a:cubicBezTo>
                  <a:cubicBezTo>
                    <a:pt x="9848" y="1009065"/>
                    <a:pt x="-9344" y="1001924"/>
                    <a:pt x="112763" y="1000630"/>
                  </a:cubicBezTo>
                  <a:cubicBezTo>
                    <a:pt x="148855" y="1000280"/>
                    <a:pt x="135297" y="932372"/>
                    <a:pt x="143464" y="1447125"/>
                  </a:cubicBezTo>
                  <a:cubicBezTo>
                    <a:pt x="144327" y="1501936"/>
                    <a:pt x="168371" y="1488247"/>
                    <a:pt x="14296" y="1488166"/>
                  </a:cubicBezTo>
                  <a:cubicBezTo>
                    <a:pt x="14512" y="1521527"/>
                    <a:pt x="-9101" y="1513173"/>
                    <a:pt x="144570" y="1513254"/>
                  </a:cubicBezTo>
                  <a:cubicBezTo>
                    <a:pt x="146753" y="1635623"/>
                    <a:pt x="152009" y="1809354"/>
                    <a:pt x="152306" y="2003996"/>
                  </a:cubicBezTo>
                  <a:cubicBezTo>
                    <a:pt x="107318" y="2004185"/>
                    <a:pt x="72492" y="2004481"/>
                    <a:pt x="16884" y="2004616"/>
                  </a:cubicBezTo>
                  <a:cubicBezTo>
                    <a:pt x="16992" y="2037276"/>
                    <a:pt x="-1068" y="2029893"/>
                    <a:pt x="112709" y="2029273"/>
                  </a:cubicBezTo>
                  <a:cubicBezTo>
                    <a:pt x="168317" y="2028976"/>
                    <a:pt x="150796" y="1953038"/>
                    <a:pt x="159880" y="2518641"/>
                  </a:cubicBezTo>
                  <a:cubicBezTo>
                    <a:pt x="111145" y="2518883"/>
                    <a:pt x="75619" y="2519260"/>
                    <a:pt x="18447" y="2519449"/>
                  </a:cubicBezTo>
                  <a:cubicBezTo>
                    <a:pt x="18528" y="2552675"/>
                    <a:pt x="1465" y="2544753"/>
                    <a:pt x="112709" y="2544025"/>
                  </a:cubicBezTo>
                  <a:cubicBezTo>
                    <a:pt x="179908" y="2543567"/>
                    <a:pt x="160204" y="2486007"/>
                    <a:pt x="166969" y="2917519"/>
                  </a:cubicBezTo>
                  <a:cubicBezTo>
                    <a:pt x="169126" y="3055059"/>
                    <a:pt x="184247" y="3031534"/>
                    <a:pt x="112466" y="3032881"/>
                  </a:cubicBezTo>
                  <a:cubicBezTo>
                    <a:pt x="3244" y="3034929"/>
                    <a:pt x="20091" y="3025551"/>
                    <a:pt x="20253" y="3059236"/>
                  </a:cubicBezTo>
                  <a:cubicBezTo>
                    <a:pt x="86535" y="3058751"/>
                    <a:pt x="114218" y="3057727"/>
                    <a:pt x="169934" y="3056999"/>
                  </a:cubicBezTo>
                  <a:cubicBezTo>
                    <a:pt x="176323" y="3281472"/>
                    <a:pt x="174058" y="3178667"/>
                    <a:pt x="179153" y="3547580"/>
                  </a:cubicBezTo>
                  <a:cubicBezTo>
                    <a:pt x="125647" y="3548361"/>
                    <a:pt x="89797" y="3549951"/>
                    <a:pt x="23649" y="3550651"/>
                  </a:cubicBezTo>
                  <a:cubicBezTo>
                    <a:pt x="23919" y="3581426"/>
                    <a:pt x="5832" y="3576737"/>
                    <a:pt x="112871" y="3574015"/>
                  </a:cubicBezTo>
                  <a:cubicBezTo>
                    <a:pt x="203682" y="3571805"/>
                    <a:pt x="179207" y="3497053"/>
                    <a:pt x="187185" y="4062736"/>
                  </a:cubicBezTo>
                  <a:cubicBezTo>
                    <a:pt x="120903" y="4062413"/>
                    <a:pt x="101226" y="4061874"/>
                    <a:pt x="30173" y="4061604"/>
                  </a:cubicBezTo>
                  <a:cubicBezTo>
                    <a:pt x="30685" y="4094723"/>
                    <a:pt x="15293" y="4086315"/>
                    <a:pt x="112520" y="4087258"/>
                  </a:cubicBezTo>
                  <a:cubicBezTo>
                    <a:pt x="206647" y="4088121"/>
                    <a:pt x="187590" y="4064299"/>
                    <a:pt x="188614" y="4204184"/>
                  </a:cubicBezTo>
                  <a:cubicBezTo>
                    <a:pt x="191903" y="4653939"/>
                    <a:pt x="229289" y="4578782"/>
                    <a:pt x="112628" y="4579078"/>
                  </a:cubicBezTo>
                  <a:cubicBezTo>
                    <a:pt x="27774" y="4579213"/>
                    <a:pt x="40631" y="4570886"/>
                    <a:pt x="41467" y="4604221"/>
                  </a:cubicBezTo>
                  <a:cubicBezTo>
                    <a:pt x="84487" y="4604167"/>
                    <a:pt x="123679" y="4604059"/>
                    <a:pt x="194922" y="4603978"/>
                  </a:cubicBezTo>
                  <a:cubicBezTo>
                    <a:pt x="207698" y="5192297"/>
                    <a:pt x="219424" y="5095259"/>
                    <a:pt x="112736" y="5094262"/>
                  </a:cubicBezTo>
                  <a:cubicBezTo>
                    <a:pt x="43030" y="5093615"/>
                    <a:pt x="54486" y="5087391"/>
                    <a:pt x="55402" y="5118811"/>
                  </a:cubicBezTo>
                  <a:cubicBezTo>
                    <a:pt x="109852" y="5119161"/>
                    <a:pt x="139017" y="5119674"/>
                    <a:pt x="200393" y="5119916"/>
                  </a:cubicBezTo>
                  <a:cubicBezTo>
                    <a:pt x="200420" y="5120940"/>
                    <a:pt x="206270" y="5360908"/>
                    <a:pt x="211202" y="5610577"/>
                  </a:cubicBezTo>
                  <a:cubicBezTo>
                    <a:pt x="145917" y="5610065"/>
                    <a:pt x="117857" y="5608880"/>
                    <a:pt x="67047" y="5608017"/>
                  </a:cubicBezTo>
                  <a:cubicBezTo>
                    <a:pt x="67613" y="5639681"/>
                    <a:pt x="58341" y="5632809"/>
                    <a:pt x="112412" y="5634022"/>
                  </a:cubicBezTo>
                  <a:cubicBezTo>
                    <a:pt x="239182" y="5636932"/>
                    <a:pt x="211122" y="5545472"/>
                    <a:pt x="220286" y="6125922"/>
                  </a:cubicBezTo>
                  <a:cubicBezTo>
                    <a:pt x="157805" y="6125788"/>
                    <a:pt x="133680" y="6125464"/>
                    <a:pt x="74406" y="6125141"/>
                  </a:cubicBezTo>
                  <a:cubicBezTo>
                    <a:pt x="74756" y="6156724"/>
                    <a:pt x="67074" y="6150148"/>
                    <a:pt x="112547" y="6150445"/>
                  </a:cubicBezTo>
                  <a:cubicBezTo>
                    <a:pt x="262444" y="6151469"/>
                    <a:pt x="214572" y="6075638"/>
                    <a:pt x="222928" y="6594702"/>
                  </a:cubicBezTo>
                  <a:cubicBezTo>
                    <a:pt x="223790" y="6650915"/>
                    <a:pt x="250638" y="6636848"/>
                    <a:pt x="78584" y="6636903"/>
                  </a:cubicBezTo>
                  <a:cubicBezTo>
                    <a:pt x="78772" y="6670263"/>
                    <a:pt x="52410" y="6661909"/>
                    <a:pt x="223979" y="6661882"/>
                  </a:cubicBezTo>
                  <a:cubicBezTo>
                    <a:pt x="224033" y="6664497"/>
                    <a:pt x="229801" y="7025109"/>
                    <a:pt x="232901" y="7156262"/>
                  </a:cubicBezTo>
                  <a:cubicBezTo>
                    <a:pt x="160662" y="7155885"/>
                    <a:pt x="123410" y="7154511"/>
                    <a:pt x="80605" y="7153595"/>
                  </a:cubicBezTo>
                  <a:cubicBezTo>
                    <a:pt x="80686" y="7183695"/>
                    <a:pt x="49984" y="7180381"/>
                    <a:pt x="233494" y="7181297"/>
                  </a:cubicBezTo>
                  <a:cubicBezTo>
                    <a:pt x="233548" y="7183695"/>
                    <a:pt x="243117" y="7667566"/>
                    <a:pt x="243144" y="7669533"/>
                  </a:cubicBezTo>
                  <a:cubicBezTo>
                    <a:pt x="163789" y="7669668"/>
                    <a:pt x="128504" y="7670260"/>
                    <a:pt x="81737" y="7670691"/>
                  </a:cubicBezTo>
                  <a:cubicBezTo>
                    <a:pt x="81791" y="7702166"/>
                    <a:pt x="75484" y="7695807"/>
                    <a:pt x="112763" y="7695403"/>
                  </a:cubicBezTo>
                  <a:cubicBezTo>
                    <a:pt x="257889" y="7693840"/>
                    <a:pt x="243548" y="7693436"/>
                    <a:pt x="243629" y="7698178"/>
                  </a:cubicBezTo>
                  <a:cubicBezTo>
                    <a:pt x="246271" y="7866439"/>
                    <a:pt x="251311" y="8037502"/>
                    <a:pt x="251904" y="8182534"/>
                  </a:cubicBezTo>
                  <a:cubicBezTo>
                    <a:pt x="49904" y="8182722"/>
                    <a:pt x="83031" y="8177522"/>
                    <a:pt x="83139" y="8208699"/>
                  </a:cubicBezTo>
                  <a:cubicBezTo>
                    <a:pt x="131389" y="8208268"/>
                    <a:pt x="166322" y="8207648"/>
                    <a:pt x="251985" y="8207541"/>
                  </a:cubicBezTo>
                  <a:cubicBezTo>
                    <a:pt x="252390" y="8515201"/>
                    <a:pt x="256244" y="8553278"/>
                    <a:pt x="259614" y="8695857"/>
                  </a:cubicBezTo>
                  <a:cubicBezTo>
                    <a:pt x="173331" y="8695939"/>
                    <a:pt x="137777" y="8696720"/>
                    <a:pt x="85942" y="8697421"/>
                  </a:cubicBezTo>
                  <a:cubicBezTo>
                    <a:pt x="86185" y="8727494"/>
                    <a:pt x="79365" y="8722562"/>
                    <a:pt x="112790" y="8722078"/>
                  </a:cubicBezTo>
                  <a:cubicBezTo>
                    <a:pt x="305383" y="8719221"/>
                    <a:pt x="255867" y="8630672"/>
                    <a:pt x="264277" y="9169865"/>
                  </a:cubicBezTo>
                  <a:cubicBezTo>
                    <a:pt x="265193" y="9228772"/>
                    <a:pt x="294008" y="9214059"/>
                    <a:pt x="112601" y="9214572"/>
                  </a:cubicBezTo>
                  <a:cubicBezTo>
                    <a:pt x="86967" y="9214625"/>
                    <a:pt x="91360" y="9208185"/>
                    <a:pt x="91819" y="9239686"/>
                  </a:cubicBezTo>
                  <a:cubicBezTo>
                    <a:pt x="136995" y="9239605"/>
                    <a:pt x="168802" y="9239417"/>
                    <a:pt x="265328" y="9239417"/>
                  </a:cubicBezTo>
                  <a:cubicBezTo>
                    <a:pt x="266703" y="9338746"/>
                    <a:pt x="268158" y="9526867"/>
                    <a:pt x="272687" y="9726036"/>
                  </a:cubicBezTo>
                  <a:cubicBezTo>
                    <a:pt x="188075" y="9726063"/>
                    <a:pt x="154624" y="9726871"/>
                    <a:pt x="101010" y="9727949"/>
                  </a:cubicBezTo>
                  <a:cubicBezTo>
                    <a:pt x="101846" y="9763251"/>
                    <a:pt x="74541" y="9751071"/>
                    <a:pt x="273199" y="9751043"/>
                  </a:cubicBezTo>
                  <a:cubicBezTo>
                    <a:pt x="273253" y="9753065"/>
                    <a:pt x="282795" y="10242378"/>
                    <a:pt x="282849" y="10244615"/>
                  </a:cubicBezTo>
                  <a:cubicBezTo>
                    <a:pt x="211175" y="10244696"/>
                    <a:pt x="171066" y="10244049"/>
                    <a:pt x="115674" y="10242782"/>
                  </a:cubicBezTo>
                  <a:cubicBezTo>
                    <a:pt x="116698" y="10273907"/>
                    <a:pt x="89096" y="10269649"/>
                    <a:pt x="274304" y="10269649"/>
                  </a:cubicBezTo>
                  <a:cubicBezTo>
                    <a:pt x="284897" y="10269649"/>
                    <a:pt x="283253" y="10268545"/>
                    <a:pt x="283307" y="10273125"/>
                  </a:cubicBezTo>
                  <a:cubicBezTo>
                    <a:pt x="291717" y="10818760"/>
                    <a:pt x="296731" y="10760068"/>
                    <a:pt x="274304" y="10760068"/>
                  </a:cubicBezTo>
                  <a:cubicBezTo>
                    <a:pt x="108531" y="10760068"/>
                    <a:pt x="132602" y="10752954"/>
                    <a:pt x="133680" y="10785264"/>
                  </a:cubicBezTo>
                  <a:cubicBezTo>
                    <a:pt x="175433" y="10785156"/>
                    <a:pt x="213035" y="10785102"/>
                    <a:pt x="291232" y="10785102"/>
                  </a:cubicBezTo>
                  <a:cubicBezTo>
                    <a:pt x="299130" y="11128037"/>
                    <a:pt x="296919" y="11131082"/>
                    <a:pt x="298240" y="11271183"/>
                  </a:cubicBezTo>
                  <a:cubicBezTo>
                    <a:pt x="234222" y="11270994"/>
                    <a:pt x="187805" y="11271452"/>
                    <a:pt x="149853" y="11272125"/>
                  </a:cubicBezTo>
                  <a:cubicBezTo>
                    <a:pt x="150958" y="11305056"/>
                    <a:pt x="129070" y="11296163"/>
                    <a:pt x="274331" y="11296163"/>
                  </a:cubicBezTo>
                  <a:cubicBezTo>
                    <a:pt x="307540" y="11296163"/>
                    <a:pt x="297890" y="11239708"/>
                    <a:pt x="305788" y="11744948"/>
                  </a:cubicBezTo>
                  <a:cubicBezTo>
                    <a:pt x="306650" y="11798411"/>
                    <a:pt x="314844" y="11789276"/>
                    <a:pt x="274331" y="11789276"/>
                  </a:cubicBezTo>
                  <a:cubicBezTo>
                    <a:pt x="145648" y="11789276"/>
                    <a:pt x="166700" y="11779521"/>
                    <a:pt x="167832" y="11813610"/>
                  </a:cubicBezTo>
                  <a:cubicBezTo>
                    <a:pt x="213386" y="11814284"/>
                    <a:pt x="260934" y="11814391"/>
                    <a:pt x="306947" y="11814257"/>
                  </a:cubicBezTo>
                  <a:cubicBezTo>
                    <a:pt x="316246" y="12381179"/>
                    <a:pt x="329481" y="12305511"/>
                    <a:pt x="274331" y="12305511"/>
                  </a:cubicBezTo>
                  <a:cubicBezTo>
                    <a:pt x="167212" y="12305511"/>
                    <a:pt x="183897" y="12297373"/>
                    <a:pt x="184975" y="12330572"/>
                  </a:cubicBezTo>
                  <a:cubicBezTo>
                    <a:pt x="230340" y="12330491"/>
                    <a:pt x="270099" y="12330518"/>
                    <a:pt x="313605" y="12330518"/>
                  </a:cubicBezTo>
                  <a:cubicBezTo>
                    <a:pt x="313955" y="12418421"/>
                    <a:pt x="315788" y="12525484"/>
                    <a:pt x="317890" y="12645239"/>
                  </a:cubicBezTo>
                  <a:cubicBezTo>
                    <a:pt x="352096" y="12644969"/>
                    <a:pt x="337136" y="12685741"/>
                    <a:pt x="335681" y="12330518"/>
                  </a:cubicBezTo>
                  <a:lnTo>
                    <a:pt x="762379" y="12330545"/>
                  </a:lnTo>
                  <a:cubicBezTo>
                    <a:pt x="764211" y="12460918"/>
                    <a:pt x="765371" y="12549764"/>
                    <a:pt x="768578" y="12641655"/>
                  </a:cubicBezTo>
                  <a:cubicBezTo>
                    <a:pt x="800924" y="12641385"/>
                    <a:pt x="789360" y="12683801"/>
                    <a:pt x="784482" y="12330545"/>
                  </a:cubicBezTo>
                  <a:cubicBezTo>
                    <a:pt x="1147916" y="12330572"/>
                    <a:pt x="1049234" y="12327338"/>
                    <a:pt x="1212959" y="12326745"/>
                  </a:cubicBezTo>
                  <a:cubicBezTo>
                    <a:pt x="1215816" y="12445342"/>
                    <a:pt x="1216112" y="12510070"/>
                    <a:pt x="1218808" y="12638097"/>
                  </a:cubicBezTo>
                  <a:cubicBezTo>
                    <a:pt x="1248377" y="12637855"/>
                    <a:pt x="1240911" y="12662620"/>
                    <a:pt x="1238054" y="12481047"/>
                  </a:cubicBezTo>
                  <a:cubicBezTo>
                    <a:pt x="1235331" y="12308502"/>
                    <a:pt x="1231611" y="12326691"/>
                    <a:pt x="1243822" y="12326691"/>
                  </a:cubicBezTo>
                  <a:cubicBezTo>
                    <a:pt x="1400916" y="12326691"/>
                    <a:pt x="1404070" y="12329359"/>
                    <a:pt x="1566959" y="12329359"/>
                  </a:cubicBezTo>
                  <a:cubicBezTo>
                    <a:pt x="1687717" y="12329386"/>
                    <a:pt x="1660385" y="12298774"/>
                    <a:pt x="1663242" y="12481532"/>
                  </a:cubicBezTo>
                  <a:cubicBezTo>
                    <a:pt x="1665991" y="12657850"/>
                    <a:pt x="1660681" y="12634675"/>
                    <a:pt x="1688984" y="12634433"/>
                  </a:cubicBezTo>
                  <a:cubicBezTo>
                    <a:pt x="1685723" y="12538985"/>
                    <a:pt x="1683997" y="12417316"/>
                    <a:pt x="1683970" y="12329386"/>
                  </a:cubicBezTo>
                  <a:cubicBezTo>
                    <a:pt x="1863922" y="12329440"/>
                    <a:pt x="1948857" y="12329683"/>
                    <a:pt x="2051960" y="12328847"/>
                  </a:cubicBezTo>
                  <a:cubicBezTo>
                    <a:pt x="2125035" y="12328255"/>
                    <a:pt x="2109347" y="12297939"/>
                    <a:pt x="2112205" y="12481506"/>
                  </a:cubicBezTo>
                  <a:cubicBezTo>
                    <a:pt x="2114900" y="12653808"/>
                    <a:pt x="2107461" y="12631145"/>
                    <a:pt x="2136788" y="12630929"/>
                  </a:cubicBezTo>
                  <a:cubicBezTo>
                    <a:pt x="2134901" y="12524460"/>
                    <a:pt x="2133230" y="12416858"/>
                    <a:pt x="2132017" y="12328335"/>
                  </a:cubicBezTo>
                  <a:cubicBezTo>
                    <a:pt x="2260862" y="12327850"/>
                    <a:pt x="2364261" y="12328658"/>
                    <a:pt x="2560952" y="12328578"/>
                  </a:cubicBezTo>
                  <a:cubicBezTo>
                    <a:pt x="2561356" y="12422328"/>
                    <a:pt x="2563378" y="12544131"/>
                    <a:pt x="2565399" y="12627615"/>
                  </a:cubicBezTo>
                  <a:cubicBezTo>
                    <a:pt x="2599794" y="12627373"/>
                    <a:pt x="2584403" y="12666366"/>
                    <a:pt x="2583055" y="12328524"/>
                  </a:cubicBezTo>
                  <a:cubicBezTo>
                    <a:pt x="2585050" y="12328524"/>
                    <a:pt x="3006653" y="12326665"/>
                    <a:pt x="3008809" y="12326638"/>
                  </a:cubicBezTo>
                  <a:cubicBezTo>
                    <a:pt x="3011586" y="12474176"/>
                    <a:pt x="3011774" y="12520337"/>
                    <a:pt x="3014146" y="12624112"/>
                  </a:cubicBezTo>
                  <a:cubicBezTo>
                    <a:pt x="3044902" y="12623896"/>
                    <a:pt x="3037166" y="12666851"/>
                    <a:pt x="3030939" y="12326503"/>
                  </a:cubicBezTo>
                  <a:cubicBezTo>
                    <a:pt x="3332054" y="12324455"/>
                    <a:pt x="3307417" y="12328389"/>
                    <a:pt x="3460495" y="12329116"/>
                  </a:cubicBezTo>
                  <a:cubicBezTo>
                    <a:pt x="3463514" y="12421224"/>
                    <a:pt x="3465185" y="12534107"/>
                    <a:pt x="3465616" y="12620636"/>
                  </a:cubicBezTo>
                  <a:cubicBezTo>
                    <a:pt x="3494323" y="12620420"/>
                    <a:pt x="3488716" y="12643622"/>
                    <a:pt x="3486183" y="12481047"/>
                  </a:cubicBezTo>
                  <a:cubicBezTo>
                    <a:pt x="3483433" y="12306130"/>
                    <a:pt x="3473514" y="12329251"/>
                    <a:pt x="3506668" y="12329251"/>
                  </a:cubicBezTo>
                  <a:cubicBezTo>
                    <a:pt x="3797216" y="12329494"/>
                    <a:pt x="3846679" y="12329629"/>
                    <a:pt x="3909457" y="12329359"/>
                  </a:cubicBezTo>
                  <a:cubicBezTo>
                    <a:pt x="3911398" y="12451459"/>
                    <a:pt x="3912854" y="12533487"/>
                    <a:pt x="3913635" y="12617213"/>
                  </a:cubicBezTo>
                  <a:cubicBezTo>
                    <a:pt x="3942342" y="12616998"/>
                    <a:pt x="3936439" y="12639930"/>
                    <a:pt x="3933959" y="12481047"/>
                  </a:cubicBezTo>
                  <a:cubicBezTo>
                    <a:pt x="3931129" y="12302924"/>
                    <a:pt x="3911452" y="12329521"/>
                    <a:pt x="3991805" y="12328767"/>
                  </a:cubicBezTo>
                  <a:cubicBezTo>
                    <a:pt x="4146176" y="12327311"/>
                    <a:pt x="4234481" y="12327958"/>
                    <a:pt x="4314969" y="12329144"/>
                  </a:cubicBezTo>
                  <a:cubicBezTo>
                    <a:pt x="4371250" y="12329979"/>
                    <a:pt x="4356425" y="12301199"/>
                    <a:pt x="4359256" y="12481532"/>
                  </a:cubicBezTo>
                  <a:cubicBezTo>
                    <a:pt x="4361682" y="12636480"/>
                    <a:pt x="4355698" y="12613817"/>
                    <a:pt x="4384000" y="12613602"/>
                  </a:cubicBezTo>
                  <a:cubicBezTo>
                    <a:pt x="4382006" y="12537071"/>
                    <a:pt x="4380011" y="12421735"/>
                    <a:pt x="4380065" y="12329952"/>
                  </a:cubicBezTo>
                  <a:cubicBezTo>
                    <a:pt x="4629426" y="12332189"/>
                    <a:pt x="4610665" y="12326045"/>
                    <a:pt x="4805900" y="12326045"/>
                  </a:cubicBezTo>
                  <a:cubicBezTo>
                    <a:pt x="4806278" y="12416454"/>
                    <a:pt x="4808164" y="12533002"/>
                    <a:pt x="4809970" y="12610341"/>
                  </a:cubicBezTo>
                  <a:cubicBezTo>
                    <a:pt x="4843772" y="12610072"/>
                    <a:pt x="4829324" y="12649496"/>
                    <a:pt x="4828003" y="12326072"/>
                  </a:cubicBezTo>
                  <a:cubicBezTo>
                    <a:pt x="4869945" y="12326125"/>
                    <a:pt x="4694684" y="12325371"/>
                    <a:pt x="5257450" y="12328093"/>
                  </a:cubicBezTo>
                  <a:cubicBezTo>
                    <a:pt x="5259068" y="12407669"/>
                    <a:pt x="5261090" y="12525726"/>
                    <a:pt x="5261682" y="12606892"/>
                  </a:cubicBezTo>
                  <a:cubicBezTo>
                    <a:pt x="5290551" y="12606677"/>
                    <a:pt x="5284540" y="12628504"/>
                    <a:pt x="5282249" y="12481074"/>
                  </a:cubicBezTo>
                  <a:cubicBezTo>
                    <a:pt x="5279608" y="12311250"/>
                    <a:pt x="5277047" y="12328200"/>
                    <a:pt x="5285026" y="12328227"/>
                  </a:cubicBezTo>
                  <a:cubicBezTo>
                    <a:pt x="5792777" y="12330949"/>
                    <a:pt x="5705631" y="12281042"/>
                    <a:pt x="5708839" y="12481506"/>
                  </a:cubicBezTo>
                  <a:cubicBezTo>
                    <a:pt x="5711049" y="12623815"/>
                    <a:pt x="5704122" y="12603497"/>
                    <a:pt x="5733045" y="12603281"/>
                  </a:cubicBezTo>
                  <a:cubicBezTo>
                    <a:pt x="5730754" y="12485090"/>
                    <a:pt x="5730565" y="12441758"/>
                    <a:pt x="5728085" y="12326773"/>
                  </a:cubicBezTo>
                  <a:cubicBezTo>
                    <a:pt x="5931596" y="12326260"/>
                    <a:pt x="5921595" y="12329898"/>
                    <a:pt x="6155052" y="12329359"/>
                  </a:cubicBezTo>
                  <a:cubicBezTo>
                    <a:pt x="6157694" y="12448737"/>
                    <a:pt x="6157748" y="12491341"/>
                    <a:pt x="6159985" y="12599993"/>
                  </a:cubicBezTo>
                  <a:cubicBezTo>
                    <a:pt x="6189123" y="12599778"/>
                    <a:pt x="6182196" y="12619720"/>
                    <a:pt x="6179959" y="12481074"/>
                  </a:cubicBezTo>
                  <a:cubicBezTo>
                    <a:pt x="6177129" y="12298828"/>
                    <a:pt x="6156508" y="12329548"/>
                    <a:pt x="6255082" y="12328901"/>
                  </a:cubicBezTo>
                  <a:cubicBezTo>
                    <a:pt x="6350719" y="12328255"/>
                    <a:pt x="6428888" y="12327985"/>
                    <a:pt x="6578408" y="12328793"/>
                  </a:cubicBezTo>
                  <a:cubicBezTo>
                    <a:pt x="6614501" y="12328982"/>
                    <a:pt x="6604420" y="12301765"/>
                    <a:pt x="6607276" y="12481532"/>
                  </a:cubicBezTo>
                  <a:cubicBezTo>
                    <a:pt x="6609514" y="12619558"/>
                    <a:pt x="6601778" y="12596625"/>
                    <a:pt x="6631212" y="12596409"/>
                  </a:cubicBezTo>
                  <a:cubicBezTo>
                    <a:pt x="6629676" y="12502040"/>
                    <a:pt x="6628248" y="12420038"/>
                    <a:pt x="6627304" y="12329036"/>
                  </a:cubicBezTo>
                  <a:cubicBezTo>
                    <a:pt x="6938607" y="12330249"/>
                    <a:pt x="6853753" y="12326583"/>
                    <a:pt x="7053382" y="12326422"/>
                  </a:cubicBezTo>
                  <a:cubicBezTo>
                    <a:pt x="7057371" y="12634568"/>
                    <a:pt x="7049015" y="12593176"/>
                    <a:pt x="7079744" y="12592933"/>
                  </a:cubicBezTo>
                  <a:cubicBezTo>
                    <a:pt x="7078046" y="12514031"/>
                    <a:pt x="7076536" y="12406267"/>
                    <a:pt x="7075512" y="12326422"/>
                  </a:cubicBezTo>
                  <a:cubicBezTo>
                    <a:pt x="7216865" y="12326476"/>
                    <a:pt x="7189451" y="12327634"/>
                    <a:pt x="7502937" y="12327527"/>
                  </a:cubicBezTo>
                  <a:cubicBezTo>
                    <a:pt x="7507520" y="12629933"/>
                    <a:pt x="7497816" y="12589538"/>
                    <a:pt x="7529192" y="12589269"/>
                  </a:cubicBezTo>
                  <a:cubicBezTo>
                    <a:pt x="7527656" y="12508399"/>
                    <a:pt x="7526685" y="12439144"/>
                    <a:pt x="7525014" y="12327500"/>
                  </a:cubicBezTo>
                  <a:cubicBezTo>
                    <a:pt x="7736880" y="12327419"/>
                    <a:pt x="7785426" y="12327527"/>
                    <a:pt x="7872518" y="12327069"/>
                  </a:cubicBezTo>
                  <a:cubicBezTo>
                    <a:pt x="7972737" y="12326530"/>
                    <a:pt x="7949259" y="12295782"/>
                    <a:pt x="7952143" y="12481586"/>
                  </a:cubicBezTo>
                  <a:cubicBezTo>
                    <a:pt x="7954057" y="12604790"/>
                    <a:pt x="7947076" y="12585738"/>
                    <a:pt x="7976133" y="12585496"/>
                  </a:cubicBezTo>
                  <a:cubicBezTo>
                    <a:pt x="7969636" y="12286001"/>
                    <a:pt x="7954919" y="12326718"/>
                    <a:pt x="8034383" y="12326718"/>
                  </a:cubicBezTo>
                  <a:close/>
                  <a:moveTo>
                    <a:pt x="7922088" y="10273233"/>
                  </a:moveTo>
                  <a:cubicBezTo>
                    <a:pt x="7930687" y="10836060"/>
                    <a:pt x="7946887" y="10759179"/>
                    <a:pt x="7872545" y="10758667"/>
                  </a:cubicBezTo>
                  <a:cubicBezTo>
                    <a:pt x="7423178" y="10755621"/>
                    <a:pt x="7499865" y="10788497"/>
                    <a:pt x="7497573" y="10640798"/>
                  </a:cubicBezTo>
                  <a:cubicBezTo>
                    <a:pt x="7490593" y="10193927"/>
                    <a:pt x="7470861" y="10267467"/>
                    <a:pt x="7548573" y="10268948"/>
                  </a:cubicBezTo>
                  <a:cubicBezTo>
                    <a:pt x="7824565" y="10274149"/>
                    <a:pt x="7921954" y="10265634"/>
                    <a:pt x="7922088" y="10273233"/>
                  </a:cubicBezTo>
                  <a:close/>
                  <a:moveTo>
                    <a:pt x="7921603" y="10244966"/>
                  </a:moveTo>
                  <a:cubicBezTo>
                    <a:pt x="7553667" y="10245855"/>
                    <a:pt x="7689251" y="10245531"/>
                    <a:pt x="7492236" y="10242998"/>
                  </a:cubicBezTo>
                  <a:cubicBezTo>
                    <a:pt x="7490242" y="10101685"/>
                    <a:pt x="7491697" y="9923697"/>
                    <a:pt x="7485309" y="9751151"/>
                  </a:cubicBezTo>
                  <a:cubicBezTo>
                    <a:pt x="7859229" y="9751339"/>
                    <a:pt x="7749980" y="9751043"/>
                    <a:pt x="7912169" y="9753388"/>
                  </a:cubicBezTo>
                  <a:cubicBezTo>
                    <a:pt x="7913220" y="9989556"/>
                    <a:pt x="7918880" y="10088642"/>
                    <a:pt x="7921603" y="10244966"/>
                  </a:cubicBezTo>
                  <a:close/>
                  <a:moveTo>
                    <a:pt x="7912088" y="9728300"/>
                  </a:moveTo>
                  <a:cubicBezTo>
                    <a:pt x="7466602" y="9721616"/>
                    <a:pt x="7484608" y="9732584"/>
                    <a:pt x="7484177" y="9720673"/>
                  </a:cubicBezTo>
                  <a:cubicBezTo>
                    <a:pt x="7479217" y="9594694"/>
                    <a:pt x="7477870" y="9483454"/>
                    <a:pt x="7477304" y="9353486"/>
                  </a:cubicBezTo>
                  <a:cubicBezTo>
                    <a:pt x="7476710" y="9214437"/>
                    <a:pt x="7457249" y="9237827"/>
                    <a:pt x="7548734" y="9237584"/>
                  </a:cubicBezTo>
                  <a:cubicBezTo>
                    <a:pt x="7678442" y="9237234"/>
                    <a:pt x="7769631" y="9237018"/>
                    <a:pt x="7872329" y="9238662"/>
                  </a:cubicBezTo>
                  <a:cubicBezTo>
                    <a:pt x="7916293" y="9239390"/>
                    <a:pt x="7909823" y="9170431"/>
                    <a:pt x="7912088" y="9728300"/>
                  </a:cubicBezTo>
                  <a:close/>
                  <a:moveTo>
                    <a:pt x="3451626" y="10272802"/>
                  </a:moveTo>
                  <a:cubicBezTo>
                    <a:pt x="3451492" y="10265257"/>
                    <a:pt x="3402056" y="10263559"/>
                    <a:pt x="3878055" y="10266308"/>
                  </a:cubicBezTo>
                  <a:cubicBezTo>
                    <a:pt x="3881316" y="10455021"/>
                    <a:pt x="3878405" y="10538612"/>
                    <a:pt x="3884011" y="10758532"/>
                  </a:cubicBezTo>
                  <a:cubicBezTo>
                    <a:pt x="3644004" y="10758747"/>
                    <a:pt x="3588935" y="10761981"/>
                    <a:pt x="3455346" y="10760769"/>
                  </a:cubicBezTo>
                  <a:cubicBezTo>
                    <a:pt x="3449335" y="10423816"/>
                    <a:pt x="3454834" y="10478573"/>
                    <a:pt x="3451626" y="10272802"/>
                  </a:cubicBezTo>
                  <a:close/>
                  <a:moveTo>
                    <a:pt x="746691" y="9754627"/>
                  </a:moveTo>
                  <a:cubicBezTo>
                    <a:pt x="1183658" y="9754627"/>
                    <a:pt x="985997" y="9753388"/>
                    <a:pt x="1172607" y="9752040"/>
                  </a:cubicBezTo>
                  <a:cubicBezTo>
                    <a:pt x="1172984" y="9857297"/>
                    <a:pt x="1174602" y="9906045"/>
                    <a:pt x="1176704" y="10089343"/>
                  </a:cubicBezTo>
                  <a:cubicBezTo>
                    <a:pt x="1179049" y="10293659"/>
                    <a:pt x="1265467" y="10238875"/>
                    <a:pt x="758982" y="10241623"/>
                  </a:cubicBezTo>
                  <a:cubicBezTo>
                    <a:pt x="740060" y="10241731"/>
                    <a:pt x="760842" y="10224916"/>
                    <a:pt x="746691" y="9754627"/>
                  </a:cubicBezTo>
                  <a:close/>
                  <a:moveTo>
                    <a:pt x="723402" y="8207865"/>
                  </a:moveTo>
                  <a:cubicBezTo>
                    <a:pt x="908178" y="8210613"/>
                    <a:pt x="856452" y="8210101"/>
                    <a:pt x="1147269" y="8209185"/>
                  </a:cubicBezTo>
                  <a:cubicBezTo>
                    <a:pt x="1157809" y="8717469"/>
                    <a:pt x="1144115" y="8122333"/>
                    <a:pt x="1157809" y="8696612"/>
                  </a:cubicBezTo>
                  <a:cubicBezTo>
                    <a:pt x="1004435" y="8698633"/>
                    <a:pt x="1098400" y="8701355"/>
                    <a:pt x="728469" y="8699576"/>
                  </a:cubicBezTo>
                  <a:cubicBezTo>
                    <a:pt x="727499" y="8513368"/>
                    <a:pt x="731515" y="8653253"/>
                    <a:pt x="723402" y="8207865"/>
                  </a:cubicBezTo>
                  <a:close/>
                  <a:moveTo>
                    <a:pt x="693131" y="6226599"/>
                  </a:moveTo>
                  <a:cubicBezTo>
                    <a:pt x="691514" y="6122258"/>
                    <a:pt x="622563" y="6151873"/>
                    <a:pt x="1082254" y="6148774"/>
                  </a:cubicBezTo>
                  <a:cubicBezTo>
                    <a:pt x="1133199" y="6148451"/>
                    <a:pt x="1113656" y="6081621"/>
                    <a:pt x="1121689" y="6594891"/>
                  </a:cubicBezTo>
                  <a:cubicBezTo>
                    <a:pt x="1122551" y="6648301"/>
                    <a:pt x="1181421" y="6641780"/>
                    <a:pt x="759090" y="6637253"/>
                  </a:cubicBezTo>
                  <a:cubicBezTo>
                    <a:pt x="669519" y="6636255"/>
                    <a:pt x="700571" y="6702170"/>
                    <a:pt x="693131" y="6226599"/>
                  </a:cubicBezTo>
                  <a:close/>
                  <a:moveTo>
                    <a:pt x="651270" y="3652594"/>
                  </a:moveTo>
                  <a:cubicBezTo>
                    <a:pt x="649734" y="3554289"/>
                    <a:pt x="570998" y="3571105"/>
                    <a:pt x="1076890" y="3575147"/>
                  </a:cubicBezTo>
                  <a:cubicBezTo>
                    <a:pt x="1085731" y="4100786"/>
                    <a:pt x="1084841" y="4065080"/>
                    <a:pt x="1082415" y="4065027"/>
                  </a:cubicBezTo>
                  <a:cubicBezTo>
                    <a:pt x="594637" y="4055191"/>
                    <a:pt x="655178" y="4094884"/>
                    <a:pt x="653992" y="4020267"/>
                  </a:cubicBezTo>
                  <a:cubicBezTo>
                    <a:pt x="651162" y="3833385"/>
                    <a:pt x="654181" y="3834436"/>
                    <a:pt x="651270" y="3652594"/>
                  </a:cubicBezTo>
                  <a:close/>
                  <a:moveTo>
                    <a:pt x="1062037" y="2543971"/>
                  </a:moveTo>
                  <a:cubicBezTo>
                    <a:pt x="1062603" y="2579138"/>
                    <a:pt x="1068830" y="3032585"/>
                    <a:pt x="1068830" y="3034498"/>
                  </a:cubicBezTo>
                  <a:cubicBezTo>
                    <a:pt x="558383" y="3025255"/>
                    <a:pt x="643318" y="3075350"/>
                    <a:pt x="640865" y="2917222"/>
                  </a:cubicBezTo>
                  <a:cubicBezTo>
                    <a:pt x="637981" y="2732901"/>
                    <a:pt x="635124" y="2733386"/>
                    <a:pt x="632240" y="2549819"/>
                  </a:cubicBezTo>
                  <a:cubicBezTo>
                    <a:pt x="631997" y="2534917"/>
                    <a:pt x="609867" y="2547205"/>
                    <a:pt x="1062037" y="2543971"/>
                  </a:cubicBezTo>
                  <a:close/>
                  <a:moveTo>
                    <a:pt x="631728" y="2517671"/>
                  </a:moveTo>
                  <a:cubicBezTo>
                    <a:pt x="627927" y="2279454"/>
                    <a:pt x="624638" y="2156681"/>
                    <a:pt x="624827" y="2030647"/>
                  </a:cubicBezTo>
                  <a:cubicBezTo>
                    <a:pt x="785533" y="2030782"/>
                    <a:pt x="777096" y="2032156"/>
                    <a:pt x="1051902" y="2031644"/>
                  </a:cubicBezTo>
                  <a:cubicBezTo>
                    <a:pt x="1052307" y="2274011"/>
                    <a:pt x="1058452" y="2341353"/>
                    <a:pt x="1061633" y="2518910"/>
                  </a:cubicBezTo>
                  <a:cubicBezTo>
                    <a:pt x="831087" y="2520635"/>
                    <a:pt x="776584" y="2517940"/>
                    <a:pt x="631728" y="2517671"/>
                  </a:cubicBezTo>
                  <a:close/>
                  <a:moveTo>
                    <a:pt x="1069100" y="3059532"/>
                  </a:moveTo>
                  <a:cubicBezTo>
                    <a:pt x="1071741" y="3312839"/>
                    <a:pt x="1073358" y="3370830"/>
                    <a:pt x="1076458" y="3550140"/>
                  </a:cubicBezTo>
                  <a:cubicBezTo>
                    <a:pt x="970013" y="3549304"/>
                    <a:pt x="864457" y="3549412"/>
                    <a:pt x="758955" y="3549978"/>
                  </a:cubicBezTo>
                  <a:cubicBezTo>
                    <a:pt x="620568" y="3550732"/>
                    <a:pt x="649491" y="3636102"/>
                    <a:pt x="643345" y="3101112"/>
                  </a:cubicBezTo>
                  <a:cubicBezTo>
                    <a:pt x="642698" y="3044253"/>
                    <a:pt x="574421" y="3050909"/>
                    <a:pt x="1069100" y="3059532"/>
                  </a:cubicBezTo>
                  <a:close/>
                  <a:moveTo>
                    <a:pt x="4658187" y="2917680"/>
                  </a:moveTo>
                  <a:cubicBezTo>
                    <a:pt x="4660586" y="3070958"/>
                    <a:pt x="4732097" y="3027815"/>
                    <a:pt x="4314995" y="3032827"/>
                  </a:cubicBezTo>
                  <a:cubicBezTo>
                    <a:pt x="4214938" y="3034040"/>
                    <a:pt x="4236583" y="3056541"/>
                    <a:pt x="4234400" y="2917195"/>
                  </a:cubicBezTo>
                  <a:cubicBezTo>
                    <a:pt x="4231516" y="2733197"/>
                    <a:pt x="4228254" y="2733062"/>
                    <a:pt x="4225397" y="2549792"/>
                  </a:cubicBezTo>
                  <a:cubicBezTo>
                    <a:pt x="4225182" y="2536103"/>
                    <a:pt x="4198954" y="2549199"/>
                    <a:pt x="4638510" y="2544456"/>
                  </a:cubicBezTo>
                  <a:cubicBezTo>
                    <a:pt x="4669454" y="2544133"/>
                    <a:pt x="4651691" y="2502661"/>
                    <a:pt x="4658187" y="2917680"/>
                  </a:cubicBezTo>
                  <a:close/>
                  <a:moveTo>
                    <a:pt x="5109225" y="3033043"/>
                  </a:moveTo>
                  <a:cubicBezTo>
                    <a:pt x="4977523" y="3032989"/>
                    <a:pt x="5140655" y="3032854"/>
                    <a:pt x="4682527" y="3032127"/>
                  </a:cubicBezTo>
                  <a:cubicBezTo>
                    <a:pt x="4676058" y="2775801"/>
                    <a:pt x="4681584" y="2755240"/>
                    <a:pt x="4678241" y="2544052"/>
                  </a:cubicBezTo>
                  <a:cubicBezTo>
                    <a:pt x="4933182" y="2541654"/>
                    <a:pt x="5105478" y="2547744"/>
                    <a:pt x="5105505" y="2550115"/>
                  </a:cubicBezTo>
                  <a:cubicBezTo>
                    <a:pt x="5108686" y="2752734"/>
                    <a:pt x="5102244" y="2783966"/>
                    <a:pt x="5109225" y="3033043"/>
                  </a:cubicBezTo>
                  <a:close/>
                  <a:moveTo>
                    <a:pt x="6898283" y="2519341"/>
                  </a:moveTo>
                  <a:cubicBezTo>
                    <a:pt x="6383820" y="2519530"/>
                    <a:pt x="6472987" y="2548202"/>
                    <a:pt x="6471451" y="2366064"/>
                  </a:cubicBezTo>
                  <a:cubicBezTo>
                    <a:pt x="6470641" y="2256037"/>
                    <a:pt x="6468701" y="2132213"/>
                    <a:pt x="6466463" y="2029812"/>
                  </a:cubicBezTo>
                  <a:cubicBezTo>
                    <a:pt x="6583017" y="2029219"/>
                    <a:pt x="6713183" y="2023425"/>
                    <a:pt x="6892838" y="2028761"/>
                  </a:cubicBezTo>
                  <a:cubicBezTo>
                    <a:pt x="6900466" y="2227957"/>
                    <a:pt x="6896531" y="2383418"/>
                    <a:pt x="6898283" y="2519341"/>
                  </a:cubicBezTo>
                  <a:close/>
                  <a:moveTo>
                    <a:pt x="6911006" y="3285353"/>
                  </a:moveTo>
                  <a:cubicBezTo>
                    <a:pt x="6915642" y="3585872"/>
                    <a:pt x="6920601" y="3549035"/>
                    <a:pt x="6901706" y="3549466"/>
                  </a:cubicBezTo>
                  <a:cubicBezTo>
                    <a:pt x="6789007" y="3551891"/>
                    <a:pt x="6692454" y="3551918"/>
                    <a:pt x="6578624" y="3549466"/>
                  </a:cubicBezTo>
                  <a:cubicBezTo>
                    <a:pt x="6454469" y="3546798"/>
                    <a:pt x="6497112" y="3627048"/>
                    <a:pt x="6481720" y="3100870"/>
                  </a:cubicBezTo>
                  <a:cubicBezTo>
                    <a:pt x="6480345" y="3053819"/>
                    <a:pt x="6411529" y="3053092"/>
                    <a:pt x="6901787" y="3059047"/>
                  </a:cubicBezTo>
                  <a:cubicBezTo>
                    <a:pt x="6915319" y="3059209"/>
                    <a:pt x="6907043" y="3032127"/>
                    <a:pt x="6911006" y="3285353"/>
                  </a:cubicBezTo>
                  <a:close/>
                  <a:moveTo>
                    <a:pt x="7386977" y="8697906"/>
                  </a:moveTo>
                  <a:cubicBezTo>
                    <a:pt x="6946532" y="8697906"/>
                    <a:pt x="7017046" y="8718009"/>
                    <a:pt x="7016211" y="8617790"/>
                  </a:cubicBezTo>
                  <a:cubicBezTo>
                    <a:pt x="7012275" y="8145642"/>
                    <a:pt x="6992949" y="8210748"/>
                    <a:pt x="7063598" y="8210748"/>
                  </a:cubicBezTo>
                  <a:cubicBezTo>
                    <a:pt x="7492560" y="8210748"/>
                    <a:pt x="7438919" y="8184905"/>
                    <a:pt x="7439351" y="8250064"/>
                  </a:cubicBezTo>
                  <a:cubicBezTo>
                    <a:pt x="7442020" y="8765410"/>
                    <a:pt x="7473692" y="8697906"/>
                    <a:pt x="7386977" y="8697906"/>
                  </a:cubicBezTo>
                  <a:close/>
                  <a:moveTo>
                    <a:pt x="7445793" y="8722832"/>
                  </a:moveTo>
                  <a:cubicBezTo>
                    <a:pt x="7449836" y="8982391"/>
                    <a:pt x="7452289" y="9084549"/>
                    <a:pt x="7454014" y="9212739"/>
                  </a:cubicBezTo>
                  <a:cubicBezTo>
                    <a:pt x="7184330" y="9213035"/>
                    <a:pt x="7201500" y="9214868"/>
                    <a:pt x="7026589" y="9214464"/>
                  </a:cubicBezTo>
                  <a:cubicBezTo>
                    <a:pt x="7020713" y="8886457"/>
                    <a:pt x="7019985" y="8935960"/>
                    <a:pt x="7017263" y="8722589"/>
                  </a:cubicBezTo>
                  <a:cubicBezTo>
                    <a:pt x="7150069" y="8722293"/>
                    <a:pt x="7321315" y="8723263"/>
                    <a:pt x="7445793" y="8722832"/>
                  </a:cubicBezTo>
                  <a:close/>
                  <a:moveTo>
                    <a:pt x="7386977" y="8182184"/>
                  </a:moveTo>
                  <a:cubicBezTo>
                    <a:pt x="6934996" y="8182184"/>
                    <a:pt x="7012842" y="8224815"/>
                    <a:pt x="7010362" y="8065797"/>
                  </a:cubicBezTo>
                  <a:cubicBezTo>
                    <a:pt x="7003381" y="7619814"/>
                    <a:pt x="6981197" y="7694486"/>
                    <a:pt x="7063598" y="7694486"/>
                  </a:cubicBezTo>
                  <a:cubicBezTo>
                    <a:pt x="7460727" y="7694486"/>
                    <a:pt x="7430375" y="7688127"/>
                    <a:pt x="7430510" y="7698340"/>
                  </a:cubicBezTo>
                  <a:cubicBezTo>
                    <a:pt x="7439189" y="8257744"/>
                    <a:pt x="7459621" y="8182184"/>
                    <a:pt x="7386977" y="8182184"/>
                  </a:cubicBezTo>
                  <a:close/>
                  <a:moveTo>
                    <a:pt x="7000847" y="7513884"/>
                  </a:moveTo>
                  <a:cubicBezTo>
                    <a:pt x="6998151" y="7384832"/>
                    <a:pt x="6996346" y="7264565"/>
                    <a:pt x="6995510" y="7178171"/>
                  </a:cubicBezTo>
                  <a:cubicBezTo>
                    <a:pt x="7086321" y="7178117"/>
                    <a:pt x="7015268" y="7178117"/>
                    <a:pt x="7386977" y="7178252"/>
                  </a:cubicBezTo>
                  <a:cubicBezTo>
                    <a:pt x="7435254" y="7178252"/>
                    <a:pt x="7420590" y="7102449"/>
                    <a:pt x="7430052" y="7667835"/>
                  </a:cubicBezTo>
                  <a:cubicBezTo>
                    <a:pt x="6918796" y="7666272"/>
                    <a:pt x="7005160" y="7719656"/>
                    <a:pt x="7000847" y="7513884"/>
                  </a:cubicBezTo>
                  <a:close/>
                  <a:moveTo>
                    <a:pt x="7386977" y="7153217"/>
                  </a:moveTo>
                  <a:cubicBezTo>
                    <a:pt x="7012437" y="7153083"/>
                    <a:pt x="7085377" y="7153110"/>
                    <a:pt x="6995267" y="7153137"/>
                  </a:cubicBezTo>
                  <a:cubicBezTo>
                    <a:pt x="6993218" y="6906970"/>
                    <a:pt x="6988474" y="6759702"/>
                    <a:pt x="6986669" y="6665170"/>
                  </a:cubicBezTo>
                  <a:cubicBezTo>
                    <a:pt x="7303040" y="6664201"/>
                    <a:pt x="7235625" y="6660832"/>
                    <a:pt x="7413097" y="6661371"/>
                  </a:cubicBezTo>
                  <a:cubicBezTo>
                    <a:pt x="7424310" y="7211774"/>
                    <a:pt x="7438111" y="7153217"/>
                    <a:pt x="7386977" y="7153217"/>
                  </a:cubicBezTo>
                  <a:close/>
                  <a:moveTo>
                    <a:pt x="5665010" y="8209347"/>
                  </a:moveTo>
                  <a:cubicBezTo>
                    <a:pt x="6151009" y="8212903"/>
                    <a:pt x="6088555" y="8183962"/>
                    <a:pt x="6090414" y="8249714"/>
                  </a:cubicBezTo>
                  <a:cubicBezTo>
                    <a:pt x="6095563" y="8432795"/>
                    <a:pt x="6098609" y="8698256"/>
                    <a:pt x="6093298" y="8698256"/>
                  </a:cubicBezTo>
                  <a:cubicBezTo>
                    <a:pt x="5932646" y="8698256"/>
                    <a:pt x="5928468" y="8700546"/>
                    <a:pt x="5769892" y="8700546"/>
                  </a:cubicBezTo>
                  <a:cubicBezTo>
                    <a:pt x="5630427" y="8700574"/>
                    <a:pt x="5677194" y="8789015"/>
                    <a:pt x="5665010" y="8209347"/>
                  </a:cubicBezTo>
                  <a:close/>
                  <a:moveTo>
                    <a:pt x="3867677" y="8207056"/>
                  </a:moveTo>
                  <a:cubicBezTo>
                    <a:pt x="4362086" y="8209131"/>
                    <a:pt x="4292515" y="8197435"/>
                    <a:pt x="4294213" y="8250441"/>
                  </a:cubicBezTo>
                  <a:cubicBezTo>
                    <a:pt x="4297043" y="8340419"/>
                    <a:pt x="4299416" y="8436649"/>
                    <a:pt x="4300547" y="8617952"/>
                  </a:cubicBezTo>
                  <a:cubicBezTo>
                    <a:pt x="4301275" y="8733234"/>
                    <a:pt x="4367477" y="8699468"/>
                    <a:pt x="3873823" y="8696666"/>
                  </a:cubicBezTo>
                  <a:cubicBezTo>
                    <a:pt x="3873014" y="8553116"/>
                    <a:pt x="3876087" y="8572491"/>
                    <a:pt x="3867677" y="8207056"/>
                  </a:cubicBezTo>
                  <a:close/>
                  <a:moveTo>
                    <a:pt x="1165033" y="7697828"/>
                  </a:moveTo>
                  <a:cubicBezTo>
                    <a:pt x="1164979" y="7694891"/>
                    <a:pt x="1131177" y="7691845"/>
                    <a:pt x="1567013" y="7691845"/>
                  </a:cubicBezTo>
                  <a:cubicBezTo>
                    <a:pt x="1596043" y="7691845"/>
                    <a:pt x="1588361" y="7634421"/>
                    <a:pt x="1595127" y="8066255"/>
                  </a:cubicBezTo>
                  <a:cubicBezTo>
                    <a:pt x="1597499" y="8219910"/>
                    <a:pt x="1670870" y="8184016"/>
                    <a:pt x="1243876" y="8184016"/>
                  </a:cubicBezTo>
                  <a:cubicBezTo>
                    <a:pt x="1134115" y="8184016"/>
                    <a:pt x="1173793" y="8258014"/>
                    <a:pt x="1165033" y="7697828"/>
                  </a:cubicBezTo>
                  <a:close/>
                  <a:moveTo>
                    <a:pt x="1535718" y="4088794"/>
                  </a:moveTo>
                  <a:cubicBezTo>
                    <a:pt x="1536850" y="4222508"/>
                    <a:pt x="1539438" y="4572961"/>
                    <a:pt x="1539518" y="4579051"/>
                  </a:cubicBezTo>
                  <a:cubicBezTo>
                    <a:pt x="1190262" y="4579348"/>
                    <a:pt x="1171852" y="4579267"/>
                    <a:pt x="1112794" y="4580076"/>
                  </a:cubicBezTo>
                  <a:cubicBezTo>
                    <a:pt x="1105543" y="4208091"/>
                    <a:pt x="1108858" y="4266972"/>
                    <a:pt x="1106783" y="4090546"/>
                  </a:cubicBezTo>
                  <a:cubicBezTo>
                    <a:pt x="1291290" y="4093968"/>
                    <a:pt x="1416550" y="4089118"/>
                    <a:pt x="1535718" y="4088794"/>
                  </a:cubicBezTo>
                  <a:close/>
                  <a:moveTo>
                    <a:pt x="1106486" y="4065512"/>
                  </a:moveTo>
                  <a:cubicBezTo>
                    <a:pt x="1098642" y="3474040"/>
                    <a:pt x="1057078" y="3575875"/>
                    <a:pt x="1243903" y="3575875"/>
                  </a:cubicBezTo>
                  <a:cubicBezTo>
                    <a:pt x="1395956" y="3575875"/>
                    <a:pt x="1401185" y="3574258"/>
                    <a:pt x="1525259" y="3573934"/>
                  </a:cubicBezTo>
                  <a:cubicBezTo>
                    <a:pt x="1534613" y="4027866"/>
                    <a:pt x="1533912" y="3928887"/>
                    <a:pt x="1535448" y="4063814"/>
                  </a:cubicBezTo>
                  <a:cubicBezTo>
                    <a:pt x="1404447" y="4064110"/>
                    <a:pt x="1289511" y="4068934"/>
                    <a:pt x="1106486" y="4065512"/>
                  </a:cubicBezTo>
                  <a:close/>
                  <a:moveTo>
                    <a:pt x="1539869" y="4604059"/>
                  </a:moveTo>
                  <a:cubicBezTo>
                    <a:pt x="1545152" y="4978172"/>
                    <a:pt x="1545799" y="4888059"/>
                    <a:pt x="1549384" y="5091810"/>
                  </a:cubicBezTo>
                  <a:cubicBezTo>
                    <a:pt x="1547470" y="5091810"/>
                    <a:pt x="1151312" y="5093885"/>
                    <a:pt x="1123198" y="5094289"/>
                  </a:cubicBezTo>
                  <a:cubicBezTo>
                    <a:pt x="1120880" y="4956479"/>
                    <a:pt x="1123845" y="5153466"/>
                    <a:pt x="1113306" y="4605083"/>
                  </a:cubicBezTo>
                  <a:cubicBezTo>
                    <a:pt x="1181987" y="4604194"/>
                    <a:pt x="1194683" y="4604355"/>
                    <a:pt x="1539869" y="4604059"/>
                  </a:cubicBezTo>
                  <a:close/>
                  <a:moveTo>
                    <a:pt x="2428845" y="4020698"/>
                  </a:moveTo>
                  <a:cubicBezTo>
                    <a:pt x="2429600" y="4069419"/>
                    <a:pt x="2490680" y="4076048"/>
                    <a:pt x="2052176" y="4064057"/>
                  </a:cubicBezTo>
                  <a:cubicBezTo>
                    <a:pt x="1989398" y="4062251"/>
                    <a:pt x="2004681" y="4133042"/>
                    <a:pt x="1997161" y="3652648"/>
                  </a:cubicBezTo>
                  <a:cubicBezTo>
                    <a:pt x="1995543" y="3548550"/>
                    <a:pt x="1928641" y="3576656"/>
                    <a:pt x="2375178" y="3574877"/>
                  </a:cubicBezTo>
                  <a:cubicBezTo>
                    <a:pt x="2450328" y="3574662"/>
                    <a:pt x="2420867" y="3510176"/>
                    <a:pt x="2428845" y="4020698"/>
                  </a:cubicBezTo>
                  <a:close/>
                  <a:moveTo>
                    <a:pt x="3338469" y="4580022"/>
                  </a:moveTo>
                  <a:cubicBezTo>
                    <a:pt x="2913173" y="4572018"/>
                    <a:pt x="2912176" y="4593307"/>
                    <a:pt x="2911394" y="4571830"/>
                  </a:cubicBezTo>
                  <a:cubicBezTo>
                    <a:pt x="2906785" y="4447736"/>
                    <a:pt x="2905248" y="4329032"/>
                    <a:pt x="2904574" y="4204211"/>
                  </a:cubicBezTo>
                  <a:cubicBezTo>
                    <a:pt x="2903820" y="4055649"/>
                    <a:pt x="2819127" y="4087474"/>
                    <a:pt x="3331892" y="4087043"/>
                  </a:cubicBezTo>
                  <a:cubicBezTo>
                    <a:pt x="3333105" y="4223505"/>
                    <a:pt x="3328496" y="4341266"/>
                    <a:pt x="3338469" y="4580022"/>
                  </a:cubicBezTo>
                  <a:close/>
                  <a:moveTo>
                    <a:pt x="3785949" y="4581639"/>
                  </a:moveTo>
                  <a:cubicBezTo>
                    <a:pt x="3492975" y="4581746"/>
                    <a:pt x="3452462" y="4582150"/>
                    <a:pt x="3360599" y="4580453"/>
                  </a:cubicBezTo>
                  <a:cubicBezTo>
                    <a:pt x="3350572" y="4341050"/>
                    <a:pt x="3355128" y="4216445"/>
                    <a:pt x="3353968" y="4087043"/>
                  </a:cubicBezTo>
                  <a:cubicBezTo>
                    <a:pt x="3870318" y="4086612"/>
                    <a:pt x="3782499" y="4062278"/>
                    <a:pt x="3781744" y="4204184"/>
                  </a:cubicBezTo>
                  <a:cubicBezTo>
                    <a:pt x="3781259" y="4297423"/>
                    <a:pt x="3781528" y="4326499"/>
                    <a:pt x="3785949" y="4581639"/>
                  </a:cubicBezTo>
                  <a:close/>
                  <a:moveTo>
                    <a:pt x="6901841" y="6640594"/>
                  </a:moveTo>
                  <a:cubicBezTo>
                    <a:pt x="6478243" y="6643450"/>
                    <a:pt x="6535981" y="6652855"/>
                    <a:pt x="6535064" y="6594406"/>
                  </a:cubicBezTo>
                  <a:cubicBezTo>
                    <a:pt x="6527004" y="6080031"/>
                    <a:pt x="6512476" y="6150283"/>
                    <a:pt x="6578677" y="6148451"/>
                  </a:cubicBezTo>
                  <a:cubicBezTo>
                    <a:pt x="6678276" y="6145864"/>
                    <a:pt x="6773319" y="6145244"/>
                    <a:pt x="6901653" y="6148181"/>
                  </a:cubicBezTo>
                  <a:cubicBezTo>
                    <a:pt x="6970684" y="6149771"/>
                    <a:pt x="6956991" y="6133522"/>
                    <a:pt x="6958447" y="6227003"/>
                  </a:cubicBezTo>
                  <a:cubicBezTo>
                    <a:pt x="6966021" y="6711843"/>
                    <a:pt x="6984188" y="6640055"/>
                    <a:pt x="6901841" y="6640594"/>
                  </a:cubicBezTo>
                  <a:close/>
                  <a:moveTo>
                    <a:pt x="6964592" y="6665278"/>
                  </a:moveTo>
                  <a:cubicBezTo>
                    <a:pt x="6967369" y="6815214"/>
                    <a:pt x="6970172" y="6849411"/>
                    <a:pt x="6973191" y="7153191"/>
                  </a:cubicBezTo>
                  <a:cubicBezTo>
                    <a:pt x="6497031" y="7153434"/>
                    <a:pt x="6545550" y="7157987"/>
                    <a:pt x="6545415" y="7146239"/>
                  </a:cubicBezTo>
                  <a:cubicBezTo>
                    <a:pt x="6539646" y="6593651"/>
                    <a:pt x="6514929" y="6665090"/>
                    <a:pt x="6578327" y="6665601"/>
                  </a:cubicBezTo>
                  <a:cubicBezTo>
                    <a:pt x="6754343" y="6666976"/>
                    <a:pt x="6899684" y="6665548"/>
                    <a:pt x="6964592" y="6665278"/>
                  </a:cubicBezTo>
                  <a:close/>
                  <a:moveTo>
                    <a:pt x="5640077" y="6664039"/>
                  </a:moveTo>
                  <a:cubicBezTo>
                    <a:pt x="6148206" y="6663608"/>
                    <a:pt x="6065670" y="6633992"/>
                    <a:pt x="6069443" y="6778862"/>
                  </a:cubicBezTo>
                  <a:cubicBezTo>
                    <a:pt x="6072732" y="6909288"/>
                    <a:pt x="6074915" y="7024165"/>
                    <a:pt x="6073999" y="7146642"/>
                  </a:cubicBezTo>
                  <a:cubicBezTo>
                    <a:pt x="6073891" y="7159253"/>
                    <a:pt x="6120253" y="7155427"/>
                    <a:pt x="5644848" y="7155697"/>
                  </a:cubicBezTo>
                  <a:cubicBezTo>
                    <a:pt x="5636950" y="6640729"/>
                    <a:pt x="5642395" y="6886383"/>
                    <a:pt x="5640077" y="6664039"/>
                  </a:cubicBezTo>
                  <a:close/>
                  <a:moveTo>
                    <a:pt x="4292299" y="6663877"/>
                  </a:moveTo>
                  <a:cubicBezTo>
                    <a:pt x="4519557" y="6667084"/>
                    <a:pt x="4611446" y="6664416"/>
                    <a:pt x="4719860" y="6663823"/>
                  </a:cubicBezTo>
                  <a:cubicBezTo>
                    <a:pt x="4726572" y="7125704"/>
                    <a:pt x="4726787" y="7152867"/>
                    <a:pt x="4726814" y="7156155"/>
                  </a:cubicBezTo>
                  <a:cubicBezTo>
                    <a:pt x="4248740" y="7156074"/>
                    <a:pt x="4297879" y="7161087"/>
                    <a:pt x="4297502" y="7146049"/>
                  </a:cubicBezTo>
                  <a:cubicBezTo>
                    <a:pt x="4290089" y="6837446"/>
                    <a:pt x="4293674" y="6806079"/>
                    <a:pt x="4292299" y="6663877"/>
                  </a:cubicBezTo>
                  <a:close/>
                  <a:moveTo>
                    <a:pt x="2054898" y="7180084"/>
                  </a:moveTo>
                  <a:cubicBezTo>
                    <a:pt x="2327872" y="7183022"/>
                    <a:pt x="2341646" y="7178495"/>
                    <a:pt x="2478604" y="7177524"/>
                  </a:cubicBezTo>
                  <a:cubicBezTo>
                    <a:pt x="2487176" y="7638543"/>
                    <a:pt x="2486987" y="7495506"/>
                    <a:pt x="2490114" y="7670476"/>
                  </a:cubicBezTo>
                  <a:cubicBezTo>
                    <a:pt x="2292075" y="7669964"/>
                    <a:pt x="2469089" y="7668724"/>
                    <a:pt x="2058969" y="7669021"/>
                  </a:cubicBezTo>
                  <a:cubicBezTo>
                    <a:pt x="2056435" y="7471387"/>
                    <a:pt x="2062661" y="7503159"/>
                    <a:pt x="2054898" y="7180084"/>
                  </a:cubicBezTo>
                  <a:close/>
                  <a:moveTo>
                    <a:pt x="2451919" y="5491631"/>
                  </a:moveTo>
                  <a:cubicBezTo>
                    <a:pt x="2454156" y="5634318"/>
                    <a:pt x="2475316" y="5610119"/>
                    <a:pt x="2375016" y="5610901"/>
                  </a:cubicBezTo>
                  <a:cubicBezTo>
                    <a:pt x="2231589" y="5612059"/>
                    <a:pt x="2139052" y="5611682"/>
                    <a:pt x="2051987" y="5610739"/>
                  </a:cubicBezTo>
                  <a:cubicBezTo>
                    <a:pt x="2019318" y="5610389"/>
                    <a:pt x="2031501" y="5669135"/>
                    <a:pt x="2022687" y="5123311"/>
                  </a:cubicBezTo>
                  <a:cubicBezTo>
                    <a:pt x="2022660" y="5121398"/>
                    <a:pt x="1987753" y="5110188"/>
                    <a:pt x="2374881" y="5119566"/>
                  </a:cubicBezTo>
                  <a:cubicBezTo>
                    <a:pt x="2481704" y="5122126"/>
                    <a:pt x="2444964" y="5045972"/>
                    <a:pt x="2451919" y="5491631"/>
                  </a:cubicBezTo>
                  <a:close/>
                  <a:moveTo>
                    <a:pt x="2051799" y="5635747"/>
                  </a:moveTo>
                  <a:cubicBezTo>
                    <a:pt x="2517339" y="5640758"/>
                    <a:pt x="2454453" y="5615886"/>
                    <a:pt x="2456393" y="5675171"/>
                  </a:cubicBezTo>
                  <a:cubicBezTo>
                    <a:pt x="2460221" y="5789698"/>
                    <a:pt x="2460032" y="5805139"/>
                    <a:pt x="2465154" y="6125842"/>
                  </a:cubicBezTo>
                  <a:cubicBezTo>
                    <a:pt x="2096733" y="6125249"/>
                    <a:pt x="2122636" y="6124952"/>
                    <a:pt x="2037270" y="6123659"/>
                  </a:cubicBezTo>
                  <a:cubicBezTo>
                    <a:pt x="2031016" y="5574522"/>
                    <a:pt x="2020234" y="5635423"/>
                    <a:pt x="2051799" y="5635747"/>
                  </a:cubicBezTo>
                  <a:close/>
                  <a:moveTo>
                    <a:pt x="2051745" y="6148990"/>
                  </a:moveTo>
                  <a:cubicBezTo>
                    <a:pt x="2538283" y="6156831"/>
                    <a:pt x="2464992" y="6117434"/>
                    <a:pt x="2466744" y="6227030"/>
                  </a:cubicBezTo>
                  <a:cubicBezTo>
                    <a:pt x="2474480" y="6721248"/>
                    <a:pt x="2495397" y="6637387"/>
                    <a:pt x="2375124" y="6637226"/>
                  </a:cubicBezTo>
                  <a:cubicBezTo>
                    <a:pt x="1976783" y="6636121"/>
                    <a:pt x="2043362" y="6659942"/>
                    <a:pt x="2042310" y="6594433"/>
                  </a:cubicBezTo>
                  <a:cubicBezTo>
                    <a:pt x="2034466" y="6093451"/>
                    <a:pt x="2033847" y="6148693"/>
                    <a:pt x="2051745" y="6148990"/>
                  </a:cubicBezTo>
                  <a:close/>
                  <a:moveTo>
                    <a:pt x="2052149" y="6664146"/>
                  </a:moveTo>
                  <a:cubicBezTo>
                    <a:pt x="2149834" y="6661640"/>
                    <a:pt x="2179727" y="6661991"/>
                    <a:pt x="2375124" y="6662233"/>
                  </a:cubicBezTo>
                  <a:cubicBezTo>
                    <a:pt x="2502513" y="6662583"/>
                    <a:pt x="2467175" y="6569479"/>
                    <a:pt x="2478011" y="7146615"/>
                  </a:cubicBezTo>
                  <a:cubicBezTo>
                    <a:pt x="2478038" y="7148609"/>
                    <a:pt x="2527177" y="7160143"/>
                    <a:pt x="2054278" y="7155023"/>
                  </a:cubicBezTo>
                  <a:cubicBezTo>
                    <a:pt x="2054251" y="7153137"/>
                    <a:pt x="2041178" y="6664416"/>
                    <a:pt x="2052149" y="6664146"/>
                  </a:cubicBezTo>
                  <a:close/>
                  <a:moveTo>
                    <a:pt x="2860018" y="5608556"/>
                  </a:moveTo>
                  <a:cubicBezTo>
                    <a:pt x="2398710" y="5608556"/>
                    <a:pt x="2476529" y="5646525"/>
                    <a:pt x="2473995" y="5491173"/>
                  </a:cubicBezTo>
                  <a:cubicBezTo>
                    <a:pt x="2471192" y="5311998"/>
                    <a:pt x="2474992" y="5306259"/>
                    <a:pt x="2472135" y="5123285"/>
                  </a:cubicBezTo>
                  <a:cubicBezTo>
                    <a:pt x="2472108" y="5121371"/>
                    <a:pt x="2899911" y="5115955"/>
                    <a:pt x="2900019" y="5123662"/>
                  </a:cubicBezTo>
                  <a:cubicBezTo>
                    <a:pt x="2908833" y="5686165"/>
                    <a:pt x="2919588" y="5608556"/>
                    <a:pt x="2860018" y="5608556"/>
                  </a:cubicBezTo>
                  <a:close/>
                  <a:moveTo>
                    <a:pt x="2905760" y="5633645"/>
                  </a:moveTo>
                  <a:cubicBezTo>
                    <a:pt x="2914683" y="6199247"/>
                    <a:pt x="2931475" y="6122878"/>
                    <a:pt x="2860018" y="6122878"/>
                  </a:cubicBezTo>
                  <a:cubicBezTo>
                    <a:pt x="2698045" y="6122878"/>
                    <a:pt x="2698476" y="6125922"/>
                    <a:pt x="2536800" y="6125922"/>
                  </a:cubicBezTo>
                  <a:cubicBezTo>
                    <a:pt x="2461542" y="6125922"/>
                    <a:pt x="2494615" y="6200406"/>
                    <a:pt x="2477256" y="5635369"/>
                  </a:cubicBezTo>
                  <a:cubicBezTo>
                    <a:pt x="2826001" y="5634345"/>
                    <a:pt x="2721388" y="5633213"/>
                    <a:pt x="2905760" y="5633645"/>
                  </a:cubicBezTo>
                  <a:close/>
                  <a:moveTo>
                    <a:pt x="2536800" y="6150930"/>
                  </a:moveTo>
                  <a:cubicBezTo>
                    <a:pt x="2698746" y="6150930"/>
                    <a:pt x="2698342" y="6147885"/>
                    <a:pt x="2860018" y="6147885"/>
                  </a:cubicBezTo>
                  <a:cubicBezTo>
                    <a:pt x="2929292" y="6147885"/>
                    <a:pt x="2910990" y="6069872"/>
                    <a:pt x="2920693" y="6641187"/>
                  </a:cubicBezTo>
                  <a:cubicBezTo>
                    <a:pt x="2737938" y="6642992"/>
                    <a:pt x="2734785" y="6637522"/>
                    <a:pt x="2494157" y="6637387"/>
                  </a:cubicBezTo>
                  <a:cubicBezTo>
                    <a:pt x="2486583" y="6073240"/>
                    <a:pt x="2472566" y="6150930"/>
                    <a:pt x="2536800" y="6150930"/>
                  </a:cubicBezTo>
                  <a:close/>
                  <a:moveTo>
                    <a:pt x="2536800" y="6662422"/>
                  </a:moveTo>
                  <a:cubicBezTo>
                    <a:pt x="2697344" y="6662422"/>
                    <a:pt x="2695835" y="6666491"/>
                    <a:pt x="2860018" y="6666491"/>
                  </a:cubicBezTo>
                  <a:cubicBezTo>
                    <a:pt x="2939858" y="6666491"/>
                    <a:pt x="2923146" y="6588827"/>
                    <a:pt x="2929535" y="7146480"/>
                  </a:cubicBezTo>
                  <a:cubicBezTo>
                    <a:pt x="2929643" y="7155724"/>
                    <a:pt x="2500276" y="7155401"/>
                    <a:pt x="2500114" y="7146104"/>
                  </a:cubicBezTo>
                  <a:cubicBezTo>
                    <a:pt x="2489521" y="6585109"/>
                    <a:pt x="2482540" y="6662422"/>
                    <a:pt x="2536800" y="6662422"/>
                  </a:cubicBezTo>
                  <a:close/>
                  <a:moveTo>
                    <a:pt x="2921987" y="5117733"/>
                  </a:moveTo>
                  <a:cubicBezTo>
                    <a:pt x="3007543" y="5118461"/>
                    <a:pt x="3158032" y="5124874"/>
                    <a:pt x="3345639" y="5119269"/>
                  </a:cubicBezTo>
                  <a:cubicBezTo>
                    <a:pt x="3348685" y="5309088"/>
                    <a:pt x="3353860" y="5433343"/>
                    <a:pt x="3354696" y="5609850"/>
                  </a:cubicBezTo>
                  <a:cubicBezTo>
                    <a:pt x="2998728" y="5610631"/>
                    <a:pt x="3089027" y="5609176"/>
                    <a:pt x="2927432" y="5608664"/>
                  </a:cubicBezTo>
                  <a:cubicBezTo>
                    <a:pt x="2922688" y="5307229"/>
                    <a:pt x="2924791" y="5290629"/>
                    <a:pt x="2921987" y="5117733"/>
                  </a:cubicBezTo>
                  <a:close/>
                  <a:moveTo>
                    <a:pt x="2927837" y="5633698"/>
                  </a:moveTo>
                  <a:cubicBezTo>
                    <a:pt x="3084418" y="5634264"/>
                    <a:pt x="3014659" y="5635612"/>
                    <a:pt x="3354804" y="5634884"/>
                  </a:cubicBezTo>
                  <a:cubicBezTo>
                    <a:pt x="3355478" y="5973076"/>
                    <a:pt x="3360060" y="5988301"/>
                    <a:pt x="3363807" y="6124468"/>
                  </a:cubicBezTo>
                  <a:cubicBezTo>
                    <a:pt x="3000831" y="6125303"/>
                    <a:pt x="3083717" y="6123767"/>
                    <a:pt x="2934548" y="6123039"/>
                  </a:cubicBezTo>
                  <a:cubicBezTo>
                    <a:pt x="2932041" y="5918561"/>
                    <a:pt x="2935546" y="6121880"/>
                    <a:pt x="2927837" y="5633698"/>
                  </a:cubicBezTo>
                  <a:close/>
                  <a:moveTo>
                    <a:pt x="3365963" y="6227030"/>
                  </a:moveTo>
                  <a:cubicBezTo>
                    <a:pt x="3373214" y="6701604"/>
                    <a:pt x="3383619" y="6638573"/>
                    <a:pt x="3345154" y="6638007"/>
                  </a:cubicBezTo>
                  <a:cubicBezTo>
                    <a:pt x="2883873" y="6630570"/>
                    <a:pt x="2943147" y="6667245"/>
                    <a:pt x="2942015" y="6594379"/>
                  </a:cubicBezTo>
                  <a:cubicBezTo>
                    <a:pt x="2936570" y="6260094"/>
                    <a:pt x="2935761" y="6215146"/>
                    <a:pt x="2934872" y="6148073"/>
                  </a:cubicBezTo>
                  <a:cubicBezTo>
                    <a:pt x="3440305" y="6150606"/>
                    <a:pt x="3364292" y="6121503"/>
                    <a:pt x="3365963" y="6227030"/>
                  </a:cubicBezTo>
                  <a:close/>
                  <a:moveTo>
                    <a:pt x="3367715" y="5118649"/>
                  </a:moveTo>
                  <a:cubicBezTo>
                    <a:pt x="3541548" y="5114015"/>
                    <a:pt x="3794575" y="5120320"/>
                    <a:pt x="3794629" y="5123797"/>
                  </a:cubicBezTo>
                  <a:cubicBezTo>
                    <a:pt x="3796111" y="5219272"/>
                    <a:pt x="3798402" y="5342557"/>
                    <a:pt x="3802742" y="5610901"/>
                  </a:cubicBezTo>
                  <a:cubicBezTo>
                    <a:pt x="3634947" y="5610739"/>
                    <a:pt x="3666027" y="5609257"/>
                    <a:pt x="3376826" y="5609796"/>
                  </a:cubicBezTo>
                  <a:cubicBezTo>
                    <a:pt x="3375748" y="5402839"/>
                    <a:pt x="3370006" y="5288446"/>
                    <a:pt x="3367715" y="5118649"/>
                  </a:cubicBezTo>
                  <a:close/>
                  <a:moveTo>
                    <a:pt x="3022017" y="6664146"/>
                  </a:moveTo>
                  <a:cubicBezTo>
                    <a:pt x="3131967" y="6660832"/>
                    <a:pt x="3234962" y="6661371"/>
                    <a:pt x="3344857" y="6663015"/>
                  </a:cubicBezTo>
                  <a:cubicBezTo>
                    <a:pt x="3381570" y="6663608"/>
                    <a:pt x="3374077" y="6642669"/>
                    <a:pt x="3372783" y="6778377"/>
                  </a:cubicBezTo>
                  <a:cubicBezTo>
                    <a:pt x="3368200" y="7210130"/>
                    <a:pt x="3400439" y="7153434"/>
                    <a:pt x="3345100" y="7152894"/>
                  </a:cubicBezTo>
                  <a:cubicBezTo>
                    <a:pt x="2917971" y="7148906"/>
                    <a:pt x="2951719" y="7156990"/>
                    <a:pt x="2951584" y="7146157"/>
                  </a:cubicBezTo>
                  <a:cubicBezTo>
                    <a:pt x="2945115" y="6581174"/>
                    <a:pt x="2914521" y="6667245"/>
                    <a:pt x="3022017" y="6664146"/>
                  </a:cubicBezTo>
                  <a:close/>
                  <a:moveTo>
                    <a:pt x="3376934" y="5675197"/>
                  </a:moveTo>
                  <a:cubicBezTo>
                    <a:pt x="3376934" y="5617125"/>
                    <a:pt x="3311784" y="5635504"/>
                    <a:pt x="3803146" y="5635908"/>
                  </a:cubicBezTo>
                  <a:cubicBezTo>
                    <a:pt x="3808052" y="5940173"/>
                    <a:pt x="3808052" y="5944377"/>
                    <a:pt x="3810209" y="6043247"/>
                  </a:cubicBezTo>
                  <a:cubicBezTo>
                    <a:pt x="3812419" y="6143762"/>
                    <a:pt x="3892556" y="6123308"/>
                    <a:pt x="3385883" y="6124413"/>
                  </a:cubicBezTo>
                  <a:cubicBezTo>
                    <a:pt x="3383349" y="6031956"/>
                    <a:pt x="3376934" y="5926430"/>
                    <a:pt x="3376934" y="5675197"/>
                  </a:cubicBezTo>
                  <a:close/>
                  <a:moveTo>
                    <a:pt x="3506641" y="6149313"/>
                  </a:moveTo>
                  <a:cubicBezTo>
                    <a:pt x="3670016" y="6149313"/>
                    <a:pt x="3664328" y="6146888"/>
                    <a:pt x="3812338" y="6146672"/>
                  </a:cubicBezTo>
                  <a:cubicBezTo>
                    <a:pt x="3813443" y="6206145"/>
                    <a:pt x="3813659" y="6225036"/>
                    <a:pt x="3819401" y="6594810"/>
                  </a:cubicBezTo>
                  <a:cubicBezTo>
                    <a:pt x="3820371" y="6656654"/>
                    <a:pt x="3867677" y="6638950"/>
                    <a:pt x="3506641" y="6639246"/>
                  </a:cubicBezTo>
                  <a:cubicBezTo>
                    <a:pt x="3372244" y="6639246"/>
                    <a:pt x="3395155" y="6649487"/>
                    <a:pt x="3394293" y="6594325"/>
                  </a:cubicBezTo>
                  <a:cubicBezTo>
                    <a:pt x="3385991" y="6058634"/>
                    <a:pt x="3353429" y="6149313"/>
                    <a:pt x="3506641" y="6149313"/>
                  </a:cubicBezTo>
                  <a:close/>
                  <a:moveTo>
                    <a:pt x="3816624" y="5120509"/>
                  </a:moveTo>
                  <a:cubicBezTo>
                    <a:pt x="4278822" y="5121263"/>
                    <a:pt x="4243726" y="5117168"/>
                    <a:pt x="4243834" y="5123797"/>
                  </a:cubicBezTo>
                  <a:cubicBezTo>
                    <a:pt x="4252649" y="5687054"/>
                    <a:pt x="4294483" y="5607856"/>
                    <a:pt x="4153373" y="5607856"/>
                  </a:cubicBezTo>
                  <a:cubicBezTo>
                    <a:pt x="3991697" y="5607856"/>
                    <a:pt x="3991454" y="5610901"/>
                    <a:pt x="3829967" y="5610901"/>
                  </a:cubicBezTo>
                  <a:cubicBezTo>
                    <a:pt x="3822986" y="5610901"/>
                    <a:pt x="3825142" y="5665550"/>
                    <a:pt x="3816624" y="5120509"/>
                  </a:cubicBezTo>
                  <a:close/>
                  <a:moveTo>
                    <a:pt x="3394832" y="6778701"/>
                  </a:moveTo>
                  <a:cubicBezTo>
                    <a:pt x="3396423" y="6628440"/>
                    <a:pt x="3304587" y="6664442"/>
                    <a:pt x="3820614" y="6664011"/>
                  </a:cubicBezTo>
                  <a:cubicBezTo>
                    <a:pt x="3823039" y="6791285"/>
                    <a:pt x="3829077" y="6944266"/>
                    <a:pt x="3828242" y="7146265"/>
                  </a:cubicBezTo>
                  <a:cubicBezTo>
                    <a:pt x="3828242" y="7148179"/>
                    <a:pt x="3878809" y="7156559"/>
                    <a:pt x="3399657" y="7153352"/>
                  </a:cubicBezTo>
                  <a:cubicBezTo>
                    <a:pt x="3395991" y="7027966"/>
                    <a:pt x="3393619" y="6904680"/>
                    <a:pt x="3394832" y="6778701"/>
                  </a:cubicBezTo>
                  <a:close/>
                  <a:moveTo>
                    <a:pt x="3825223" y="5635908"/>
                  </a:moveTo>
                  <a:cubicBezTo>
                    <a:pt x="3936143" y="5635908"/>
                    <a:pt x="3978893" y="5633159"/>
                    <a:pt x="4254346" y="5632809"/>
                  </a:cubicBezTo>
                  <a:cubicBezTo>
                    <a:pt x="4253538" y="5953323"/>
                    <a:pt x="4258605" y="5985175"/>
                    <a:pt x="4262218" y="6124629"/>
                  </a:cubicBezTo>
                  <a:cubicBezTo>
                    <a:pt x="3752768" y="6123174"/>
                    <a:pt x="3834549" y="6143869"/>
                    <a:pt x="3832312" y="6042628"/>
                  </a:cubicBezTo>
                  <a:cubicBezTo>
                    <a:pt x="3829697" y="5922738"/>
                    <a:pt x="3829967" y="5930391"/>
                    <a:pt x="3825223" y="5635908"/>
                  </a:cubicBezTo>
                  <a:close/>
                  <a:moveTo>
                    <a:pt x="4262837" y="6149663"/>
                  </a:moveTo>
                  <a:cubicBezTo>
                    <a:pt x="4264509" y="6222772"/>
                    <a:pt x="4269927" y="6636444"/>
                    <a:pt x="4269954" y="6638519"/>
                  </a:cubicBezTo>
                  <a:cubicBezTo>
                    <a:pt x="3779615" y="6632968"/>
                    <a:pt x="3842609" y="6664254"/>
                    <a:pt x="3841504" y="6594379"/>
                  </a:cubicBezTo>
                  <a:cubicBezTo>
                    <a:pt x="3836328" y="6260795"/>
                    <a:pt x="3835601" y="6210700"/>
                    <a:pt x="3834441" y="6146645"/>
                  </a:cubicBezTo>
                  <a:cubicBezTo>
                    <a:pt x="3986333" y="6146699"/>
                    <a:pt x="3896330" y="6148666"/>
                    <a:pt x="4262837" y="6149663"/>
                  </a:cubicBezTo>
                  <a:close/>
                  <a:moveTo>
                    <a:pt x="4270196" y="6663580"/>
                  </a:moveTo>
                  <a:cubicBezTo>
                    <a:pt x="4271517" y="6802576"/>
                    <a:pt x="4267932" y="6845369"/>
                    <a:pt x="4275641" y="7156317"/>
                  </a:cubicBezTo>
                  <a:cubicBezTo>
                    <a:pt x="4082643" y="7156613"/>
                    <a:pt x="3850264" y="7153299"/>
                    <a:pt x="3850291" y="7146400"/>
                  </a:cubicBezTo>
                  <a:cubicBezTo>
                    <a:pt x="3851126" y="6945721"/>
                    <a:pt x="3845277" y="6797806"/>
                    <a:pt x="3842690" y="6663958"/>
                  </a:cubicBezTo>
                  <a:cubicBezTo>
                    <a:pt x="3999271" y="6663931"/>
                    <a:pt x="4134990" y="6661937"/>
                    <a:pt x="4270196" y="6663580"/>
                  </a:cubicBezTo>
                  <a:close/>
                  <a:moveTo>
                    <a:pt x="3850210" y="7176123"/>
                  </a:moveTo>
                  <a:cubicBezTo>
                    <a:pt x="4018032" y="7176689"/>
                    <a:pt x="3939835" y="7181944"/>
                    <a:pt x="4276261" y="7181378"/>
                  </a:cubicBezTo>
                  <a:cubicBezTo>
                    <a:pt x="4276531" y="7193477"/>
                    <a:pt x="4285507" y="7667054"/>
                    <a:pt x="4285560" y="7670260"/>
                  </a:cubicBezTo>
                  <a:cubicBezTo>
                    <a:pt x="3984311" y="7671689"/>
                    <a:pt x="4029057" y="7667808"/>
                    <a:pt x="3859456" y="7667377"/>
                  </a:cubicBezTo>
                  <a:cubicBezTo>
                    <a:pt x="3856706" y="7510893"/>
                    <a:pt x="3849698" y="7379038"/>
                    <a:pt x="3850210" y="7176123"/>
                  </a:cubicBezTo>
                  <a:close/>
                  <a:moveTo>
                    <a:pt x="4284914" y="6149744"/>
                  </a:moveTo>
                  <a:cubicBezTo>
                    <a:pt x="4629992" y="6150930"/>
                    <a:pt x="4574464" y="6149340"/>
                    <a:pt x="4709428" y="6148316"/>
                  </a:cubicBezTo>
                  <a:cubicBezTo>
                    <a:pt x="4711719" y="6372277"/>
                    <a:pt x="4715951" y="6401084"/>
                    <a:pt x="4719482" y="6638788"/>
                  </a:cubicBezTo>
                  <a:cubicBezTo>
                    <a:pt x="4592659" y="6639436"/>
                    <a:pt x="4530097" y="6642076"/>
                    <a:pt x="4292003" y="6638815"/>
                  </a:cubicBezTo>
                  <a:cubicBezTo>
                    <a:pt x="4291976" y="6636686"/>
                    <a:pt x="4286747" y="6231341"/>
                    <a:pt x="4284914" y="6149744"/>
                  </a:cubicBezTo>
                  <a:close/>
                  <a:moveTo>
                    <a:pt x="4724900" y="5674767"/>
                  </a:moveTo>
                  <a:cubicBezTo>
                    <a:pt x="4722879" y="5614081"/>
                    <a:pt x="4662365" y="5634237"/>
                    <a:pt x="5123484" y="5634237"/>
                  </a:cubicBezTo>
                  <a:cubicBezTo>
                    <a:pt x="5169712" y="5634237"/>
                    <a:pt x="5142973" y="5574818"/>
                    <a:pt x="5157151" y="6043355"/>
                  </a:cubicBezTo>
                  <a:cubicBezTo>
                    <a:pt x="5160008" y="6137968"/>
                    <a:pt x="5232867" y="6122985"/>
                    <a:pt x="4800105" y="6122985"/>
                  </a:cubicBezTo>
                  <a:cubicBezTo>
                    <a:pt x="4700048" y="6122985"/>
                    <a:pt x="4742394" y="6198843"/>
                    <a:pt x="4724900" y="5674767"/>
                  </a:cubicBezTo>
                  <a:close/>
                  <a:moveTo>
                    <a:pt x="4800132" y="6147992"/>
                  </a:moveTo>
                  <a:cubicBezTo>
                    <a:pt x="5224242" y="6147992"/>
                    <a:pt x="5159766" y="6122419"/>
                    <a:pt x="5161410" y="6227030"/>
                  </a:cubicBezTo>
                  <a:cubicBezTo>
                    <a:pt x="5168849" y="6701280"/>
                    <a:pt x="5178903" y="6636794"/>
                    <a:pt x="5123511" y="6636794"/>
                  </a:cubicBezTo>
                  <a:cubicBezTo>
                    <a:pt x="4681880" y="6636794"/>
                    <a:pt x="4741882" y="6655415"/>
                    <a:pt x="4740912" y="6594379"/>
                  </a:cubicBezTo>
                  <a:cubicBezTo>
                    <a:pt x="4732690" y="6074021"/>
                    <a:pt x="4704657" y="6147992"/>
                    <a:pt x="4800132" y="6147992"/>
                  </a:cubicBezTo>
                  <a:close/>
                  <a:moveTo>
                    <a:pt x="4800132" y="6663608"/>
                  </a:moveTo>
                  <a:cubicBezTo>
                    <a:pt x="4960649" y="6663608"/>
                    <a:pt x="4969193" y="6661802"/>
                    <a:pt x="5123511" y="6661802"/>
                  </a:cubicBezTo>
                  <a:cubicBezTo>
                    <a:pt x="5183648" y="6661802"/>
                    <a:pt x="5165561" y="6592493"/>
                    <a:pt x="5173809" y="7152005"/>
                  </a:cubicBezTo>
                  <a:cubicBezTo>
                    <a:pt x="4996472" y="7150900"/>
                    <a:pt x="4967118" y="7156182"/>
                    <a:pt x="4748944" y="7156155"/>
                  </a:cubicBezTo>
                  <a:cubicBezTo>
                    <a:pt x="4741235" y="6594918"/>
                    <a:pt x="4718512" y="6663608"/>
                    <a:pt x="4800132" y="6663608"/>
                  </a:cubicBezTo>
                  <a:close/>
                  <a:moveTo>
                    <a:pt x="5164941" y="5123285"/>
                  </a:moveTo>
                  <a:cubicBezTo>
                    <a:pt x="5164860" y="5117437"/>
                    <a:pt x="5594226" y="5116602"/>
                    <a:pt x="5594334" y="5123716"/>
                  </a:cubicBezTo>
                  <a:cubicBezTo>
                    <a:pt x="5597542" y="5328760"/>
                    <a:pt x="5593984" y="5255840"/>
                    <a:pt x="5599806" y="5608125"/>
                  </a:cubicBezTo>
                  <a:cubicBezTo>
                    <a:pt x="5401794" y="5604972"/>
                    <a:pt x="5289581" y="5608637"/>
                    <a:pt x="5174483" y="5609095"/>
                  </a:cubicBezTo>
                  <a:cubicBezTo>
                    <a:pt x="5174294" y="5426795"/>
                    <a:pt x="5167663" y="5297231"/>
                    <a:pt x="5164941" y="5123285"/>
                  </a:cubicBezTo>
                  <a:close/>
                  <a:moveTo>
                    <a:pt x="5174186" y="5675305"/>
                  </a:moveTo>
                  <a:cubicBezTo>
                    <a:pt x="5174537" y="5628794"/>
                    <a:pt x="5110168" y="5625291"/>
                    <a:pt x="5600183" y="5633240"/>
                  </a:cubicBezTo>
                  <a:cubicBezTo>
                    <a:pt x="5607893" y="6086876"/>
                    <a:pt x="5604739" y="5936966"/>
                    <a:pt x="5606949" y="6124279"/>
                  </a:cubicBezTo>
                  <a:cubicBezTo>
                    <a:pt x="5112648" y="6115575"/>
                    <a:pt x="5182623" y="6155619"/>
                    <a:pt x="5179200" y="6042547"/>
                  </a:cubicBezTo>
                  <a:cubicBezTo>
                    <a:pt x="5174429" y="5884338"/>
                    <a:pt x="5173566" y="5774769"/>
                    <a:pt x="5174186" y="5675305"/>
                  </a:cubicBezTo>
                  <a:close/>
                  <a:moveTo>
                    <a:pt x="5607272" y="6149286"/>
                  </a:moveTo>
                  <a:cubicBezTo>
                    <a:pt x="5610561" y="6400572"/>
                    <a:pt x="5615170" y="6433125"/>
                    <a:pt x="5617704" y="6639058"/>
                  </a:cubicBezTo>
                  <a:cubicBezTo>
                    <a:pt x="5447807" y="6639193"/>
                    <a:pt x="5393897" y="6639624"/>
                    <a:pt x="5285187" y="6638007"/>
                  </a:cubicBezTo>
                  <a:cubicBezTo>
                    <a:pt x="5159927" y="6636148"/>
                    <a:pt x="5191033" y="6712706"/>
                    <a:pt x="5183432" y="6226599"/>
                  </a:cubicBezTo>
                  <a:cubicBezTo>
                    <a:pt x="5181869" y="6125653"/>
                    <a:pt x="5101138" y="6141094"/>
                    <a:pt x="5607272" y="6149286"/>
                  </a:cubicBezTo>
                  <a:close/>
                  <a:moveTo>
                    <a:pt x="5618001" y="6664066"/>
                  </a:moveTo>
                  <a:cubicBezTo>
                    <a:pt x="5620858" y="6946233"/>
                    <a:pt x="5614389" y="6610197"/>
                    <a:pt x="5622799" y="7155697"/>
                  </a:cubicBezTo>
                  <a:cubicBezTo>
                    <a:pt x="5160844" y="7155939"/>
                    <a:pt x="5411687" y="7154350"/>
                    <a:pt x="5195912" y="7152193"/>
                  </a:cubicBezTo>
                  <a:cubicBezTo>
                    <a:pt x="5194591" y="7046290"/>
                    <a:pt x="5195265" y="7097355"/>
                    <a:pt x="5188581" y="6661964"/>
                  </a:cubicBezTo>
                  <a:cubicBezTo>
                    <a:pt x="5369853" y="6662933"/>
                    <a:pt x="5202355" y="6664416"/>
                    <a:pt x="5618001" y="6664066"/>
                  </a:cubicBezTo>
                  <a:close/>
                  <a:moveTo>
                    <a:pt x="5622313" y="5633591"/>
                  </a:moveTo>
                  <a:cubicBezTo>
                    <a:pt x="6108905" y="5641298"/>
                    <a:pt x="6048580" y="5607074"/>
                    <a:pt x="6049874" y="5675467"/>
                  </a:cubicBezTo>
                  <a:cubicBezTo>
                    <a:pt x="6052408" y="5809612"/>
                    <a:pt x="6054187" y="5913414"/>
                    <a:pt x="6055400" y="6043140"/>
                  </a:cubicBezTo>
                  <a:cubicBezTo>
                    <a:pt x="6056235" y="6133684"/>
                    <a:pt x="6143273" y="6132659"/>
                    <a:pt x="5629079" y="6124629"/>
                  </a:cubicBezTo>
                  <a:cubicBezTo>
                    <a:pt x="5627354" y="5976876"/>
                    <a:pt x="5629214" y="6030070"/>
                    <a:pt x="5622313" y="5633591"/>
                  </a:cubicBezTo>
                  <a:close/>
                  <a:moveTo>
                    <a:pt x="5623203" y="7180704"/>
                  </a:moveTo>
                  <a:cubicBezTo>
                    <a:pt x="5625845" y="7351983"/>
                    <a:pt x="5626599" y="7409651"/>
                    <a:pt x="5628998" y="7514531"/>
                  </a:cubicBezTo>
                  <a:cubicBezTo>
                    <a:pt x="5633554" y="7721596"/>
                    <a:pt x="5707949" y="7660182"/>
                    <a:pt x="5284864" y="7669264"/>
                  </a:cubicBezTo>
                  <a:cubicBezTo>
                    <a:pt x="5184025" y="7671311"/>
                    <a:pt x="5203837" y="7764092"/>
                    <a:pt x="5196236" y="7177201"/>
                  </a:cubicBezTo>
                  <a:cubicBezTo>
                    <a:pt x="5362602" y="7178898"/>
                    <a:pt x="5203486" y="7180920"/>
                    <a:pt x="5623203" y="7180704"/>
                  </a:cubicBezTo>
                  <a:close/>
                  <a:moveTo>
                    <a:pt x="5630481" y="6226653"/>
                  </a:moveTo>
                  <a:cubicBezTo>
                    <a:pt x="5628944" y="6128240"/>
                    <a:pt x="5546489" y="6149313"/>
                    <a:pt x="6056586" y="6147211"/>
                  </a:cubicBezTo>
                  <a:cubicBezTo>
                    <a:pt x="6060009" y="6400006"/>
                    <a:pt x="6061222" y="6342743"/>
                    <a:pt x="6066451" y="6640972"/>
                  </a:cubicBezTo>
                  <a:cubicBezTo>
                    <a:pt x="5571638" y="6640136"/>
                    <a:pt x="5640131" y="6655442"/>
                    <a:pt x="5639187" y="6594379"/>
                  </a:cubicBezTo>
                  <a:cubicBezTo>
                    <a:pt x="5636303" y="6410462"/>
                    <a:pt x="5633311" y="6405962"/>
                    <a:pt x="5630481" y="6226653"/>
                  </a:cubicBezTo>
                  <a:close/>
                  <a:moveTo>
                    <a:pt x="6093298" y="5607910"/>
                  </a:moveTo>
                  <a:cubicBezTo>
                    <a:pt x="6063352" y="5607910"/>
                    <a:pt x="6070899" y="5625695"/>
                    <a:pt x="6068796" y="5491146"/>
                  </a:cubicBezTo>
                  <a:cubicBezTo>
                    <a:pt x="6062004" y="5063757"/>
                    <a:pt x="6050737" y="5119997"/>
                    <a:pt x="6093298" y="5119997"/>
                  </a:cubicBezTo>
                  <a:cubicBezTo>
                    <a:pt x="6255298" y="5119997"/>
                    <a:pt x="6254355" y="5119135"/>
                    <a:pt x="6416705" y="5119135"/>
                  </a:cubicBezTo>
                  <a:cubicBezTo>
                    <a:pt x="6524417" y="5119135"/>
                    <a:pt x="6491612" y="5045783"/>
                    <a:pt x="6498594" y="5491550"/>
                  </a:cubicBezTo>
                  <a:cubicBezTo>
                    <a:pt x="6501047" y="5648331"/>
                    <a:pt x="6581777" y="5607910"/>
                    <a:pt x="6093298" y="5607910"/>
                  </a:cubicBezTo>
                  <a:close/>
                  <a:moveTo>
                    <a:pt x="6500023" y="5635019"/>
                  </a:moveTo>
                  <a:cubicBezTo>
                    <a:pt x="6500615" y="5895386"/>
                    <a:pt x="6503473" y="5955641"/>
                    <a:pt x="6506815" y="6125033"/>
                  </a:cubicBezTo>
                  <a:cubicBezTo>
                    <a:pt x="6333414" y="6127647"/>
                    <a:pt x="6257454" y="6121988"/>
                    <a:pt x="6078365" y="6122123"/>
                  </a:cubicBezTo>
                  <a:cubicBezTo>
                    <a:pt x="6076964" y="6006006"/>
                    <a:pt x="6077530" y="5969573"/>
                    <a:pt x="6071222" y="5632944"/>
                  </a:cubicBezTo>
                  <a:cubicBezTo>
                    <a:pt x="6260581" y="5632755"/>
                    <a:pt x="6206725" y="5635154"/>
                    <a:pt x="6500023" y="5635019"/>
                  </a:cubicBezTo>
                  <a:close/>
                  <a:moveTo>
                    <a:pt x="6073810" y="7180489"/>
                  </a:moveTo>
                  <a:cubicBezTo>
                    <a:pt x="6072786" y="7395180"/>
                    <a:pt x="6080764" y="7504883"/>
                    <a:pt x="6083730" y="7665976"/>
                  </a:cubicBezTo>
                  <a:cubicBezTo>
                    <a:pt x="5892645" y="7666138"/>
                    <a:pt x="5910678" y="7671204"/>
                    <a:pt x="5654093" y="7668940"/>
                  </a:cubicBezTo>
                  <a:cubicBezTo>
                    <a:pt x="5651048" y="7483137"/>
                    <a:pt x="5651290" y="7572333"/>
                    <a:pt x="5645252" y="7180704"/>
                  </a:cubicBezTo>
                  <a:lnTo>
                    <a:pt x="6073810" y="7180489"/>
                  </a:lnTo>
                  <a:close/>
                  <a:moveTo>
                    <a:pt x="6079821" y="6226653"/>
                  </a:moveTo>
                  <a:cubicBezTo>
                    <a:pt x="6078069" y="6114928"/>
                    <a:pt x="6011355" y="6150661"/>
                    <a:pt x="6416705" y="6150661"/>
                  </a:cubicBezTo>
                  <a:cubicBezTo>
                    <a:pt x="6535037" y="6150661"/>
                    <a:pt x="6504740" y="6067850"/>
                    <a:pt x="6512988" y="6594864"/>
                  </a:cubicBezTo>
                  <a:cubicBezTo>
                    <a:pt x="6513931" y="6655011"/>
                    <a:pt x="6580807" y="6640998"/>
                    <a:pt x="6093298" y="6640998"/>
                  </a:cubicBezTo>
                  <a:cubicBezTo>
                    <a:pt x="6089255" y="6640998"/>
                    <a:pt x="6087045" y="6688938"/>
                    <a:pt x="6079821" y="6226653"/>
                  </a:cubicBezTo>
                  <a:close/>
                  <a:moveTo>
                    <a:pt x="6093298" y="6666006"/>
                  </a:moveTo>
                  <a:cubicBezTo>
                    <a:pt x="6596791" y="6666006"/>
                    <a:pt x="6512772" y="6629842"/>
                    <a:pt x="6516977" y="6778916"/>
                  </a:cubicBezTo>
                  <a:cubicBezTo>
                    <a:pt x="6520589" y="6911822"/>
                    <a:pt x="6521910" y="7012740"/>
                    <a:pt x="6523312" y="7146480"/>
                  </a:cubicBezTo>
                  <a:cubicBezTo>
                    <a:pt x="6523447" y="7158553"/>
                    <a:pt x="6564256" y="7155454"/>
                    <a:pt x="6096075" y="7155454"/>
                  </a:cubicBezTo>
                  <a:cubicBezTo>
                    <a:pt x="6098905" y="6790450"/>
                    <a:pt x="6081654" y="6666006"/>
                    <a:pt x="6093298" y="6666006"/>
                  </a:cubicBezTo>
                  <a:close/>
                  <a:moveTo>
                    <a:pt x="6095913" y="7180489"/>
                  </a:moveTo>
                  <a:cubicBezTo>
                    <a:pt x="6110873" y="7180489"/>
                    <a:pt x="6465035" y="7180138"/>
                    <a:pt x="6523662" y="7179707"/>
                  </a:cubicBezTo>
                  <a:cubicBezTo>
                    <a:pt x="6526493" y="7439913"/>
                    <a:pt x="6529620" y="7500302"/>
                    <a:pt x="6532422" y="7668455"/>
                  </a:cubicBezTo>
                  <a:cubicBezTo>
                    <a:pt x="6282549" y="7670395"/>
                    <a:pt x="6285380" y="7666164"/>
                    <a:pt x="6105806" y="7666003"/>
                  </a:cubicBezTo>
                  <a:cubicBezTo>
                    <a:pt x="6102679" y="7495021"/>
                    <a:pt x="6094889" y="7391623"/>
                    <a:pt x="6095913" y="7180489"/>
                  </a:cubicBezTo>
                  <a:close/>
                  <a:moveTo>
                    <a:pt x="6902137" y="6123147"/>
                  </a:moveTo>
                  <a:cubicBezTo>
                    <a:pt x="6467407" y="6113230"/>
                    <a:pt x="6529862" y="6160496"/>
                    <a:pt x="6527167" y="6042601"/>
                  </a:cubicBezTo>
                  <a:cubicBezTo>
                    <a:pt x="6524336" y="5919666"/>
                    <a:pt x="6522180" y="5797162"/>
                    <a:pt x="6522180" y="5675197"/>
                  </a:cubicBezTo>
                  <a:cubicBezTo>
                    <a:pt x="6522180" y="5614889"/>
                    <a:pt x="6458997" y="5639196"/>
                    <a:pt x="6948877" y="5632728"/>
                  </a:cubicBezTo>
                  <a:cubicBezTo>
                    <a:pt x="6955967" y="6201429"/>
                    <a:pt x="6978959" y="6124899"/>
                    <a:pt x="6902137" y="6123147"/>
                  </a:cubicBezTo>
                  <a:close/>
                  <a:moveTo>
                    <a:pt x="6901760" y="5608449"/>
                  </a:moveTo>
                  <a:cubicBezTo>
                    <a:pt x="6804049" y="5610173"/>
                    <a:pt x="6793293" y="5609850"/>
                    <a:pt x="6522018" y="5609984"/>
                  </a:cubicBezTo>
                  <a:cubicBezTo>
                    <a:pt x="6521802" y="5570803"/>
                    <a:pt x="6516600" y="5171656"/>
                    <a:pt x="6515818" y="5119027"/>
                  </a:cubicBezTo>
                  <a:cubicBezTo>
                    <a:pt x="6518567" y="5119027"/>
                    <a:pt x="6824265" y="5118407"/>
                    <a:pt x="6940845" y="5117868"/>
                  </a:cubicBezTo>
                  <a:cubicBezTo>
                    <a:pt x="6949713" y="5683848"/>
                    <a:pt x="6966883" y="5607317"/>
                    <a:pt x="6901760" y="5608449"/>
                  </a:cubicBezTo>
                  <a:close/>
                  <a:moveTo>
                    <a:pt x="6901841" y="5093049"/>
                  </a:moveTo>
                  <a:cubicBezTo>
                    <a:pt x="6753292" y="5093858"/>
                    <a:pt x="6723399" y="5093184"/>
                    <a:pt x="6578381" y="5093750"/>
                  </a:cubicBezTo>
                  <a:cubicBezTo>
                    <a:pt x="6492125" y="5094100"/>
                    <a:pt x="6516358" y="5172302"/>
                    <a:pt x="6506384" y="4604059"/>
                  </a:cubicBezTo>
                  <a:cubicBezTo>
                    <a:pt x="6637332" y="4604571"/>
                    <a:pt x="6613476" y="4605433"/>
                    <a:pt x="6931087" y="4604760"/>
                  </a:cubicBezTo>
                  <a:cubicBezTo>
                    <a:pt x="6933998" y="5160041"/>
                    <a:pt x="6964295" y="5092699"/>
                    <a:pt x="6901841" y="5093049"/>
                  </a:cubicBezTo>
                  <a:close/>
                  <a:moveTo>
                    <a:pt x="6901895" y="4579779"/>
                  </a:moveTo>
                  <a:cubicBezTo>
                    <a:pt x="6459320" y="4580992"/>
                    <a:pt x="6505953" y="4580669"/>
                    <a:pt x="6505791" y="4571668"/>
                  </a:cubicBezTo>
                  <a:cubicBezTo>
                    <a:pt x="6495629" y="3999679"/>
                    <a:pt x="6470911" y="4085884"/>
                    <a:pt x="6578219" y="4087771"/>
                  </a:cubicBezTo>
                  <a:cubicBezTo>
                    <a:pt x="6984431" y="4094858"/>
                    <a:pt x="6926666" y="4049370"/>
                    <a:pt x="6927287" y="4205046"/>
                  </a:cubicBezTo>
                  <a:cubicBezTo>
                    <a:pt x="6928661" y="4636989"/>
                    <a:pt x="6947422" y="4579644"/>
                    <a:pt x="6901895" y="4579779"/>
                  </a:cubicBezTo>
                  <a:close/>
                  <a:moveTo>
                    <a:pt x="6901976" y="4064973"/>
                  </a:moveTo>
                  <a:cubicBezTo>
                    <a:pt x="6434091" y="4059934"/>
                    <a:pt x="6496869" y="4079039"/>
                    <a:pt x="6495953" y="4020213"/>
                  </a:cubicBezTo>
                  <a:cubicBezTo>
                    <a:pt x="6487731" y="3491933"/>
                    <a:pt x="6461612" y="3572021"/>
                    <a:pt x="6578219" y="3574554"/>
                  </a:cubicBezTo>
                  <a:cubicBezTo>
                    <a:pt x="6983622" y="3583258"/>
                    <a:pt x="6914888" y="3538229"/>
                    <a:pt x="6916640" y="3653079"/>
                  </a:cubicBezTo>
                  <a:cubicBezTo>
                    <a:pt x="6923863" y="4113559"/>
                    <a:pt x="6940737" y="4065350"/>
                    <a:pt x="6901976" y="4064973"/>
                  </a:cubicBezTo>
                  <a:close/>
                  <a:moveTo>
                    <a:pt x="6416731" y="5094100"/>
                  </a:moveTo>
                  <a:cubicBezTo>
                    <a:pt x="6254732" y="5094100"/>
                    <a:pt x="6255675" y="5094963"/>
                    <a:pt x="6093326" y="5094963"/>
                  </a:cubicBezTo>
                  <a:cubicBezTo>
                    <a:pt x="6050144" y="5094963"/>
                    <a:pt x="6063324" y="5146271"/>
                    <a:pt x="6057098" y="4755666"/>
                  </a:cubicBezTo>
                  <a:cubicBezTo>
                    <a:pt x="6054294" y="4576707"/>
                    <a:pt x="6042812" y="4604086"/>
                    <a:pt x="6093326" y="4604086"/>
                  </a:cubicBezTo>
                  <a:cubicBezTo>
                    <a:pt x="6423012" y="4603924"/>
                    <a:pt x="6431503" y="4603870"/>
                    <a:pt x="6484281" y="4604005"/>
                  </a:cubicBezTo>
                  <a:cubicBezTo>
                    <a:pt x="6494524" y="5178877"/>
                    <a:pt x="6519161" y="5094100"/>
                    <a:pt x="6416731" y="5094100"/>
                  </a:cubicBezTo>
                  <a:close/>
                  <a:moveTo>
                    <a:pt x="6416731" y="4578917"/>
                  </a:moveTo>
                  <a:cubicBezTo>
                    <a:pt x="6053216" y="4579106"/>
                    <a:pt x="6092436" y="4579106"/>
                    <a:pt x="6054861" y="4579051"/>
                  </a:cubicBezTo>
                  <a:cubicBezTo>
                    <a:pt x="6053944" y="4492658"/>
                    <a:pt x="6048391" y="4089037"/>
                    <a:pt x="6048364" y="4087097"/>
                  </a:cubicBezTo>
                  <a:cubicBezTo>
                    <a:pt x="6050332" y="4087097"/>
                    <a:pt x="6412230" y="4086180"/>
                    <a:pt x="6474982" y="4086504"/>
                  </a:cubicBezTo>
                  <a:cubicBezTo>
                    <a:pt x="6484874" y="4657819"/>
                    <a:pt x="6512664" y="4578917"/>
                    <a:pt x="6416731" y="4578917"/>
                  </a:cubicBezTo>
                  <a:close/>
                  <a:moveTo>
                    <a:pt x="6048661" y="5607963"/>
                  </a:moveTo>
                  <a:cubicBezTo>
                    <a:pt x="5932323" y="5608233"/>
                    <a:pt x="5797009" y="5611332"/>
                    <a:pt x="5621909" y="5608502"/>
                  </a:cubicBezTo>
                  <a:cubicBezTo>
                    <a:pt x="5616168" y="5271308"/>
                    <a:pt x="5619780" y="5339107"/>
                    <a:pt x="5616410" y="5123285"/>
                  </a:cubicBezTo>
                  <a:cubicBezTo>
                    <a:pt x="5616275" y="5115577"/>
                    <a:pt x="5584253" y="5118730"/>
                    <a:pt x="6040844" y="5119916"/>
                  </a:cubicBezTo>
                  <a:cubicBezTo>
                    <a:pt x="6047825" y="5561237"/>
                    <a:pt x="6047637" y="5551185"/>
                    <a:pt x="6048661" y="5607963"/>
                  </a:cubicBezTo>
                  <a:close/>
                  <a:moveTo>
                    <a:pt x="5615925" y="5093831"/>
                  </a:moveTo>
                  <a:cubicBezTo>
                    <a:pt x="5607758" y="4575791"/>
                    <a:pt x="5606275" y="4602415"/>
                    <a:pt x="5608189" y="4602415"/>
                  </a:cubicBezTo>
                  <a:cubicBezTo>
                    <a:pt x="5776442" y="4603116"/>
                    <a:pt x="5783666" y="4602253"/>
                    <a:pt x="5931514" y="4603439"/>
                  </a:cubicBezTo>
                  <a:cubicBezTo>
                    <a:pt x="6065831" y="4604517"/>
                    <a:pt x="6031194" y="4514620"/>
                    <a:pt x="6040413" y="5094882"/>
                  </a:cubicBezTo>
                  <a:cubicBezTo>
                    <a:pt x="5940571" y="5094586"/>
                    <a:pt x="5831754" y="5092403"/>
                    <a:pt x="5615925" y="5093831"/>
                  </a:cubicBezTo>
                  <a:close/>
                  <a:moveTo>
                    <a:pt x="5606707" y="4571614"/>
                  </a:moveTo>
                  <a:cubicBezTo>
                    <a:pt x="5594604" y="4045840"/>
                    <a:pt x="5602663" y="4089010"/>
                    <a:pt x="5608189" y="4089010"/>
                  </a:cubicBezTo>
                  <a:cubicBezTo>
                    <a:pt x="6111169" y="4091085"/>
                    <a:pt x="6025857" y="4047619"/>
                    <a:pt x="6027825" y="4204427"/>
                  </a:cubicBezTo>
                  <a:cubicBezTo>
                    <a:pt x="6029766" y="4373846"/>
                    <a:pt x="6031140" y="4408958"/>
                    <a:pt x="6032677" y="4572153"/>
                  </a:cubicBezTo>
                  <a:cubicBezTo>
                    <a:pt x="6032757" y="4582231"/>
                    <a:pt x="5606895" y="4580669"/>
                    <a:pt x="5606707" y="4571614"/>
                  </a:cubicBezTo>
                  <a:close/>
                  <a:moveTo>
                    <a:pt x="5931461" y="4063140"/>
                  </a:moveTo>
                  <a:cubicBezTo>
                    <a:pt x="5539831" y="4068934"/>
                    <a:pt x="5600830" y="4078797"/>
                    <a:pt x="5599887" y="4020186"/>
                  </a:cubicBezTo>
                  <a:cubicBezTo>
                    <a:pt x="5592232" y="3519365"/>
                    <a:pt x="5585062" y="3573934"/>
                    <a:pt x="5608189" y="3574069"/>
                  </a:cubicBezTo>
                  <a:cubicBezTo>
                    <a:pt x="6095455" y="3577330"/>
                    <a:pt x="6019684" y="3549628"/>
                    <a:pt x="6021301" y="3653052"/>
                  </a:cubicBezTo>
                  <a:cubicBezTo>
                    <a:pt x="6024051" y="3828723"/>
                    <a:pt x="6022407" y="3837077"/>
                    <a:pt x="6025291" y="4020671"/>
                  </a:cubicBezTo>
                  <a:cubicBezTo>
                    <a:pt x="6026100" y="4073434"/>
                    <a:pt x="6044779" y="4061443"/>
                    <a:pt x="5931461" y="4063140"/>
                  </a:cubicBezTo>
                  <a:close/>
                  <a:moveTo>
                    <a:pt x="5593849" y="5093965"/>
                  </a:moveTo>
                  <a:cubicBezTo>
                    <a:pt x="5508159" y="5094424"/>
                    <a:pt x="5515060" y="5094343"/>
                    <a:pt x="5164510" y="5094505"/>
                  </a:cubicBezTo>
                  <a:cubicBezTo>
                    <a:pt x="5161626" y="4892937"/>
                    <a:pt x="5165103" y="4959551"/>
                    <a:pt x="5158714" y="4606053"/>
                  </a:cubicBezTo>
                  <a:cubicBezTo>
                    <a:pt x="5332682" y="4605325"/>
                    <a:pt x="5254782" y="4600933"/>
                    <a:pt x="5585331" y="4602334"/>
                  </a:cubicBezTo>
                  <a:cubicBezTo>
                    <a:pt x="5586922" y="4672317"/>
                    <a:pt x="5593607" y="5078471"/>
                    <a:pt x="5593849" y="5093965"/>
                  </a:cubicBezTo>
                  <a:close/>
                  <a:moveTo>
                    <a:pt x="5158256" y="4580992"/>
                  </a:moveTo>
                  <a:cubicBezTo>
                    <a:pt x="5149630" y="4084699"/>
                    <a:pt x="5151464" y="4215906"/>
                    <a:pt x="5149226" y="4090142"/>
                  </a:cubicBezTo>
                  <a:cubicBezTo>
                    <a:pt x="5323733" y="4089953"/>
                    <a:pt x="5313085" y="4087797"/>
                    <a:pt x="5578754" y="4088902"/>
                  </a:cubicBezTo>
                  <a:cubicBezTo>
                    <a:pt x="5580075" y="4208199"/>
                    <a:pt x="5578215" y="4304429"/>
                    <a:pt x="5584658" y="4572288"/>
                  </a:cubicBezTo>
                  <a:cubicBezTo>
                    <a:pt x="5584738" y="4577327"/>
                    <a:pt x="5622259" y="4578997"/>
                    <a:pt x="5158256" y="4580992"/>
                  </a:cubicBezTo>
                  <a:close/>
                  <a:moveTo>
                    <a:pt x="5148768" y="4065134"/>
                  </a:moveTo>
                  <a:cubicBezTo>
                    <a:pt x="5145291" y="3858150"/>
                    <a:pt x="5147151" y="3861492"/>
                    <a:pt x="5142676" y="3573907"/>
                  </a:cubicBezTo>
                  <a:cubicBezTo>
                    <a:pt x="5646924" y="3573826"/>
                    <a:pt x="5569805" y="3547040"/>
                    <a:pt x="5571449" y="3653052"/>
                  </a:cubicBezTo>
                  <a:cubicBezTo>
                    <a:pt x="5573983" y="3816220"/>
                    <a:pt x="5574765" y="3830825"/>
                    <a:pt x="5577784" y="4020617"/>
                  </a:cubicBezTo>
                  <a:cubicBezTo>
                    <a:pt x="5578727" y="4078932"/>
                    <a:pt x="5647220" y="4064596"/>
                    <a:pt x="5148768" y="4065134"/>
                  </a:cubicBezTo>
                  <a:close/>
                  <a:moveTo>
                    <a:pt x="5142811" y="5119512"/>
                  </a:moveTo>
                  <a:cubicBezTo>
                    <a:pt x="5145533" y="5300222"/>
                    <a:pt x="5152245" y="5424208"/>
                    <a:pt x="5152380" y="5609176"/>
                  </a:cubicBezTo>
                  <a:cubicBezTo>
                    <a:pt x="5010677" y="5609445"/>
                    <a:pt x="4954584" y="5607505"/>
                    <a:pt x="4722825" y="5607505"/>
                  </a:cubicBezTo>
                  <a:cubicBezTo>
                    <a:pt x="4717326" y="5406288"/>
                    <a:pt x="4720129" y="5300276"/>
                    <a:pt x="4717164" y="5119404"/>
                  </a:cubicBezTo>
                  <a:cubicBezTo>
                    <a:pt x="4772395" y="5119754"/>
                    <a:pt x="4784067" y="5119674"/>
                    <a:pt x="5142811" y="5119512"/>
                  </a:cubicBezTo>
                  <a:close/>
                  <a:moveTo>
                    <a:pt x="4800132" y="5094639"/>
                  </a:moveTo>
                  <a:cubicBezTo>
                    <a:pt x="4693902" y="5094639"/>
                    <a:pt x="4718674" y="5125036"/>
                    <a:pt x="4713067" y="4939260"/>
                  </a:cubicBezTo>
                  <a:cubicBezTo>
                    <a:pt x="4709752" y="4829691"/>
                    <a:pt x="4707352" y="4706594"/>
                    <a:pt x="4707919" y="4605325"/>
                  </a:cubicBezTo>
                  <a:cubicBezTo>
                    <a:pt x="4722717" y="4605406"/>
                    <a:pt x="5082297" y="4606188"/>
                    <a:pt x="5136611" y="4606107"/>
                  </a:cubicBezTo>
                  <a:cubicBezTo>
                    <a:pt x="5142945" y="4957772"/>
                    <a:pt x="5139657" y="4901156"/>
                    <a:pt x="5142433" y="5094505"/>
                  </a:cubicBezTo>
                  <a:lnTo>
                    <a:pt x="4800132" y="5094639"/>
                  </a:lnTo>
                  <a:close/>
                  <a:moveTo>
                    <a:pt x="4708889" y="6042978"/>
                  </a:moveTo>
                  <a:cubicBezTo>
                    <a:pt x="4708997" y="6141929"/>
                    <a:pt x="4786034" y="6126731"/>
                    <a:pt x="4315157" y="6124845"/>
                  </a:cubicBezTo>
                  <a:cubicBezTo>
                    <a:pt x="4283701" y="6124710"/>
                    <a:pt x="4272919" y="6196256"/>
                    <a:pt x="4276261" y="5675683"/>
                  </a:cubicBezTo>
                  <a:cubicBezTo>
                    <a:pt x="4276611" y="5618311"/>
                    <a:pt x="4208550" y="5632540"/>
                    <a:pt x="4701477" y="5632540"/>
                  </a:cubicBezTo>
                  <a:cubicBezTo>
                    <a:pt x="4705196" y="5755986"/>
                    <a:pt x="4708673" y="5847850"/>
                    <a:pt x="4708889" y="6042978"/>
                  </a:cubicBezTo>
                  <a:close/>
                  <a:moveTo>
                    <a:pt x="4276450" y="5607748"/>
                  </a:moveTo>
                  <a:cubicBezTo>
                    <a:pt x="4276099" y="5378155"/>
                    <a:pt x="4268148" y="5300465"/>
                    <a:pt x="4265856" y="5119754"/>
                  </a:cubicBezTo>
                  <a:cubicBezTo>
                    <a:pt x="4467668" y="5117221"/>
                    <a:pt x="4383407" y="5116602"/>
                    <a:pt x="4695061" y="5119242"/>
                  </a:cubicBezTo>
                  <a:cubicBezTo>
                    <a:pt x="4698215" y="5312564"/>
                    <a:pt x="4695034" y="5398419"/>
                    <a:pt x="4700695" y="5607505"/>
                  </a:cubicBezTo>
                  <a:cubicBezTo>
                    <a:pt x="4317960" y="5607532"/>
                    <a:pt x="4432600" y="5607505"/>
                    <a:pt x="4276450" y="5607748"/>
                  </a:cubicBezTo>
                  <a:close/>
                  <a:moveTo>
                    <a:pt x="4638564" y="5093588"/>
                  </a:moveTo>
                  <a:cubicBezTo>
                    <a:pt x="4534948" y="5092187"/>
                    <a:pt x="4421117" y="5092052"/>
                    <a:pt x="4314969" y="5093912"/>
                  </a:cubicBezTo>
                  <a:cubicBezTo>
                    <a:pt x="4233403" y="5095340"/>
                    <a:pt x="4278417" y="5157023"/>
                    <a:pt x="4260169" y="4604086"/>
                  </a:cubicBezTo>
                  <a:cubicBezTo>
                    <a:pt x="4623064" y="4603251"/>
                    <a:pt x="4517886" y="4603709"/>
                    <a:pt x="4685843" y="4605137"/>
                  </a:cubicBezTo>
                  <a:cubicBezTo>
                    <a:pt x="4682824" y="5156565"/>
                    <a:pt x="4731855" y="5094720"/>
                    <a:pt x="4638564" y="5093588"/>
                  </a:cubicBezTo>
                  <a:close/>
                  <a:moveTo>
                    <a:pt x="4686058" y="4571830"/>
                  </a:moveTo>
                  <a:cubicBezTo>
                    <a:pt x="4685950" y="4585492"/>
                    <a:pt x="4729510" y="4577246"/>
                    <a:pt x="4315050" y="4578890"/>
                  </a:cubicBezTo>
                  <a:cubicBezTo>
                    <a:pt x="4238740" y="4579106"/>
                    <a:pt x="4257635" y="4654666"/>
                    <a:pt x="4251624" y="4200923"/>
                  </a:cubicBezTo>
                  <a:cubicBezTo>
                    <a:pt x="4249926" y="4066859"/>
                    <a:pt x="4233268" y="4088660"/>
                    <a:pt x="4314941" y="4089872"/>
                  </a:cubicBezTo>
                  <a:cubicBezTo>
                    <a:pt x="4415942" y="4091489"/>
                    <a:pt x="4453571" y="4091112"/>
                    <a:pt x="4680667" y="4091166"/>
                  </a:cubicBezTo>
                  <a:cubicBezTo>
                    <a:pt x="4686301" y="4447494"/>
                    <a:pt x="4687002" y="4458704"/>
                    <a:pt x="4686058" y="4571830"/>
                  </a:cubicBezTo>
                  <a:close/>
                  <a:moveTo>
                    <a:pt x="4249710" y="4064003"/>
                  </a:moveTo>
                  <a:cubicBezTo>
                    <a:pt x="4246530" y="3857153"/>
                    <a:pt x="4245694" y="3829936"/>
                    <a:pt x="4241759" y="3573099"/>
                  </a:cubicBezTo>
                  <a:cubicBezTo>
                    <a:pt x="4361223" y="3572317"/>
                    <a:pt x="4399284" y="3569919"/>
                    <a:pt x="4670936" y="3572749"/>
                  </a:cubicBezTo>
                  <a:cubicBezTo>
                    <a:pt x="4676705" y="3949637"/>
                    <a:pt x="4674845" y="3724302"/>
                    <a:pt x="4680263" y="4066159"/>
                  </a:cubicBezTo>
                  <a:cubicBezTo>
                    <a:pt x="4240869" y="4066078"/>
                    <a:pt x="4429554" y="4065673"/>
                    <a:pt x="4249710" y="4064003"/>
                  </a:cubicBezTo>
                  <a:close/>
                  <a:moveTo>
                    <a:pt x="4242702" y="4939664"/>
                  </a:moveTo>
                  <a:cubicBezTo>
                    <a:pt x="4242055" y="5139076"/>
                    <a:pt x="4333433" y="5096283"/>
                    <a:pt x="3816247" y="5095475"/>
                  </a:cubicBezTo>
                  <a:cubicBezTo>
                    <a:pt x="3810990" y="4760489"/>
                    <a:pt x="3809751" y="4679135"/>
                    <a:pt x="3808511" y="4606646"/>
                  </a:cubicBezTo>
                  <a:cubicBezTo>
                    <a:pt x="4007519" y="4606592"/>
                    <a:pt x="3916088" y="4604679"/>
                    <a:pt x="4238012" y="4604140"/>
                  </a:cubicBezTo>
                  <a:cubicBezTo>
                    <a:pt x="4240977" y="4692824"/>
                    <a:pt x="4243106" y="4809857"/>
                    <a:pt x="4242702" y="4939664"/>
                  </a:cubicBezTo>
                  <a:close/>
                  <a:moveTo>
                    <a:pt x="4153373" y="4579186"/>
                  </a:moveTo>
                  <a:cubicBezTo>
                    <a:pt x="3769857" y="4579186"/>
                    <a:pt x="3808214" y="4589507"/>
                    <a:pt x="3807891" y="4571749"/>
                  </a:cubicBezTo>
                  <a:cubicBezTo>
                    <a:pt x="3798214" y="4025576"/>
                    <a:pt x="3797971" y="4090519"/>
                    <a:pt x="3829967" y="4090519"/>
                  </a:cubicBezTo>
                  <a:cubicBezTo>
                    <a:pt x="4308984" y="4090519"/>
                    <a:pt x="4227607" y="4053385"/>
                    <a:pt x="4229521" y="4201355"/>
                  </a:cubicBezTo>
                  <a:cubicBezTo>
                    <a:pt x="4231866" y="4378373"/>
                    <a:pt x="4233052" y="4463500"/>
                    <a:pt x="4236907" y="4572503"/>
                  </a:cubicBezTo>
                  <a:cubicBezTo>
                    <a:pt x="4237230" y="4581315"/>
                    <a:pt x="4249791" y="4579186"/>
                    <a:pt x="4153373" y="4579186"/>
                  </a:cubicBezTo>
                  <a:close/>
                  <a:moveTo>
                    <a:pt x="4153373" y="4063625"/>
                  </a:moveTo>
                  <a:cubicBezTo>
                    <a:pt x="3747188" y="4063625"/>
                    <a:pt x="3803874" y="4083081"/>
                    <a:pt x="3802850" y="4020159"/>
                  </a:cubicBezTo>
                  <a:cubicBezTo>
                    <a:pt x="3794818" y="3507050"/>
                    <a:pt x="3774089" y="3573180"/>
                    <a:pt x="3829940" y="3573180"/>
                  </a:cubicBezTo>
                  <a:cubicBezTo>
                    <a:pt x="4117900" y="3573314"/>
                    <a:pt x="4165799" y="3573449"/>
                    <a:pt x="4219682" y="3573207"/>
                  </a:cubicBezTo>
                  <a:cubicBezTo>
                    <a:pt x="4228416" y="4144953"/>
                    <a:pt x="4258552" y="4063625"/>
                    <a:pt x="4153373" y="4063625"/>
                  </a:cubicBezTo>
                  <a:close/>
                  <a:moveTo>
                    <a:pt x="3794171" y="5095421"/>
                  </a:moveTo>
                  <a:cubicBezTo>
                    <a:pt x="3671849" y="5094936"/>
                    <a:pt x="3542141" y="5089115"/>
                    <a:pt x="3367338" y="5093588"/>
                  </a:cubicBezTo>
                  <a:cubicBezTo>
                    <a:pt x="3365236" y="4934571"/>
                    <a:pt x="3369360" y="4805330"/>
                    <a:pt x="3361596" y="4605541"/>
                  </a:cubicBezTo>
                  <a:cubicBezTo>
                    <a:pt x="3454969" y="4607239"/>
                    <a:pt x="3506021" y="4606753"/>
                    <a:pt x="3786381" y="4606646"/>
                  </a:cubicBezTo>
                  <a:cubicBezTo>
                    <a:pt x="3788079" y="4703199"/>
                    <a:pt x="3788887" y="4757687"/>
                    <a:pt x="3794171" y="5095421"/>
                  </a:cubicBezTo>
                  <a:close/>
                  <a:moveTo>
                    <a:pt x="3353726" y="4062008"/>
                  </a:moveTo>
                  <a:cubicBezTo>
                    <a:pt x="3351569" y="3879277"/>
                    <a:pt x="3347364" y="3820801"/>
                    <a:pt x="3344156" y="3573880"/>
                  </a:cubicBezTo>
                  <a:cubicBezTo>
                    <a:pt x="3374050" y="3573880"/>
                    <a:pt x="3649341" y="3573557"/>
                    <a:pt x="3770882" y="3573233"/>
                  </a:cubicBezTo>
                  <a:cubicBezTo>
                    <a:pt x="3775006" y="3862327"/>
                    <a:pt x="3778968" y="3853488"/>
                    <a:pt x="3781421" y="4065296"/>
                  </a:cubicBezTo>
                  <a:cubicBezTo>
                    <a:pt x="3580660" y="4064191"/>
                    <a:pt x="3773954" y="4061658"/>
                    <a:pt x="3353726" y="4062008"/>
                  </a:cubicBezTo>
                  <a:close/>
                  <a:moveTo>
                    <a:pt x="3344696" y="5094208"/>
                  </a:moveTo>
                  <a:cubicBezTo>
                    <a:pt x="3143396" y="5100002"/>
                    <a:pt x="3035737" y="5093642"/>
                    <a:pt x="2921583" y="5092699"/>
                  </a:cubicBezTo>
                  <a:cubicBezTo>
                    <a:pt x="2912445" y="4513731"/>
                    <a:pt x="2877862" y="4607293"/>
                    <a:pt x="3021856" y="4604975"/>
                  </a:cubicBezTo>
                  <a:cubicBezTo>
                    <a:pt x="3128220" y="4603251"/>
                    <a:pt x="3229679" y="4603089"/>
                    <a:pt x="3339466" y="4605164"/>
                  </a:cubicBezTo>
                  <a:cubicBezTo>
                    <a:pt x="3344480" y="4733677"/>
                    <a:pt x="3346609" y="5094127"/>
                    <a:pt x="3344696" y="5094208"/>
                  </a:cubicBezTo>
                  <a:close/>
                  <a:moveTo>
                    <a:pt x="3183370" y="4062143"/>
                  </a:moveTo>
                  <a:cubicBezTo>
                    <a:pt x="3033123" y="4062143"/>
                    <a:pt x="3028540" y="4063895"/>
                    <a:pt x="2903253" y="4064245"/>
                  </a:cubicBezTo>
                  <a:cubicBezTo>
                    <a:pt x="2898509" y="3721607"/>
                    <a:pt x="2897620" y="3661271"/>
                    <a:pt x="2896110" y="3576171"/>
                  </a:cubicBezTo>
                  <a:cubicBezTo>
                    <a:pt x="3391517" y="3574662"/>
                    <a:pt x="3321460" y="3542325"/>
                    <a:pt x="3323213" y="3653079"/>
                  </a:cubicBezTo>
                  <a:cubicBezTo>
                    <a:pt x="3330976" y="4148618"/>
                    <a:pt x="3372352" y="4061982"/>
                    <a:pt x="3183370" y="4062143"/>
                  </a:cubicBezTo>
                  <a:close/>
                  <a:moveTo>
                    <a:pt x="2899534" y="5092564"/>
                  </a:moveTo>
                  <a:cubicBezTo>
                    <a:pt x="2693786" y="5091540"/>
                    <a:pt x="2681036" y="5098088"/>
                    <a:pt x="2471677" y="5096229"/>
                  </a:cubicBezTo>
                  <a:cubicBezTo>
                    <a:pt x="2461515" y="4527285"/>
                    <a:pt x="2427767" y="4602900"/>
                    <a:pt x="2536800" y="4602900"/>
                  </a:cubicBezTo>
                  <a:cubicBezTo>
                    <a:pt x="2695889" y="4602900"/>
                    <a:pt x="2699177" y="4606269"/>
                    <a:pt x="2860018" y="4606269"/>
                  </a:cubicBezTo>
                  <a:cubicBezTo>
                    <a:pt x="2903038" y="4606269"/>
                    <a:pt x="2890800" y="4539573"/>
                    <a:pt x="2899534" y="5092564"/>
                  </a:cubicBezTo>
                  <a:close/>
                  <a:moveTo>
                    <a:pt x="2860018" y="4581261"/>
                  </a:moveTo>
                  <a:cubicBezTo>
                    <a:pt x="2857619" y="4581261"/>
                    <a:pt x="2460976" y="4579995"/>
                    <a:pt x="2460949" y="4572018"/>
                  </a:cubicBezTo>
                  <a:cubicBezTo>
                    <a:pt x="2459790" y="4015821"/>
                    <a:pt x="2412834" y="4090789"/>
                    <a:pt x="2536800" y="4090789"/>
                  </a:cubicBezTo>
                  <a:cubicBezTo>
                    <a:pt x="2950559" y="4090789"/>
                    <a:pt x="2881689" y="4051957"/>
                    <a:pt x="2882471" y="4204346"/>
                  </a:cubicBezTo>
                  <a:cubicBezTo>
                    <a:pt x="2884735" y="4638606"/>
                    <a:pt x="2906434" y="4581261"/>
                    <a:pt x="2860018" y="4581261"/>
                  </a:cubicBezTo>
                  <a:close/>
                  <a:moveTo>
                    <a:pt x="2860018" y="4064326"/>
                  </a:moveTo>
                  <a:cubicBezTo>
                    <a:pt x="2388844" y="4064326"/>
                    <a:pt x="2451946" y="4085129"/>
                    <a:pt x="2450921" y="4020267"/>
                  </a:cubicBezTo>
                  <a:cubicBezTo>
                    <a:pt x="2448037" y="3836700"/>
                    <a:pt x="2451703" y="3836592"/>
                    <a:pt x="2448819" y="3652594"/>
                  </a:cubicBezTo>
                  <a:cubicBezTo>
                    <a:pt x="2447283" y="3554586"/>
                    <a:pt x="2429519" y="3574608"/>
                    <a:pt x="2536800" y="3574608"/>
                  </a:cubicBezTo>
                  <a:cubicBezTo>
                    <a:pt x="2942177" y="3574608"/>
                    <a:pt x="2873738" y="3551325"/>
                    <a:pt x="2875328" y="3653025"/>
                  </a:cubicBezTo>
                  <a:cubicBezTo>
                    <a:pt x="2882849" y="4127788"/>
                    <a:pt x="2887943" y="4064326"/>
                    <a:pt x="2860018" y="4064326"/>
                  </a:cubicBezTo>
                  <a:close/>
                  <a:moveTo>
                    <a:pt x="2449574" y="5095987"/>
                  </a:moveTo>
                  <a:cubicBezTo>
                    <a:pt x="2289515" y="5093939"/>
                    <a:pt x="2399869" y="5091621"/>
                    <a:pt x="2022202" y="5093076"/>
                  </a:cubicBezTo>
                  <a:cubicBezTo>
                    <a:pt x="2012660" y="4531139"/>
                    <a:pt x="1993360" y="4602900"/>
                    <a:pt x="2052014" y="4602415"/>
                  </a:cubicBezTo>
                  <a:cubicBezTo>
                    <a:pt x="2149672" y="4601634"/>
                    <a:pt x="2229540" y="4601337"/>
                    <a:pt x="2375043" y="4602307"/>
                  </a:cubicBezTo>
                  <a:cubicBezTo>
                    <a:pt x="2454641" y="4602927"/>
                    <a:pt x="2439142" y="4520090"/>
                    <a:pt x="2449574" y="5095987"/>
                  </a:cubicBezTo>
                  <a:close/>
                  <a:moveTo>
                    <a:pt x="2008185" y="5635315"/>
                  </a:moveTo>
                  <a:cubicBezTo>
                    <a:pt x="2015301" y="6013955"/>
                    <a:pt x="2013522" y="5978789"/>
                    <a:pt x="2015140" y="6123336"/>
                  </a:cubicBezTo>
                  <a:cubicBezTo>
                    <a:pt x="1946189" y="6122392"/>
                    <a:pt x="1926700" y="6122608"/>
                    <a:pt x="1587471" y="6122527"/>
                  </a:cubicBezTo>
                  <a:cubicBezTo>
                    <a:pt x="1584479" y="5987601"/>
                    <a:pt x="1581622" y="5951033"/>
                    <a:pt x="1579358" y="5633240"/>
                  </a:cubicBezTo>
                  <a:cubicBezTo>
                    <a:pt x="1582350" y="5633267"/>
                    <a:pt x="2005948" y="5635315"/>
                    <a:pt x="2008185" y="5635315"/>
                  </a:cubicBezTo>
                  <a:close/>
                  <a:moveTo>
                    <a:pt x="1579169" y="5608233"/>
                  </a:moveTo>
                  <a:cubicBezTo>
                    <a:pt x="1578549" y="5540595"/>
                    <a:pt x="1577876" y="5505347"/>
                    <a:pt x="1571999" y="5123285"/>
                  </a:cubicBezTo>
                  <a:cubicBezTo>
                    <a:pt x="1571811" y="5110700"/>
                    <a:pt x="1549573" y="5119674"/>
                    <a:pt x="2000530" y="5118191"/>
                  </a:cubicBezTo>
                  <a:cubicBezTo>
                    <a:pt x="2003306" y="5285805"/>
                    <a:pt x="2003441" y="5372792"/>
                    <a:pt x="2007727" y="5610308"/>
                  </a:cubicBezTo>
                  <a:cubicBezTo>
                    <a:pt x="2005517" y="5610281"/>
                    <a:pt x="1581218" y="5608233"/>
                    <a:pt x="1579169" y="5608233"/>
                  </a:cubicBezTo>
                  <a:close/>
                  <a:moveTo>
                    <a:pt x="1890284" y="6147615"/>
                  </a:moveTo>
                  <a:cubicBezTo>
                    <a:pt x="2054224" y="6147615"/>
                    <a:pt x="2011851" y="6058553"/>
                    <a:pt x="2020234" y="6594864"/>
                  </a:cubicBezTo>
                  <a:cubicBezTo>
                    <a:pt x="2021312" y="6663418"/>
                    <a:pt x="2077945" y="6638277"/>
                    <a:pt x="1594614" y="6636525"/>
                  </a:cubicBezTo>
                  <a:cubicBezTo>
                    <a:pt x="1591434" y="6470932"/>
                    <a:pt x="1591973" y="6344144"/>
                    <a:pt x="1588011" y="6147561"/>
                  </a:cubicBezTo>
                  <a:lnTo>
                    <a:pt x="1890284" y="6147615"/>
                  </a:lnTo>
                  <a:close/>
                  <a:moveTo>
                    <a:pt x="2375178" y="4577273"/>
                  </a:moveTo>
                  <a:cubicBezTo>
                    <a:pt x="2276226" y="4576492"/>
                    <a:pt x="2164686" y="4576411"/>
                    <a:pt x="2051799" y="4577327"/>
                  </a:cubicBezTo>
                  <a:cubicBezTo>
                    <a:pt x="1994977" y="4577785"/>
                    <a:pt x="2013118" y="4652187"/>
                    <a:pt x="2004870" y="4087878"/>
                  </a:cubicBezTo>
                  <a:cubicBezTo>
                    <a:pt x="2172746" y="4091489"/>
                    <a:pt x="2073147" y="4091893"/>
                    <a:pt x="2430112" y="4090896"/>
                  </a:cubicBezTo>
                  <a:cubicBezTo>
                    <a:pt x="2441487" y="4654289"/>
                    <a:pt x="2463267" y="4577866"/>
                    <a:pt x="2375178" y="4577273"/>
                  </a:cubicBezTo>
                  <a:close/>
                  <a:moveTo>
                    <a:pt x="2000126" y="5093157"/>
                  </a:moveTo>
                  <a:cubicBezTo>
                    <a:pt x="1740711" y="5094100"/>
                    <a:pt x="1760630" y="5091837"/>
                    <a:pt x="1571487" y="5091810"/>
                  </a:cubicBezTo>
                  <a:cubicBezTo>
                    <a:pt x="1562538" y="4568596"/>
                    <a:pt x="1557444" y="4604059"/>
                    <a:pt x="1567013" y="4604032"/>
                  </a:cubicBezTo>
                  <a:cubicBezTo>
                    <a:pt x="1570193" y="4604032"/>
                    <a:pt x="1988077" y="4602846"/>
                    <a:pt x="1990422" y="4602819"/>
                  </a:cubicBezTo>
                  <a:cubicBezTo>
                    <a:pt x="1994627" y="4862432"/>
                    <a:pt x="1998967" y="5026300"/>
                    <a:pt x="2000126" y="5093157"/>
                  </a:cubicBezTo>
                  <a:close/>
                  <a:moveTo>
                    <a:pt x="1561514" y="4571884"/>
                  </a:moveTo>
                  <a:cubicBezTo>
                    <a:pt x="1560031" y="4463365"/>
                    <a:pt x="1551379" y="4088741"/>
                    <a:pt x="1567040" y="4088741"/>
                  </a:cubicBezTo>
                  <a:cubicBezTo>
                    <a:pt x="2066273" y="4088741"/>
                    <a:pt x="1982443" y="4049209"/>
                    <a:pt x="1984384" y="4204427"/>
                  </a:cubicBezTo>
                  <a:cubicBezTo>
                    <a:pt x="1986055" y="4338275"/>
                    <a:pt x="1987080" y="4394326"/>
                    <a:pt x="1990045" y="4577785"/>
                  </a:cubicBezTo>
                  <a:cubicBezTo>
                    <a:pt x="1508358" y="4580534"/>
                    <a:pt x="1561648" y="4581881"/>
                    <a:pt x="1561514" y="4571884"/>
                  </a:cubicBezTo>
                  <a:close/>
                  <a:moveTo>
                    <a:pt x="1890284" y="4061766"/>
                  </a:moveTo>
                  <a:cubicBezTo>
                    <a:pt x="1495312" y="4061766"/>
                    <a:pt x="1557929" y="4083567"/>
                    <a:pt x="1556931" y="4020159"/>
                  </a:cubicBezTo>
                  <a:cubicBezTo>
                    <a:pt x="1549115" y="3519985"/>
                    <a:pt x="1535179" y="3573826"/>
                    <a:pt x="1567013" y="3573826"/>
                  </a:cubicBezTo>
                  <a:cubicBezTo>
                    <a:pt x="2049211" y="3573826"/>
                    <a:pt x="1973467" y="3549628"/>
                    <a:pt x="1975085" y="3653079"/>
                  </a:cubicBezTo>
                  <a:cubicBezTo>
                    <a:pt x="1982713" y="4139078"/>
                    <a:pt x="2007970" y="4061766"/>
                    <a:pt x="1890284" y="4061766"/>
                  </a:cubicBezTo>
                  <a:close/>
                  <a:moveTo>
                    <a:pt x="1549815" y="5116844"/>
                  </a:moveTo>
                  <a:cubicBezTo>
                    <a:pt x="1549842" y="5119216"/>
                    <a:pt x="1556365" y="5530597"/>
                    <a:pt x="1557066" y="5608233"/>
                  </a:cubicBezTo>
                  <a:cubicBezTo>
                    <a:pt x="1423235" y="5608179"/>
                    <a:pt x="1582835" y="5607936"/>
                    <a:pt x="1131096" y="5606751"/>
                  </a:cubicBezTo>
                  <a:cubicBezTo>
                    <a:pt x="1130126" y="5531513"/>
                    <a:pt x="1129021" y="5465061"/>
                    <a:pt x="1123657" y="5123311"/>
                  </a:cubicBezTo>
                  <a:cubicBezTo>
                    <a:pt x="1123603" y="5118326"/>
                    <a:pt x="1086620" y="5117248"/>
                    <a:pt x="1549815" y="5116844"/>
                  </a:cubicBezTo>
                  <a:close/>
                  <a:moveTo>
                    <a:pt x="1557282" y="5633240"/>
                  </a:moveTo>
                  <a:cubicBezTo>
                    <a:pt x="1559708" y="5964857"/>
                    <a:pt x="1562430" y="5989460"/>
                    <a:pt x="1565368" y="6122527"/>
                  </a:cubicBezTo>
                  <a:cubicBezTo>
                    <a:pt x="1563050" y="6122527"/>
                    <a:pt x="1141609" y="6123336"/>
                    <a:pt x="1138428" y="6123363"/>
                  </a:cubicBezTo>
                  <a:cubicBezTo>
                    <a:pt x="1131366" y="5664904"/>
                    <a:pt x="1133792" y="5824595"/>
                    <a:pt x="1131393" y="5631758"/>
                  </a:cubicBezTo>
                  <a:cubicBezTo>
                    <a:pt x="1537793" y="5632701"/>
                    <a:pt x="1406900" y="5633186"/>
                    <a:pt x="1557282" y="5633240"/>
                  </a:cubicBezTo>
                  <a:close/>
                  <a:moveTo>
                    <a:pt x="1565908" y="6147561"/>
                  </a:moveTo>
                  <a:cubicBezTo>
                    <a:pt x="1570112" y="6355839"/>
                    <a:pt x="1568900" y="6445629"/>
                    <a:pt x="1572538" y="6636471"/>
                  </a:cubicBezTo>
                  <a:cubicBezTo>
                    <a:pt x="1569843" y="6636471"/>
                    <a:pt x="1523319" y="6636283"/>
                    <a:pt x="1144466" y="6637387"/>
                  </a:cubicBezTo>
                  <a:cubicBezTo>
                    <a:pt x="1140773" y="6410381"/>
                    <a:pt x="1143361" y="6443715"/>
                    <a:pt x="1138832" y="6148397"/>
                  </a:cubicBezTo>
                  <a:cubicBezTo>
                    <a:pt x="1144142" y="6148397"/>
                    <a:pt x="1539923" y="6147561"/>
                    <a:pt x="1565908" y="6147561"/>
                  </a:cubicBezTo>
                  <a:close/>
                  <a:moveTo>
                    <a:pt x="1567013" y="6661478"/>
                  </a:moveTo>
                  <a:cubicBezTo>
                    <a:pt x="1576096" y="6661478"/>
                    <a:pt x="1571918" y="6648490"/>
                    <a:pt x="1576420" y="6778969"/>
                  </a:cubicBezTo>
                  <a:cubicBezTo>
                    <a:pt x="1590841" y="7197815"/>
                    <a:pt x="1587633" y="7155562"/>
                    <a:pt x="1567013" y="7155562"/>
                  </a:cubicBezTo>
                  <a:cubicBezTo>
                    <a:pt x="1564344" y="7155562"/>
                    <a:pt x="1154116" y="7155643"/>
                    <a:pt x="1153846" y="7145942"/>
                  </a:cubicBezTo>
                  <a:cubicBezTo>
                    <a:pt x="1150477" y="7026780"/>
                    <a:pt x="1150746" y="7021848"/>
                    <a:pt x="1144897" y="6662449"/>
                  </a:cubicBezTo>
                  <a:cubicBezTo>
                    <a:pt x="1147889" y="6662449"/>
                    <a:pt x="1564614" y="6661478"/>
                    <a:pt x="1567013" y="6661478"/>
                  </a:cubicBezTo>
                  <a:close/>
                  <a:moveTo>
                    <a:pt x="1243903" y="7177551"/>
                  </a:moveTo>
                  <a:cubicBezTo>
                    <a:pt x="1404797" y="7177551"/>
                    <a:pt x="1405363" y="7180597"/>
                    <a:pt x="1567040" y="7180597"/>
                  </a:cubicBezTo>
                  <a:cubicBezTo>
                    <a:pt x="1593078" y="7180597"/>
                    <a:pt x="1580167" y="7126620"/>
                    <a:pt x="1587768" y="7666865"/>
                  </a:cubicBezTo>
                  <a:cubicBezTo>
                    <a:pt x="1577255" y="7666839"/>
                    <a:pt x="1166569" y="7669156"/>
                    <a:pt x="1164574" y="7669182"/>
                  </a:cubicBezTo>
                  <a:cubicBezTo>
                    <a:pt x="1154951" y="7090079"/>
                    <a:pt x="1124250" y="7177551"/>
                    <a:pt x="1243903" y="7177551"/>
                  </a:cubicBezTo>
                  <a:close/>
                  <a:moveTo>
                    <a:pt x="1595127" y="6661532"/>
                  </a:moveTo>
                  <a:cubicBezTo>
                    <a:pt x="1738743" y="6662099"/>
                    <a:pt x="1730117" y="6666168"/>
                    <a:pt x="1890284" y="6666168"/>
                  </a:cubicBezTo>
                  <a:cubicBezTo>
                    <a:pt x="2062527" y="6666168"/>
                    <a:pt x="2017377" y="6564063"/>
                    <a:pt x="2031933" y="7146697"/>
                  </a:cubicBezTo>
                  <a:cubicBezTo>
                    <a:pt x="2032202" y="7157556"/>
                    <a:pt x="2086031" y="7154700"/>
                    <a:pt x="1605046" y="7155535"/>
                  </a:cubicBezTo>
                  <a:cubicBezTo>
                    <a:pt x="1603914" y="6875362"/>
                    <a:pt x="1597499" y="6771856"/>
                    <a:pt x="1595127" y="6661532"/>
                  </a:cubicBezTo>
                  <a:close/>
                  <a:moveTo>
                    <a:pt x="2032768" y="7179842"/>
                  </a:moveTo>
                  <a:cubicBezTo>
                    <a:pt x="2039911" y="7472411"/>
                    <a:pt x="2034601" y="7492164"/>
                    <a:pt x="2036892" y="7669021"/>
                  </a:cubicBezTo>
                  <a:cubicBezTo>
                    <a:pt x="1640519" y="7669290"/>
                    <a:pt x="1794055" y="7667431"/>
                    <a:pt x="1609817" y="7666892"/>
                  </a:cubicBezTo>
                  <a:cubicBezTo>
                    <a:pt x="1609790" y="7664763"/>
                    <a:pt x="1605208" y="7182644"/>
                    <a:pt x="1605181" y="7180542"/>
                  </a:cubicBezTo>
                  <a:cubicBezTo>
                    <a:pt x="1726398" y="7180354"/>
                    <a:pt x="1853787" y="7178009"/>
                    <a:pt x="2032768" y="7179842"/>
                  </a:cubicBezTo>
                  <a:close/>
                  <a:moveTo>
                    <a:pt x="2037270" y="7694028"/>
                  </a:moveTo>
                  <a:cubicBezTo>
                    <a:pt x="2037297" y="7696022"/>
                    <a:pt x="2043739" y="8107755"/>
                    <a:pt x="2045653" y="8184258"/>
                  </a:cubicBezTo>
                  <a:cubicBezTo>
                    <a:pt x="1814190" y="8182749"/>
                    <a:pt x="1719740" y="8185120"/>
                    <a:pt x="1619305" y="8185417"/>
                  </a:cubicBezTo>
                  <a:cubicBezTo>
                    <a:pt x="1619278" y="8183503"/>
                    <a:pt x="1610356" y="7700604"/>
                    <a:pt x="1610221" y="7691927"/>
                  </a:cubicBezTo>
                  <a:cubicBezTo>
                    <a:pt x="1812950" y="7692573"/>
                    <a:pt x="1627392" y="7694325"/>
                    <a:pt x="2037270" y="7694028"/>
                  </a:cubicBezTo>
                  <a:close/>
                  <a:moveTo>
                    <a:pt x="2046273" y="8209319"/>
                  </a:moveTo>
                  <a:cubicBezTo>
                    <a:pt x="2054764" y="8521453"/>
                    <a:pt x="2052526" y="8554329"/>
                    <a:pt x="2053928" y="8698875"/>
                  </a:cubicBezTo>
                  <a:cubicBezTo>
                    <a:pt x="1889233" y="8697016"/>
                    <a:pt x="1687178" y="8699010"/>
                    <a:pt x="1626421" y="8699172"/>
                  </a:cubicBezTo>
                  <a:cubicBezTo>
                    <a:pt x="1625047" y="8561551"/>
                    <a:pt x="1626988" y="8567506"/>
                    <a:pt x="1619764" y="8210425"/>
                  </a:cubicBezTo>
                  <a:cubicBezTo>
                    <a:pt x="1752517" y="8210101"/>
                    <a:pt x="1801818" y="8207730"/>
                    <a:pt x="2046273" y="8209319"/>
                  </a:cubicBezTo>
                  <a:close/>
                  <a:moveTo>
                    <a:pt x="2051799" y="8723964"/>
                  </a:moveTo>
                  <a:cubicBezTo>
                    <a:pt x="2057270" y="8723991"/>
                    <a:pt x="2051448" y="8695534"/>
                    <a:pt x="2061610" y="9212280"/>
                  </a:cubicBezTo>
                  <a:cubicBezTo>
                    <a:pt x="1816535" y="9210906"/>
                    <a:pt x="1747800" y="9212388"/>
                    <a:pt x="1637069" y="9212685"/>
                  </a:cubicBezTo>
                  <a:cubicBezTo>
                    <a:pt x="1633241" y="8957788"/>
                    <a:pt x="1629494" y="8970130"/>
                    <a:pt x="1626664" y="8724233"/>
                  </a:cubicBezTo>
                  <a:cubicBezTo>
                    <a:pt x="1761116" y="8723937"/>
                    <a:pt x="1850822" y="8722051"/>
                    <a:pt x="2051799" y="8723964"/>
                  </a:cubicBezTo>
                  <a:close/>
                  <a:moveTo>
                    <a:pt x="2059373" y="7697936"/>
                  </a:moveTo>
                  <a:cubicBezTo>
                    <a:pt x="2059265" y="7690902"/>
                    <a:pt x="2025275" y="7694460"/>
                    <a:pt x="2490518" y="7695484"/>
                  </a:cubicBezTo>
                  <a:cubicBezTo>
                    <a:pt x="2491165" y="7735447"/>
                    <a:pt x="2496341" y="8172159"/>
                    <a:pt x="2496421" y="8184231"/>
                  </a:cubicBezTo>
                  <a:cubicBezTo>
                    <a:pt x="2368197" y="8184312"/>
                    <a:pt x="2229783" y="8185444"/>
                    <a:pt x="2067675" y="8184393"/>
                  </a:cubicBezTo>
                  <a:cubicBezTo>
                    <a:pt x="2066004" y="8115569"/>
                    <a:pt x="2065627" y="8080780"/>
                    <a:pt x="2059373" y="7697936"/>
                  </a:cubicBezTo>
                  <a:close/>
                  <a:moveTo>
                    <a:pt x="2496583" y="8209266"/>
                  </a:moveTo>
                  <a:cubicBezTo>
                    <a:pt x="2497580" y="8485882"/>
                    <a:pt x="2500546" y="8545868"/>
                    <a:pt x="2503591" y="8699926"/>
                  </a:cubicBezTo>
                  <a:cubicBezTo>
                    <a:pt x="2169457" y="8699657"/>
                    <a:pt x="2149618" y="8699765"/>
                    <a:pt x="2076031" y="8699092"/>
                  </a:cubicBezTo>
                  <a:cubicBezTo>
                    <a:pt x="2074764" y="8563329"/>
                    <a:pt x="2076678" y="8517384"/>
                    <a:pt x="2068376" y="8209454"/>
                  </a:cubicBezTo>
                  <a:cubicBezTo>
                    <a:pt x="2224904" y="8210425"/>
                    <a:pt x="2397577" y="8209347"/>
                    <a:pt x="2496583" y="8209266"/>
                  </a:cubicBezTo>
                  <a:close/>
                  <a:moveTo>
                    <a:pt x="2213502" y="8724719"/>
                  </a:moveTo>
                  <a:cubicBezTo>
                    <a:pt x="2559901" y="8725015"/>
                    <a:pt x="2503753" y="8699333"/>
                    <a:pt x="2505344" y="8802058"/>
                  </a:cubicBezTo>
                  <a:cubicBezTo>
                    <a:pt x="2507877" y="8964066"/>
                    <a:pt x="2507635" y="8988266"/>
                    <a:pt x="2510465" y="9170000"/>
                  </a:cubicBezTo>
                  <a:cubicBezTo>
                    <a:pt x="2511355" y="9227237"/>
                    <a:pt x="2580198" y="9214948"/>
                    <a:pt x="2083659" y="9212388"/>
                  </a:cubicBezTo>
                  <a:cubicBezTo>
                    <a:pt x="2083012" y="9179755"/>
                    <a:pt x="2083444" y="9206487"/>
                    <a:pt x="2077271" y="8801627"/>
                  </a:cubicBezTo>
                  <a:cubicBezTo>
                    <a:pt x="2075789" y="8703430"/>
                    <a:pt x="2048807" y="8724719"/>
                    <a:pt x="2213502" y="8724719"/>
                  </a:cubicBezTo>
                  <a:close/>
                  <a:moveTo>
                    <a:pt x="2500680" y="7177389"/>
                  </a:moveTo>
                  <a:cubicBezTo>
                    <a:pt x="2502594" y="7177389"/>
                    <a:pt x="2841095" y="7176635"/>
                    <a:pt x="2929885" y="7176770"/>
                  </a:cubicBezTo>
                  <a:cubicBezTo>
                    <a:pt x="2936732" y="7756924"/>
                    <a:pt x="2959859" y="7668024"/>
                    <a:pt x="2860018" y="7668024"/>
                  </a:cubicBezTo>
                  <a:cubicBezTo>
                    <a:pt x="2699096" y="7668024"/>
                    <a:pt x="2695565" y="7670530"/>
                    <a:pt x="2536800" y="7670530"/>
                  </a:cubicBezTo>
                  <a:cubicBezTo>
                    <a:pt x="2504643" y="7670530"/>
                    <a:pt x="2511004" y="7735958"/>
                    <a:pt x="2500680" y="7177389"/>
                  </a:cubicBezTo>
                  <a:close/>
                  <a:moveTo>
                    <a:pt x="2536800" y="7695537"/>
                  </a:moveTo>
                  <a:cubicBezTo>
                    <a:pt x="2968431" y="7695537"/>
                    <a:pt x="2935923" y="7687291"/>
                    <a:pt x="2936112" y="7698367"/>
                  </a:cubicBezTo>
                  <a:cubicBezTo>
                    <a:pt x="2945061" y="8267850"/>
                    <a:pt x="2978647" y="8185821"/>
                    <a:pt x="2860018" y="8185902"/>
                  </a:cubicBezTo>
                  <a:cubicBezTo>
                    <a:pt x="2702250" y="8185902"/>
                    <a:pt x="2702358" y="8184231"/>
                    <a:pt x="2536800" y="8184231"/>
                  </a:cubicBezTo>
                  <a:cubicBezTo>
                    <a:pt x="2512028" y="8184231"/>
                    <a:pt x="2519306" y="8202179"/>
                    <a:pt x="2517177" y="8065824"/>
                  </a:cubicBezTo>
                  <a:cubicBezTo>
                    <a:pt x="2510492" y="7638597"/>
                    <a:pt x="2503295" y="7695537"/>
                    <a:pt x="2536800" y="7695537"/>
                  </a:cubicBezTo>
                  <a:close/>
                  <a:moveTo>
                    <a:pt x="2536800" y="8209266"/>
                  </a:moveTo>
                  <a:cubicBezTo>
                    <a:pt x="3011262" y="8209266"/>
                    <a:pt x="2946031" y="8198244"/>
                    <a:pt x="2947325" y="8250334"/>
                  </a:cubicBezTo>
                  <a:cubicBezTo>
                    <a:pt x="2960156" y="8785000"/>
                    <a:pt x="2973552" y="8697151"/>
                    <a:pt x="2860018" y="8697151"/>
                  </a:cubicBezTo>
                  <a:cubicBezTo>
                    <a:pt x="2457768" y="8697151"/>
                    <a:pt x="2526557" y="8734069"/>
                    <a:pt x="2523889" y="8617575"/>
                  </a:cubicBezTo>
                  <a:cubicBezTo>
                    <a:pt x="2513349" y="8159035"/>
                    <a:pt x="2515964" y="8209266"/>
                    <a:pt x="2536800" y="8209266"/>
                  </a:cubicBezTo>
                  <a:close/>
                  <a:moveTo>
                    <a:pt x="2951934" y="7176823"/>
                  </a:moveTo>
                  <a:cubicBezTo>
                    <a:pt x="3386261" y="7177686"/>
                    <a:pt x="3190082" y="7176878"/>
                    <a:pt x="3378255" y="7178279"/>
                  </a:cubicBezTo>
                  <a:cubicBezTo>
                    <a:pt x="3393754" y="7748085"/>
                    <a:pt x="3392514" y="7669452"/>
                    <a:pt x="3345208" y="7668320"/>
                  </a:cubicBezTo>
                  <a:cubicBezTo>
                    <a:pt x="2876083" y="7656949"/>
                    <a:pt x="2957433" y="7722134"/>
                    <a:pt x="2956112" y="7514126"/>
                  </a:cubicBezTo>
                  <a:cubicBezTo>
                    <a:pt x="2955250" y="7372786"/>
                    <a:pt x="2953821" y="7334521"/>
                    <a:pt x="2951934" y="7176823"/>
                  </a:cubicBezTo>
                  <a:close/>
                  <a:moveTo>
                    <a:pt x="3021802" y="7692223"/>
                  </a:moveTo>
                  <a:cubicBezTo>
                    <a:pt x="3423647" y="7688423"/>
                    <a:pt x="3384751" y="7696400"/>
                    <a:pt x="3384805" y="7698367"/>
                  </a:cubicBezTo>
                  <a:cubicBezTo>
                    <a:pt x="3393538" y="8256532"/>
                    <a:pt x="3422407" y="8184204"/>
                    <a:pt x="3344884" y="8184932"/>
                  </a:cubicBezTo>
                  <a:cubicBezTo>
                    <a:pt x="3237388" y="8185795"/>
                    <a:pt x="3252267" y="8185579"/>
                    <a:pt x="2967892" y="8185821"/>
                  </a:cubicBezTo>
                  <a:cubicBezTo>
                    <a:pt x="2955492" y="7613913"/>
                    <a:pt x="2934548" y="7693166"/>
                    <a:pt x="3021802" y="7692223"/>
                  </a:cubicBezTo>
                  <a:close/>
                  <a:moveTo>
                    <a:pt x="3397150" y="8209562"/>
                  </a:moveTo>
                  <a:cubicBezTo>
                    <a:pt x="3404213" y="8585049"/>
                    <a:pt x="3402353" y="8551580"/>
                    <a:pt x="3404104" y="8700169"/>
                  </a:cubicBezTo>
                  <a:cubicBezTo>
                    <a:pt x="2946543" y="8697340"/>
                    <a:pt x="3315611" y="8700412"/>
                    <a:pt x="2975520" y="8697555"/>
                  </a:cubicBezTo>
                  <a:cubicBezTo>
                    <a:pt x="2974280" y="8565971"/>
                    <a:pt x="2975843" y="8528621"/>
                    <a:pt x="2968458" y="8210856"/>
                  </a:cubicBezTo>
                  <a:cubicBezTo>
                    <a:pt x="3380007" y="8210505"/>
                    <a:pt x="3215743" y="8210748"/>
                    <a:pt x="3397150" y="8209562"/>
                  </a:cubicBezTo>
                  <a:close/>
                  <a:moveTo>
                    <a:pt x="3400385" y="7178414"/>
                  </a:moveTo>
                  <a:cubicBezTo>
                    <a:pt x="3653951" y="7179923"/>
                    <a:pt x="3640931" y="7176123"/>
                    <a:pt x="3828161" y="7176069"/>
                  </a:cubicBezTo>
                  <a:cubicBezTo>
                    <a:pt x="3827190" y="7557054"/>
                    <a:pt x="3847919" y="7667323"/>
                    <a:pt x="3829994" y="7667323"/>
                  </a:cubicBezTo>
                  <a:cubicBezTo>
                    <a:pt x="3671687" y="7667323"/>
                    <a:pt x="3576159" y="7672200"/>
                    <a:pt x="3406477" y="7669587"/>
                  </a:cubicBezTo>
                  <a:cubicBezTo>
                    <a:pt x="3404293" y="7516525"/>
                    <a:pt x="3406234" y="7392216"/>
                    <a:pt x="3400385" y="7178414"/>
                  </a:cubicBezTo>
                  <a:close/>
                  <a:moveTo>
                    <a:pt x="3506641" y="7695268"/>
                  </a:moveTo>
                  <a:cubicBezTo>
                    <a:pt x="3863795" y="7695268"/>
                    <a:pt x="3837676" y="7685621"/>
                    <a:pt x="3837865" y="7698313"/>
                  </a:cubicBezTo>
                  <a:cubicBezTo>
                    <a:pt x="3846328" y="8240228"/>
                    <a:pt x="3850237" y="8181941"/>
                    <a:pt x="3829940" y="8181941"/>
                  </a:cubicBezTo>
                  <a:cubicBezTo>
                    <a:pt x="3335288" y="8181941"/>
                    <a:pt x="3419226" y="8223009"/>
                    <a:pt x="3416773" y="8065770"/>
                  </a:cubicBezTo>
                  <a:cubicBezTo>
                    <a:pt x="3409819" y="7618980"/>
                    <a:pt x="3367149" y="7695268"/>
                    <a:pt x="3506641" y="7695268"/>
                  </a:cubicBezTo>
                  <a:close/>
                  <a:moveTo>
                    <a:pt x="3506641" y="8209266"/>
                  </a:moveTo>
                  <a:cubicBezTo>
                    <a:pt x="3903257" y="8209266"/>
                    <a:pt x="3845088" y="8187815"/>
                    <a:pt x="3846598" y="8251358"/>
                  </a:cubicBezTo>
                  <a:cubicBezTo>
                    <a:pt x="3859375" y="8757567"/>
                    <a:pt x="3854065" y="8696532"/>
                    <a:pt x="3829940" y="8696532"/>
                  </a:cubicBezTo>
                  <a:cubicBezTo>
                    <a:pt x="3359143" y="8696532"/>
                    <a:pt x="3426397" y="8736468"/>
                    <a:pt x="3425399" y="8617710"/>
                  </a:cubicBezTo>
                  <a:cubicBezTo>
                    <a:pt x="3421437" y="8136157"/>
                    <a:pt x="3392379" y="8209266"/>
                    <a:pt x="3506641" y="8209266"/>
                  </a:cubicBezTo>
                  <a:close/>
                  <a:moveTo>
                    <a:pt x="3506641" y="8725473"/>
                  </a:moveTo>
                  <a:cubicBezTo>
                    <a:pt x="3910886" y="8725473"/>
                    <a:pt x="3851181" y="8689821"/>
                    <a:pt x="3852932" y="8802058"/>
                  </a:cubicBezTo>
                  <a:cubicBezTo>
                    <a:pt x="3860291" y="9271969"/>
                    <a:pt x="3879887" y="9213736"/>
                    <a:pt x="3829967" y="9213736"/>
                  </a:cubicBezTo>
                  <a:cubicBezTo>
                    <a:pt x="3369818" y="9213736"/>
                    <a:pt x="3432273" y="9227668"/>
                    <a:pt x="3431329" y="9169569"/>
                  </a:cubicBezTo>
                  <a:cubicBezTo>
                    <a:pt x="3423027" y="8638918"/>
                    <a:pt x="3407474" y="8725473"/>
                    <a:pt x="3506641" y="8725473"/>
                  </a:cubicBezTo>
                  <a:close/>
                  <a:moveTo>
                    <a:pt x="3859941" y="7697882"/>
                  </a:moveTo>
                  <a:cubicBezTo>
                    <a:pt x="3859752" y="7684974"/>
                    <a:pt x="3851046" y="7697235"/>
                    <a:pt x="4285965" y="7695295"/>
                  </a:cubicBezTo>
                  <a:cubicBezTo>
                    <a:pt x="4288660" y="7875223"/>
                    <a:pt x="4287690" y="8011174"/>
                    <a:pt x="4292273" y="8184932"/>
                  </a:cubicBezTo>
                  <a:cubicBezTo>
                    <a:pt x="4051375" y="8187627"/>
                    <a:pt x="4006334" y="8182615"/>
                    <a:pt x="3867111" y="8182022"/>
                  </a:cubicBezTo>
                  <a:cubicBezTo>
                    <a:pt x="3863822" y="8028312"/>
                    <a:pt x="3862744" y="7877272"/>
                    <a:pt x="3859941" y="7697882"/>
                  </a:cubicBezTo>
                  <a:close/>
                  <a:moveTo>
                    <a:pt x="4315103" y="7181297"/>
                  </a:moveTo>
                  <a:cubicBezTo>
                    <a:pt x="4460013" y="7181108"/>
                    <a:pt x="4355590" y="7181108"/>
                    <a:pt x="4727164" y="7181162"/>
                  </a:cubicBezTo>
                  <a:cubicBezTo>
                    <a:pt x="4731909" y="7525579"/>
                    <a:pt x="4733472" y="7485454"/>
                    <a:pt x="4736599" y="7669533"/>
                  </a:cubicBezTo>
                  <a:cubicBezTo>
                    <a:pt x="4394621" y="7669748"/>
                    <a:pt x="4382383" y="7669695"/>
                    <a:pt x="4307664" y="7670126"/>
                  </a:cubicBezTo>
                  <a:cubicBezTo>
                    <a:pt x="4298822" y="7125030"/>
                    <a:pt x="4289173" y="7181351"/>
                    <a:pt x="4315103" y="7181297"/>
                  </a:cubicBezTo>
                  <a:close/>
                  <a:moveTo>
                    <a:pt x="4315130" y="7695160"/>
                  </a:moveTo>
                  <a:cubicBezTo>
                    <a:pt x="4408233" y="7694675"/>
                    <a:pt x="4406777" y="7694783"/>
                    <a:pt x="4736976" y="7694540"/>
                  </a:cubicBezTo>
                  <a:cubicBezTo>
                    <a:pt x="4737003" y="7696777"/>
                    <a:pt x="4743419" y="8118614"/>
                    <a:pt x="4743850" y="8181348"/>
                  </a:cubicBezTo>
                  <a:cubicBezTo>
                    <a:pt x="4741801" y="8181348"/>
                    <a:pt x="4316289" y="8184636"/>
                    <a:pt x="4314349" y="8184662"/>
                  </a:cubicBezTo>
                  <a:cubicBezTo>
                    <a:pt x="4314322" y="8182749"/>
                    <a:pt x="4302812" y="7695241"/>
                    <a:pt x="4315130" y="7695160"/>
                  </a:cubicBezTo>
                  <a:close/>
                  <a:moveTo>
                    <a:pt x="4315238" y="8209697"/>
                  </a:moveTo>
                  <a:cubicBezTo>
                    <a:pt x="4812612" y="8203661"/>
                    <a:pt x="4744011" y="8193097"/>
                    <a:pt x="4744146" y="8250011"/>
                  </a:cubicBezTo>
                  <a:cubicBezTo>
                    <a:pt x="4745251" y="8779934"/>
                    <a:pt x="4786654" y="8700627"/>
                    <a:pt x="4638564" y="8698849"/>
                  </a:cubicBezTo>
                  <a:cubicBezTo>
                    <a:pt x="4536134" y="8697474"/>
                    <a:pt x="4424514" y="8697340"/>
                    <a:pt x="4323298" y="8699092"/>
                  </a:cubicBezTo>
                  <a:cubicBezTo>
                    <a:pt x="4322597" y="8631318"/>
                    <a:pt x="4319119" y="8209643"/>
                    <a:pt x="4315238" y="8209697"/>
                  </a:cubicBezTo>
                  <a:close/>
                  <a:moveTo>
                    <a:pt x="4749618" y="8724799"/>
                  </a:moveTo>
                  <a:cubicBezTo>
                    <a:pt x="4752394" y="8923403"/>
                    <a:pt x="4753634" y="8945230"/>
                    <a:pt x="4758001" y="9211904"/>
                  </a:cubicBezTo>
                  <a:cubicBezTo>
                    <a:pt x="4454676" y="9211957"/>
                    <a:pt x="4416562" y="9211472"/>
                    <a:pt x="4329605" y="9213601"/>
                  </a:cubicBezTo>
                  <a:cubicBezTo>
                    <a:pt x="4328527" y="9155880"/>
                    <a:pt x="4323594" y="8726173"/>
                    <a:pt x="4323567" y="8724153"/>
                  </a:cubicBezTo>
                  <a:cubicBezTo>
                    <a:pt x="4510662" y="8720865"/>
                    <a:pt x="4633092" y="8724422"/>
                    <a:pt x="4749618" y="8724799"/>
                  </a:cubicBezTo>
                  <a:close/>
                  <a:moveTo>
                    <a:pt x="4749268" y="7181189"/>
                  </a:moveTo>
                  <a:cubicBezTo>
                    <a:pt x="4998520" y="7181216"/>
                    <a:pt x="4973938" y="7175772"/>
                    <a:pt x="5174132" y="7177066"/>
                  </a:cubicBezTo>
                  <a:cubicBezTo>
                    <a:pt x="5175534" y="7284776"/>
                    <a:pt x="5177367" y="7406929"/>
                    <a:pt x="5180063" y="7514558"/>
                  </a:cubicBezTo>
                  <a:cubicBezTo>
                    <a:pt x="5184941" y="7716853"/>
                    <a:pt x="5264890" y="7669506"/>
                    <a:pt x="4800132" y="7669506"/>
                  </a:cubicBezTo>
                  <a:cubicBezTo>
                    <a:pt x="4744227" y="7669533"/>
                    <a:pt x="4757058" y="7749486"/>
                    <a:pt x="4749268" y="7181189"/>
                  </a:cubicBezTo>
                  <a:close/>
                  <a:moveTo>
                    <a:pt x="4800132" y="7694513"/>
                  </a:moveTo>
                  <a:cubicBezTo>
                    <a:pt x="4802531" y="7694513"/>
                    <a:pt x="5183702" y="7694918"/>
                    <a:pt x="5183756" y="7698313"/>
                  </a:cubicBezTo>
                  <a:cubicBezTo>
                    <a:pt x="5192570" y="8260089"/>
                    <a:pt x="5214646" y="8183477"/>
                    <a:pt x="5123511" y="8183477"/>
                  </a:cubicBezTo>
                  <a:cubicBezTo>
                    <a:pt x="4969894" y="8183477"/>
                    <a:pt x="4959544" y="8181240"/>
                    <a:pt x="4800132" y="8181240"/>
                  </a:cubicBezTo>
                  <a:cubicBezTo>
                    <a:pt x="4756599" y="8181240"/>
                    <a:pt x="4766762" y="8204469"/>
                    <a:pt x="4764578" y="8065770"/>
                  </a:cubicBezTo>
                  <a:cubicBezTo>
                    <a:pt x="4757651" y="7622564"/>
                    <a:pt x="4741936" y="7694567"/>
                    <a:pt x="4800132" y="7694513"/>
                  </a:cubicBezTo>
                  <a:close/>
                  <a:moveTo>
                    <a:pt x="4800132" y="8206274"/>
                  </a:moveTo>
                  <a:cubicBezTo>
                    <a:pt x="5253866" y="8206274"/>
                    <a:pt x="5190925" y="8200265"/>
                    <a:pt x="5191330" y="8250172"/>
                  </a:cubicBezTo>
                  <a:cubicBezTo>
                    <a:pt x="5192327" y="8368499"/>
                    <a:pt x="5192785" y="8387416"/>
                    <a:pt x="5197853" y="8700384"/>
                  </a:cubicBezTo>
                  <a:cubicBezTo>
                    <a:pt x="5107716" y="8701490"/>
                    <a:pt x="5042538" y="8700277"/>
                    <a:pt x="4771371" y="8699846"/>
                  </a:cubicBezTo>
                  <a:cubicBezTo>
                    <a:pt x="4764147" y="8144133"/>
                    <a:pt x="4751747" y="8206274"/>
                    <a:pt x="4800132" y="8206274"/>
                  </a:cubicBezTo>
                  <a:close/>
                  <a:moveTo>
                    <a:pt x="4800132" y="8724880"/>
                  </a:moveTo>
                  <a:cubicBezTo>
                    <a:pt x="4929139" y="8724880"/>
                    <a:pt x="5098928" y="8726605"/>
                    <a:pt x="5198257" y="8725392"/>
                  </a:cubicBezTo>
                  <a:cubicBezTo>
                    <a:pt x="5207664" y="9304630"/>
                    <a:pt x="5228743" y="9214652"/>
                    <a:pt x="5123484" y="9214652"/>
                  </a:cubicBezTo>
                  <a:cubicBezTo>
                    <a:pt x="4721935" y="9214652"/>
                    <a:pt x="4780212" y="9222656"/>
                    <a:pt x="4779403" y="9169569"/>
                  </a:cubicBezTo>
                  <a:cubicBezTo>
                    <a:pt x="4771371" y="8656218"/>
                    <a:pt x="4759268" y="8724880"/>
                    <a:pt x="4800132" y="8724880"/>
                  </a:cubicBezTo>
                  <a:close/>
                  <a:moveTo>
                    <a:pt x="5205805" y="7697882"/>
                  </a:moveTo>
                  <a:cubicBezTo>
                    <a:pt x="5205724" y="7693436"/>
                    <a:pt x="5430367" y="7691603"/>
                    <a:pt x="5608135" y="7693544"/>
                  </a:cubicBezTo>
                  <a:cubicBezTo>
                    <a:pt x="5640805" y="7693894"/>
                    <a:pt x="5633662" y="7637842"/>
                    <a:pt x="5640374" y="8066282"/>
                  </a:cubicBezTo>
                  <a:cubicBezTo>
                    <a:pt x="5642746" y="8217054"/>
                    <a:pt x="5717033" y="8181429"/>
                    <a:pt x="5284999" y="8183153"/>
                  </a:cubicBezTo>
                  <a:cubicBezTo>
                    <a:pt x="5186801" y="8183531"/>
                    <a:pt x="5214673" y="8263808"/>
                    <a:pt x="5205805" y="7697882"/>
                  </a:cubicBezTo>
                  <a:close/>
                  <a:moveTo>
                    <a:pt x="5285106" y="8208215"/>
                  </a:moveTo>
                  <a:cubicBezTo>
                    <a:pt x="5698515" y="8206544"/>
                    <a:pt x="5642664" y="8197166"/>
                    <a:pt x="5643824" y="8250199"/>
                  </a:cubicBezTo>
                  <a:cubicBezTo>
                    <a:pt x="5655226" y="8770637"/>
                    <a:pt x="5658164" y="8699657"/>
                    <a:pt x="5608459" y="8698364"/>
                  </a:cubicBezTo>
                  <a:cubicBezTo>
                    <a:pt x="5502633" y="8695454"/>
                    <a:pt x="5394894" y="8695319"/>
                    <a:pt x="5284756" y="8698472"/>
                  </a:cubicBezTo>
                  <a:cubicBezTo>
                    <a:pt x="5198257" y="8700843"/>
                    <a:pt x="5220630" y="8745252"/>
                    <a:pt x="5215589" y="8433766"/>
                  </a:cubicBezTo>
                  <a:cubicBezTo>
                    <a:pt x="5211358" y="8162781"/>
                    <a:pt x="5196532" y="8208592"/>
                    <a:pt x="5285106" y="8208215"/>
                  </a:cubicBezTo>
                  <a:close/>
                  <a:moveTo>
                    <a:pt x="5285349" y="8723506"/>
                  </a:moveTo>
                  <a:cubicBezTo>
                    <a:pt x="5401094" y="8720326"/>
                    <a:pt x="5498024" y="8720515"/>
                    <a:pt x="5607947" y="8723398"/>
                  </a:cubicBezTo>
                  <a:cubicBezTo>
                    <a:pt x="5659350" y="8724799"/>
                    <a:pt x="5648029" y="8708738"/>
                    <a:pt x="5649484" y="8802031"/>
                  </a:cubicBezTo>
                  <a:cubicBezTo>
                    <a:pt x="5656978" y="9279919"/>
                    <a:pt x="5671965" y="9215864"/>
                    <a:pt x="5608270" y="9215623"/>
                  </a:cubicBezTo>
                  <a:cubicBezTo>
                    <a:pt x="5167582" y="9213844"/>
                    <a:pt x="5228474" y="9229878"/>
                    <a:pt x="5227530" y="9169542"/>
                  </a:cubicBezTo>
                  <a:cubicBezTo>
                    <a:pt x="5219228" y="8657134"/>
                    <a:pt x="5194376" y="8726120"/>
                    <a:pt x="5285349" y="8723506"/>
                  </a:cubicBezTo>
                  <a:close/>
                  <a:moveTo>
                    <a:pt x="5654579" y="7697882"/>
                  </a:moveTo>
                  <a:cubicBezTo>
                    <a:pt x="5654525" y="7693974"/>
                    <a:pt x="6082166" y="7690983"/>
                    <a:pt x="6084161" y="7690983"/>
                  </a:cubicBezTo>
                  <a:cubicBezTo>
                    <a:pt x="6087773" y="7911818"/>
                    <a:pt x="6082031" y="7905378"/>
                    <a:pt x="6088635" y="8182399"/>
                  </a:cubicBezTo>
                  <a:cubicBezTo>
                    <a:pt x="5578916" y="8182507"/>
                    <a:pt x="5664902" y="8223575"/>
                    <a:pt x="5662423" y="8065824"/>
                  </a:cubicBezTo>
                  <a:cubicBezTo>
                    <a:pt x="5659565" y="7881772"/>
                    <a:pt x="5657436" y="7880856"/>
                    <a:pt x="5654579" y="7697882"/>
                  </a:cubicBezTo>
                  <a:close/>
                  <a:moveTo>
                    <a:pt x="5769892" y="8725580"/>
                  </a:moveTo>
                  <a:cubicBezTo>
                    <a:pt x="6162573" y="8725580"/>
                    <a:pt x="6095832" y="8693082"/>
                    <a:pt x="6097530" y="8802112"/>
                  </a:cubicBezTo>
                  <a:cubicBezTo>
                    <a:pt x="6104673" y="9261029"/>
                    <a:pt x="6118825" y="9214706"/>
                    <a:pt x="6093298" y="9214706"/>
                  </a:cubicBezTo>
                  <a:cubicBezTo>
                    <a:pt x="5613365" y="9214706"/>
                    <a:pt x="5678003" y="9234998"/>
                    <a:pt x="5676951" y="9169569"/>
                  </a:cubicBezTo>
                  <a:cubicBezTo>
                    <a:pt x="5668703" y="8641127"/>
                    <a:pt x="5643284" y="8725580"/>
                    <a:pt x="5769892" y="8725580"/>
                  </a:cubicBezTo>
                  <a:close/>
                  <a:moveTo>
                    <a:pt x="6106237" y="7690983"/>
                  </a:moveTo>
                  <a:cubicBezTo>
                    <a:pt x="6108151" y="7690983"/>
                    <a:pt x="6532827" y="7692789"/>
                    <a:pt x="6532907" y="7698313"/>
                  </a:cubicBezTo>
                  <a:cubicBezTo>
                    <a:pt x="6537220" y="7985440"/>
                    <a:pt x="6538541" y="8079136"/>
                    <a:pt x="6540374" y="8185821"/>
                  </a:cubicBezTo>
                  <a:cubicBezTo>
                    <a:pt x="6234408" y="8188058"/>
                    <a:pt x="6306162" y="8182749"/>
                    <a:pt x="6110765" y="8182399"/>
                  </a:cubicBezTo>
                  <a:cubicBezTo>
                    <a:pt x="6103946" y="7900366"/>
                    <a:pt x="6109876" y="7917370"/>
                    <a:pt x="6106237" y="7690983"/>
                  </a:cubicBezTo>
                  <a:close/>
                  <a:moveTo>
                    <a:pt x="6540805" y="8210909"/>
                  </a:moveTo>
                  <a:cubicBezTo>
                    <a:pt x="6546628" y="8540936"/>
                    <a:pt x="6539323" y="8131279"/>
                    <a:pt x="6549161" y="8699092"/>
                  </a:cubicBezTo>
                  <a:cubicBezTo>
                    <a:pt x="6462852" y="8699415"/>
                    <a:pt x="6356703" y="8699441"/>
                    <a:pt x="6255082" y="8698768"/>
                  </a:cubicBezTo>
                  <a:cubicBezTo>
                    <a:pt x="6070225" y="8697555"/>
                    <a:pt x="6127747" y="8789797"/>
                    <a:pt x="6112571" y="8248905"/>
                  </a:cubicBezTo>
                  <a:cubicBezTo>
                    <a:pt x="6110657" y="8182507"/>
                    <a:pt x="6051653" y="8214224"/>
                    <a:pt x="6540805" y="8210909"/>
                  </a:cubicBezTo>
                  <a:close/>
                  <a:moveTo>
                    <a:pt x="6547787" y="7330047"/>
                  </a:moveTo>
                  <a:cubicBezTo>
                    <a:pt x="6545010" y="7152463"/>
                    <a:pt x="6535307" y="7179626"/>
                    <a:pt x="6578543" y="7179168"/>
                  </a:cubicBezTo>
                  <a:cubicBezTo>
                    <a:pt x="6674206" y="7178144"/>
                    <a:pt x="6681079" y="7178333"/>
                    <a:pt x="6973461" y="7178171"/>
                  </a:cubicBezTo>
                  <a:cubicBezTo>
                    <a:pt x="6979148" y="7751561"/>
                    <a:pt x="7012518" y="7669830"/>
                    <a:pt x="6902057" y="7668348"/>
                  </a:cubicBezTo>
                  <a:cubicBezTo>
                    <a:pt x="6815558" y="7667188"/>
                    <a:pt x="6715852" y="7666730"/>
                    <a:pt x="6578354" y="7668024"/>
                  </a:cubicBezTo>
                  <a:cubicBezTo>
                    <a:pt x="6546412" y="7668348"/>
                    <a:pt x="6553798" y="7714293"/>
                    <a:pt x="6547787" y="7330047"/>
                  </a:cubicBezTo>
                  <a:close/>
                  <a:moveTo>
                    <a:pt x="6578516" y="7693112"/>
                  </a:moveTo>
                  <a:cubicBezTo>
                    <a:pt x="7017181" y="7688962"/>
                    <a:pt x="6982059" y="7696076"/>
                    <a:pt x="6982086" y="7698340"/>
                  </a:cubicBezTo>
                  <a:cubicBezTo>
                    <a:pt x="6990981" y="8267014"/>
                    <a:pt x="7021467" y="8185929"/>
                    <a:pt x="6901922" y="8185282"/>
                  </a:cubicBezTo>
                  <a:cubicBezTo>
                    <a:pt x="6811461" y="8184797"/>
                    <a:pt x="6690029" y="8184662"/>
                    <a:pt x="6578327" y="8185552"/>
                  </a:cubicBezTo>
                  <a:cubicBezTo>
                    <a:pt x="6557221" y="8185713"/>
                    <a:pt x="6562639" y="8203876"/>
                    <a:pt x="6560483" y="8065851"/>
                  </a:cubicBezTo>
                  <a:cubicBezTo>
                    <a:pt x="6554148" y="7642667"/>
                    <a:pt x="6545658" y="7693409"/>
                    <a:pt x="6578516" y="7693112"/>
                  </a:cubicBezTo>
                  <a:close/>
                  <a:moveTo>
                    <a:pt x="7386977" y="6636310"/>
                  </a:moveTo>
                  <a:cubicBezTo>
                    <a:pt x="6926774" y="6636310"/>
                    <a:pt x="6986534" y="6663150"/>
                    <a:pt x="6985455" y="6594379"/>
                  </a:cubicBezTo>
                  <a:cubicBezTo>
                    <a:pt x="6977154" y="6064347"/>
                    <a:pt x="6957126" y="6150068"/>
                    <a:pt x="7063598" y="6150068"/>
                  </a:cubicBezTo>
                  <a:cubicBezTo>
                    <a:pt x="7464069" y="6150068"/>
                    <a:pt x="7407382" y="6121315"/>
                    <a:pt x="7409027" y="6227030"/>
                  </a:cubicBezTo>
                  <a:cubicBezTo>
                    <a:pt x="7416412" y="6699744"/>
                    <a:pt x="7417787" y="6636310"/>
                    <a:pt x="7386977" y="6636310"/>
                  </a:cubicBezTo>
                  <a:close/>
                  <a:moveTo>
                    <a:pt x="7386977" y="6124063"/>
                  </a:moveTo>
                  <a:cubicBezTo>
                    <a:pt x="6906558" y="6124063"/>
                    <a:pt x="6979444" y="6151199"/>
                    <a:pt x="6977315" y="6042708"/>
                  </a:cubicBezTo>
                  <a:cubicBezTo>
                    <a:pt x="6967611" y="5554311"/>
                    <a:pt x="6949308" y="5632054"/>
                    <a:pt x="7063598" y="5632054"/>
                  </a:cubicBezTo>
                  <a:cubicBezTo>
                    <a:pt x="7450349" y="5632054"/>
                    <a:pt x="7399403" y="5612652"/>
                    <a:pt x="7399673" y="5675251"/>
                  </a:cubicBezTo>
                  <a:cubicBezTo>
                    <a:pt x="7401803" y="6177608"/>
                    <a:pt x="7421103" y="6124063"/>
                    <a:pt x="7386977" y="6124063"/>
                  </a:cubicBezTo>
                  <a:close/>
                  <a:moveTo>
                    <a:pt x="7386977" y="5606482"/>
                  </a:moveTo>
                  <a:cubicBezTo>
                    <a:pt x="6884806" y="5606482"/>
                    <a:pt x="6971277" y="5642456"/>
                    <a:pt x="6968905" y="5491119"/>
                  </a:cubicBezTo>
                  <a:cubicBezTo>
                    <a:pt x="6960711" y="4979708"/>
                    <a:pt x="6963487" y="5155810"/>
                    <a:pt x="6962921" y="5117787"/>
                  </a:cubicBezTo>
                  <a:cubicBezTo>
                    <a:pt x="7028341" y="5117545"/>
                    <a:pt x="7079340" y="5117626"/>
                    <a:pt x="7386977" y="5117679"/>
                  </a:cubicBezTo>
                  <a:cubicBezTo>
                    <a:pt x="7388864" y="5117679"/>
                    <a:pt x="7409485" y="5606482"/>
                    <a:pt x="7386977" y="5606482"/>
                  </a:cubicBezTo>
                  <a:close/>
                  <a:moveTo>
                    <a:pt x="7386977" y="5092672"/>
                  </a:moveTo>
                  <a:cubicBezTo>
                    <a:pt x="7087292" y="5092618"/>
                    <a:pt x="7028745" y="5092537"/>
                    <a:pt x="6962517" y="5092780"/>
                  </a:cubicBezTo>
                  <a:cubicBezTo>
                    <a:pt x="6959741" y="4931310"/>
                    <a:pt x="6954377" y="4833544"/>
                    <a:pt x="6953136" y="4604732"/>
                  </a:cubicBezTo>
                  <a:cubicBezTo>
                    <a:pt x="6955967" y="4604732"/>
                    <a:pt x="7377947" y="4604032"/>
                    <a:pt x="7381290" y="4604032"/>
                  </a:cubicBezTo>
                  <a:cubicBezTo>
                    <a:pt x="7383824" y="4725053"/>
                    <a:pt x="7389269" y="5092672"/>
                    <a:pt x="7386977" y="5092672"/>
                  </a:cubicBezTo>
                  <a:close/>
                  <a:moveTo>
                    <a:pt x="6953002" y="4579671"/>
                  </a:moveTo>
                  <a:cubicBezTo>
                    <a:pt x="6953002" y="4577246"/>
                    <a:pt x="6948581" y="4092486"/>
                    <a:pt x="6948554" y="4090438"/>
                  </a:cubicBezTo>
                  <a:cubicBezTo>
                    <a:pt x="7214519" y="4092459"/>
                    <a:pt x="7197079" y="4087339"/>
                    <a:pt x="7371478" y="4087016"/>
                  </a:cubicBezTo>
                  <a:cubicBezTo>
                    <a:pt x="7371505" y="4088929"/>
                    <a:pt x="7380589" y="4569485"/>
                    <a:pt x="7380643" y="4572314"/>
                  </a:cubicBezTo>
                  <a:cubicBezTo>
                    <a:pt x="7380831" y="4582393"/>
                    <a:pt x="7425604" y="4579078"/>
                    <a:pt x="6953002" y="4579671"/>
                  </a:cubicBezTo>
                  <a:close/>
                  <a:moveTo>
                    <a:pt x="6948231" y="4065404"/>
                  </a:moveTo>
                  <a:cubicBezTo>
                    <a:pt x="6945265" y="3853057"/>
                    <a:pt x="6941843" y="3854458"/>
                    <a:pt x="6937530" y="3573773"/>
                  </a:cubicBezTo>
                  <a:cubicBezTo>
                    <a:pt x="7010766" y="3572398"/>
                    <a:pt x="7109233" y="3572156"/>
                    <a:pt x="7225086" y="3574177"/>
                  </a:cubicBezTo>
                  <a:cubicBezTo>
                    <a:pt x="7407544" y="3577356"/>
                    <a:pt x="7361721" y="3482555"/>
                    <a:pt x="7370400" y="4020725"/>
                  </a:cubicBezTo>
                  <a:cubicBezTo>
                    <a:pt x="7371074" y="4065889"/>
                    <a:pt x="7442235" y="4069257"/>
                    <a:pt x="6948231" y="4065404"/>
                  </a:cubicBezTo>
                  <a:close/>
                  <a:moveTo>
                    <a:pt x="6937125" y="3548711"/>
                  </a:moveTo>
                  <a:cubicBezTo>
                    <a:pt x="6932165" y="3226715"/>
                    <a:pt x="6931572" y="3213026"/>
                    <a:pt x="6931815" y="3101301"/>
                  </a:cubicBezTo>
                  <a:cubicBezTo>
                    <a:pt x="6931923" y="3047837"/>
                    <a:pt x="6861031" y="3059101"/>
                    <a:pt x="7357219" y="3058347"/>
                  </a:cubicBezTo>
                  <a:cubicBezTo>
                    <a:pt x="7359753" y="3353800"/>
                    <a:pt x="7362314" y="3416372"/>
                    <a:pt x="7364928" y="3550517"/>
                  </a:cubicBezTo>
                  <a:cubicBezTo>
                    <a:pt x="7220961" y="3550274"/>
                    <a:pt x="7115244" y="3545343"/>
                    <a:pt x="6937125" y="3548711"/>
                  </a:cubicBezTo>
                  <a:close/>
                  <a:moveTo>
                    <a:pt x="6931815" y="3034309"/>
                  </a:moveTo>
                  <a:cubicBezTo>
                    <a:pt x="6930871" y="2790919"/>
                    <a:pt x="6923863" y="2747614"/>
                    <a:pt x="6920710" y="2544456"/>
                  </a:cubicBezTo>
                  <a:cubicBezTo>
                    <a:pt x="7399620" y="2544187"/>
                    <a:pt x="7351747" y="2541681"/>
                    <a:pt x="7351909" y="2550115"/>
                  </a:cubicBezTo>
                  <a:cubicBezTo>
                    <a:pt x="7352341" y="2579030"/>
                    <a:pt x="7351073" y="2449978"/>
                    <a:pt x="7357003" y="3033339"/>
                  </a:cubicBezTo>
                  <a:cubicBezTo>
                    <a:pt x="7218265" y="3033528"/>
                    <a:pt x="7107751" y="3036223"/>
                    <a:pt x="6931815" y="3034309"/>
                  </a:cubicBezTo>
                  <a:close/>
                  <a:moveTo>
                    <a:pt x="6920359" y="2519314"/>
                  </a:moveTo>
                  <a:cubicBezTo>
                    <a:pt x="6918634" y="2387002"/>
                    <a:pt x="6922516" y="2228604"/>
                    <a:pt x="6914995" y="2029381"/>
                  </a:cubicBezTo>
                  <a:cubicBezTo>
                    <a:pt x="7114948" y="2035013"/>
                    <a:pt x="7229209" y="2027710"/>
                    <a:pt x="7341342" y="2026982"/>
                  </a:cubicBezTo>
                  <a:cubicBezTo>
                    <a:pt x="7346491" y="2350138"/>
                    <a:pt x="7349591" y="2414030"/>
                    <a:pt x="7351423" y="2519180"/>
                  </a:cubicBezTo>
                  <a:lnTo>
                    <a:pt x="6920359" y="2519314"/>
                  </a:lnTo>
                  <a:close/>
                  <a:moveTo>
                    <a:pt x="6901976" y="3033959"/>
                  </a:moveTo>
                  <a:cubicBezTo>
                    <a:pt x="6396704" y="3027842"/>
                    <a:pt x="6480076" y="3079770"/>
                    <a:pt x="6477542" y="2917249"/>
                  </a:cubicBezTo>
                  <a:cubicBezTo>
                    <a:pt x="6474712" y="2737617"/>
                    <a:pt x="6476464" y="2732173"/>
                    <a:pt x="6473607" y="2549738"/>
                  </a:cubicBezTo>
                  <a:cubicBezTo>
                    <a:pt x="6473418" y="2537154"/>
                    <a:pt x="6431314" y="2544295"/>
                    <a:pt x="6898634" y="2544456"/>
                  </a:cubicBezTo>
                  <a:cubicBezTo>
                    <a:pt x="6901302" y="2730314"/>
                    <a:pt x="6918203" y="3034174"/>
                    <a:pt x="6901976" y="3033959"/>
                  </a:cubicBezTo>
                  <a:close/>
                  <a:moveTo>
                    <a:pt x="6466545" y="3572883"/>
                  </a:moveTo>
                  <a:cubicBezTo>
                    <a:pt x="6467865" y="3684770"/>
                    <a:pt x="6469644" y="3765747"/>
                    <a:pt x="6474550" y="4061469"/>
                  </a:cubicBezTo>
                  <a:cubicBezTo>
                    <a:pt x="6412607" y="4061119"/>
                    <a:pt x="6049982" y="4062036"/>
                    <a:pt x="6047987" y="4062036"/>
                  </a:cubicBezTo>
                  <a:cubicBezTo>
                    <a:pt x="6043944" y="3791293"/>
                    <a:pt x="6046639" y="3833520"/>
                    <a:pt x="6042084" y="3575470"/>
                  </a:cubicBezTo>
                  <a:cubicBezTo>
                    <a:pt x="6271848" y="3575767"/>
                    <a:pt x="6284409" y="3571886"/>
                    <a:pt x="6466545" y="3572883"/>
                  </a:cubicBezTo>
                  <a:close/>
                  <a:moveTo>
                    <a:pt x="6416731" y="3547741"/>
                  </a:moveTo>
                  <a:cubicBezTo>
                    <a:pt x="5974562" y="3547741"/>
                    <a:pt x="6042300" y="3577842"/>
                    <a:pt x="6040008" y="3468650"/>
                  </a:cubicBezTo>
                  <a:cubicBezTo>
                    <a:pt x="6030062" y="2992163"/>
                    <a:pt x="6015533" y="3060933"/>
                    <a:pt x="6093298" y="3060933"/>
                  </a:cubicBezTo>
                  <a:cubicBezTo>
                    <a:pt x="6515198" y="3060933"/>
                    <a:pt x="6457973" y="3045816"/>
                    <a:pt x="6459590" y="3101678"/>
                  </a:cubicBezTo>
                  <a:cubicBezTo>
                    <a:pt x="6474793" y="3619988"/>
                    <a:pt x="6472367" y="3547741"/>
                    <a:pt x="6416731" y="3547741"/>
                  </a:cubicBezTo>
                  <a:close/>
                  <a:moveTo>
                    <a:pt x="6416731" y="3035603"/>
                  </a:moveTo>
                  <a:cubicBezTo>
                    <a:pt x="5954750" y="3035603"/>
                    <a:pt x="6034159" y="3069583"/>
                    <a:pt x="6031760" y="2917195"/>
                  </a:cubicBezTo>
                  <a:cubicBezTo>
                    <a:pt x="6024779" y="2470836"/>
                    <a:pt x="5993808" y="2545507"/>
                    <a:pt x="6093298" y="2545507"/>
                  </a:cubicBezTo>
                  <a:cubicBezTo>
                    <a:pt x="6482151" y="2545507"/>
                    <a:pt x="6451288" y="2534620"/>
                    <a:pt x="6451530" y="2550196"/>
                  </a:cubicBezTo>
                  <a:cubicBezTo>
                    <a:pt x="6460372" y="3113131"/>
                    <a:pt x="6470830" y="3035603"/>
                    <a:pt x="6416731" y="3035603"/>
                  </a:cubicBezTo>
                  <a:close/>
                  <a:moveTo>
                    <a:pt x="6416731" y="2517320"/>
                  </a:moveTo>
                  <a:cubicBezTo>
                    <a:pt x="6254004" y="2517320"/>
                    <a:pt x="6253896" y="2520473"/>
                    <a:pt x="6093326" y="2520473"/>
                  </a:cubicBezTo>
                  <a:cubicBezTo>
                    <a:pt x="5995074" y="2520473"/>
                    <a:pt x="6024320" y="2595414"/>
                    <a:pt x="6015156" y="2027225"/>
                  </a:cubicBezTo>
                  <a:cubicBezTo>
                    <a:pt x="6172115" y="2024961"/>
                    <a:pt x="6274894" y="2030378"/>
                    <a:pt x="6444387" y="2029893"/>
                  </a:cubicBezTo>
                  <a:cubicBezTo>
                    <a:pt x="6456895" y="2596681"/>
                    <a:pt x="6459860" y="2517320"/>
                    <a:pt x="6416731" y="2517320"/>
                  </a:cubicBezTo>
                  <a:close/>
                  <a:moveTo>
                    <a:pt x="6017905" y="3469243"/>
                  </a:moveTo>
                  <a:cubicBezTo>
                    <a:pt x="6020035" y="3571778"/>
                    <a:pt x="6098231" y="3552322"/>
                    <a:pt x="5608297" y="3549035"/>
                  </a:cubicBezTo>
                  <a:cubicBezTo>
                    <a:pt x="5584415" y="3548873"/>
                    <a:pt x="5593310" y="3604277"/>
                    <a:pt x="5583364" y="3100978"/>
                  </a:cubicBezTo>
                  <a:cubicBezTo>
                    <a:pt x="5582258" y="3045870"/>
                    <a:pt x="5521691" y="3059694"/>
                    <a:pt x="5931622" y="3060772"/>
                  </a:cubicBezTo>
                  <a:cubicBezTo>
                    <a:pt x="6035669" y="3061068"/>
                    <a:pt x="6007824" y="2986666"/>
                    <a:pt x="6017905" y="3469243"/>
                  </a:cubicBezTo>
                  <a:close/>
                  <a:moveTo>
                    <a:pt x="5931596" y="3035710"/>
                  </a:moveTo>
                  <a:cubicBezTo>
                    <a:pt x="5509507" y="3034579"/>
                    <a:pt x="5582393" y="3066565"/>
                    <a:pt x="5580075" y="2917249"/>
                  </a:cubicBezTo>
                  <a:cubicBezTo>
                    <a:pt x="5573363" y="2489699"/>
                    <a:pt x="5557352" y="2546585"/>
                    <a:pt x="5608324" y="2546046"/>
                  </a:cubicBezTo>
                  <a:cubicBezTo>
                    <a:pt x="6037232" y="2541411"/>
                    <a:pt x="6001436" y="2546343"/>
                    <a:pt x="6001490" y="2550169"/>
                  </a:cubicBezTo>
                  <a:cubicBezTo>
                    <a:pt x="6010304" y="3115341"/>
                    <a:pt x="6042866" y="3036007"/>
                    <a:pt x="5931596" y="3035710"/>
                  </a:cubicBezTo>
                  <a:close/>
                  <a:moveTo>
                    <a:pt x="5931596" y="2520311"/>
                  </a:moveTo>
                  <a:cubicBezTo>
                    <a:pt x="5829490" y="2520042"/>
                    <a:pt x="5710214" y="2519907"/>
                    <a:pt x="5608135" y="2521012"/>
                  </a:cubicBezTo>
                  <a:cubicBezTo>
                    <a:pt x="5560047" y="2521524"/>
                    <a:pt x="5571800" y="2597759"/>
                    <a:pt x="5565034" y="2030270"/>
                  </a:cubicBezTo>
                  <a:cubicBezTo>
                    <a:pt x="5911837" y="2033531"/>
                    <a:pt x="5855286" y="2030351"/>
                    <a:pt x="5993053" y="2027602"/>
                  </a:cubicBezTo>
                  <a:cubicBezTo>
                    <a:pt x="6002218" y="2595010"/>
                    <a:pt x="6028768" y="2520419"/>
                    <a:pt x="5931596" y="2520311"/>
                  </a:cubicBezTo>
                  <a:close/>
                  <a:moveTo>
                    <a:pt x="5567972" y="3469243"/>
                  </a:moveTo>
                  <a:cubicBezTo>
                    <a:pt x="5570263" y="3574123"/>
                    <a:pt x="5646735" y="3548711"/>
                    <a:pt x="5142299" y="3548873"/>
                  </a:cubicBezTo>
                  <a:cubicBezTo>
                    <a:pt x="5137177" y="3218765"/>
                    <a:pt x="5137420" y="3210331"/>
                    <a:pt x="5133538" y="3100762"/>
                  </a:cubicBezTo>
                  <a:cubicBezTo>
                    <a:pt x="5131409" y="3040804"/>
                    <a:pt x="5084318" y="3058050"/>
                    <a:pt x="5446594" y="3058293"/>
                  </a:cubicBezTo>
                  <a:cubicBezTo>
                    <a:pt x="5591908" y="3058293"/>
                    <a:pt x="5557163" y="2975914"/>
                    <a:pt x="5567972" y="3469243"/>
                  </a:cubicBezTo>
                  <a:close/>
                  <a:moveTo>
                    <a:pt x="5131328" y="3033043"/>
                  </a:moveTo>
                  <a:cubicBezTo>
                    <a:pt x="5124400" y="2791889"/>
                    <a:pt x="5130681" y="2748827"/>
                    <a:pt x="5127554" y="2549684"/>
                  </a:cubicBezTo>
                  <a:cubicBezTo>
                    <a:pt x="5127446" y="2541896"/>
                    <a:pt x="5126126" y="2549684"/>
                    <a:pt x="5551233" y="2546585"/>
                  </a:cubicBezTo>
                  <a:cubicBezTo>
                    <a:pt x="5551287" y="2549307"/>
                    <a:pt x="5551341" y="2567173"/>
                    <a:pt x="5559967" y="3033797"/>
                  </a:cubicBezTo>
                  <a:cubicBezTo>
                    <a:pt x="5498213" y="3033123"/>
                    <a:pt x="5473198" y="3033285"/>
                    <a:pt x="5131328" y="3033043"/>
                  </a:cubicBezTo>
                  <a:close/>
                  <a:moveTo>
                    <a:pt x="5123484" y="4581073"/>
                  </a:moveTo>
                  <a:cubicBezTo>
                    <a:pt x="4658941" y="4581073"/>
                    <a:pt x="4708053" y="4583094"/>
                    <a:pt x="4708161" y="4572099"/>
                  </a:cubicBezTo>
                  <a:cubicBezTo>
                    <a:pt x="4709132" y="4458569"/>
                    <a:pt x="4708242" y="4439005"/>
                    <a:pt x="4702770" y="4091166"/>
                  </a:cubicBezTo>
                  <a:cubicBezTo>
                    <a:pt x="4957037" y="4091220"/>
                    <a:pt x="4993130" y="4090142"/>
                    <a:pt x="5127150" y="4090142"/>
                  </a:cubicBezTo>
                  <a:cubicBezTo>
                    <a:pt x="5136881" y="4639980"/>
                    <a:pt x="5143673" y="4581073"/>
                    <a:pt x="5123484" y="4581073"/>
                  </a:cubicBezTo>
                  <a:close/>
                  <a:moveTo>
                    <a:pt x="5123484" y="4065134"/>
                  </a:moveTo>
                  <a:cubicBezTo>
                    <a:pt x="4628940" y="4065134"/>
                    <a:pt x="4702662" y="4085588"/>
                    <a:pt x="4701638" y="4020159"/>
                  </a:cubicBezTo>
                  <a:cubicBezTo>
                    <a:pt x="4693336" y="3490505"/>
                    <a:pt x="4659993" y="3573341"/>
                    <a:pt x="4800132" y="3573341"/>
                  </a:cubicBezTo>
                  <a:cubicBezTo>
                    <a:pt x="4951538" y="3573341"/>
                    <a:pt x="4965635" y="3573880"/>
                    <a:pt x="5120627" y="3573880"/>
                  </a:cubicBezTo>
                  <a:cubicBezTo>
                    <a:pt x="5128902" y="4106337"/>
                    <a:pt x="5126773" y="4065134"/>
                    <a:pt x="5123484" y="4065134"/>
                  </a:cubicBezTo>
                  <a:close/>
                  <a:moveTo>
                    <a:pt x="4692662" y="3547930"/>
                  </a:moveTo>
                  <a:cubicBezTo>
                    <a:pt x="4688053" y="3245875"/>
                    <a:pt x="4687918" y="3214346"/>
                    <a:pt x="4684468" y="3100870"/>
                  </a:cubicBezTo>
                  <a:cubicBezTo>
                    <a:pt x="4682608" y="3039133"/>
                    <a:pt x="4616568" y="3057915"/>
                    <a:pt x="5109980" y="3058077"/>
                  </a:cubicBezTo>
                  <a:cubicBezTo>
                    <a:pt x="5115775" y="3241132"/>
                    <a:pt x="5113618" y="3121458"/>
                    <a:pt x="5120249" y="3548900"/>
                  </a:cubicBezTo>
                  <a:cubicBezTo>
                    <a:pt x="5086771" y="3548873"/>
                    <a:pt x="4726949" y="3548226"/>
                    <a:pt x="4692662" y="3547930"/>
                  </a:cubicBezTo>
                  <a:close/>
                  <a:moveTo>
                    <a:pt x="4677837" y="2518991"/>
                  </a:moveTo>
                  <a:cubicBezTo>
                    <a:pt x="4672257" y="2165708"/>
                    <a:pt x="4671691" y="2118604"/>
                    <a:pt x="4669589" y="2029327"/>
                  </a:cubicBezTo>
                  <a:cubicBezTo>
                    <a:pt x="4832154" y="2032318"/>
                    <a:pt x="4971889" y="2028411"/>
                    <a:pt x="5096125" y="2028168"/>
                  </a:cubicBezTo>
                  <a:cubicBezTo>
                    <a:pt x="5098066" y="2110223"/>
                    <a:pt x="5104993" y="2519099"/>
                    <a:pt x="5105047" y="2521551"/>
                  </a:cubicBezTo>
                  <a:cubicBezTo>
                    <a:pt x="4926092" y="2521255"/>
                    <a:pt x="4924475" y="2516808"/>
                    <a:pt x="4677837" y="2518991"/>
                  </a:cubicBezTo>
                  <a:close/>
                  <a:moveTo>
                    <a:pt x="4670586" y="3547714"/>
                  </a:moveTo>
                  <a:cubicBezTo>
                    <a:pt x="4400685" y="3544831"/>
                    <a:pt x="4357719" y="3547310"/>
                    <a:pt x="4241408" y="3548065"/>
                  </a:cubicBezTo>
                  <a:cubicBezTo>
                    <a:pt x="4232594" y="2970578"/>
                    <a:pt x="4214723" y="3059101"/>
                    <a:pt x="4315211" y="3057888"/>
                  </a:cubicBezTo>
                  <a:cubicBezTo>
                    <a:pt x="4716517" y="3053065"/>
                    <a:pt x="4660694" y="3046004"/>
                    <a:pt x="4662365" y="3101678"/>
                  </a:cubicBezTo>
                  <a:cubicBezTo>
                    <a:pt x="4666138" y="3226823"/>
                    <a:pt x="4666192" y="3259995"/>
                    <a:pt x="4670586" y="3547714"/>
                  </a:cubicBezTo>
                  <a:close/>
                  <a:moveTo>
                    <a:pt x="4638321" y="2519395"/>
                  </a:moveTo>
                  <a:cubicBezTo>
                    <a:pt x="4523519" y="2520635"/>
                    <a:pt x="4433220" y="2520662"/>
                    <a:pt x="4315184" y="2519395"/>
                  </a:cubicBezTo>
                  <a:cubicBezTo>
                    <a:pt x="4199358" y="2517994"/>
                    <a:pt x="4223483" y="2611152"/>
                    <a:pt x="4216798" y="2027683"/>
                  </a:cubicBezTo>
                  <a:cubicBezTo>
                    <a:pt x="4432843" y="2027386"/>
                    <a:pt x="4497481" y="2025743"/>
                    <a:pt x="4647458" y="2028896"/>
                  </a:cubicBezTo>
                  <a:cubicBezTo>
                    <a:pt x="4660262" y="2573641"/>
                    <a:pt x="4660559" y="2519153"/>
                    <a:pt x="4638321" y="2519395"/>
                  </a:cubicBezTo>
                  <a:close/>
                  <a:moveTo>
                    <a:pt x="4219332" y="3548199"/>
                  </a:moveTo>
                  <a:cubicBezTo>
                    <a:pt x="3716702" y="3550517"/>
                    <a:pt x="3792823" y="3570350"/>
                    <a:pt x="3791556" y="3468812"/>
                  </a:cubicBezTo>
                  <a:cubicBezTo>
                    <a:pt x="3785572" y="2989469"/>
                    <a:pt x="3765571" y="3056433"/>
                    <a:pt x="3829967" y="3056433"/>
                  </a:cubicBezTo>
                  <a:cubicBezTo>
                    <a:pt x="4274725" y="3056433"/>
                    <a:pt x="4213779" y="3049804"/>
                    <a:pt x="4213779" y="3100708"/>
                  </a:cubicBezTo>
                  <a:cubicBezTo>
                    <a:pt x="4213887" y="3213564"/>
                    <a:pt x="4214076" y="3204725"/>
                    <a:pt x="4219332" y="3548199"/>
                  </a:cubicBezTo>
                  <a:close/>
                  <a:moveTo>
                    <a:pt x="4153373" y="3033797"/>
                  </a:moveTo>
                  <a:cubicBezTo>
                    <a:pt x="3991885" y="3033797"/>
                    <a:pt x="3991805" y="3031399"/>
                    <a:pt x="3829967" y="3031399"/>
                  </a:cubicBezTo>
                  <a:cubicBezTo>
                    <a:pt x="3771690" y="3031399"/>
                    <a:pt x="3783334" y="3054654"/>
                    <a:pt x="3781178" y="2917303"/>
                  </a:cubicBezTo>
                  <a:cubicBezTo>
                    <a:pt x="3774143" y="2468788"/>
                    <a:pt x="3758671" y="2541789"/>
                    <a:pt x="3829967" y="2541789"/>
                  </a:cubicBezTo>
                  <a:cubicBezTo>
                    <a:pt x="4246745" y="2541789"/>
                    <a:pt x="4203186" y="2542004"/>
                    <a:pt x="4203321" y="2550223"/>
                  </a:cubicBezTo>
                  <a:cubicBezTo>
                    <a:pt x="4212027" y="3106313"/>
                    <a:pt x="4241678" y="3033797"/>
                    <a:pt x="4153373" y="3033797"/>
                  </a:cubicBezTo>
                  <a:close/>
                  <a:moveTo>
                    <a:pt x="3829967" y="2516781"/>
                  </a:moveTo>
                  <a:cubicBezTo>
                    <a:pt x="3752255" y="2516781"/>
                    <a:pt x="3782607" y="2592127"/>
                    <a:pt x="3768563" y="2027899"/>
                  </a:cubicBezTo>
                  <a:cubicBezTo>
                    <a:pt x="3812177" y="2027710"/>
                    <a:pt x="3839536" y="2027764"/>
                    <a:pt x="4153400" y="2027710"/>
                  </a:cubicBezTo>
                  <a:cubicBezTo>
                    <a:pt x="4208415" y="2027710"/>
                    <a:pt x="4193644" y="1949831"/>
                    <a:pt x="4202836" y="2518533"/>
                  </a:cubicBezTo>
                  <a:cubicBezTo>
                    <a:pt x="3934283" y="2517751"/>
                    <a:pt x="3967734" y="2516781"/>
                    <a:pt x="3829967" y="2516781"/>
                  </a:cubicBezTo>
                  <a:close/>
                  <a:moveTo>
                    <a:pt x="3769480" y="3469135"/>
                  </a:moveTo>
                  <a:cubicBezTo>
                    <a:pt x="3770720" y="3568760"/>
                    <a:pt x="3852231" y="3551595"/>
                    <a:pt x="3345046" y="3548873"/>
                  </a:cubicBezTo>
                  <a:cubicBezTo>
                    <a:pt x="3341380" y="3548846"/>
                    <a:pt x="3345046" y="3382283"/>
                    <a:pt x="3336555" y="3100223"/>
                  </a:cubicBezTo>
                  <a:cubicBezTo>
                    <a:pt x="3334588" y="3033663"/>
                    <a:pt x="3284397" y="3069799"/>
                    <a:pt x="3668614" y="3058777"/>
                  </a:cubicBezTo>
                  <a:cubicBezTo>
                    <a:pt x="3783227" y="3055463"/>
                    <a:pt x="3763334" y="2978420"/>
                    <a:pt x="3769480" y="3469135"/>
                  </a:cubicBezTo>
                  <a:close/>
                  <a:moveTo>
                    <a:pt x="3668021" y="3033689"/>
                  </a:moveTo>
                  <a:cubicBezTo>
                    <a:pt x="3586105" y="3036061"/>
                    <a:pt x="3494296" y="3037273"/>
                    <a:pt x="3345181" y="3034444"/>
                  </a:cubicBezTo>
                  <a:cubicBezTo>
                    <a:pt x="3331623" y="3034201"/>
                    <a:pt x="3334534" y="3050531"/>
                    <a:pt x="3332377" y="2917276"/>
                  </a:cubicBezTo>
                  <a:cubicBezTo>
                    <a:pt x="3325638" y="2487543"/>
                    <a:pt x="3321488" y="2545373"/>
                    <a:pt x="3345235" y="2544807"/>
                  </a:cubicBezTo>
                  <a:cubicBezTo>
                    <a:pt x="3805222" y="2534243"/>
                    <a:pt x="3756083" y="2545265"/>
                    <a:pt x="3756137" y="2550142"/>
                  </a:cubicBezTo>
                  <a:cubicBezTo>
                    <a:pt x="3758994" y="2731742"/>
                    <a:pt x="3756245" y="2734059"/>
                    <a:pt x="3759102" y="2917707"/>
                  </a:cubicBezTo>
                  <a:cubicBezTo>
                    <a:pt x="3761285" y="3055733"/>
                    <a:pt x="3785033" y="3030348"/>
                    <a:pt x="3668021" y="3033689"/>
                  </a:cubicBezTo>
                  <a:close/>
                  <a:moveTo>
                    <a:pt x="3668210" y="2517374"/>
                  </a:moveTo>
                  <a:cubicBezTo>
                    <a:pt x="3476263" y="2518668"/>
                    <a:pt x="3466047" y="2516997"/>
                    <a:pt x="3344750" y="2519773"/>
                  </a:cubicBezTo>
                  <a:cubicBezTo>
                    <a:pt x="3321757" y="2520311"/>
                    <a:pt x="3326016" y="2580162"/>
                    <a:pt x="3321353" y="2030863"/>
                  </a:cubicBezTo>
                  <a:cubicBezTo>
                    <a:pt x="3455400" y="2029677"/>
                    <a:pt x="3220083" y="2031429"/>
                    <a:pt x="3746460" y="2028006"/>
                  </a:cubicBezTo>
                  <a:cubicBezTo>
                    <a:pt x="3760746" y="2608726"/>
                    <a:pt x="3779831" y="2516485"/>
                    <a:pt x="3668210" y="2517374"/>
                  </a:cubicBezTo>
                  <a:close/>
                  <a:moveTo>
                    <a:pt x="3321730" y="3548738"/>
                  </a:moveTo>
                  <a:cubicBezTo>
                    <a:pt x="2825677" y="3545828"/>
                    <a:pt x="2896434" y="3585306"/>
                    <a:pt x="2894008" y="3468704"/>
                  </a:cubicBezTo>
                  <a:cubicBezTo>
                    <a:pt x="2890773" y="3313971"/>
                    <a:pt x="2889264" y="3199471"/>
                    <a:pt x="2888428" y="3101139"/>
                  </a:cubicBezTo>
                  <a:cubicBezTo>
                    <a:pt x="2888024" y="3052391"/>
                    <a:pt x="2819935" y="3050505"/>
                    <a:pt x="3313212" y="3058966"/>
                  </a:cubicBezTo>
                  <a:cubicBezTo>
                    <a:pt x="3320733" y="3328631"/>
                    <a:pt x="3319574" y="3369860"/>
                    <a:pt x="3321730" y="3548738"/>
                  </a:cubicBezTo>
                  <a:close/>
                  <a:moveTo>
                    <a:pt x="2887835" y="3035091"/>
                  </a:moveTo>
                  <a:cubicBezTo>
                    <a:pt x="2885140" y="2786365"/>
                    <a:pt x="2881905" y="2752168"/>
                    <a:pt x="2878617" y="2544106"/>
                  </a:cubicBezTo>
                  <a:cubicBezTo>
                    <a:pt x="2881070" y="2544106"/>
                    <a:pt x="3305719" y="2546424"/>
                    <a:pt x="3305800" y="2550223"/>
                  </a:cubicBezTo>
                  <a:cubicBezTo>
                    <a:pt x="3308252" y="2705926"/>
                    <a:pt x="3308792" y="2881786"/>
                    <a:pt x="3312592" y="3033878"/>
                  </a:cubicBezTo>
                  <a:cubicBezTo>
                    <a:pt x="3145821" y="3031156"/>
                    <a:pt x="3007866" y="3034875"/>
                    <a:pt x="2887835" y="3035091"/>
                  </a:cubicBezTo>
                  <a:close/>
                  <a:moveTo>
                    <a:pt x="2878239" y="2519072"/>
                  </a:moveTo>
                  <a:cubicBezTo>
                    <a:pt x="2872741" y="2171098"/>
                    <a:pt x="2871743" y="2124856"/>
                    <a:pt x="2871231" y="2029273"/>
                  </a:cubicBezTo>
                  <a:cubicBezTo>
                    <a:pt x="3042854" y="2029381"/>
                    <a:pt x="3069755" y="2032695"/>
                    <a:pt x="3299249" y="2031024"/>
                  </a:cubicBezTo>
                  <a:cubicBezTo>
                    <a:pt x="3299277" y="2033072"/>
                    <a:pt x="3305287" y="2518452"/>
                    <a:pt x="3305314" y="2520608"/>
                  </a:cubicBezTo>
                  <a:cubicBezTo>
                    <a:pt x="3145417" y="2523626"/>
                    <a:pt x="3009807" y="2519233"/>
                    <a:pt x="2878239" y="2519072"/>
                  </a:cubicBezTo>
                  <a:close/>
                  <a:moveTo>
                    <a:pt x="2871959" y="3469297"/>
                  </a:moveTo>
                  <a:cubicBezTo>
                    <a:pt x="2874331" y="3582342"/>
                    <a:pt x="2941287" y="3549574"/>
                    <a:pt x="2536800" y="3549574"/>
                  </a:cubicBezTo>
                  <a:cubicBezTo>
                    <a:pt x="2426878" y="3549574"/>
                    <a:pt x="2444075" y="3636776"/>
                    <a:pt x="2439600" y="3099927"/>
                  </a:cubicBezTo>
                  <a:cubicBezTo>
                    <a:pt x="2439142" y="3045034"/>
                    <a:pt x="2372321" y="3060098"/>
                    <a:pt x="2866029" y="3060098"/>
                  </a:cubicBezTo>
                  <a:cubicBezTo>
                    <a:pt x="2867080" y="3169802"/>
                    <a:pt x="2867646" y="3262232"/>
                    <a:pt x="2871959" y="3469297"/>
                  </a:cubicBezTo>
                  <a:close/>
                  <a:moveTo>
                    <a:pt x="2860018" y="3035118"/>
                  </a:moveTo>
                  <a:cubicBezTo>
                    <a:pt x="2580090" y="3035199"/>
                    <a:pt x="2513942" y="3035306"/>
                    <a:pt x="2439007" y="3035091"/>
                  </a:cubicBezTo>
                  <a:cubicBezTo>
                    <a:pt x="2438980" y="3033663"/>
                    <a:pt x="2433212" y="2590429"/>
                    <a:pt x="2432457" y="2542732"/>
                  </a:cubicBezTo>
                  <a:cubicBezTo>
                    <a:pt x="2434371" y="2542705"/>
                    <a:pt x="2856513" y="2539552"/>
                    <a:pt x="2856675" y="2550196"/>
                  </a:cubicBezTo>
                  <a:cubicBezTo>
                    <a:pt x="2864708" y="3069718"/>
                    <a:pt x="2870908" y="3035118"/>
                    <a:pt x="2860018" y="3035118"/>
                  </a:cubicBezTo>
                  <a:close/>
                  <a:moveTo>
                    <a:pt x="2432026" y="2517671"/>
                  </a:moveTo>
                  <a:cubicBezTo>
                    <a:pt x="2430624" y="2431330"/>
                    <a:pt x="2435800" y="2741389"/>
                    <a:pt x="2423562" y="2030405"/>
                  </a:cubicBezTo>
                  <a:cubicBezTo>
                    <a:pt x="2577502" y="2032507"/>
                    <a:pt x="2716536" y="2029354"/>
                    <a:pt x="2849128" y="2029273"/>
                  </a:cubicBezTo>
                  <a:cubicBezTo>
                    <a:pt x="2849667" y="2124937"/>
                    <a:pt x="2851015" y="2192926"/>
                    <a:pt x="2856163" y="2519045"/>
                  </a:cubicBezTo>
                  <a:cubicBezTo>
                    <a:pt x="2694568" y="2519018"/>
                    <a:pt x="2605050" y="2515919"/>
                    <a:pt x="2432026" y="2517671"/>
                  </a:cubicBezTo>
                  <a:close/>
                  <a:moveTo>
                    <a:pt x="2424937" y="3549708"/>
                  </a:moveTo>
                  <a:cubicBezTo>
                    <a:pt x="2060721" y="3550570"/>
                    <a:pt x="2166357" y="3549951"/>
                    <a:pt x="1995840" y="3548684"/>
                  </a:cubicBezTo>
                  <a:cubicBezTo>
                    <a:pt x="1994654" y="3418878"/>
                    <a:pt x="1996487" y="3394895"/>
                    <a:pt x="1989047" y="3060125"/>
                  </a:cubicBezTo>
                  <a:cubicBezTo>
                    <a:pt x="2116248" y="3059748"/>
                    <a:pt x="2126868" y="3058939"/>
                    <a:pt x="2417147" y="3060044"/>
                  </a:cubicBezTo>
                  <a:cubicBezTo>
                    <a:pt x="2419923" y="3360725"/>
                    <a:pt x="2422430" y="3420306"/>
                    <a:pt x="2424937" y="3549708"/>
                  </a:cubicBezTo>
                  <a:close/>
                  <a:moveTo>
                    <a:pt x="2375178" y="3034848"/>
                  </a:moveTo>
                  <a:cubicBezTo>
                    <a:pt x="1910069" y="3032315"/>
                    <a:pt x="1988778" y="3070634"/>
                    <a:pt x="1986379" y="2917249"/>
                  </a:cubicBezTo>
                  <a:cubicBezTo>
                    <a:pt x="1983494" y="2733817"/>
                    <a:pt x="1985624" y="2733547"/>
                    <a:pt x="1982740" y="2549738"/>
                  </a:cubicBezTo>
                  <a:cubicBezTo>
                    <a:pt x="1982578" y="2539363"/>
                    <a:pt x="1957537" y="2548849"/>
                    <a:pt x="2410381" y="2542974"/>
                  </a:cubicBezTo>
                  <a:cubicBezTo>
                    <a:pt x="2419061" y="3103780"/>
                    <a:pt x="2432080" y="3035064"/>
                    <a:pt x="2375178" y="3034848"/>
                  </a:cubicBezTo>
                  <a:close/>
                  <a:moveTo>
                    <a:pt x="1982255" y="2519880"/>
                  </a:moveTo>
                  <a:cubicBezTo>
                    <a:pt x="1973063" y="1950855"/>
                    <a:pt x="1943547" y="2028680"/>
                    <a:pt x="2051960" y="2028357"/>
                  </a:cubicBezTo>
                  <a:cubicBezTo>
                    <a:pt x="2188892" y="2027979"/>
                    <a:pt x="2269083" y="2027764"/>
                    <a:pt x="2374935" y="2029596"/>
                  </a:cubicBezTo>
                  <a:cubicBezTo>
                    <a:pt x="2411998" y="2030297"/>
                    <a:pt x="2401109" y="1970689"/>
                    <a:pt x="2409977" y="2517940"/>
                  </a:cubicBezTo>
                  <a:cubicBezTo>
                    <a:pt x="2252155" y="2520042"/>
                    <a:pt x="2335473" y="2519638"/>
                    <a:pt x="1982255" y="2519880"/>
                  </a:cubicBezTo>
                  <a:close/>
                  <a:moveTo>
                    <a:pt x="1973764" y="3548523"/>
                  </a:moveTo>
                  <a:cubicBezTo>
                    <a:pt x="1863572" y="3547957"/>
                    <a:pt x="1725023" y="3548738"/>
                    <a:pt x="1546823" y="3548819"/>
                  </a:cubicBezTo>
                  <a:cubicBezTo>
                    <a:pt x="1543481" y="3396916"/>
                    <a:pt x="1541109" y="3395622"/>
                    <a:pt x="1538602" y="3058724"/>
                  </a:cubicBezTo>
                  <a:cubicBezTo>
                    <a:pt x="1712165" y="3058293"/>
                    <a:pt x="1728877" y="3060637"/>
                    <a:pt x="1966917" y="3060152"/>
                  </a:cubicBezTo>
                  <a:cubicBezTo>
                    <a:pt x="1974788" y="3423001"/>
                    <a:pt x="1972470" y="3405835"/>
                    <a:pt x="1973764" y="3548523"/>
                  </a:cubicBezTo>
                  <a:close/>
                  <a:moveTo>
                    <a:pt x="1890284" y="3035225"/>
                  </a:moveTo>
                  <a:cubicBezTo>
                    <a:pt x="1728473" y="3035225"/>
                    <a:pt x="1729012" y="3033716"/>
                    <a:pt x="1567013" y="3033716"/>
                  </a:cubicBezTo>
                  <a:cubicBezTo>
                    <a:pt x="1529653" y="3033716"/>
                    <a:pt x="1539060" y="3056568"/>
                    <a:pt x="1536877" y="2917276"/>
                  </a:cubicBezTo>
                  <a:cubicBezTo>
                    <a:pt x="1530165" y="2488998"/>
                    <a:pt x="1517739" y="2546019"/>
                    <a:pt x="1567013" y="2546019"/>
                  </a:cubicBezTo>
                  <a:cubicBezTo>
                    <a:pt x="1995516" y="2546019"/>
                    <a:pt x="1960502" y="2540657"/>
                    <a:pt x="1960664" y="2550196"/>
                  </a:cubicBezTo>
                  <a:cubicBezTo>
                    <a:pt x="1969532" y="3114963"/>
                    <a:pt x="1990233" y="3035225"/>
                    <a:pt x="1890284" y="3035225"/>
                  </a:cubicBezTo>
                  <a:close/>
                  <a:moveTo>
                    <a:pt x="1890284" y="2519934"/>
                  </a:moveTo>
                  <a:cubicBezTo>
                    <a:pt x="1723621" y="2519934"/>
                    <a:pt x="1724079" y="2520958"/>
                    <a:pt x="1567013" y="2520958"/>
                  </a:cubicBezTo>
                  <a:cubicBezTo>
                    <a:pt x="1505259" y="2520958"/>
                    <a:pt x="1543023" y="2580512"/>
                    <a:pt x="1524046" y="2027009"/>
                  </a:cubicBezTo>
                  <a:cubicBezTo>
                    <a:pt x="1636287" y="2026362"/>
                    <a:pt x="1727988" y="2028680"/>
                    <a:pt x="1951607" y="2028545"/>
                  </a:cubicBezTo>
                  <a:cubicBezTo>
                    <a:pt x="1961311" y="2599295"/>
                    <a:pt x="1984007" y="2519880"/>
                    <a:pt x="1890284" y="2519934"/>
                  </a:cubicBezTo>
                  <a:close/>
                  <a:moveTo>
                    <a:pt x="1524720" y="3548873"/>
                  </a:moveTo>
                  <a:cubicBezTo>
                    <a:pt x="1026619" y="3550140"/>
                    <a:pt x="1099181" y="3578893"/>
                    <a:pt x="1097106" y="3468704"/>
                  </a:cubicBezTo>
                  <a:cubicBezTo>
                    <a:pt x="1094680" y="3338925"/>
                    <a:pt x="1092793" y="3222619"/>
                    <a:pt x="1091634" y="3101139"/>
                  </a:cubicBezTo>
                  <a:cubicBezTo>
                    <a:pt x="1091122" y="3044738"/>
                    <a:pt x="1022791" y="3060879"/>
                    <a:pt x="1516526" y="3058805"/>
                  </a:cubicBezTo>
                  <a:cubicBezTo>
                    <a:pt x="1518979" y="3392362"/>
                    <a:pt x="1521674" y="3413973"/>
                    <a:pt x="1524720" y="3548873"/>
                  </a:cubicBezTo>
                  <a:close/>
                  <a:moveTo>
                    <a:pt x="1405310" y="3034956"/>
                  </a:moveTo>
                  <a:cubicBezTo>
                    <a:pt x="1278890" y="3036842"/>
                    <a:pt x="1183012" y="3036492"/>
                    <a:pt x="1090933" y="3034875"/>
                  </a:cubicBezTo>
                  <a:cubicBezTo>
                    <a:pt x="1090906" y="3032773"/>
                    <a:pt x="1084491" y="2566823"/>
                    <a:pt x="1084087" y="2543783"/>
                  </a:cubicBezTo>
                  <a:cubicBezTo>
                    <a:pt x="1555557" y="2539983"/>
                    <a:pt x="1509895" y="2548256"/>
                    <a:pt x="1509922" y="2550169"/>
                  </a:cubicBezTo>
                  <a:cubicBezTo>
                    <a:pt x="1518925" y="3123317"/>
                    <a:pt x="1549330" y="3032612"/>
                    <a:pt x="1405310" y="3034956"/>
                  </a:cubicBezTo>
                  <a:close/>
                  <a:moveTo>
                    <a:pt x="1083682" y="2518722"/>
                  </a:moveTo>
                  <a:cubicBezTo>
                    <a:pt x="1074572" y="2003915"/>
                    <a:pt x="1067051" y="2031617"/>
                    <a:pt x="1082227" y="2031563"/>
                  </a:cubicBezTo>
                  <a:cubicBezTo>
                    <a:pt x="1284982" y="2031024"/>
                    <a:pt x="1302449" y="2032075"/>
                    <a:pt x="1405741" y="2029111"/>
                  </a:cubicBezTo>
                  <a:cubicBezTo>
                    <a:pt x="1529114" y="2025716"/>
                    <a:pt x="1501000" y="1941370"/>
                    <a:pt x="1509491" y="2520823"/>
                  </a:cubicBezTo>
                  <a:cubicBezTo>
                    <a:pt x="1388058" y="2520177"/>
                    <a:pt x="1338569" y="2516646"/>
                    <a:pt x="1083682" y="2518722"/>
                  </a:cubicBezTo>
                  <a:close/>
                  <a:moveTo>
                    <a:pt x="759198" y="4089953"/>
                  </a:moveTo>
                  <a:cubicBezTo>
                    <a:pt x="867449" y="4087905"/>
                    <a:pt x="970310" y="4087797"/>
                    <a:pt x="1082038" y="4090061"/>
                  </a:cubicBezTo>
                  <a:cubicBezTo>
                    <a:pt x="1084653" y="4090115"/>
                    <a:pt x="1093790" y="4580345"/>
                    <a:pt x="1082092" y="4580560"/>
                  </a:cubicBezTo>
                  <a:cubicBezTo>
                    <a:pt x="1065542" y="4580803"/>
                    <a:pt x="666176" y="4587486"/>
                    <a:pt x="665987" y="4570509"/>
                  </a:cubicBezTo>
                  <a:cubicBezTo>
                    <a:pt x="660623" y="4000406"/>
                    <a:pt x="614180" y="4092675"/>
                    <a:pt x="759198" y="4089953"/>
                  </a:cubicBezTo>
                  <a:close/>
                  <a:moveTo>
                    <a:pt x="758901" y="4605837"/>
                  </a:moveTo>
                  <a:cubicBezTo>
                    <a:pt x="866128" y="4607131"/>
                    <a:pt x="975566" y="4607293"/>
                    <a:pt x="1082361" y="4605568"/>
                  </a:cubicBezTo>
                  <a:cubicBezTo>
                    <a:pt x="1093144" y="4605406"/>
                    <a:pt x="1091823" y="4548709"/>
                    <a:pt x="1101122" y="5094666"/>
                  </a:cubicBezTo>
                  <a:cubicBezTo>
                    <a:pt x="897046" y="5098196"/>
                    <a:pt x="801841" y="5095798"/>
                    <a:pt x="674209" y="5095367"/>
                  </a:cubicBezTo>
                  <a:cubicBezTo>
                    <a:pt x="665017" y="4519228"/>
                    <a:pt x="635340" y="4604328"/>
                    <a:pt x="758901" y="4605837"/>
                  </a:cubicBezTo>
                  <a:close/>
                  <a:moveTo>
                    <a:pt x="1101607" y="5123743"/>
                  </a:moveTo>
                  <a:cubicBezTo>
                    <a:pt x="1107591" y="5506237"/>
                    <a:pt x="1108104" y="5535717"/>
                    <a:pt x="1108993" y="5606697"/>
                  </a:cubicBezTo>
                  <a:cubicBezTo>
                    <a:pt x="775020" y="5605781"/>
                    <a:pt x="813782" y="5606993"/>
                    <a:pt x="682241" y="5607586"/>
                  </a:cubicBezTo>
                  <a:cubicBezTo>
                    <a:pt x="672187" y="4964725"/>
                    <a:pt x="675206" y="5157643"/>
                    <a:pt x="674613" y="5120401"/>
                  </a:cubicBezTo>
                  <a:cubicBezTo>
                    <a:pt x="1139291" y="5122072"/>
                    <a:pt x="1101500" y="5117383"/>
                    <a:pt x="1101607" y="5123743"/>
                  </a:cubicBezTo>
                  <a:close/>
                  <a:moveTo>
                    <a:pt x="759090" y="5632054"/>
                  </a:moveTo>
                  <a:cubicBezTo>
                    <a:pt x="1173604" y="5628686"/>
                    <a:pt x="1109182" y="5621572"/>
                    <a:pt x="1109802" y="5675305"/>
                  </a:cubicBezTo>
                  <a:cubicBezTo>
                    <a:pt x="1111096" y="5788889"/>
                    <a:pt x="1111392" y="5801097"/>
                    <a:pt x="1116352" y="6123497"/>
                  </a:cubicBezTo>
                  <a:cubicBezTo>
                    <a:pt x="829416" y="6125060"/>
                    <a:pt x="817744" y="6123767"/>
                    <a:pt x="691352" y="6123282"/>
                  </a:cubicBezTo>
                  <a:cubicBezTo>
                    <a:pt x="680651" y="5557248"/>
                    <a:pt x="651809" y="5633079"/>
                    <a:pt x="759090" y="5632054"/>
                  </a:cubicBezTo>
                  <a:close/>
                  <a:moveTo>
                    <a:pt x="758901" y="6662260"/>
                  </a:moveTo>
                  <a:cubicBezTo>
                    <a:pt x="861923" y="6663365"/>
                    <a:pt x="979232" y="6663311"/>
                    <a:pt x="1082281" y="6662745"/>
                  </a:cubicBezTo>
                  <a:cubicBezTo>
                    <a:pt x="1146838" y="6662395"/>
                    <a:pt x="1116082" y="6600496"/>
                    <a:pt x="1131905" y="7152759"/>
                  </a:cubicBezTo>
                  <a:cubicBezTo>
                    <a:pt x="806962" y="7154376"/>
                    <a:pt x="875778" y="7153514"/>
                    <a:pt x="704479" y="7152383"/>
                  </a:cubicBezTo>
                  <a:cubicBezTo>
                    <a:pt x="689843" y="6580906"/>
                    <a:pt x="677848" y="6661398"/>
                    <a:pt x="758901" y="6662260"/>
                  </a:cubicBezTo>
                  <a:close/>
                  <a:moveTo>
                    <a:pt x="758901" y="7177929"/>
                  </a:moveTo>
                  <a:cubicBezTo>
                    <a:pt x="867018" y="7178953"/>
                    <a:pt x="972547" y="7178898"/>
                    <a:pt x="1082281" y="7178144"/>
                  </a:cubicBezTo>
                  <a:cubicBezTo>
                    <a:pt x="1148132" y="7177686"/>
                    <a:pt x="1132686" y="7097867"/>
                    <a:pt x="1142471" y="7669317"/>
                  </a:cubicBezTo>
                  <a:cubicBezTo>
                    <a:pt x="997049" y="7670503"/>
                    <a:pt x="1047158" y="7671932"/>
                    <a:pt x="715746" y="7670153"/>
                  </a:cubicBezTo>
                  <a:cubicBezTo>
                    <a:pt x="706096" y="7102232"/>
                    <a:pt x="681837" y="7177201"/>
                    <a:pt x="758901" y="7177929"/>
                  </a:cubicBezTo>
                  <a:close/>
                  <a:moveTo>
                    <a:pt x="758955" y="7695484"/>
                  </a:moveTo>
                  <a:cubicBezTo>
                    <a:pt x="1167539" y="7698205"/>
                    <a:pt x="1142822" y="7689636"/>
                    <a:pt x="1142956" y="7698259"/>
                  </a:cubicBezTo>
                  <a:cubicBezTo>
                    <a:pt x="1145814" y="7881071"/>
                    <a:pt x="1141824" y="7879670"/>
                    <a:pt x="1144735" y="8066309"/>
                  </a:cubicBezTo>
                  <a:cubicBezTo>
                    <a:pt x="1146946" y="8207810"/>
                    <a:pt x="1163442" y="8183962"/>
                    <a:pt x="1082173" y="8184393"/>
                  </a:cubicBezTo>
                  <a:cubicBezTo>
                    <a:pt x="973625" y="8184986"/>
                    <a:pt x="867072" y="8185309"/>
                    <a:pt x="759198" y="8183423"/>
                  </a:cubicBezTo>
                  <a:cubicBezTo>
                    <a:pt x="712215" y="8182615"/>
                    <a:pt x="723186" y="8204819"/>
                    <a:pt x="721003" y="8065770"/>
                  </a:cubicBezTo>
                  <a:cubicBezTo>
                    <a:pt x="714318" y="7638085"/>
                    <a:pt x="698684" y="7695079"/>
                    <a:pt x="758955" y="7695484"/>
                  </a:cubicBezTo>
                  <a:close/>
                  <a:moveTo>
                    <a:pt x="758955" y="8724826"/>
                  </a:moveTo>
                  <a:cubicBezTo>
                    <a:pt x="1227326" y="8727332"/>
                    <a:pt x="1158132" y="8692193"/>
                    <a:pt x="1159830" y="8802004"/>
                  </a:cubicBezTo>
                  <a:cubicBezTo>
                    <a:pt x="1162660" y="8983361"/>
                    <a:pt x="1160315" y="8986595"/>
                    <a:pt x="1163200" y="9170000"/>
                  </a:cubicBezTo>
                  <a:cubicBezTo>
                    <a:pt x="1164116" y="9227829"/>
                    <a:pt x="1180424" y="9216215"/>
                    <a:pt x="1082281" y="9215676"/>
                  </a:cubicBezTo>
                  <a:cubicBezTo>
                    <a:pt x="685745" y="9213547"/>
                    <a:pt x="740356" y="9228153"/>
                    <a:pt x="739440" y="9169434"/>
                  </a:cubicBezTo>
                  <a:cubicBezTo>
                    <a:pt x="731677" y="8672144"/>
                    <a:pt x="708981" y="8724557"/>
                    <a:pt x="758955" y="8724826"/>
                  </a:cubicBezTo>
                  <a:close/>
                  <a:moveTo>
                    <a:pt x="740275" y="9238069"/>
                  </a:moveTo>
                  <a:cubicBezTo>
                    <a:pt x="842300" y="9240306"/>
                    <a:pt x="816882" y="9240226"/>
                    <a:pt x="1164413" y="9241061"/>
                  </a:cubicBezTo>
                  <a:cubicBezTo>
                    <a:pt x="1166865" y="9367822"/>
                    <a:pt x="1172122" y="9502129"/>
                    <a:pt x="1172499" y="9727033"/>
                  </a:cubicBezTo>
                  <a:cubicBezTo>
                    <a:pt x="707525" y="9730294"/>
                    <a:pt x="746044" y="9734902"/>
                    <a:pt x="745586" y="9720808"/>
                  </a:cubicBezTo>
                  <a:cubicBezTo>
                    <a:pt x="737391" y="9466423"/>
                    <a:pt x="741408" y="9365101"/>
                    <a:pt x="740275" y="9238069"/>
                  </a:cubicBezTo>
                  <a:close/>
                  <a:moveTo>
                    <a:pt x="1177782" y="8617467"/>
                  </a:moveTo>
                  <a:cubicBezTo>
                    <a:pt x="1163766" y="8138609"/>
                    <a:pt x="1147754" y="8209050"/>
                    <a:pt x="1243876" y="8209050"/>
                  </a:cubicBezTo>
                  <a:cubicBezTo>
                    <a:pt x="1654077" y="8209050"/>
                    <a:pt x="1597364" y="8198406"/>
                    <a:pt x="1598469" y="8252139"/>
                  </a:cubicBezTo>
                  <a:cubicBezTo>
                    <a:pt x="1609440" y="8770287"/>
                    <a:pt x="1614939" y="8699280"/>
                    <a:pt x="1567013" y="8699280"/>
                  </a:cubicBezTo>
                  <a:cubicBezTo>
                    <a:pt x="1406873" y="8699280"/>
                    <a:pt x="1405957" y="8696127"/>
                    <a:pt x="1243876" y="8696127"/>
                  </a:cubicBezTo>
                  <a:cubicBezTo>
                    <a:pt x="1163119" y="8696100"/>
                    <a:pt x="1180559" y="8712619"/>
                    <a:pt x="1177782" y="8617467"/>
                  </a:cubicBezTo>
                  <a:close/>
                  <a:moveTo>
                    <a:pt x="1243903" y="8721135"/>
                  </a:moveTo>
                  <a:cubicBezTo>
                    <a:pt x="1402883" y="8721135"/>
                    <a:pt x="1405875" y="8724288"/>
                    <a:pt x="1567040" y="8724288"/>
                  </a:cubicBezTo>
                  <a:cubicBezTo>
                    <a:pt x="1614561" y="8724288"/>
                    <a:pt x="1604237" y="8708658"/>
                    <a:pt x="1605693" y="8802058"/>
                  </a:cubicBezTo>
                  <a:cubicBezTo>
                    <a:pt x="1613133" y="9277898"/>
                    <a:pt x="1635613" y="9212766"/>
                    <a:pt x="1567040" y="9212766"/>
                  </a:cubicBezTo>
                  <a:cubicBezTo>
                    <a:pt x="1128913" y="9212766"/>
                    <a:pt x="1186381" y="9238554"/>
                    <a:pt x="1185303" y="9169569"/>
                  </a:cubicBezTo>
                  <a:cubicBezTo>
                    <a:pt x="1177108" y="8648376"/>
                    <a:pt x="1166839" y="8721135"/>
                    <a:pt x="1243903" y="8721135"/>
                  </a:cubicBezTo>
                  <a:close/>
                  <a:moveTo>
                    <a:pt x="1243903" y="9241142"/>
                  </a:moveTo>
                  <a:cubicBezTo>
                    <a:pt x="1690844" y="9241142"/>
                    <a:pt x="1615100" y="9200289"/>
                    <a:pt x="1616879" y="9353729"/>
                  </a:cubicBezTo>
                  <a:cubicBezTo>
                    <a:pt x="1622055" y="9804211"/>
                    <a:pt x="1643700" y="9730051"/>
                    <a:pt x="1567040" y="9729997"/>
                  </a:cubicBezTo>
                  <a:cubicBezTo>
                    <a:pt x="1544963" y="9729997"/>
                    <a:pt x="1194656" y="9728866"/>
                    <a:pt x="1194656" y="9721240"/>
                  </a:cubicBezTo>
                  <a:cubicBezTo>
                    <a:pt x="1193470" y="9168815"/>
                    <a:pt x="1157027" y="9241142"/>
                    <a:pt x="1243903" y="9241142"/>
                  </a:cubicBezTo>
                  <a:close/>
                  <a:moveTo>
                    <a:pt x="1243903" y="9751798"/>
                  </a:moveTo>
                  <a:cubicBezTo>
                    <a:pt x="1403746" y="9751798"/>
                    <a:pt x="1402965" y="9755005"/>
                    <a:pt x="1567040" y="9755005"/>
                  </a:cubicBezTo>
                  <a:cubicBezTo>
                    <a:pt x="1636422" y="9755058"/>
                    <a:pt x="1620303" y="9672922"/>
                    <a:pt x="1629926" y="10243160"/>
                  </a:cubicBezTo>
                  <a:cubicBezTo>
                    <a:pt x="1469355" y="10242567"/>
                    <a:pt x="1336736" y="10244858"/>
                    <a:pt x="1200883" y="10244265"/>
                  </a:cubicBezTo>
                  <a:cubicBezTo>
                    <a:pt x="1192176" y="9672033"/>
                    <a:pt x="1177459" y="9751798"/>
                    <a:pt x="1243903" y="9751798"/>
                  </a:cubicBezTo>
                  <a:close/>
                  <a:moveTo>
                    <a:pt x="1243903" y="10269379"/>
                  </a:moveTo>
                  <a:cubicBezTo>
                    <a:pt x="1662272" y="10269379"/>
                    <a:pt x="1630276" y="10263963"/>
                    <a:pt x="1630411" y="10273287"/>
                  </a:cubicBezTo>
                  <a:cubicBezTo>
                    <a:pt x="1639333" y="10842986"/>
                    <a:pt x="1665803" y="10760526"/>
                    <a:pt x="1567040" y="10760526"/>
                  </a:cubicBezTo>
                  <a:cubicBezTo>
                    <a:pt x="1407520" y="10760526"/>
                    <a:pt x="1409973" y="10758397"/>
                    <a:pt x="1243903" y="10758397"/>
                  </a:cubicBezTo>
                  <a:cubicBezTo>
                    <a:pt x="1202635" y="10758397"/>
                    <a:pt x="1213767" y="10781357"/>
                    <a:pt x="1211584" y="10640744"/>
                  </a:cubicBezTo>
                  <a:cubicBezTo>
                    <a:pt x="1204872" y="10212548"/>
                    <a:pt x="1174332" y="10269379"/>
                    <a:pt x="1243903" y="10269379"/>
                  </a:cubicBezTo>
                  <a:close/>
                  <a:moveTo>
                    <a:pt x="1638983" y="9353351"/>
                  </a:moveTo>
                  <a:cubicBezTo>
                    <a:pt x="1637338" y="9209532"/>
                    <a:pt x="1550570" y="9234540"/>
                    <a:pt x="2051852" y="9237234"/>
                  </a:cubicBezTo>
                  <a:cubicBezTo>
                    <a:pt x="2063928" y="9237315"/>
                    <a:pt x="2065168" y="9177464"/>
                    <a:pt x="2073740" y="9729727"/>
                  </a:cubicBezTo>
                  <a:cubicBezTo>
                    <a:pt x="1595369" y="9732045"/>
                    <a:pt x="1643187" y="9733177"/>
                    <a:pt x="1643160" y="9721240"/>
                  </a:cubicBezTo>
                  <a:cubicBezTo>
                    <a:pt x="1642864" y="9579118"/>
                    <a:pt x="1641408" y="9566587"/>
                    <a:pt x="1638983" y="9353351"/>
                  </a:cubicBezTo>
                  <a:close/>
                  <a:moveTo>
                    <a:pt x="2074117" y="9754789"/>
                  </a:moveTo>
                  <a:cubicBezTo>
                    <a:pt x="2082716" y="10308966"/>
                    <a:pt x="2093094" y="10244373"/>
                    <a:pt x="2051852" y="10244508"/>
                  </a:cubicBezTo>
                  <a:cubicBezTo>
                    <a:pt x="1939046" y="10244966"/>
                    <a:pt x="1841226" y="10245127"/>
                    <a:pt x="1728716" y="10243915"/>
                  </a:cubicBezTo>
                  <a:cubicBezTo>
                    <a:pt x="1637338" y="10242917"/>
                    <a:pt x="1645613" y="10326886"/>
                    <a:pt x="1643241" y="9755058"/>
                  </a:cubicBezTo>
                  <a:cubicBezTo>
                    <a:pt x="1918830" y="9755301"/>
                    <a:pt x="1941526" y="9755490"/>
                    <a:pt x="2074117" y="9754789"/>
                  </a:cubicBezTo>
                  <a:close/>
                  <a:moveTo>
                    <a:pt x="1728527" y="10269003"/>
                  </a:moveTo>
                  <a:cubicBezTo>
                    <a:pt x="2108135" y="10273098"/>
                    <a:pt x="2081503" y="10264852"/>
                    <a:pt x="2081638" y="10273233"/>
                  </a:cubicBezTo>
                  <a:cubicBezTo>
                    <a:pt x="2090452" y="10836734"/>
                    <a:pt x="2101638" y="10760283"/>
                    <a:pt x="2052041" y="10759529"/>
                  </a:cubicBezTo>
                  <a:cubicBezTo>
                    <a:pt x="1581514" y="10752576"/>
                    <a:pt x="1662487" y="10801621"/>
                    <a:pt x="1659980" y="10640744"/>
                  </a:cubicBezTo>
                  <a:cubicBezTo>
                    <a:pt x="1652999" y="10193765"/>
                    <a:pt x="1622567" y="10267870"/>
                    <a:pt x="1728527" y="10269003"/>
                  </a:cubicBezTo>
                  <a:close/>
                  <a:moveTo>
                    <a:pt x="2084225" y="9237423"/>
                  </a:moveTo>
                  <a:cubicBezTo>
                    <a:pt x="2145872" y="9237746"/>
                    <a:pt x="2508066" y="9238043"/>
                    <a:pt x="2511570" y="9238043"/>
                  </a:cubicBezTo>
                  <a:cubicBezTo>
                    <a:pt x="2511597" y="9240144"/>
                    <a:pt x="2518794" y="9664623"/>
                    <a:pt x="2519953" y="9727302"/>
                  </a:cubicBezTo>
                  <a:cubicBezTo>
                    <a:pt x="2376202" y="9727464"/>
                    <a:pt x="2518417" y="9728084"/>
                    <a:pt x="2095816" y="9729647"/>
                  </a:cubicBezTo>
                  <a:cubicBezTo>
                    <a:pt x="2088484" y="9257579"/>
                    <a:pt x="2088700" y="9431391"/>
                    <a:pt x="2084225" y="9237423"/>
                  </a:cubicBezTo>
                  <a:close/>
                  <a:moveTo>
                    <a:pt x="2520438" y="9752310"/>
                  </a:moveTo>
                  <a:cubicBezTo>
                    <a:pt x="2529738" y="10243915"/>
                    <a:pt x="2528174" y="10097886"/>
                    <a:pt x="2530681" y="10243375"/>
                  </a:cubicBezTo>
                  <a:cubicBezTo>
                    <a:pt x="2512567" y="10243375"/>
                    <a:pt x="2607584" y="10243106"/>
                    <a:pt x="2103283" y="10244346"/>
                  </a:cubicBezTo>
                  <a:cubicBezTo>
                    <a:pt x="2101126" y="10103571"/>
                    <a:pt x="2102420" y="10154960"/>
                    <a:pt x="2096220" y="9754682"/>
                  </a:cubicBezTo>
                  <a:cubicBezTo>
                    <a:pt x="2552569" y="9752741"/>
                    <a:pt x="2387388" y="9752445"/>
                    <a:pt x="2520438" y="9752310"/>
                  </a:cubicBezTo>
                  <a:close/>
                  <a:moveTo>
                    <a:pt x="2526126" y="8724961"/>
                  </a:moveTo>
                  <a:cubicBezTo>
                    <a:pt x="2719070" y="8725149"/>
                    <a:pt x="2718315" y="8720811"/>
                    <a:pt x="2953713" y="8722428"/>
                  </a:cubicBezTo>
                  <a:cubicBezTo>
                    <a:pt x="2956732" y="8985840"/>
                    <a:pt x="2960075" y="8948006"/>
                    <a:pt x="2964037" y="9211472"/>
                  </a:cubicBezTo>
                  <a:cubicBezTo>
                    <a:pt x="2675753" y="9210853"/>
                    <a:pt x="2734488" y="9213008"/>
                    <a:pt x="2533269" y="9213008"/>
                  </a:cubicBezTo>
                  <a:cubicBezTo>
                    <a:pt x="2530169" y="9024564"/>
                    <a:pt x="2529280" y="8896267"/>
                    <a:pt x="2526126" y="8724961"/>
                  </a:cubicBezTo>
                  <a:close/>
                  <a:moveTo>
                    <a:pt x="2536800" y="9238043"/>
                  </a:moveTo>
                  <a:cubicBezTo>
                    <a:pt x="3046493" y="9238043"/>
                    <a:pt x="2963929" y="9196812"/>
                    <a:pt x="2966032" y="9353620"/>
                  </a:cubicBezTo>
                  <a:cubicBezTo>
                    <a:pt x="2968161" y="9524414"/>
                    <a:pt x="2969698" y="9573028"/>
                    <a:pt x="2970776" y="9721293"/>
                  </a:cubicBezTo>
                  <a:cubicBezTo>
                    <a:pt x="2970857" y="9733070"/>
                    <a:pt x="3005278" y="9727357"/>
                    <a:pt x="2542083" y="9727276"/>
                  </a:cubicBezTo>
                  <a:cubicBezTo>
                    <a:pt x="2542002" y="9722857"/>
                    <a:pt x="2532352" y="9238043"/>
                    <a:pt x="2536800" y="9238043"/>
                  </a:cubicBezTo>
                  <a:close/>
                  <a:moveTo>
                    <a:pt x="2971018" y="9753091"/>
                  </a:moveTo>
                  <a:cubicBezTo>
                    <a:pt x="2971045" y="9755463"/>
                    <a:pt x="2976679" y="10238902"/>
                    <a:pt x="2976706" y="10241651"/>
                  </a:cubicBezTo>
                  <a:cubicBezTo>
                    <a:pt x="2802361" y="10239198"/>
                    <a:pt x="2684109" y="10243214"/>
                    <a:pt x="2552731" y="10243375"/>
                  </a:cubicBezTo>
                  <a:cubicBezTo>
                    <a:pt x="2549927" y="10079507"/>
                    <a:pt x="2551625" y="10242136"/>
                    <a:pt x="2542542" y="9752310"/>
                  </a:cubicBezTo>
                  <a:cubicBezTo>
                    <a:pt x="2693759" y="9752337"/>
                    <a:pt x="2801229" y="9754304"/>
                    <a:pt x="2971018" y="9753091"/>
                  </a:cubicBezTo>
                  <a:close/>
                  <a:moveTo>
                    <a:pt x="2977110" y="10266712"/>
                  </a:moveTo>
                  <a:cubicBezTo>
                    <a:pt x="2980318" y="10475879"/>
                    <a:pt x="2978242" y="10425083"/>
                    <a:pt x="2983660" y="10757561"/>
                  </a:cubicBezTo>
                  <a:cubicBezTo>
                    <a:pt x="2882202" y="10758936"/>
                    <a:pt x="2761335" y="10758020"/>
                    <a:pt x="2558445" y="10757966"/>
                  </a:cubicBezTo>
                  <a:cubicBezTo>
                    <a:pt x="2558418" y="10754894"/>
                    <a:pt x="2553270" y="10275362"/>
                    <a:pt x="2553243" y="10272802"/>
                  </a:cubicBezTo>
                  <a:cubicBezTo>
                    <a:pt x="2553108" y="10263828"/>
                    <a:pt x="2967999" y="10266578"/>
                    <a:pt x="2977110" y="10266712"/>
                  </a:cubicBezTo>
                  <a:close/>
                  <a:moveTo>
                    <a:pt x="2975789" y="8722617"/>
                  </a:moveTo>
                  <a:cubicBezTo>
                    <a:pt x="3224261" y="8724826"/>
                    <a:pt x="3032125" y="8722859"/>
                    <a:pt x="3404428" y="8725204"/>
                  </a:cubicBezTo>
                  <a:cubicBezTo>
                    <a:pt x="3407959" y="8997940"/>
                    <a:pt x="3407232" y="9053398"/>
                    <a:pt x="3409954" y="9212496"/>
                  </a:cubicBezTo>
                  <a:cubicBezTo>
                    <a:pt x="3061722" y="9211634"/>
                    <a:pt x="3262510" y="9212362"/>
                    <a:pt x="2986086" y="9211553"/>
                  </a:cubicBezTo>
                  <a:cubicBezTo>
                    <a:pt x="2982097" y="8950593"/>
                    <a:pt x="2978593" y="8969914"/>
                    <a:pt x="2975789" y="8722617"/>
                  </a:cubicBezTo>
                  <a:close/>
                  <a:moveTo>
                    <a:pt x="3021667" y="9236749"/>
                  </a:moveTo>
                  <a:cubicBezTo>
                    <a:pt x="3490280" y="9238635"/>
                    <a:pt x="3409334" y="9204439"/>
                    <a:pt x="3412919" y="9354941"/>
                  </a:cubicBezTo>
                  <a:cubicBezTo>
                    <a:pt x="3415965" y="9480652"/>
                    <a:pt x="3417366" y="9578579"/>
                    <a:pt x="3419307" y="9721482"/>
                  </a:cubicBezTo>
                  <a:cubicBezTo>
                    <a:pt x="3419415" y="9730968"/>
                    <a:pt x="2992960" y="9730617"/>
                    <a:pt x="2992906" y="9721158"/>
                  </a:cubicBezTo>
                  <a:cubicBezTo>
                    <a:pt x="2988836" y="9166874"/>
                    <a:pt x="2968727" y="9236507"/>
                    <a:pt x="3021667" y="9236749"/>
                  </a:cubicBezTo>
                  <a:close/>
                  <a:moveTo>
                    <a:pt x="3021802" y="9752633"/>
                  </a:moveTo>
                  <a:cubicBezTo>
                    <a:pt x="3135013" y="9751556"/>
                    <a:pt x="3231700" y="9751717"/>
                    <a:pt x="3344938" y="9752040"/>
                  </a:cubicBezTo>
                  <a:cubicBezTo>
                    <a:pt x="3441680" y="9752310"/>
                    <a:pt x="3419253" y="9664838"/>
                    <a:pt x="3429038" y="10241489"/>
                  </a:cubicBezTo>
                  <a:cubicBezTo>
                    <a:pt x="3310894" y="10242351"/>
                    <a:pt x="3244666" y="10246313"/>
                    <a:pt x="2998809" y="10242001"/>
                  </a:cubicBezTo>
                  <a:cubicBezTo>
                    <a:pt x="2990588" y="9679578"/>
                    <a:pt x="2983175" y="9753038"/>
                    <a:pt x="3021802" y="9752633"/>
                  </a:cubicBezTo>
                  <a:close/>
                  <a:moveTo>
                    <a:pt x="3021532" y="10267467"/>
                  </a:moveTo>
                  <a:cubicBezTo>
                    <a:pt x="3419631" y="10274958"/>
                    <a:pt x="3429308" y="10256364"/>
                    <a:pt x="3429577" y="10273233"/>
                  </a:cubicBezTo>
                  <a:cubicBezTo>
                    <a:pt x="3432381" y="10451842"/>
                    <a:pt x="3428472" y="10460815"/>
                    <a:pt x="3431302" y="10641283"/>
                  </a:cubicBezTo>
                  <a:cubicBezTo>
                    <a:pt x="3433512" y="10783297"/>
                    <a:pt x="3455831" y="10761981"/>
                    <a:pt x="3345343" y="10758316"/>
                  </a:cubicBezTo>
                  <a:cubicBezTo>
                    <a:pt x="2936786" y="10744923"/>
                    <a:pt x="3006572" y="10807684"/>
                    <a:pt x="3003850" y="10640825"/>
                  </a:cubicBezTo>
                  <a:cubicBezTo>
                    <a:pt x="2997084" y="10210984"/>
                    <a:pt x="2988189" y="10266846"/>
                    <a:pt x="3021532" y="10267467"/>
                  </a:cubicBezTo>
                  <a:close/>
                  <a:moveTo>
                    <a:pt x="3432515" y="9237558"/>
                  </a:moveTo>
                  <a:cubicBezTo>
                    <a:pt x="3783173" y="9237989"/>
                    <a:pt x="3507935" y="9238016"/>
                    <a:pt x="3862690" y="9238770"/>
                  </a:cubicBezTo>
                  <a:cubicBezTo>
                    <a:pt x="3871505" y="9806367"/>
                    <a:pt x="3883850" y="9730455"/>
                    <a:pt x="3829967" y="9730455"/>
                  </a:cubicBezTo>
                  <a:cubicBezTo>
                    <a:pt x="3827864" y="9730455"/>
                    <a:pt x="3441518" y="9728919"/>
                    <a:pt x="3441410" y="9720997"/>
                  </a:cubicBezTo>
                  <a:cubicBezTo>
                    <a:pt x="3436801" y="9380810"/>
                    <a:pt x="3435318" y="9389353"/>
                    <a:pt x="3432515" y="9237558"/>
                  </a:cubicBezTo>
                  <a:close/>
                  <a:moveTo>
                    <a:pt x="3829967" y="9755516"/>
                  </a:moveTo>
                  <a:cubicBezTo>
                    <a:pt x="3881316" y="9755516"/>
                    <a:pt x="3867650" y="9677100"/>
                    <a:pt x="3877650" y="10241300"/>
                  </a:cubicBezTo>
                  <a:cubicBezTo>
                    <a:pt x="3846436" y="10241112"/>
                    <a:pt x="3822069" y="10241165"/>
                    <a:pt x="3506668" y="10241220"/>
                  </a:cubicBezTo>
                  <a:cubicBezTo>
                    <a:pt x="3437043" y="10241220"/>
                    <a:pt x="3449658" y="10322197"/>
                    <a:pt x="3441842" y="9752175"/>
                  </a:cubicBezTo>
                  <a:cubicBezTo>
                    <a:pt x="3673466" y="9752310"/>
                    <a:pt x="3678884" y="9755516"/>
                    <a:pt x="3829967" y="9755516"/>
                  </a:cubicBezTo>
                  <a:close/>
                  <a:moveTo>
                    <a:pt x="3883688" y="9169515"/>
                  </a:moveTo>
                  <a:cubicBezTo>
                    <a:pt x="3875494" y="8643310"/>
                    <a:pt x="3835493" y="8719652"/>
                    <a:pt x="3991427" y="8723640"/>
                  </a:cubicBezTo>
                  <a:cubicBezTo>
                    <a:pt x="4098115" y="8726362"/>
                    <a:pt x="4207256" y="8726147"/>
                    <a:pt x="4301491" y="8724530"/>
                  </a:cubicBezTo>
                  <a:cubicBezTo>
                    <a:pt x="4307071" y="9185818"/>
                    <a:pt x="4305400" y="9096137"/>
                    <a:pt x="4307556" y="9214140"/>
                  </a:cubicBezTo>
                  <a:cubicBezTo>
                    <a:pt x="3815114" y="9226670"/>
                    <a:pt x="3884416" y="9215380"/>
                    <a:pt x="3883688" y="9169515"/>
                  </a:cubicBezTo>
                  <a:close/>
                  <a:moveTo>
                    <a:pt x="4308014" y="9239202"/>
                  </a:moveTo>
                  <a:cubicBezTo>
                    <a:pt x="4311303" y="9402800"/>
                    <a:pt x="4314295" y="9390700"/>
                    <a:pt x="4317340" y="9728731"/>
                  </a:cubicBezTo>
                  <a:cubicBezTo>
                    <a:pt x="4258633" y="9729269"/>
                    <a:pt x="3892422" y="9730428"/>
                    <a:pt x="3890508" y="9730428"/>
                  </a:cubicBezTo>
                  <a:cubicBezTo>
                    <a:pt x="3890777" y="9595610"/>
                    <a:pt x="3890723" y="9622719"/>
                    <a:pt x="3884739" y="9238851"/>
                  </a:cubicBezTo>
                  <a:cubicBezTo>
                    <a:pt x="4003773" y="9239363"/>
                    <a:pt x="4138332" y="9243486"/>
                    <a:pt x="4308014" y="9239202"/>
                  </a:cubicBezTo>
                  <a:close/>
                  <a:moveTo>
                    <a:pt x="4315184" y="9753765"/>
                  </a:moveTo>
                  <a:cubicBezTo>
                    <a:pt x="4317906" y="9753765"/>
                    <a:pt x="4325643" y="10241165"/>
                    <a:pt x="4325670" y="10243295"/>
                  </a:cubicBezTo>
                  <a:cubicBezTo>
                    <a:pt x="4074584" y="10247579"/>
                    <a:pt x="4015444" y="10242459"/>
                    <a:pt x="3899699" y="10241435"/>
                  </a:cubicBezTo>
                  <a:cubicBezTo>
                    <a:pt x="3897166" y="10096484"/>
                    <a:pt x="3890238" y="9956168"/>
                    <a:pt x="3890454" y="9755436"/>
                  </a:cubicBezTo>
                  <a:cubicBezTo>
                    <a:pt x="3892368" y="9755463"/>
                    <a:pt x="4275372" y="9754142"/>
                    <a:pt x="4315184" y="9753765"/>
                  </a:cubicBezTo>
                  <a:close/>
                  <a:moveTo>
                    <a:pt x="4326182" y="10273287"/>
                  </a:moveTo>
                  <a:cubicBezTo>
                    <a:pt x="4334780" y="10821697"/>
                    <a:pt x="4339282" y="10759260"/>
                    <a:pt x="4315184" y="10758990"/>
                  </a:cubicBezTo>
                  <a:cubicBezTo>
                    <a:pt x="3824360" y="10753735"/>
                    <a:pt x="3906195" y="10798414"/>
                    <a:pt x="3903743" y="10640798"/>
                  </a:cubicBezTo>
                  <a:cubicBezTo>
                    <a:pt x="3900885" y="10457986"/>
                    <a:pt x="3903204" y="10461597"/>
                    <a:pt x="3900239" y="10272802"/>
                  </a:cubicBezTo>
                  <a:cubicBezTo>
                    <a:pt x="3900104" y="10263020"/>
                    <a:pt x="4326155" y="10271185"/>
                    <a:pt x="4326182" y="10273287"/>
                  </a:cubicBezTo>
                  <a:close/>
                  <a:moveTo>
                    <a:pt x="4330090" y="9238635"/>
                  </a:moveTo>
                  <a:cubicBezTo>
                    <a:pt x="4412195" y="9236587"/>
                    <a:pt x="4426616" y="9236938"/>
                    <a:pt x="4758406" y="9236883"/>
                  </a:cubicBezTo>
                  <a:cubicBezTo>
                    <a:pt x="4762233" y="9461007"/>
                    <a:pt x="4759699" y="9260732"/>
                    <a:pt x="4766734" y="9729889"/>
                  </a:cubicBezTo>
                  <a:cubicBezTo>
                    <a:pt x="4290116" y="9728946"/>
                    <a:pt x="4339498" y="9730563"/>
                    <a:pt x="4339417" y="9721105"/>
                  </a:cubicBezTo>
                  <a:cubicBezTo>
                    <a:pt x="4336991" y="9430206"/>
                    <a:pt x="4332867" y="9373750"/>
                    <a:pt x="4330090" y="9238635"/>
                  </a:cubicBezTo>
                  <a:close/>
                  <a:moveTo>
                    <a:pt x="4767112" y="9754924"/>
                  </a:moveTo>
                  <a:cubicBezTo>
                    <a:pt x="4774039" y="10216697"/>
                    <a:pt x="4770724" y="9974654"/>
                    <a:pt x="4775010" y="10244318"/>
                  </a:cubicBezTo>
                  <a:cubicBezTo>
                    <a:pt x="4630746" y="10244076"/>
                    <a:pt x="4528344" y="10240196"/>
                    <a:pt x="4347773" y="10242917"/>
                  </a:cubicBezTo>
                  <a:cubicBezTo>
                    <a:pt x="4345428" y="10099502"/>
                    <a:pt x="4341277" y="9934879"/>
                    <a:pt x="4339713" y="9753523"/>
                  </a:cubicBezTo>
                  <a:cubicBezTo>
                    <a:pt x="4559342" y="9751609"/>
                    <a:pt x="4630127" y="9754682"/>
                    <a:pt x="4767112" y="9754924"/>
                  </a:cubicBezTo>
                  <a:close/>
                  <a:moveTo>
                    <a:pt x="4775414" y="10269353"/>
                  </a:moveTo>
                  <a:cubicBezTo>
                    <a:pt x="4778568" y="10497222"/>
                    <a:pt x="4774929" y="10394254"/>
                    <a:pt x="4780589" y="10757427"/>
                  </a:cubicBezTo>
                  <a:cubicBezTo>
                    <a:pt x="4618805" y="10757643"/>
                    <a:pt x="4577348" y="10761307"/>
                    <a:pt x="4355374" y="10759394"/>
                  </a:cubicBezTo>
                  <a:cubicBezTo>
                    <a:pt x="4351627" y="10615198"/>
                    <a:pt x="4351061" y="10453836"/>
                    <a:pt x="4348231" y="10272856"/>
                  </a:cubicBezTo>
                  <a:cubicBezTo>
                    <a:pt x="4348096" y="10262481"/>
                    <a:pt x="4329955" y="10268679"/>
                    <a:pt x="4775414" y="10269353"/>
                  </a:cubicBezTo>
                  <a:close/>
                  <a:moveTo>
                    <a:pt x="4780482" y="9236911"/>
                  </a:moveTo>
                  <a:cubicBezTo>
                    <a:pt x="4918276" y="9236883"/>
                    <a:pt x="4929246" y="9239067"/>
                    <a:pt x="5206586" y="9239767"/>
                  </a:cubicBezTo>
                  <a:cubicBezTo>
                    <a:pt x="5206613" y="9241923"/>
                    <a:pt x="5215131" y="9709867"/>
                    <a:pt x="5215536" y="9729566"/>
                  </a:cubicBezTo>
                  <a:cubicBezTo>
                    <a:pt x="5005637" y="9729512"/>
                    <a:pt x="4863692" y="9729997"/>
                    <a:pt x="4788784" y="9729917"/>
                  </a:cubicBezTo>
                  <a:cubicBezTo>
                    <a:pt x="4782072" y="9281320"/>
                    <a:pt x="4783743" y="9429262"/>
                    <a:pt x="4780482" y="9236911"/>
                  </a:cubicBezTo>
                  <a:close/>
                  <a:moveTo>
                    <a:pt x="4800132" y="9754951"/>
                  </a:moveTo>
                  <a:cubicBezTo>
                    <a:pt x="5303193" y="9754951"/>
                    <a:pt x="5215778" y="9717817"/>
                    <a:pt x="5218716" y="9905345"/>
                  </a:cubicBezTo>
                  <a:cubicBezTo>
                    <a:pt x="5221600" y="10090043"/>
                    <a:pt x="5222167" y="10077297"/>
                    <a:pt x="5224889" y="10245774"/>
                  </a:cubicBezTo>
                  <a:cubicBezTo>
                    <a:pt x="5018979" y="10246986"/>
                    <a:pt x="4977577" y="10244346"/>
                    <a:pt x="4797086" y="10244346"/>
                  </a:cubicBezTo>
                  <a:cubicBezTo>
                    <a:pt x="4788487" y="9697283"/>
                    <a:pt x="4783716" y="9754951"/>
                    <a:pt x="4800132" y="9754951"/>
                  </a:cubicBezTo>
                  <a:close/>
                  <a:moveTo>
                    <a:pt x="4800132" y="10269379"/>
                  </a:moveTo>
                  <a:cubicBezTo>
                    <a:pt x="4802045" y="10269379"/>
                    <a:pt x="5225293" y="10270404"/>
                    <a:pt x="5225347" y="10273287"/>
                  </a:cubicBezTo>
                  <a:cubicBezTo>
                    <a:pt x="5225401" y="10276521"/>
                    <a:pt x="5231250" y="10757400"/>
                    <a:pt x="5231277" y="10760634"/>
                  </a:cubicBezTo>
                  <a:cubicBezTo>
                    <a:pt x="4934691" y="10762170"/>
                    <a:pt x="5006957" y="10757454"/>
                    <a:pt x="4802666" y="10757427"/>
                  </a:cubicBezTo>
                  <a:cubicBezTo>
                    <a:pt x="4794175" y="10215080"/>
                    <a:pt x="4798218" y="10269379"/>
                    <a:pt x="4800132" y="10269379"/>
                  </a:cubicBezTo>
                  <a:close/>
                  <a:moveTo>
                    <a:pt x="5284999" y="9240064"/>
                  </a:moveTo>
                  <a:cubicBezTo>
                    <a:pt x="5444572" y="9240711"/>
                    <a:pt x="5449801" y="9240091"/>
                    <a:pt x="5608162" y="9240711"/>
                  </a:cubicBezTo>
                  <a:cubicBezTo>
                    <a:pt x="5673285" y="9240980"/>
                    <a:pt x="5656600" y="9163775"/>
                    <a:pt x="5663258" y="9728758"/>
                  </a:cubicBezTo>
                  <a:cubicBezTo>
                    <a:pt x="5193702" y="9730913"/>
                    <a:pt x="5237692" y="9733420"/>
                    <a:pt x="5237450" y="9720970"/>
                  </a:cubicBezTo>
                  <a:cubicBezTo>
                    <a:pt x="5226398" y="9163505"/>
                    <a:pt x="5209147" y="9239740"/>
                    <a:pt x="5284999" y="9240064"/>
                  </a:cubicBezTo>
                  <a:close/>
                  <a:moveTo>
                    <a:pt x="5663582" y="9753765"/>
                  </a:moveTo>
                  <a:cubicBezTo>
                    <a:pt x="5665064" y="9878128"/>
                    <a:pt x="5666628" y="9982469"/>
                    <a:pt x="5669862" y="10089505"/>
                  </a:cubicBezTo>
                  <a:cubicBezTo>
                    <a:pt x="5675873" y="10287380"/>
                    <a:pt x="5751725" y="10241543"/>
                    <a:pt x="5284945" y="10245342"/>
                  </a:cubicBezTo>
                  <a:cubicBezTo>
                    <a:pt x="5230280" y="10245774"/>
                    <a:pt x="5249472" y="10320661"/>
                    <a:pt x="5238151" y="9754600"/>
                  </a:cubicBezTo>
                  <a:cubicBezTo>
                    <a:pt x="5630670" y="9754654"/>
                    <a:pt x="5477619" y="9754654"/>
                    <a:pt x="5663582" y="9753765"/>
                  </a:cubicBezTo>
                  <a:close/>
                  <a:moveTo>
                    <a:pt x="5285160" y="10270404"/>
                  </a:moveTo>
                  <a:cubicBezTo>
                    <a:pt x="5287074" y="10270377"/>
                    <a:pt x="5673986" y="10266578"/>
                    <a:pt x="5674094" y="10273287"/>
                  </a:cubicBezTo>
                  <a:cubicBezTo>
                    <a:pt x="5682908" y="10838135"/>
                    <a:pt x="5712990" y="10758181"/>
                    <a:pt x="5608135" y="10759044"/>
                  </a:cubicBezTo>
                  <a:cubicBezTo>
                    <a:pt x="5446863" y="10760364"/>
                    <a:pt x="5437052" y="10759071"/>
                    <a:pt x="5284999" y="10760283"/>
                  </a:cubicBezTo>
                  <a:cubicBezTo>
                    <a:pt x="5243380" y="10760553"/>
                    <a:pt x="5253973" y="10782596"/>
                    <a:pt x="5251763" y="10640798"/>
                  </a:cubicBezTo>
                  <a:cubicBezTo>
                    <a:pt x="5245267" y="10214110"/>
                    <a:pt x="5232355" y="10270835"/>
                    <a:pt x="5285160" y="10270404"/>
                  </a:cubicBezTo>
                  <a:close/>
                  <a:moveTo>
                    <a:pt x="5678110" y="9240899"/>
                  </a:moveTo>
                  <a:cubicBezTo>
                    <a:pt x="5946313" y="9241384"/>
                    <a:pt x="5907767" y="9239713"/>
                    <a:pt x="6093326" y="9239713"/>
                  </a:cubicBezTo>
                  <a:cubicBezTo>
                    <a:pt x="6115321" y="9239713"/>
                    <a:pt x="6105213" y="9181588"/>
                    <a:pt x="6113973" y="9731183"/>
                  </a:cubicBezTo>
                  <a:cubicBezTo>
                    <a:pt x="5947364" y="9731641"/>
                    <a:pt x="5920706" y="9727815"/>
                    <a:pt x="5685388" y="9728623"/>
                  </a:cubicBezTo>
                  <a:cubicBezTo>
                    <a:pt x="5683555" y="9586448"/>
                    <a:pt x="5685577" y="9714853"/>
                    <a:pt x="5678110" y="9240899"/>
                  </a:cubicBezTo>
                  <a:close/>
                  <a:moveTo>
                    <a:pt x="5769892" y="9753549"/>
                  </a:moveTo>
                  <a:cubicBezTo>
                    <a:pt x="5929816" y="9753549"/>
                    <a:pt x="5931487" y="9756271"/>
                    <a:pt x="6093298" y="9756271"/>
                  </a:cubicBezTo>
                  <a:cubicBezTo>
                    <a:pt x="6124863" y="9756271"/>
                    <a:pt x="6113892" y="9695612"/>
                    <a:pt x="6122841" y="10245208"/>
                  </a:cubicBezTo>
                  <a:cubicBezTo>
                    <a:pt x="5961974" y="10245639"/>
                    <a:pt x="5901648" y="10242782"/>
                    <a:pt x="5695685" y="10243510"/>
                  </a:cubicBezTo>
                  <a:cubicBezTo>
                    <a:pt x="5685873" y="9674970"/>
                    <a:pt x="5651533" y="9753549"/>
                    <a:pt x="5769892" y="9753549"/>
                  </a:cubicBezTo>
                  <a:close/>
                  <a:moveTo>
                    <a:pt x="6119580" y="8801680"/>
                  </a:moveTo>
                  <a:cubicBezTo>
                    <a:pt x="6117908" y="8694268"/>
                    <a:pt x="6045184" y="8725958"/>
                    <a:pt x="6549566" y="8724126"/>
                  </a:cubicBezTo>
                  <a:cubicBezTo>
                    <a:pt x="6554094" y="8993089"/>
                    <a:pt x="6551291" y="8997832"/>
                    <a:pt x="6555119" y="9213897"/>
                  </a:cubicBezTo>
                  <a:cubicBezTo>
                    <a:pt x="6465574" y="9214948"/>
                    <a:pt x="6428699" y="9214652"/>
                    <a:pt x="6129418" y="9214706"/>
                  </a:cubicBezTo>
                  <a:cubicBezTo>
                    <a:pt x="6126265" y="8988966"/>
                    <a:pt x="6122464" y="8985463"/>
                    <a:pt x="6119580" y="8801680"/>
                  </a:cubicBezTo>
                  <a:close/>
                  <a:moveTo>
                    <a:pt x="6555577" y="9238932"/>
                  </a:moveTo>
                  <a:cubicBezTo>
                    <a:pt x="6558138" y="9373670"/>
                    <a:pt x="6562154" y="9448503"/>
                    <a:pt x="6564418" y="9721347"/>
                  </a:cubicBezTo>
                  <a:cubicBezTo>
                    <a:pt x="6564472" y="9728731"/>
                    <a:pt x="6614069" y="9728246"/>
                    <a:pt x="6136022" y="9731102"/>
                  </a:cubicBezTo>
                  <a:cubicBezTo>
                    <a:pt x="6128637" y="9267658"/>
                    <a:pt x="6132249" y="9433897"/>
                    <a:pt x="6129768" y="9239713"/>
                  </a:cubicBezTo>
                  <a:cubicBezTo>
                    <a:pt x="6429077" y="9239660"/>
                    <a:pt x="6477165" y="9239902"/>
                    <a:pt x="6555577" y="9238932"/>
                  </a:cubicBezTo>
                  <a:close/>
                  <a:moveTo>
                    <a:pt x="6564715" y="9753415"/>
                  </a:moveTo>
                  <a:cubicBezTo>
                    <a:pt x="6564741" y="9755543"/>
                    <a:pt x="6570133" y="10241381"/>
                    <a:pt x="6570160" y="10243322"/>
                  </a:cubicBezTo>
                  <a:cubicBezTo>
                    <a:pt x="6345220" y="10240331"/>
                    <a:pt x="6253034" y="10244561"/>
                    <a:pt x="6144917" y="10245100"/>
                  </a:cubicBezTo>
                  <a:cubicBezTo>
                    <a:pt x="6142707" y="10108368"/>
                    <a:pt x="6142518" y="10138818"/>
                    <a:pt x="6136427" y="9756136"/>
                  </a:cubicBezTo>
                  <a:cubicBezTo>
                    <a:pt x="6260393" y="9755409"/>
                    <a:pt x="6353387" y="9748914"/>
                    <a:pt x="6564715" y="9753415"/>
                  </a:cubicBezTo>
                  <a:close/>
                  <a:moveTo>
                    <a:pt x="6569782" y="8617575"/>
                  </a:moveTo>
                  <a:cubicBezTo>
                    <a:pt x="6561237" y="8161865"/>
                    <a:pt x="6557248" y="8210801"/>
                    <a:pt x="6578516" y="8210640"/>
                  </a:cubicBezTo>
                  <a:cubicBezTo>
                    <a:pt x="7055619" y="8206759"/>
                    <a:pt x="6989876" y="8199807"/>
                    <a:pt x="6990091" y="8250064"/>
                  </a:cubicBezTo>
                  <a:cubicBezTo>
                    <a:pt x="6992329" y="8777913"/>
                    <a:pt x="7025484" y="8697232"/>
                    <a:pt x="6901814" y="8698067"/>
                  </a:cubicBezTo>
                  <a:cubicBezTo>
                    <a:pt x="6747120" y="8699118"/>
                    <a:pt x="6751891" y="8698310"/>
                    <a:pt x="6578354" y="8698983"/>
                  </a:cubicBezTo>
                  <a:cubicBezTo>
                    <a:pt x="6568731" y="8699037"/>
                    <a:pt x="6571562" y="8711245"/>
                    <a:pt x="6569782" y="8617575"/>
                  </a:cubicBezTo>
                  <a:close/>
                  <a:moveTo>
                    <a:pt x="6578489" y="8724018"/>
                  </a:moveTo>
                  <a:cubicBezTo>
                    <a:pt x="7072601" y="8721996"/>
                    <a:pt x="6994755" y="8700169"/>
                    <a:pt x="6996372" y="8802058"/>
                  </a:cubicBezTo>
                  <a:cubicBezTo>
                    <a:pt x="7004109" y="9297732"/>
                    <a:pt x="7034433" y="9215137"/>
                    <a:pt x="6902003" y="9213521"/>
                  </a:cubicBezTo>
                  <a:cubicBezTo>
                    <a:pt x="6522530" y="9208912"/>
                    <a:pt x="6577518" y="9235941"/>
                    <a:pt x="6576467" y="9169569"/>
                  </a:cubicBezTo>
                  <a:cubicBezTo>
                    <a:pt x="6568650" y="8671012"/>
                    <a:pt x="6571157" y="8724018"/>
                    <a:pt x="6578489" y="8724018"/>
                  </a:cubicBezTo>
                  <a:close/>
                  <a:moveTo>
                    <a:pt x="6578569" y="9238635"/>
                  </a:moveTo>
                  <a:cubicBezTo>
                    <a:pt x="7094947" y="9232356"/>
                    <a:pt x="7003919" y="9214437"/>
                    <a:pt x="7007721" y="9353944"/>
                  </a:cubicBezTo>
                  <a:cubicBezTo>
                    <a:pt x="7011198" y="9481918"/>
                    <a:pt x="7013246" y="9595717"/>
                    <a:pt x="7012842" y="9721185"/>
                  </a:cubicBezTo>
                  <a:cubicBezTo>
                    <a:pt x="7012788" y="9738055"/>
                    <a:pt x="6588543" y="9728838"/>
                    <a:pt x="6586602" y="9728811"/>
                  </a:cubicBezTo>
                  <a:cubicBezTo>
                    <a:pt x="6583422" y="9362459"/>
                    <a:pt x="6575470" y="9238689"/>
                    <a:pt x="6578569" y="9238635"/>
                  </a:cubicBezTo>
                  <a:close/>
                  <a:moveTo>
                    <a:pt x="7012761" y="9756191"/>
                  </a:moveTo>
                  <a:cubicBezTo>
                    <a:pt x="7012653" y="9934125"/>
                    <a:pt x="7018637" y="10090933"/>
                    <a:pt x="7021171" y="10240869"/>
                  </a:cubicBezTo>
                  <a:cubicBezTo>
                    <a:pt x="6894536" y="10241489"/>
                    <a:pt x="6824831" y="10246663"/>
                    <a:pt x="6592209" y="10243618"/>
                  </a:cubicBezTo>
                  <a:cubicBezTo>
                    <a:pt x="6592182" y="10241220"/>
                    <a:pt x="6586818" y="9755813"/>
                    <a:pt x="6586791" y="9753900"/>
                  </a:cubicBezTo>
                  <a:cubicBezTo>
                    <a:pt x="6676578" y="9755813"/>
                    <a:pt x="7009634" y="9756191"/>
                    <a:pt x="7012761" y="9756191"/>
                  </a:cubicBezTo>
                  <a:close/>
                  <a:moveTo>
                    <a:pt x="7021602" y="10265903"/>
                  </a:moveTo>
                  <a:cubicBezTo>
                    <a:pt x="7024540" y="10446803"/>
                    <a:pt x="7024405" y="10556668"/>
                    <a:pt x="7028556" y="10757723"/>
                  </a:cubicBezTo>
                  <a:lnTo>
                    <a:pt x="6600835" y="10757912"/>
                  </a:lnTo>
                  <a:cubicBezTo>
                    <a:pt x="6599460" y="10692780"/>
                    <a:pt x="6592802" y="10280563"/>
                    <a:pt x="6592667" y="10272937"/>
                  </a:cubicBezTo>
                  <a:cubicBezTo>
                    <a:pt x="6592613" y="10268437"/>
                    <a:pt x="6555146" y="10268275"/>
                    <a:pt x="7021602" y="10265903"/>
                  </a:cubicBezTo>
                  <a:close/>
                  <a:moveTo>
                    <a:pt x="7027074" y="9239471"/>
                  </a:moveTo>
                  <a:cubicBezTo>
                    <a:pt x="7212767" y="9239821"/>
                    <a:pt x="7179639" y="9237854"/>
                    <a:pt x="7454338" y="9237746"/>
                  </a:cubicBezTo>
                  <a:cubicBezTo>
                    <a:pt x="7455874" y="9369870"/>
                    <a:pt x="7454338" y="9528753"/>
                    <a:pt x="7462209" y="9726117"/>
                  </a:cubicBezTo>
                  <a:cubicBezTo>
                    <a:pt x="7184033" y="9725982"/>
                    <a:pt x="7249210" y="9731345"/>
                    <a:pt x="7034918" y="9731183"/>
                  </a:cubicBezTo>
                  <a:cubicBezTo>
                    <a:pt x="7035592" y="9507276"/>
                    <a:pt x="7029608" y="9366313"/>
                    <a:pt x="7027074" y="9239471"/>
                  </a:cubicBezTo>
                  <a:close/>
                  <a:moveTo>
                    <a:pt x="7063598" y="9756217"/>
                  </a:moveTo>
                  <a:cubicBezTo>
                    <a:pt x="7541267" y="9756217"/>
                    <a:pt x="7463880" y="9697444"/>
                    <a:pt x="7467115" y="9905291"/>
                  </a:cubicBezTo>
                  <a:cubicBezTo>
                    <a:pt x="7469864" y="10081447"/>
                    <a:pt x="7467869" y="10080478"/>
                    <a:pt x="7470160" y="10242756"/>
                  </a:cubicBezTo>
                  <a:cubicBezTo>
                    <a:pt x="7468247" y="10242729"/>
                    <a:pt x="7095783" y="10240680"/>
                    <a:pt x="7043247" y="10240815"/>
                  </a:cubicBezTo>
                  <a:cubicBezTo>
                    <a:pt x="7034082" y="9700462"/>
                    <a:pt x="7020389" y="9756217"/>
                    <a:pt x="7063598" y="9756217"/>
                  </a:cubicBezTo>
                  <a:close/>
                  <a:moveTo>
                    <a:pt x="7063598" y="10265795"/>
                  </a:moveTo>
                  <a:cubicBezTo>
                    <a:pt x="7516146" y="10265795"/>
                    <a:pt x="7470538" y="10266766"/>
                    <a:pt x="7470618" y="10273314"/>
                  </a:cubicBezTo>
                  <a:cubicBezTo>
                    <a:pt x="7479514" y="10841746"/>
                    <a:pt x="7506981" y="10755864"/>
                    <a:pt x="7386951" y="10755864"/>
                  </a:cubicBezTo>
                  <a:cubicBezTo>
                    <a:pt x="7225759" y="10755864"/>
                    <a:pt x="7222147" y="10757723"/>
                    <a:pt x="7063571" y="10757723"/>
                  </a:cubicBezTo>
                  <a:cubicBezTo>
                    <a:pt x="7046051" y="10757723"/>
                    <a:pt x="7050632" y="10775752"/>
                    <a:pt x="7048504" y="10640852"/>
                  </a:cubicBezTo>
                  <a:cubicBezTo>
                    <a:pt x="7041953" y="10219688"/>
                    <a:pt x="7033300" y="10265795"/>
                    <a:pt x="7063598" y="10265795"/>
                  </a:cubicBezTo>
                  <a:close/>
                  <a:moveTo>
                    <a:pt x="7898799" y="8802004"/>
                  </a:moveTo>
                  <a:cubicBezTo>
                    <a:pt x="7906266" y="9276389"/>
                    <a:pt x="7918341" y="9214355"/>
                    <a:pt x="7872599" y="9213628"/>
                  </a:cubicBezTo>
                  <a:cubicBezTo>
                    <a:pt x="7779361" y="9212119"/>
                    <a:pt x="7698173" y="9212146"/>
                    <a:pt x="7548654" y="9212550"/>
                  </a:cubicBezTo>
                  <a:cubicBezTo>
                    <a:pt x="7451696" y="9212793"/>
                    <a:pt x="7476576" y="9282399"/>
                    <a:pt x="7469082" y="8801627"/>
                  </a:cubicBezTo>
                  <a:cubicBezTo>
                    <a:pt x="7467546" y="8701948"/>
                    <a:pt x="7446871" y="8723237"/>
                    <a:pt x="7548815" y="8721996"/>
                  </a:cubicBezTo>
                  <a:cubicBezTo>
                    <a:pt x="7959448" y="8717038"/>
                    <a:pt x="7897344" y="8707499"/>
                    <a:pt x="7898799" y="8802004"/>
                  </a:cubicBezTo>
                  <a:close/>
                  <a:moveTo>
                    <a:pt x="7888125" y="8250603"/>
                  </a:moveTo>
                  <a:cubicBezTo>
                    <a:pt x="7892600" y="8358609"/>
                    <a:pt x="7892761" y="8389491"/>
                    <a:pt x="7896077" y="8618060"/>
                  </a:cubicBezTo>
                  <a:cubicBezTo>
                    <a:pt x="7897397" y="8714856"/>
                    <a:pt x="7904406" y="8699603"/>
                    <a:pt x="7872815" y="8698606"/>
                  </a:cubicBezTo>
                  <a:cubicBezTo>
                    <a:pt x="7357003" y="8681737"/>
                    <a:pt x="7465848" y="8837817"/>
                    <a:pt x="7461158" y="8207325"/>
                  </a:cubicBezTo>
                  <a:cubicBezTo>
                    <a:pt x="7952116" y="8209239"/>
                    <a:pt x="7885591" y="8189621"/>
                    <a:pt x="7888125" y="8250603"/>
                  </a:cubicBezTo>
                  <a:close/>
                  <a:moveTo>
                    <a:pt x="7878232" y="7698367"/>
                  </a:moveTo>
                  <a:cubicBezTo>
                    <a:pt x="7886723" y="8242654"/>
                    <a:pt x="7889257" y="8182911"/>
                    <a:pt x="7872437" y="8183045"/>
                  </a:cubicBezTo>
                  <a:cubicBezTo>
                    <a:pt x="7375252" y="8186360"/>
                    <a:pt x="7461724" y="8210801"/>
                    <a:pt x="7459460" y="8065770"/>
                  </a:cubicBezTo>
                  <a:cubicBezTo>
                    <a:pt x="7456521" y="7880074"/>
                    <a:pt x="7455740" y="7893359"/>
                    <a:pt x="7452586" y="7697882"/>
                  </a:cubicBezTo>
                  <a:cubicBezTo>
                    <a:pt x="7452505" y="7691226"/>
                    <a:pt x="7878152" y="7693759"/>
                    <a:pt x="7878232" y="7698367"/>
                  </a:cubicBezTo>
                  <a:close/>
                  <a:moveTo>
                    <a:pt x="7877747" y="7668401"/>
                  </a:moveTo>
                  <a:cubicBezTo>
                    <a:pt x="7658495" y="7672740"/>
                    <a:pt x="7572967" y="7668563"/>
                    <a:pt x="7452101" y="7667916"/>
                  </a:cubicBezTo>
                  <a:cubicBezTo>
                    <a:pt x="7449593" y="7517171"/>
                    <a:pt x="7444311" y="7346136"/>
                    <a:pt x="7444014" y="7178360"/>
                  </a:cubicBezTo>
                  <a:cubicBezTo>
                    <a:pt x="7596445" y="7178980"/>
                    <a:pt x="7538383" y="7181027"/>
                    <a:pt x="7869256" y="7180219"/>
                  </a:cubicBezTo>
                  <a:cubicBezTo>
                    <a:pt x="7875133" y="7542394"/>
                    <a:pt x="7875726" y="7543499"/>
                    <a:pt x="7877747" y="7668401"/>
                  </a:cubicBezTo>
                  <a:close/>
                  <a:moveTo>
                    <a:pt x="7868879" y="7155131"/>
                  </a:moveTo>
                  <a:cubicBezTo>
                    <a:pt x="7388756" y="7156397"/>
                    <a:pt x="7444014" y="7154188"/>
                    <a:pt x="7444014" y="7146912"/>
                  </a:cubicBezTo>
                  <a:cubicBezTo>
                    <a:pt x="7443772" y="6909396"/>
                    <a:pt x="7437760" y="6783228"/>
                    <a:pt x="7435227" y="6661478"/>
                  </a:cubicBezTo>
                  <a:cubicBezTo>
                    <a:pt x="7575851" y="6662449"/>
                    <a:pt x="7588681" y="6667838"/>
                    <a:pt x="7861844" y="6665009"/>
                  </a:cubicBezTo>
                  <a:cubicBezTo>
                    <a:pt x="7864594" y="6860244"/>
                    <a:pt x="7861547" y="6702843"/>
                    <a:pt x="7868879" y="7155131"/>
                  </a:cubicBezTo>
                  <a:close/>
                  <a:moveTo>
                    <a:pt x="7858556" y="6227030"/>
                  </a:moveTo>
                  <a:cubicBezTo>
                    <a:pt x="7861413" y="6409088"/>
                    <a:pt x="7857881" y="6410731"/>
                    <a:pt x="7860766" y="6594864"/>
                  </a:cubicBezTo>
                  <a:cubicBezTo>
                    <a:pt x="7861844" y="6661829"/>
                    <a:pt x="7924029" y="6639651"/>
                    <a:pt x="7434715" y="6636471"/>
                  </a:cubicBezTo>
                  <a:cubicBezTo>
                    <a:pt x="7430753" y="6428436"/>
                    <a:pt x="7434688" y="6406150"/>
                    <a:pt x="7429755" y="6149124"/>
                  </a:cubicBezTo>
                  <a:cubicBezTo>
                    <a:pt x="7937156" y="6149879"/>
                    <a:pt x="7856965" y="6125896"/>
                    <a:pt x="7858556" y="6227030"/>
                  </a:cubicBezTo>
                  <a:close/>
                  <a:moveTo>
                    <a:pt x="7845401" y="5633159"/>
                  </a:moveTo>
                  <a:cubicBezTo>
                    <a:pt x="7854296" y="6153598"/>
                    <a:pt x="7851062" y="5922307"/>
                    <a:pt x="7856479" y="6125087"/>
                  </a:cubicBezTo>
                  <a:cubicBezTo>
                    <a:pt x="7350426" y="6125249"/>
                    <a:pt x="7430025" y="6148612"/>
                    <a:pt x="7427383" y="6042520"/>
                  </a:cubicBezTo>
                  <a:cubicBezTo>
                    <a:pt x="7424229" y="5916405"/>
                    <a:pt x="7422315" y="5803845"/>
                    <a:pt x="7421776" y="5675063"/>
                  </a:cubicBezTo>
                  <a:cubicBezTo>
                    <a:pt x="7421479" y="5616048"/>
                    <a:pt x="7355117" y="5628956"/>
                    <a:pt x="7845401" y="5633159"/>
                  </a:cubicBezTo>
                  <a:close/>
                  <a:moveTo>
                    <a:pt x="7840954" y="5123689"/>
                  </a:moveTo>
                  <a:cubicBezTo>
                    <a:pt x="7844269" y="5334500"/>
                    <a:pt x="7838986" y="5245761"/>
                    <a:pt x="7844970" y="5608152"/>
                  </a:cubicBezTo>
                  <a:cubicBezTo>
                    <a:pt x="7842248" y="5608125"/>
                    <a:pt x="7424607" y="5606535"/>
                    <a:pt x="7421345" y="5606508"/>
                  </a:cubicBezTo>
                  <a:cubicBezTo>
                    <a:pt x="7419027" y="5326119"/>
                    <a:pt x="7413824" y="5326927"/>
                    <a:pt x="7410752" y="5117733"/>
                  </a:cubicBezTo>
                  <a:cubicBezTo>
                    <a:pt x="7412719" y="5117733"/>
                    <a:pt x="7840926" y="5121775"/>
                    <a:pt x="7840954" y="5123689"/>
                  </a:cubicBezTo>
                  <a:close/>
                  <a:moveTo>
                    <a:pt x="7829902" y="4604221"/>
                  </a:moveTo>
                  <a:cubicBezTo>
                    <a:pt x="7844027" y="5265218"/>
                    <a:pt x="7839094" y="5014335"/>
                    <a:pt x="7840495" y="5094882"/>
                  </a:cubicBezTo>
                  <a:cubicBezTo>
                    <a:pt x="7663590" y="5099220"/>
                    <a:pt x="7542669" y="5093023"/>
                    <a:pt x="7410401" y="5092726"/>
                  </a:cubicBezTo>
                  <a:cubicBezTo>
                    <a:pt x="7408083" y="4937211"/>
                    <a:pt x="7407976" y="4827023"/>
                    <a:pt x="7403420" y="4604059"/>
                  </a:cubicBezTo>
                  <a:cubicBezTo>
                    <a:pt x="7533127" y="4604113"/>
                    <a:pt x="7707365" y="4605972"/>
                    <a:pt x="7829902" y="4604221"/>
                  </a:cubicBezTo>
                  <a:close/>
                  <a:moveTo>
                    <a:pt x="7829201" y="4572314"/>
                  </a:moveTo>
                  <a:cubicBezTo>
                    <a:pt x="7829471" y="4584010"/>
                    <a:pt x="7863650" y="4579186"/>
                    <a:pt x="7402907" y="4579025"/>
                  </a:cubicBezTo>
                  <a:cubicBezTo>
                    <a:pt x="7402854" y="4576546"/>
                    <a:pt x="7393582" y="4089010"/>
                    <a:pt x="7393555" y="4087016"/>
                  </a:cubicBezTo>
                  <a:cubicBezTo>
                    <a:pt x="7395495" y="4087016"/>
                    <a:pt x="7819713" y="4089414"/>
                    <a:pt x="7821761" y="4089441"/>
                  </a:cubicBezTo>
                  <a:cubicBezTo>
                    <a:pt x="7823325" y="4198660"/>
                    <a:pt x="7824673" y="4365465"/>
                    <a:pt x="7829201" y="4572314"/>
                  </a:cubicBezTo>
                  <a:close/>
                  <a:moveTo>
                    <a:pt x="7815913" y="3653079"/>
                  </a:moveTo>
                  <a:cubicBezTo>
                    <a:pt x="7818797" y="3836808"/>
                    <a:pt x="7817826" y="3836457"/>
                    <a:pt x="7820710" y="4020644"/>
                  </a:cubicBezTo>
                  <a:cubicBezTo>
                    <a:pt x="7821708" y="4083971"/>
                    <a:pt x="7887208" y="4062170"/>
                    <a:pt x="7393123" y="4061982"/>
                  </a:cubicBezTo>
                  <a:cubicBezTo>
                    <a:pt x="7388703" y="3797895"/>
                    <a:pt x="7392611" y="3858716"/>
                    <a:pt x="7387517" y="3575578"/>
                  </a:cubicBezTo>
                  <a:cubicBezTo>
                    <a:pt x="7888152" y="3575578"/>
                    <a:pt x="7814241" y="3545424"/>
                    <a:pt x="7815913" y="3653079"/>
                  </a:cubicBezTo>
                  <a:close/>
                  <a:moveTo>
                    <a:pt x="7808824" y="3101517"/>
                  </a:moveTo>
                  <a:cubicBezTo>
                    <a:pt x="7819983" y="3636075"/>
                    <a:pt x="7838986" y="3549466"/>
                    <a:pt x="7710519" y="3549466"/>
                  </a:cubicBezTo>
                  <a:cubicBezTo>
                    <a:pt x="7548464" y="3549466"/>
                    <a:pt x="7549165" y="3550544"/>
                    <a:pt x="7387031" y="3550544"/>
                  </a:cubicBezTo>
                  <a:cubicBezTo>
                    <a:pt x="7382746" y="3326744"/>
                    <a:pt x="7382018" y="3364121"/>
                    <a:pt x="7379322" y="3058319"/>
                  </a:cubicBezTo>
                  <a:cubicBezTo>
                    <a:pt x="7866615" y="3058347"/>
                    <a:pt x="7807556" y="3040372"/>
                    <a:pt x="7808824" y="3101517"/>
                  </a:cubicBezTo>
                  <a:close/>
                  <a:moveTo>
                    <a:pt x="7798499" y="2550169"/>
                  </a:moveTo>
                  <a:cubicBezTo>
                    <a:pt x="7807502" y="3124260"/>
                    <a:pt x="7839552" y="3032881"/>
                    <a:pt x="7710519" y="3032881"/>
                  </a:cubicBezTo>
                  <a:cubicBezTo>
                    <a:pt x="7550486" y="3032881"/>
                    <a:pt x="7548654" y="3033312"/>
                    <a:pt x="7386951" y="3033312"/>
                  </a:cubicBezTo>
                  <a:cubicBezTo>
                    <a:pt x="7376222" y="3033312"/>
                    <a:pt x="7379537" y="3048133"/>
                    <a:pt x="7377489" y="2917249"/>
                  </a:cubicBezTo>
                  <a:cubicBezTo>
                    <a:pt x="7370805" y="2488217"/>
                    <a:pt x="7368378" y="2544187"/>
                    <a:pt x="7386951" y="2544187"/>
                  </a:cubicBezTo>
                  <a:cubicBezTo>
                    <a:pt x="7828150" y="2544187"/>
                    <a:pt x="7798284" y="2535779"/>
                    <a:pt x="7798499" y="2550169"/>
                  </a:cubicBezTo>
                  <a:close/>
                  <a:moveTo>
                    <a:pt x="7798015" y="2517428"/>
                  </a:moveTo>
                  <a:cubicBezTo>
                    <a:pt x="7645772" y="2515676"/>
                    <a:pt x="7545715" y="2519126"/>
                    <a:pt x="7373473" y="2519153"/>
                  </a:cubicBezTo>
                  <a:cubicBezTo>
                    <a:pt x="7363958" y="1966431"/>
                    <a:pt x="7350157" y="2026821"/>
                    <a:pt x="7386977" y="2026821"/>
                  </a:cubicBezTo>
                  <a:cubicBezTo>
                    <a:pt x="7522993" y="2026821"/>
                    <a:pt x="7559382" y="2027144"/>
                    <a:pt x="7710545" y="2027144"/>
                  </a:cubicBezTo>
                  <a:cubicBezTo>
                    <a:pt x="7818554" y="2027171"/>
                    <a:pt x="7789254" y="1938406"/>
                    <a:pt x="7798015" y="2517428"/>
                  </a:cubicBezTo>
                  <a:close/>
                  <a:moveTo>
                    <a:pt x="7783432" y="1631257"/>
                  </a:moveTo>
                  <a:cubicBezTo>
                    <a:pt x="7786828" y="1743171"/>
                    <a:pt x="7786882" y="1767908"/>
                    <a:pt x="7790709" y="2002622"/>
                  </a:cubicBezTo>
                  <a:cubicBezTo>
                    <a:pt x="7742972" y="2002002"/>
                    <a:pt x="7396276" y="2001759"/>
                    <a:pt x="7362987" y="2001867"/>
                  </a:cubicBezTo>
                  <a:cubicBezTo>
                    <a:pt x="7354066" y="1440603"/>
                    <a:pt x="7339806" y="1515841"/>
                    <a:pt x="7386977" y="1515841"/>
                  </a:cubicBezTo>
                  <a:cubicBezTo>
                    <a:pt x="7861089" y="1515841"/>
                    <a:pt x="7778633" y="1472105"/>
                    <a:pt x="7783432" y="1631257"/>
                  </a:cubicBezTo>
                  <a:close/>
                  <a:moveTo>
                    <a:pt x="7775722" y="1079479"/>
                  </a:moveTo>
                  <a:cubicBezTo>
                    <a:pt x="7783054" y="1561005"/>
                    <a:pt x="7799254" y="1487250"/>
                    <a:pt x="7710519" y="1487250"/>
                  </a:cubicBezTo>
                  <a:cubicBezTo>
                    <a:pt x="7300883" y="1487250"/>
                    <a:pt x="7353958" y="1511907"/>
                    <a:pt x="7352960" y="1446882"/>
                  </a:cubicBezTo>
                  <a:cubicBezTo>
                    <a:pt x="7344874" y="930971"/>
                    <a:pt x="7335817" y="999579"/>
                    <a:pt x="7386977" y="999579"/>
                  </a:cubicBezTo>
                  <a:cubicBezTo>
                    <a:pt x="7845509" y="999579"/>
                    <a:pt x="7774079" y="974545"/>
                    <a:pt x="7775722" y="1079479"/>
                  </a:cubicBezTo>
                  <a:close/>
                  <a:moveTo>
                    <a:pt x="7386977" y="482860"/>
                  </a:moveTo>
                  <a:cubicBezTo>
                    <a:pt x="7826802" y="482860"/>
                    <a:pt x="7766935" y="472377"/>
                    <a:pt x="7766989" y="527674"/>
                  </a:cubicBezTo>
                  <a:cubicBezTo>
                    <a:pt x="7766989" y="1049567"/>
                    <a:pt x="7801330" y="973629"/>
                    <a:pt x="7710519" y="973629"/>
                  </a:cubicBezTo>
                  <a:cubicBezTo>
                    <a:pt x="7280478" y="973629"/>
                    <a:pt x="7348189" y="996912"/>
                    <a:pt x="7345844" y="895104"/>
                  </a:cubicBezTo>
                  <a:cubicBezTo>
                    <a:pt x="7335359" y="416784"/>
                    <a:pt x="7321018" y="482860"/>
                    <a:pt x="7386977" y="482860"/>
                  </a:cubicBezTo>
                  <a:close/>
                  <a:moveTo>
                    <a:pt x="7340911" y="2001975"/>
                  </a:moveTo>
                  <a:cubicBezTo>
                    <a:pt x="7227107" y="2002702"/>
                    <a:pt x="6914402" y="2014829"/>
                    <a:pt x="6913728" y="1997906"/>
                  </a:cubicBezTo>
                  <a:cubicBezTo>
                    <a:pt x="6906773" y="1825819"/>
                    <a:pt x="6907124" y="1660522"/>
                    <a:pt x="6905183" y="1515248"/>
                  </a:cubicBezTo>
                  <a:cubicBezTo>
                    <a:pt x="7366410" y="1515410"/>
                    <a:pt x="7141821" y="1515679"/>
                    <a:pt x="7332016" y="1515841"/>
                  </a:cubicBezTo>
                  <a:cubicBezTo>
                    <a:pt x="7336113" y="1745138"/>
                    <a:pt x="7332744" y="1487842"/>
                    <a:pt x="7340911" y="2001975"/>
                  </a:cubicBezTo>
                  <a:close/>
                  <a:moveTo>
                    <a:pt x="7330884" y="1447313"/>
                  </a:moveTo>
                  <a:cubicBezTo>
                    <a:pt x="7331827" y="1508107"/>
                    <a:pt x="7398811" y="1490402"/>
                    <a:pt x="6904833" y="1490241"/>
                  </a:cubicBezTo>
                  <a:cubicBezTo>
                    <a:pt x="6899550" y="1120520"/>
                    <a:pt x="6904779" y="1395843"/>
                    <a:pt x="6898849" y="997990"/>
                  </a:cubicBezTo>
                  <a:cubicBezTo>
                    <a:pt x="7495229" y="1000172"/>
                    <a:pt x="7275572" y="999391"/>
                    <a:pt x="7325924" y="999526"/>
                  </a:cubicBezTo>
                  <a:cubicBezTo>
                    <a:pt x="7330776" y="1262426"/>
                    <a:pt x="7327542" y="1233996"/>
                    <a:pt x="7330884" y="1447313"/>
                  </a:cubicBezTo>
                  <a:close/>
                  <a:moveTo>
                    <a:pt x="6901949" y="485312"/>
                  </a:moveTo>
                  <a:cubicBezTo>
                    <a:pt x="7380562" y="484369"/>
                    <a:pt x="7314792" y="464562"/>
                    <a:pt x="7316463" y="528051"/>
                  </a:cubicBezTo>
                  <a:cubicBezTo>
                    <a:pt x="7330372" y="1060400"/>
                    <a:pt x="7349591" y="974895"/>
                    <a:pt x="7225382" y="973871"/>
                  </a:cubicBezTo>
                  <a:cubicBezTo>
                    <a:pt x="6832459" y="970692"/>
                    <a:pt x="6898930" y="1000226"/>
                    <a:pt x="6897448" y="900978"/>
                  </a:cubicBezTo>
                  <a:cubicBezTo>
                    <a:pt x="6890897" y="435756"/>
                    <a:pt x="6885129" y="485366"/>
                    <a:pt x="6901949" y="485312"/>
                  </a:cubicBezTo>
                  <a:close/>
                  <a:moveTo>
                    <a:pt x="6891679" y="1999038"/>
                  </a:moveTo>
                  <a:cubicBezTo>
                    <a:pt x="6891895" y="2004400"/>
                    <a:pt x="6942543" y="2002164"/>
                    <a:pt x="6465925" y="2004778"/>
                  </a:cubicBezTo>
                  <a:cubicBezTo>
                    <a:pt x="6459348" y="1721047"/>
                    <a:pt x="6460992" y="1651899"/>
                    <a:pt x="6459213" y="1512607"/>
                  </a:cubicBezTo>
                  <a:cubicBezTo>
                    <a:pt x="6670783" y="1513362"/>
                    <a:pt x="6462043" y="1515113"/>
                    <a:pt x="6883134" y="1515248"/>
                  </a:cubicBezTo>
                  <a:cubicBezTo>
                    <a:pt x="6885075" y="1662301"/>
                    <a:pt x="6884752" y="1827085"/>
                    <a:pt x="6891679" y="1999038"/>
                  </a:cubicBezTo>
                  <a:close/>
                  <a:moveTo>
                    <a:pt x="6878013" y="1079479"/>
                  </a:moveTo>
                  <a:cubicBezTo>
                    <a:pt x="6880843" y="1260001"/>
                    <a:pt x="6879280" y="1264070"/>
                    <a:pt x="6882137" y="1447313"/>
                  </a:cubicBezTo>
                  <a:cubicBezTo>
                    <a:pt x="6883134" y="1510613"/>
                    <a:pt x="6947503" y="1489244"/>
                    <a:pt x="6458862" y="1487573"/>
                  </a:cubicBezTo>
                  <a:cubicBezTo>
                    <a:pt x="6456517" y="1318504"/>
                    <a:pt x="6455358" y="1315998"/>
                    <a:pt x="6450237" y="998367"/>
                  </a:cubicBezTo>
                  <a:cubicBezTo>
                    <a:pt x="6952247" y="998043"/>
                    <a:pt x="6876368" y="970260"/>
                    <a:pt x="6878013" y="1079479"/>
                  </a:cubicBezTo>
                  <a:close/>
                  <a:moveTo>
                    <a:pt x="6740138" y="485528"/>
                  </a:moveTo>
                  <a:cubicBezTo>
                    <a:pt x="6891598" y="485528"/>
                    <a:pt x="6867959" y="473644"/>
                    <a:pt x="6869091" y="527916"/>
                  </a:cubicBezTo>
                  <a:cubicBezTo>
                    <a:pt x="6871759" y="655648"/>
                    <a:pt x="6873430" y="766618"/>
                    <a:pt x="6875317" y="901382"/>
                  </a:cubicBezTo>
                  <a:cubicBezTo>
                    <a:pt x="6876719" y="995160"/>
                    <a:pt x="6954565" y="972928"/>
                    <a:pt x="6449859" y="973333"/>
                  </a:cubicBezTo>
                  <a:cubicBezTo>
                    <a:pt x="6444549" y="642497"/>
                    <a:pt x="6444576" y="634063"/>
                    <a:pt x="6441908" y="527269"/>
                  </a:cubicBezTo>
                  <a:cubicBezTo>
                    <a:pt x="6440506" y="471299"/>
                    <a:pt x="6388025" y="485258"/>
                    <a:pt x="6740138" y="485528"/>
                  </a:cubicBezTo>
                  <a:close/>
                  <a:moveTo>
                    <a:pt x="6416731" y="2004912"/>
                  </a:moveTo>
                  <a:cubicBezTo>
                    <a:pt x="6256700" y="2004912"/>
                    <a:pt x="6257589" y="2001706"/>
                    <a:pt x="6093326" y="2001706"/>
                  </a:cubicBezTo>
                  <a:cubicBezTo>
                    <a:pt x="5985937" y="2001706"/>
                    <a:pt x="6016207" y="2094028"/>
                    <a:pt x="6006396" y="1514709"/>
                  </a:cubicBezTo>
                  <a:cubicBezTo>
                    <a:pt x="6189123" y="1516649"/>
                    <a:pt x="6254543" y="1512230"/>
                    <a:pt x="6437136" y="1512526"/>
                  </a:cubicBezTo>
                  <a:cubicBezTo>
                    <a:pt x="6444172" y="2077752"/>
                    <a:pt x="6455763" y="2004912"/>
                    <a:pt x="6416731" y="2004912"/>
                  </a:cubicBezTo>
                  <a:close/>
                  <a:moveTo>
                    <a:pt x="6429481" y="1079425"/>
                  </a:moveTo>
                  <a:cubicBezTo>
                    <a:pt x="6436921" y="1550091"/>
                    <a:pt x="6445061" y="1487519"/>
                    <a:pt x="6416731" y="1487519"/>
                  </a:cubicBezTo>
                  <a:cubicBezTo>
                    <a:pt x="5944938" y="1487519"/>
                    <a:pt x="6006288" y="1510047"/>
                    <a:pt x="6005290" y="1446882"/>
                  </a:cubicBezTo>
                  <a:cubicBezTo>
                    <a:pt x="6002352" y="1258599"/>
                    <a:pt x="6004562" y="1262130"/>
                    <a:pt x="6001678" y="1079048"/>
                  </a:cubicBezTo>
                  <a:cubicBezTo>
                    <a:pt x="6000115" y="982037"/>
                    <a:pt x="5976287" y="998825"/>
                    <a:pt x="6093298" y="998825"/>
                  </a:cubicBezTo>
                  <a:cubicBezTo>
                    <a:pt x="6495979" y="998825"/>
                    <a:pt x="6427675" y="967808"/>
                    <a:pt x="6429481" y="1079425"/>
                  </a:cubicBezTo>
                  <a:close/>
                  <a:moveTo>
                    <a:pt x="6419831" y="527997"/>
                  </a:moveTo>
                  <a:cubicBezTo>
                    <a:pt x="6422608" y="638374"/>
                    <a:pt x="6422689" y="656025"/>
                    <a:pt x="6427783" y="973359"/>
                  </a:cubicBezTo>
                  <a:cubicBezTo>
                    <a:pt x="6380558" y="973359"/>
                    <a:pt x="6047610" y="973737"/>
                    <a:pt x="5999980" y="974249"/>
                  </a:cubicBezTo>
                  <a:lnTo>
                    <a:pt x="5992028" y="483587"/>
                  </a:lnTo>
                  <a:cubicBezTo>
                    <a:pt x="6500373" y="475503"/>
                    <a:pt x="6418511" y="475638"/>
                    <a:pt x="6419831" y="527997"/>
                  </a:cubicBezTo>
                  <a:close/>
                  <a:moveTo>
                    <a:pt x="5986422" y="1631042"/>
                  </a:moveTo>
                  <a:cubicBezTo>
                    <a:pt x="5988605" y="1747078"/>
                    <a:pt x="5987850" y="1703585"/>
                    <a:pt x="5992649" y="2002568"/>
                  </a:cubicBezTo>
                  <a:cubicBezTo>
                    <a:pt x="5853533" y="2005289"/>
                    <a:pt x="5909735" y="2008523"/>
                    <a:pt x="5564738" y="2005236"/>
                  </a:cubicBezTo>
                  <a:cubicBezTo>
                    <a:pt x="5558484" y="1502286"/>
                    <a:pt x="5562123" y="1668229"/>
                    <a:pt x="5560533" y="1511960"/>
                  </a:cubicBezTo>
                  <a:cubicBezTo>
                    <a:pt x="6072004" y="1511718"/>
                    <a:pt x="5983646" y="1490914"/>
                    <a:pt x="5986422" y="1631042"/>
                  </a:cubicBezTo>
                  <a:close/>
                  <a:moveTo>
                    <a:pt x="5979602" y="1079479"/>
                  </a:moveTo>
                  <a:cubicBezTo>
                    <a:pt x="5986853" y="1555616"/>
                    <a:pt x="5999333" y="1489863"/>
                    <a:pt x="5931784" y="1488489"/>
                  </a:cubicBezTo>
                  <a:cubicBezTo>
                    <a:pt x="5830703" y="1486441"/>
                    <a:pt x="5812050" y="1486845"/>
                    <a:pt x="5560236" y="1486953"/>
                  </a:cubicBezTo>
                  <a:cubicBezTo>
                    <a:pt x="5557217" y="1250003"/>
                    <a:pt x="5552392" y="1251324"/>
                    <a:pt x="5549751" y="999903"/>
                  </a:cubicBezTo>
                  <a:cubicBezTo>
                    <a:pt x="6054483" y="1004834"/>
                    <a:pt x="5977823" y="968482"/>
                    <a:pt x="5979602" y="1079479"/>
                  </a:cubicBezTo>
                  <a:close/>
                  <a:moveTo>
                    <a:pt x="5608081" y="485797"/>
                  </a:moveTo>
                  <a:cubicBezTo>
                    <a:pt x="5717734" y="487252"/>
                    <a:pt x="5823479" y="487495"/>
                    <a:pt x="5931838" y="484881"/>
                  </a:cubicBezTo>
                  <a:cubicBezTo>
                    <a:pt x="5985371" y="483534"/>
                    <a:pt x="5968793" y="410640"/>
                    <a:pt x="5977904" y="974545"/>
                  </a:cubicBezTo>
                  <a:cubicBezTo>
                    <a:pt x="5785796" y="977294"/>
                    <a:pt x="5861189" y="977968"/>
                    <a:pt x="5549508" y="974922"/>
                  </a:cubicBezTo>
                  <a:cubicBezTo>
                    <a:pt x="5544872" y="403095"/>
                    <a:pt x="5518887" y="484638"/>
                    <a:pt x="5608081" y="485797"/>
                  </a:cubicBezTo>
                  <a:close/>
                  <a:moveTo>
                    <a:pt x="5550829" y="2521551"/>
                  </a:moveTo>
                  <a:cubicBezTo>
                    <a:pt x="5445192" y="2522306"/>
                    <a:pt x="5308180" y="2521551"/>
                    <a:pt x="5127123" y="2521551"/>
                  </a:cubicBezTo>
                  <a:cubicBezTo>
                    <a:pt x="5126827" y="2503658"/>
                    <a:pt x="5119576" y="2084569"/>
                    <a:pt x="5118228" y="2028141"/>
                  </a:cubicBezTo>
                  <a:cubicBezTo>
                    <a:pt x="5120196" y="2028141"/>
                    <a:pt x="5539966" y="2030054"/>
                    <a:pt x="5542931" y="2030081"/>
                  </a:cubicBezTo>
                  <a:cubicBezTo>
                    <a:pt x="5545141" y="2209525"/>
                    <a:pt x="5548942" y="2403332"/>
                    <a:pt x="5550829" y="2521551"/>
                  </a:cubicBezTo>
                  <a:close/>
                  <a:moveTo>
                    <a:pt x="5538807" y="1630772"/>
                  </a:moveTo>
                  <a:cubicBezTo>
                    <a:pt x="5537863" y="2080365"/>
                    <a:pt x="5586733" y="2004751"/>
                    <a:pt x="5446621" y="2004751"/>
                  </a:cubicBezTo>
                  <a:cubicBezTo>
                    <a:pt x="5080302" y="2004751"/>
                    <a:pt x="5117662" y="2004724"/>
                    <a:pt x="5117500" y="1998175"/>
                  </a:cubicBezTo>
                  <a:cubicBezTo>
                    <a:pt x="5115343" y="1908790"/>
                    <a:pt x="5101516" y="1513119"/>
                    <a:pt x="5123484" y="1513119"/>
                  </a:cubicBezTo>
                  <a:cubicBezTo>
                    <a:pt x="5623041" y="1513119"/>
                    <a:pt x="5539130" y="1476336"/>
                    <a:pt x="5538807" y="1630772"/>
                  </a:cubicBezTo>
                  <a:close/>
                  <a:moveTo>
                    <a:pt x="5528753" y="1079479"/>
                  </a:moveTo>
                  <a:cubicBezTo>
                    <a:pt x="5536273" y="1559146"/>
                    <a:pt x="5568377" y="1486953"/>
                    <a:pt x="5446621" y="1487007"/>
                  </a:cubicBezTo>
                  <a:cubicBezTo>
                    <a:pt x="5061218" y="1487007"/>
                    <a:pt x="5110087" y="1506328"/>
                    <a:pt x="5109144" y="1446828"/>
                  </a:cubicBezTo>
                  <a:cubicBezTo>
                    <a:pt x="5108928" y="1432438"/>
                    <a:pt x="5102567" y="1019548"/>
                    <a:pt x="5102216" y="996669"/>
                  </a:cubicBezTo>
                  <a:cubicBezTo>
                    <a:pt x="5614173" y="995591"/>
                    <a:pt x="5527162" y="979126"/>
                    <a:pt x="5528753" y="1079479"/>
                  </a:cubicBezTo>
                  <a:close/>
                  <a:moveTo>
                    <a:pt x="5123484" y="486094"/>
                  </a:moveTo>
                  <a:cubicBezTo>
                    <a:pt x="5582043" y="486094"/>
                    <a:pt x="5520504" y="467015"/>
                    <a:pt x="5521825" y="526704"/>
                  </a:cubicBezTo>
                  <a:cubicBezTo>
                    <a:pt x="5534009" y="1062502"/>
                    <a:pt x="5544144" y="974464"/>
                    <a:pt x="5446621" y="974464"/>
                  </a:cubicBezTo>
                  <a:cubicBezTo>
                    <a:pt x="5285484" y="974464"/>
                    <a:pt x="5285322" y="971635"/>
                    <a:pt x="5123484" y="971635"/>
                  </a:cubicBezTo>
                  <a:cubicBezTo>
                    <a:pt x="5094669" y="971635"/>
                    <a:pt x="5102028" y="985701"/>
                    <a:pt x="5100788" y="895158"/>
                  </a:cubicBezTo>
                  <a:cubicBezTo>
                    <a:pt x="5094400" y="423117"/>
                    <a:pt x="5082108" y="486094"/>
                    <a:pt x="5123484" y="486094"/>
                  </a:cubicBezTo>
                  <a:close/>
                  <a:moveTo>
                    <a:pt x="5088038" y="1513173"/>
                  </a:moveTo>
                  <a:cubicBezTo>
                    <a:pt x="5089898" y="1648342"/>
                    <a:pt x="5089925" y="1774106"/>
                    <a:pt x="5095532" y="2003161"/>
                  </a:cubicBezTo>
                  <a:cubicBezTo>
                    <a:pt x="4645140" y="2003969"/>
                    <a:pt x="4669130" y="2009278"/>
                    <a:pt x="4668861" y="1999226"/>
                  </a:cubicBezTo>
                  <a:cubicBezTo>
                    <a:pt x="4667837" y="1955760"/>
                    <a:pt x="4659642" y="1516676"/>
                    <a:pt x="4659615" y="1514709"/>
                  </a:cubicBezTo>
                  <a:cubicBezTo>
                    <a:pt x="4885444" y="1516622"/>
                    <a:pt x="4951107" y="1513469"/>
                    <a:pt x="5088038" y="1513173"/>
                  </a:cubicBezTo>
                  <a:close/>
                  <a:moveTo>
                    <a:pt x="5087688" y="1488139"/>
                  </a:moveTo>
                  <a:cubicBezTo>
                    <a:pt x="4593872" y="1489190"/>
                    <a:pt x="4659481" y="1507945"/>
                    <a:pt x="4658510" y="1446828"/>
                  </a:cubicBezTo>
                  <a:cubicBezTo>
                    <a:pt x="4655626" y="1262749"/>
                    <a:pt x="4656407" y="1262642"/>
                    <a:pt x="4653523" y="1079048"/>
                  </a:cubicBezTo>
                  <a:cubicBezTo>
                    <a:pt x="4651906" y="976593"/>
                    <a:pt x="4568157" y="999633"/>
                    <a:pt x="5080114" y="996777"/>
                  </a:cubicBezTo>
                  <a:cubicBezTo>
                    <a:pt x="5080140" y="998825"/>
                    <a:pt x="5087014" y="1441358"/>
                    <a:pt x="5087688" y="1488139"/>
                  </a:cubicBezTo>
                  <a:close/>
                  <a:moveTo>
                    <a:pt x="5071784" y="485959"/>
                  </a:moveTo>
                  <a:cubicBezTo>
                    <a:pt x="5077229" y="760608"/>
                    <a:pt x="5076798" y="769393"/>
                    <a:pt x="5079763" y="971743"/>
                  </a:cubicBezTo>
                  <a:cubicBezTo>
                    <a:pt x="4584438" y="974356"/>
                    <a:pt x="4652553" y="1006936"/>
                    <a:pt x="4649992" y="895050"/>
                  </a:cubicBezTo>
                  <a:cubicBezTo>
                    <a:pt x="4645976" y="719864"/>
                    <a:pt x="4644952" y="619403"/>
                    <a:pt x="4644574" y="527593"/>
                  </a:cubicBezTo>
                  <a:cubicBezTo>
                    <a:pt x="4644305" y="465048"/>
                    <a:pt x="4581392" y="483534"/>
                    <a:pt x="5071784" y="485959"/>
                  </a:cubicBezTo>
                  <a:close/>
                  <a:moveTo>
                    <a:pt x="4638617" y="2003673"/>
                  </a:moveTo>
                  <a:cubicBezTo>
                    <a:pt x="4375105" y="1997987"/>
                    <a:pt x="4216583" y="2007850"/>
                    <a:pt x="4216475" y="1998391"/>
                  </a:cubicBezTo>
                  <a:cubicBezTo>
                    <a:pt x="4210491" y="1425028"/>
                    <a:pt x="4174775" y="1510802"/>
                    <a:pt x="4314969" y="1512688"/>
                  </a:cubicBezTo>
                  <a:cubicBezTo>
                    <a:pt x="4447965" y="1514467"/>
                    <a:pt x="4483114" y="1513038"/>
                    <a:pt x="4637566" y="1514467"/>
                  </a:cubicBezTo>
                  <a:cubicBezTo>
                    <a:pt x="4646920" y="2067161"/>
                    <a:pt x="4651825" y="2003915"/>
                    <a:pt x="4638617" y="2003673"/>
                  </a:cubicBezTo>
                  <a:close/>
                  <a:moveTo>
                    <a:pt x="4631447" y="1079479"/>
                  </a:moveTo>
                  <a:cubicBezTo>
                    <a:pt x="4634331" y="1263154"/>
                    <a:pt x="4633550" y="1262965"/>
                    <a:pt x="4636434" y="1447259"/>
                  </a:cubicBezTo>
                  <a:cubicBezTo>
                    <a:pt x="4637405" y="1508242"/>
                    <a:pt x="4703929" y="1488462"/>
                    <a:pt x="4209413" y="1486684"/>
                  </a:cubicBezTo>
                  <a:cubicBezTo>
                    <a:pt x="4205450" y="1225939"/>
                    <a:pt x="4209197" y="1228634"/>
                    <a:pt x="4204453" y="1000738"/>
                  </a:cubicBezTo>
                  <a:cubicBezTo>
                    <a:pt x="4696490" y="997801"/>
                    <a:pt x="4629695" y="966326"/>
                    <a:pt x="4631447" y="1079479"/>
                  </a:cubicBezTo>
                  <a:close/>
                  <a:moveTo>
                    <a:pt x="4622229" y="485177"/>
                  </a:moveTo>
                  <a:cubicBezTo>
                    <a:pt x="4623927" y="762576"/>
                    <a:pt x="4626083" y="801892"/>
                    <a:pt x="4629587" y="973710"/>
                  </a:cubicBezTo>
                  <a:cubicBezTo>
                    <a:pt x="4529476" y="971581"/>
                    <a:pt x="4422330" y="971554"/>
                    <a:pt x="4314861" y="974006"/>
                  </a:cubicBezTo>
                  <a:cubicBezTo>
                    <a:pt x="4169870" y="977321"/>
                    <a:pt x="4207714" y="1056816"/>
                    <a:pt x="4193886" y="527323"/>
                  </a:cubicBezTo>
                  <a:cubicBezTo>
                    <a:pt x="4191946" y="453676"/>
                    <a:pt x="4138359" y="495202"/>
                    <a:pt x="4622229" y="485177"/>
                  </a:cubicBezTo>
                  <a:close/>
                  <a:moveTo>
                    <a:pt x="4153373" y="2002676"/>
                  </a:moveTo>
                  <a:cubicBezTo>
                    <a:pt x="3836786" y="2002729"/>
                    <a:pt x="3808160" y="2002676"/>
                    <a:pt x="3767916" y="2002864"/>
                  </a:cubicBezTo>
                  <a:cubicBezTo>
                    <a:pt x="3760423" y="1737916"/>
                    <a:pt x="3763819" y="1637186"/>
                    <a:pt x="3762606" y="1514089"/>
                  </a:cubicBezTo>
                  <a:cubicBezTo>
                    <a:pt x="3995632" y="1513389"/>
                    <a:pt x="4054960" y="1511341"/>
                    <a:pt x="4187687" y="1511637"/>
                  </a:cubicBezTo>
                  <a:cubicBezTo>
                    <a:pt x="4196151" y="2090525"/>
                    <a:pt x="4212513" y="2002676"/>
                    <a:pt x="4153373" y="2002676"/>
                  </a:cubicBezTo>
                  <a:close/>
                  <a:moveTo>
                    <a:pt x="4183805" y="1079425"/>
                  </a:moveTo>
                  <a:cubicBezTo>
                    <a:pt x="4191164" y="1550522"/>
                    <a:pt x="4195396" y="1486576"/>
                    <a:pt x="4153400" y="1486576"/>
                  </a:cubicBezTo>
                  <a:cubicBezTo>
                    <a:pt x="3702389" y="1486576"/>
                    <a:pt x="3762714" y="1508403"/>
                    <a:pt x="3761771" y="1446828"/>
                  </a:cubicBezTo>
                  <a:cubicBezTo>
                    <a:pt x="3753495" y="918440"/>
                    <a:pt x="3728077" y="998717"/>
                    <a:pt x="3829994" y="998717"/>
                  </a:cubicBezTo>
                  <a:cubicBezTo>
                    <a:pt x="3991508" y="998717"/>
                    <a:pt x="3991562" y="1000900"/>
                    <a:pt x="4153400" y="1000900"/>
                  </a:cubicBezTo>
                  <a:cubicBezTo>
                    <a:pt x="4189708" y="1000873"/>
                    <a:pt x="4182269" y="985082"/>
                    <a:pt x="4183805" y="1079425"/>
                  </a:cubicBezTo>
                  <a:close/>
                  <a:moveTo>
                    <a:pt x="3829967" y="483614"/>
                  </a:moveTo>
                  <a:cubicBezTo>
                    <a:pt x="3842851" y="483614"/>
                    <a:pt x="4150785" y="483803"/>
                    <a:pt x="4170678" y="483830"/>
                  </a:cubicBezTo>
                  <a:cubicBezTo>
                    <a:pt x="4172349" y="553274"/>
                    <a:pt x="4165746" y="280618"/>
                    <a:pt x="4181784" y="975839"/>
                  </a:cubicBezTo>
                  <a:cubicBezTo>
                    <a:pt x="4001913" y="976351"/>
                    <a:pt x="3927409" y="972416"/>
                    <a:pt x="3752983" y="974006"/>
                  </a:cubicBezTo>
                  <a:cubicBezTo>
                    <a:pt x="3746245" y="394741"/>
                    <a:pt x="3714923" y="483614"/>
                    <a:pt x="3829967" y="483614"/>
                  </a:cubicBezTo>
                  <a:close/>
                  <a:moveTo>
                    <a:pt x="3740530" y="1514170"/>
                  </a:moveTo>
                  <a:cubicBezTo>
                    <a:pt x="3742147" y="1685476"/>
                    <a:pt x="3737511" y="1647776"/>
                    <a:pt x="3745813" y="2002972"/>
                  </a:cubicBezTo>
                  <a:cubicBezTo>
                    <a:pt x="3247981" y="2006098"/>
                    <a:pt x="3372971" y="2005289"/>
                    <a:pt x="3321137" y="2005774"/>
                  </a:cubicBezTo>
                  <a:cubicBezTo>
                    <a:pt x="3319547" y="1803075"/>
                    <a:pt x="3316123" y="1666047"/>
                    <a:pt x="3313563" y="1512850"/>
                  </a:cubicBezTo>
                  <a:cubicBezTo>
                    <a:pt x="3522491" y="1516811"/>
                    <a:pt x="3575404" y="1514898"/>
                    <a:pt x="3740530" y="1514170"/>
                  </a:cubicBezTo>
                  <a:close/>
                  <a:moveTo>
                    <a:pt x="3732390" y="1079479"/>
                  </a:moveTo>
                  <a:cubicBezTo>
                    <a:pt x="3739910" y="1559846"/>
                    <a:pt x="3764304" y="1488786"/>
                    <a:pt x="3668210" y="1489567"/>
                  </a:cubicBezTo>
                  <a:cubicBezTo>
                    <a:pt x="3256337" y="1492908"/>
                    <a:pt x="3313320" y="1497409"/>
                    <a:pt x="3312511" y="1446828"/>
                  </a:cubicBezTo>
                  <a:cubicBezTo>
                    <a:pt x="3305503" y="1010493"/>
                    <a:pt x="3305988" y="1038007"/>
                    <a:pt x="3305207" y="1000065"/>
                  </a:cubicBezTo>
                  <a:cubicBezTo>
                    <a:pt x="3806678" y="1007313"/>
                    <a:pt x="3730584" y="963685"/>
                    <a:pt x="3732390" y="1079479"/>
                  </a:cubicBezTo>
                  <a:close/>
                  <a:moveTo>
                    <a:pt x="3345100" y="486067"/>
                  </a:moveTo>
                  <a:cubicBezTo>
                    <a:pt x="3782715" y="482240"/>
                    <a:pt x="3722147" y="471892"/>
                    <a:pt x="3723764" y="528078"/>
                  </a:cubicBezTo>
                  <a:cubicBezTo>
                    <a:pt x="3738913" y="1045606"/>
                    <a:pt x="3741015" y="973818"/>
                    <a:pt x="3668129" y="975381"/>
                  </a:cubicBezTo>
                  <a:cubicBezTo>
                    <a:pt x="3558125" y="977752"/>
                    <a:pt x="3454133" y="977617"/>
                    <a:pt x="3345154" y="975704"/>
                  </a:cubicBezTo>
                  <a:cubicBezTo>
                    <a:pt x="3294020" y="974815"/>
                    <a:pt x="3305314" y="991145"/>
                    <a:pt x="3302700" y="894996"/>
                  </a:cubicBezTo>
                  <a:cubicBezTo>
                    <a:pt x="3289869" y="422902"/>
                    <a:pt x="3283885" y="486633"/>
                    <a:pt x="3345100" y="486067"/>
                  </a:cubicBezTo>
                  <a:close/>
                  <a:moveTo>
                    <a:pt x="3298980" y="1997475"/>
                  </a:moveTo>
                  <a:cubicBezTo>
                    <a:pt x="3299115" y="2012646"/>
                    <a:pt x="3332674" y="2004562"/>
                    <a:pt x="2871123" y="2004293"/>
                  </a:cubicBezTo>
                  <a:cubicBezTo>
                    <a:pt x="2870692" y="1915231"/>
                    <a:pt x="2865409" y="1515248"/>
                    <a:pt x="2865355" y="1512176"/>
                  </a:cubicBezTo>
                  <a:cubicBezTo>
                    <a:pt x="3091399" y="1512176"/>
                    <a:pt x="3196551" y="1511071"/>
                    <a:pt x="3291487" y="1512526"/>
                  </a:cubicBezTo>
                  <a:cubicBezTo>
                    <a:pt x="3294182" y="1674373"/>
                    <a:pt x="3297632" y="1812291"/>
                    <a:pt x="3298980" y="1997475"/>
                  </a:cubicBezTo>
                  <a:close/>
                  <a:moveTo>
                    <a:pt x="3291082" y="1487465"/>
                  </a:moveTo>
                  <a:cubicBezTo>
                    <a:pt x="2804463" y="1480082"/>
                    <a:pt x="2865409" y="1511502"/>
                    <a:pt x="2864384" y="1446774"/>
                  </a:cubicBezTo>
                  <a:cubicBezTo>
                    <a:pt x="2858239" y="1057247"/>
                    <a:pt x="2858131" y="1046010"/>
                    <a:pt x="2857053" y="996588"/>
                  </a:cubicBezTo>
                  <a:cubicBezTo>
                    <a:pt x="2860072" y="996588"/>
                    <a:pt x="3281028" y="999768"/>
                    <a:pt x="3283131" y="999795"/>
                  </a:cubicBezTo>
                  <a:cubicBezTo>
                    <a:pt x="3284236" y="1053717"/>
                    <a:pt x="3284371" y="1069562"/>
                    <a:pt x="3291082" y="1487465"/>
                  </a:cubicBezTo>
                  <a:close/>
                  <a:moveTo>
                    <a:pt x="2860018" y="487171"/>
                  </a:moveTo>
                  <a:cubicBezTo>
                    <a:pt x="3338954" y="487171"/>
                    <a:pt x="3273993" y="470733"/>
                    <a:pt x="3274478" y="527781"/>
                  </a:cubicBezTo>
                  <a:cubicBezTo>
                    <a:pt x="3278306" y="1054553"/>
                    <a:pt x="3316770" y="974303"/>
                    <a:pt x="3183370" y="974303"/>
                  </a:cubicBezTo>
                  <a:cubicBezTo>
                    <a:pt x="3024794" y="974303"/>
                    <a:pt x="3020723" y="971581"/>
                    <a:pt x="2859991" y="971581"/>
                  </a:cubicBezTo>
                  <a:cubicBezTo>
                    <a:pt x="2855112" y="971554"/>
                    <a:pt x="2834410" y="487171"/>
                    <a:pt x="2860018" y="487171"/>
                  </a:cubicBezTo>
                  <a:close/>
                  <a:moveTo>
                    <a:pt x="2848966" y="1998553"/>
                  </a:moveTo>
                  <a:cubicBezTo>
                    <a:pt x="2849020" y="2007122"/>
                    <a:pt x="2505505" y="2006502"/>
                    <a:pt x="2423131" y="2005370"/>
                  </a:cubicBezTo>
                  <a:cubicBezTo>
                    <a:pt x="2414748" y="1524222"/>
                    <a:pt x="2416123" y="1654217"/>
                    <a:pt x="2413481" y="1514359"/>
                  </a:cubicBezTo>
                  <a:cubicBezTo>
                    <a:pt x="2612678" y="1517458"/>
                    <a:pt x="2683947" y="1512392"/>
                    <a:pt x="2843306" y="1512176"/>
                  </a:cubicBezTo>
                  <a:cubicBezTo>
                    <a:pt x="2843306" y="1514116"/>
                    <a:pt x="2848696" y="1930483"/>
                    <a:pt x="2848966" y="1998553"/>
                  </a:cubicBezTo>
                  <a:close/>
                  <a:moveTo>
                    <a:pt x="2842928" y="1487142"/>
                  </a:moveTo>
                  <a:cubicBezTo>
                    <a:pt x="2351107" y="1487869"/>
                    <a:pt x="2413292" y="1509697"/>
                    <a:pt x="2412322" y="1446828"/>
                  </a:cubicBezTo>
                  <a:cubicBezTo>
                    <a:pt x="2409923" y="1292526"/>
                    <a:pt x="2409842" y="1260001"/>
                    <a:pt x="2406985" y="1079048"/>
                  </a:cubicBezTo>
                  <a:cubicBezTo>
                    <a:pt x="2405367" y="972551"/>
                    <a:pt x="2330729" y="996777"/>
                    <a:pt x="2834977" y="996588"/>
                  </a:cubicBezTo>
                  <a:cubicBezTo>
                    <a:pt x="2836324" y="1057732"/>
                    <a:pt x="2842901" y="1485121"/>
                    <a:pt x="2842928" y="1487142"/>
                  </a:cubicBezTo>
                  <a:close/>
                  <a:moveTo>
                    <a:pt x="2826081" y="487091"/>
                  </a:moveTo>
                  <a:cubicBezTo>
                    <a:pt x="2827645" y="817171"/>
                    <a:pt x="2831176" y="844173"/>
                    <a:pt x="2834356" y="971581"/>
                  </a:cubicBezTo>
                  <a:cubicBezTo>
                    <a:pt x="2524724" y="971716"/>
                    <a:pt x="2463482" y="972012"/>
                    <a:pt x="2405341" y="973440"/>
                  </a:cubicBezTo>
                  <a:cubicBezTo>
                    <a:pt x="2399437" y="587174"/>
                    <a:pt x="2400839" y="666157"/>
                    <a:pt x="2396661" y="483884"/>
                  </a:cubicBezTo>
                  <a:cubicBezTo>
                    <a:pt x="2606587" y="478225"/>
                    <a:pt x="2688772" y="486390"/>
                    <a:pt x="2826081" y="487091"/>
                  </a:cubicBezTo>
                  <a:close/>
                  <a:moveTo>
                    <a:pt x="2394073" y="1631150"/>
                  </a:moveTo>
                  <a:cubicBezTo>
                    <a:pt x="2405367" y="2063658"/>
                    <a:pt x="2409626" y="2005182"/>
                    <a:pt x="2375313" y="2004589"/>
                  </a:cubicBezTo>
                  <a:cubicBezTo>
                    <a:pt x="1974518" y="1997070"/>
                    <a:pt x="1973386" y="2011164"/>
                    <a:pt x="1973171" y="1998337"/>
                  </a:cubicBezTo>
                  <a:cubicBezTo>
                    <a:pt x="1963629" y="1427076"/>
                    <a:pt x="1930797" y="1512958"/>
                    <a:pt x="2051933" y="1512472"/>
                  </a:cubicBezTo>
                  <a:cubicBezTo>
                    <a:pt x="2200375" y="1511880"/>
                    <a:pt x="2269892" y="1511691"/>
                    <a:pt x="2374908" y="1513658"/>
                  </a:cubicBezTo>
                  <a:cubicBezTo>
                    <a:pt x="2397173" y="1514089"/>
                    <a:pt x="2390542" y="1495657"/>
                    <a:pt x="2394073" y="1631150"/>
                  </a:cubicBezTo>
                  <a:close/>
                  <a:moveTo>
                    <a:pt x="2384909" y="1079479"/>
                  </a:moveTo>
                  <a:cubicBezTo>
                    <a:pt x="2392079" y="1537911"/>
                    <a:pt x="2396580" y="1489001"/>
                    <a:pt x="2375313" y="1488597"/>
                  </a:cubicBezTo>
                  <a:cubicBezTo>
                    <a:pt x="1903600" y="1479731"/>
                    <a:pt x="1962227" y="1511071"/>
                    <a:pt x="1961230" y="1446882"/>
                  </a:cubicBezTo>
                  <a:cubicBezTo>
                    <a:pt x="1958372" y="1264501"/>
                    <a:pt x="1962739" y="1265040"/>
                    <a:pt x="1959828" y="1078994"/>
                  </a:cubicBezTo>
                  <a:cubicBezTo>
                    <a:pt x="1957995" y="962985"/>
                    <a:pt x="1893330" y="1012487"/>
                    <a:pt x="2375393" y="999310"/>
                  </a:cubicBezTo>
                  <a:cubicBezTo>
                    <a:pt x="2387065" y="998987"/>
                    <a:pt x="2383507" y="987022"/>
                    <a:pt x="2384909" y="1079479"/>
                  </a:cubicBezTo>
                  <a:close/>
                  <a:moveTo>
                    <a:pt x="2374585" y="484504"/>
                  </a:moveTo>
                  <a:cubicBezTo>
                    <a:pt x="2386903" y="1028521"/>
                    <a:pt x="2385825" y="973952"/>
                    <a:pt x="2374828" y="974222"/>
                  </a:cubicBezTo>
                  <a:cubicBezTo>
                    <a:pt x="2268463" y="977294"/>
                    <a:pt x="2249810" y="976189"/>
                    <a:pt x="2051852" y="976728"/>
                  </a:cubicBezTo>
                  <a:cubicBezTo>
                    <a:pt x="1927725" y="977051"/>
                    <a:pt x="1962739" y="1058514"/>
                    <a:pt x="1948911" y="527269"/>
                  </a:cubicBezTo>
                  <a:cubicBezTo>
                    <a:pt x="1947051" y="453622"/>
                    <a:pt x="1896403" y="498220"/>
                    <a:pt x="2374585" y="484504"/>
                  </a:cubicBezTo>
                  <a:close/>
                  <a:moveTo>
                    <a:pt x="1951122" y="1998822"/>
                  </a:moveTo>
                  <a:cubicBezTo>
                    <a:pt x="1951283" y="2008901"/>
                    <a:pt x="1523157" y="2001679"/>
                    <a:pt x="1523022" y="1998014"/>
                  </a:cubicBezTo>
                  <a:cubicBezTo>
                    <a:pt x="1502563" y="1431684"/>
                    <a:pt x="1509437" y="1511556"/>
                    <a:pt x="1567013" y="1511556"/>
                  </a:cubicBezTo>
                  <a:cubicBezTo>
                    <a:pt x="1721276" y="1511556"/>
                    <a:pt x="1725454" y="1512796"/>
                    <a:pt x="1890284" y="1512796"/>
                  </a:cubicBezTo>
                  <a:cubicBezTo>
                    <a:pt x="1955542" y="1512796"/>
                    <a:pt x="1941094" y="1434082"/>
                    <a:pt x="1951122" y="1998822"/>
                  </a:cubicBezTo>
                  <a:close/>
                  <a:moveTo>
                    <a:pt x="1937779" y="1079425"/>
                  </a:moveTo>
                  <a:cubicBezTo>
                    <a:pt x="1945245" y="1554726"/>
                    <a:pt x="1951122" y="1487788"/>
                    <a:pt x="1890284" y="1487788"/>
                  </a:cubicBezTo>
                  <a:cubicBezTo>
                    <a:pt x="1455904" y="1487788"/>
                    <a:pt x="1515232" y="1497571"/>
                    <a:pt x="1514450" y="1446828"/>
                  </a:cubicBezTo>
                  <a:cubicBezTo>
                    <a:pt x="1506283" y="925501"/>
                    <a:pt x="1484422" y="1000172"/>
                    <a:pt x="1567013" y="1000172"/>
                  </a:cubicBezTo>
                  <a:cubicBezTo>
                    <a:pt x="2007835" y="1000172"/>
                    <a:pt x="1936296" y="984246"/>
                    <a:pt x="1937779" y="1079425"/>
                  </a:cubicBezTo>
                  <a:close/>
                  <a:moveTo>
                    <a:pt x="1567013" y="484827"/>
                  </a:moveTo>
                  <a:cubicBezTo>
                    <a:pt x="1897616" y="484908"/>
                    <a:pt x="1898505" y="484908"/>
                    <a:pt x="1925757" y="484962"/>
                  </a:cubicBezTo>
                  <a:cubicBezTo>
                    <a:pt x="1928345" y="592456"/>
                    <a:pt x="1935919" y="974869"/>
                    <a:pt x="1935973" y="976997"/>
                  </a:cubicBezTo>
                  <a:cubicBezTo>
                    <a:pt x="1796777" y="977132"/>
                    <a:pt x="1923250" y="977132"/>
                    <a:pt x="1505178" y="975030"/>
                  </a:cubicBezTo>
                  <a:cubicBezTo>
                    <a:pt x="1496040" y="395927"/>
                    <a:pt x="1477819" y="484827"/>
                    <a:pt x="1567013" y="484827"/>
                  </a:cubicBezTo>
                  <a:close/>
                  <a:moveTo>
                    <a:pt x="1494234" y="1630934"/>
                  </a:moveTo>
                  <a:cubicBezTo>
                    <a:pt x="1494881" y="1755944"/>
                    <a:pt x="1496444" y="1875564"/>
                    <a:pt x="1500892" y="1998984"/>
                  </a:cubicBezTo>
                  <a:cubicBezTo>
                    <a:pt x="1501000" y="2001867"/>
                    <a:pt x="1073951" y="2018709"/>
                    <a:pt x="1073951" y="1999092"/>
                  </a:cubicBezTo>
                  <a:cubicBezTo>
                    <a:pt x="1073951" y="1471674"/>
                    <a:pt x="1048964" y="1513766"/>
                    <a:pt x="1082146" y="1513981"/>
                  </a:cubicBezTo>
                  <a:cubicBezTo>
                    <a:pt x="1575989" y="1517350"/>
                    <a:pt x="1493398" y="1470111"/>
                    <a:pt x="1494234" y="1630934"/>
                  </a:cubicBezTo>
                  <a:close/>
                  <a:moveTo>
                    <a:pt x="1484746" y="1079533"/>
                  </a:moveTo>
                  <a:cubicBezTo>
                    <a:pt x="1492266" y="1561786"/>
                    <a:pt x="1520353" y="1485821"/>
                    <a:pt x="1405256" y="1488004"/>
                  </a:cubicBezTo>
                  <a:cubicBezTo>
                    <a:pt x="1003141" y="1495037"/>
                    <a:pt x="1064787" y="1497705"/>
                    <a:pt x="1064005" y="1446882"/>
                  </a:cubicBezTo>
                  <a:cubicBezTo>
                    <a:pt x="1056134" y="944040"/>
                    <a:pt x="1051633" y="999633"/>
                    <a:pt x="1082389" y="999148"/>
                  </a:cubicBezTo>
                  <a:cubicBezTo>
                    <a:pt x="1565854" y="991333"/>
                    <a:pt x="1483290" y="987345"/>
                    <a:pt x="1484746" y="1079533"/>
                  </a:cubicBezTo>
                  <a:close/>
                  <a:moveTo>
                    <a:pt x="1082281" y="483695"/>
                  </a:moveTo>
                  <a:cubicBezTo>
                    <a:pt x="1537012" y="480947"/>
                    <a:pt x="1474772" y="470922"/>
                    <a:pt x="1475878" y="531797"/>
                  </a:cubicBezTo>
                  <a:cubicBezTo>
                    <a:pt x="1478169" y="656833"/>
                    <a:pt x="1479517" y="748024"/>
                    <a:pt x="1483102" y="974869"/>
                  </a:cubicBezTo>
                  <a:cubicBezTo>
                    <a:pt x="1379972" y="974087"/>
                    <a:pt x="1297489" y="970853"/>
                    <a:pt x="1058452" y="974491"/>
                  </a:cubicBezTo>
                  <a:cubicBezTo>
                    <a:pt x="1051768" y="416488"/>
                    <a:pt x="1033519" y="483965"/>
                    <a:pt x="1082281" y="483695"/>
                  </a:cubicBezTo>
                  <a:close/>
                  <a:moveTo>
                    <a:pt x="1051875" y="1999092"/>
                  </a:moveTo>
                  <a:cubicBezTo>
                    <a:pt x="1051875" y="2011299"/>
                    <a:pt x="1089127" y="2006071"/>
                    <a:pt x="624881" y="2005640"/>
                  </a:cubicBezTo>
                  <a:cubicBezTo>
                    <a:pt x="625528" y="1783969"/>
                    <a:pt x="619544" y="1639934"/>
                    <a:pt x="617118" y="1514224"/>
                  </a:cubicBezTo>
                  <a:cubicBezTo>
                    <a:pt x="751650" y="1514170"/>
                    <a:pt x="879741" y="1512850"/>
                    <a:pt x="1043142" y="1513766"/>
                  </a:cubicBezTo>
                  <a:cubicBezTo>
                    <a:pt x="1045730" y="1643653"/>
                    <a:pt x="1051875" y="1764163"/>
                    <a:pt x="1051875" y="1999092"/>
                  </a:cubicBezTo>
                  <a:close/>
                  <a:moveTo>
                    <a:pt x="1041929" y="1447313"/>
                  </a:moveTo>
                  <a:cubicBezTo>
                    <a:pt x="1042792" y="1501694"/>
                    <a:pt x="1112551" y="1488947"/>
                    <a:pt x="616606" y="1489190"/>
                  </a:cubicBezTo>
                  <a:cubicBezTo>
                    <a:pt x="611242" y="1186272"/>
                    <a:pt x="609220" y="1150540"/>
                    <a:pt x="607657" y="1000253"/>
                  </a:cubicBezTo>
                  <a:cubicBezTo>
                    <a:pt x="912437" y="1000469"/>
                    <a:pt x="962654" y="1000765"/>
                    <a:pt x="1036673" y="999822"/>
                  </a:cubicBezTo>
                  <a:cubicBezTo>
                    <a:pt x="1040446" y="1280669"/>
                    <a:pt x="1039988" y="1322923"/>
                    <a:pt x="1041929" y="1447313"/>
                  </a:cubicBezTo>
                  <a:close/>
                  <a:moveTo>
                    <a:pt x="1026942" y="483965"/>
                  </a:moveTo>
                  <a:cubicBezTo>
                    <a:pt x="1034813" y="731128"/>
                    <a:pt x="1032387" y="656160"/>
                    <a:pt x="1036349" y="974815"/>
                  </a:cubicBezTo>
                  <a:cubicBezTo>
                    <a:pt x="970660" y="975623"/>
                    <a:pt x="945888" y="975461"/>
                    <a:pt x="607441" y="975246"/>
                  </a:cubicBezTo>
                  <a:cubicBezTo>
                    <a:pt x="606201" y="821510"/>
                    <a:pt x="608870" y="862416"/>
                    <a:pt x="601161" y="486633"/>
                  </a:cubicBezTo>
                  <a:cubicBezTo>
                    <a:pt x="738955" y="486552"/>
                    <a:pt x="628574" y="485582"/>
                    <a:pt x="1026942" y="483965"/>
                  </a:cubicBezTo>
                  <a:close/>
                  <a:moveTo>
                    <a:pt x="274358" y="484207"/>
                  </a:moveTo>
                  <a:cubicBezTo>
                    <a:pt x="432853" y="484207"/>
                    <a:pt x="431937" y="486417"/>
                    <a:pt x="579058" y="486579"/>
                  </a:cubicBezTo>
                  <a:cubicBezTo>
                    <a:pt x="586982" y="874812"/>
                    <a:pt x="584098" y="825687"/>
                    <a:pt x="585365" y="975192"/>
                  </a:cubicBezTo>
                  <a:cubicBezTo>
                    <a:pt x="281717" y="974976"/>
                    <a:pt x="233872" y="974788"/>
                    <a:pt x="159449" y="975354"/>
                  </a:cubicBezTo>
                  <a:cubicBezTo>
                    <a:pt x="153546" y="382777"/>
                    <a:pt x="111792" y="484207"/>
                    <a:pt x="274358" y="484207"/>
                  </a:cubicBezTo>
                  <a:close/>
                  <a:moveTo>
                    <a:pt x="274358" y="1000011"/>
                  </a:moveTo>
                  <a:cubicBezTo>
                    <a:pt x="645070" y="1000253"/>
                    <a:pt x="584988" y="973764"/>
                    <a:pt x="586632" y="1079533"/>
                  </a:cubicBezTo>
                  <a:cubicBezTo>
                    <a:pt x="589543" y="1266630"/>
                    <a:pt x="590945" y="1263477"/>
                    <a:pt x="593829" y="1447259"/>
                  </a:cubicBezTo>
                  <a:cubicBezTo>
                    <a:pt x="594772" y="1507541"/>
                    <a:pt x="661594" y="1488678"/>
                    <a:pt x="166241" y="1488435"/>
                  </a:cubicBezTo>
                  <a:cubicBezTo>
                    <a:pt x="156376" y="910060"/>
                    <a:pt x="128235" y="1000011"/>
                    <a:pt x="274358" y="1000011"/>
                  </a:cubicBezTo>
                  <a:close/>
                  <a:moveTo>
                    <a:pt x="174436" y="1997798"/>
                  </a:moveTo>
                  <a:cubicBezTo>
                    <a:pt x="172630" y="1423033"/>
                    <a:pt x="124219" y="1513443"/>
                    <a:pt x="274358" y="1513523"/>
                  </a:cubicBezTo>
                  <a:cubicBezTo>
                    <a:pt x="414821" y="1513523"/>
                    <a:pt x="437436" y="1514224"/>
                    <a:pt x="594988" y="1514224"/>
                  </a:cubicBezTo>
                  <a:cubicBezTo>
                    <a:pt x="597818" y="1662840"/>
                    <a:pt x="603398" y="1777340"/>
                    <a:pt x="602724" y="2005640"/>
                  </a:cubicBezTo>
                  <a:cubicBezTo>
                    <a:pt x="600029" y="2005640"/>
                    <a:pt x="174463" y="2005640"/>
                    <a:pt x="174436" y="1997798"/>
                  </a:cubicBezTo>
                  <a:close/>
                  <a:moveTo>
                    <a:pt x="179342" y="2365956"/>
                  </a:moveTo>
                  <a:cubicBezTo>
                    <a:pt x="177455" y="2265684"/>
                    <a:pt x="175002" y="2129652"/>
                    <a:pt x="174571" y="2029138"/>
                  </a:cubicBezTo>
                  <a:cubicBezTo>
                    <a:pt x="420427" y="2028141"/>
                    <a:pt x="399348" y="2030647"/>
                    <a:pt x="602697" y="2030647"/>
                  </a:cubicBezTo>
                  <a:cubicBezTo>
                    <a:pt x="602050" y="2545992"/>
                    <a:pt x="622563" y="2517644"/>
                    <a:pt x="597441" y="2517644"/>
                  </a:cubicBezTo>
                  <a:cubicBezTo>
                    <a:pt x="94514" y="2517644"/>
                    <a:pt x="182900" y="2557149"/>
                    <a:pt x="179342" y="2365956"/>
                  </a:cubicBezTo>
                  <a:close/>
                  <a:moveTo>
                    <a:pt x="182495" y="2549792"/>
                  </a:moveTo>
                  <a:cubicBezTo>
                    <a:pt x="182334" y="2540064"/>
                    <a:pt x="609975" y="2539552"/>
                    <a:pt x="610137" y="2550223"/>
                  </a:cubicBezTo>
                  <a:cubicBezTo>
                    <a:pt x="618600" y="3090010"/>
                    <a:pt x="635043" y="3031561"/>
                    <a:pt x="597414" y="3031561"/>
                  </a:cubicBezTo>
                  <a:cubicBezTo>
                    <a:pt x="301771" y="3031507"/>
                    <a:pt x="249263" y="3031318"/>
                    <a:pt x="191337" y="3031857"/>
                  </a:cubicBezTo>
                  <a:cubicBezTo>
                    <a:pt x="189854" y="2972815"/>
                    <a:pt x="182738" y="2565044"/>
                    <a:pt x="182495" y="2549792"/>
                  </a:cubicBezTo>
                  <a:close/>
                  <a:moveTo>
                    <a:pt x="200286" y="3468758"/>
                  </a:moveTo>
                  <a:cubicBezTo>
                    <a:pt x="194194" y="2981708"/>
                    <a:pt x="167347" y="3056541"/>
                    <a:pt x="274358" y="3056541"/>
                  </a:cubicBezTo>
                  <a:cubicBezTo>
                    <a:pt x="296758" y="3056541"/>
                    <a:pt x="601673" y="3056595"/>
                    <a:pt x="620703" y="3056622"/>
                  </a:cubicBezTo>
                  <a:cubicBezTo>
                    <a:pt x="622239" y="3185916"/>
                    <a:pt x="621215" y="3122185"/>
                    <a:pt x="627603" y="3550436"/>
                  </a:cubicBezTo>
                  <a:cubicBezTo>
                    <a:pt x="122628" y="3550813"/>
                    <a:pt x="201526" y="3566578"/>
                    <a:pt x="200286" y="3468758"/>
                  </a:cubicBezTo>
                  <a:close/>
                  <a:moveTo>
                    <a:pt x="208696" y="4020159"/>
                  </a:moveTo>
                  <a:cubicBezTo>
                    <a:pt x="203601" y="3700183"/>
                    <a:pt x="202577" y="3638824"/>
                    <a:pt x="201660" y="3572506"/>
                  </a:cubicBezTo>
                  <a:cubicBezTo>
                    <a:pt x="370345" y="3570727"/>
                    <a:pt x="435225" y="3575605"/>
                    <a:pt x="628008" y="3575470"/>
                  </a:cubicBezTo>
                  <a:cubicBezTo>
                    <a:pt x="632779" y="3888197"/>
                    <a:pt x="628493" y="3852437"/>
                    <a:pt x="632752" y="4066401"/>
                  </a:cubicBezTo>
                  <a:cubicBezTo>
                    <a:pt x="135863" y="4068018"/>
                    <a:pt x="209477" y="4070686"/>
                    <a:pt x="208696" y="4020159"/>
                  </a:cubicBezTo>
                  <a:close/>
                  <a:moveTo>
                    <a:pt x="216378" y="4571668"/>
                  </a:moveTo>
                  <a:cubicBezTo>
                    <a:pt x="204086" y="4008787"/>
                    <a:pt x="191283" y="4088094"/>
                    <a:pt x="274385" y="4088094"/>
                  </a:cubicBezTo>
                  <a:cubicBezTo>
                    <a:pt x="433366" y="4088094"/>
                    <a:pt x="436331" y="4091462"/>
                    <a:pt x="597468" y="4091462"/>
                  </a:cubicBezTo>
                  <a:cubicBezTo>
                    <a:pt x="639437" y="4091462"/>
                    <a:pt x="638601" y="4013341"/>
                    <a:pt x="643911" y="4570752"/>
                  </a:cubicBezTo>
                  <a:cubicBezTo>
                    <a:pt x="644019" y="4583013"/>
                    <a:pt x="652375" y="4579833"/>
                    <a:pt x="597468" y="4579833"/>
                  </a:cubicBezTo>
                  <a:cubicBezTo>
                    <a:pt x="171552" y="4579833"/>
                    <a:pt x="216593" y="4581234"/>
                    <a:pt x="216378" y="4571668"/>
                  </a:cubicBezTo>
                  <a:close/>
                  <a:moveTo>
                    <a:pt x="217106" y="4604113"/>
                  </a:moveTo>
                  <a:cubicBezTo>
                    <a:pt x="283253" y="4604059"/>
                    <a:pt x="642186" y="4604921"/>
                    <a:pt x="644208" y="4604921"/>
                  </a:cubicBezTo>
                  <a:cubicBezTo>
                    <a:pt x="649922" y="5172491"/>
                    <a:pt x="677093" y="5095232"/>
                    <a:pt x="597441" y="5095232"/>
                  </a:cubicBezTo>
                  <a:cubicBezTo>
                    <a:pt x="276110" y="5095178"/>
                    <a:pt x="258266" y="5095205"/>
                    <a:pt x="222146" y="5095124"/>
                  </a:cubicBezTo>
                  <a:cubicBezTo>
                    <a:pt x="219612" y="4911827"/>
                    <a:pt x="223683" y="4904659"/>
                    <a:pt x="217106" y="4604113"/>
                  </a:cubicBezTo>
                  <a:close/>
                  <a:moveTo>
                    <a:pt x="233359" y="5610847"/>
                  </a:moveTo>
                  <a:cubicBezTo>
                    <a:pt x="223602" y="5131908"/>
                    <a:pt x="224491" y="5261202"/>
                    <a:pt x="222497" y="5120132"/>
                  </a:cubicBezTo>
                  <a:cubicBezTo>
                    <a:pt x="685611" y="5121317"/>
                    <a:pt x="652510" y="5117491"/>
                    <a:pt x="652591" y="5123716"/>
                  </a:cubicBezTo>
                  <a:cubicBezTo>
                    <a:pt x="661297" y="5680776"/>
                    <a:pt x="685152" y="5607721"/>
                    <a:pt x="597414" y="5607721"/>
                  </a:cubicBezTo>
                  <a:cubicBezTo>
                    <a:pt x="421910" y="5607748"/>
                    <a:pt x="420077" y="5611709"/>
                    <a:pt x="233359" y="5610847"/>
                  </a:cubicBezTo>
                  <a:close/>
                  <a:moveTo>
                    <a:pt x="233899" y="5635881"/>
                  </a:moveTo>
                  <a:cubicBezTo>
                    <a:pt x="381100" y="5636528"/>
                    <a:pt x="402772" y="5633456"/>
                    <a:pt x="660569" y="5632675"/>
                  </a:cubicBezTo>
                  <a:cubicBezTo>
                    <a:pt x="669734" y="6217275"/>
                    <a:pt x="691109" y="6123093"/>
                    <a:pt x="597441" y="6123093"/>
                  </a:cubicBezTo>
                  <a:cubicBezTo>
                    <a:pt x="435845" y="6123093"/>
                    <a:pt x="435684" y="6126138"/>
                    <a:pt x="274358" y="6126138"/>
                  </a:cubicBezTo>
                  <a:cubicBezTo>
                    <a:pt x="225650" y="6126138"/>
                    <a:pt x="245651" y="6189088"/>
                    <a:pt x="233899" y="5635881"/>
                  </a:cubicBezTo>
                  <a:close/>
                  <a:moveTo>
                    <a:pt x="245058" y="6594433"/>
                  </a:moveTo>
                  <a:cubicBezTo>
                    <a:pt x="237025" y="6079707"/>
                    <a:pt x="236944" y="6151145"/>
                    <a:pt x="274358" y="6151145"/>
                  </a:cubicBezTo>
                  <a:cubicBezTo>
                    <a:pt x="736259" y="6151145"/>
                    <a:pt x="669330" y="6118243"/>
                    <a:pt x="671082" y="6227030"/>
                  </a:cubicBezTo>
                  <a:cubicBezTo>
                    <a:pt x="673885" y="6406474"/>
                    <a:pt x="670462" y="6411270"/>
                    <a:pt x="673346" y="6594810"/>
                  </a:cubicBezTo>
                  <a:cubicBezTo>
                    <a:pt x="674182" y="6647547"/>
                    <a:pt x="689276" y="6636363"/>
                    <a:pt x="597468" y="6636363"/>
                  </a:cubicBezTo>
                  <a:cubicBezTo>
                    <a:pt x="189153" y="6636363"/>
                    <a:pt x="245947" y="6652209"/>
                    <a:pt x="245058" y="6594433"/>
                  </a:cubicBezTo>
                  <a:close/>
                  <a:moveTo>
                    <a:pt x="254843" y="7146049"/>
                  </a:moveTo>
                  <a:cubicBezTo>
                    <a:pt x="241365" y="6584435"/>
                    <a:pt x="237322" y="6662044"/>
                    <a:pt x="274358" y="6662044"/>
                  </a:cubicBezTo>
                  <a:cubicBezTo>
                    <a:pt x="757203" y="6662044"/>
                    <a:pt x="673993" y="6630192"/>
                    <a:pt x="675880" y="6778701"/>
                  </a:cubicBezTo>
                  <a:cubicBezTo>
                    <a:pt x="677362" y="6896488"/>
                    <a:pt x="679195" y="7029528"/>
                    <a:pt x="682268" y="7146750"/>
                  </a:cubicBezTo>
                  <a:cubicBezTo>
                    <a:pt x="682457" y="7154295"/>
                    <a:pt x="695153" y="7152086"/>
                    <a:pt x="597468" y="7152086"/>
                  </a:cubicBezTo>
                  <a:cubicBezTo>
                    <a:pt x="226675" y="7152086"/>
                    <a:pt x="255328" y="7167041"/>
                    <a:pt x="254843" y="7146049"/>
                  </a:cubicBezTo>
                  <a:close/>
                  <a:moveTo>
                    <a:pt x="265274" y="7669668"/>
                  </a:moveTo>
                  <a:cubicBezTo>
                    <a:pt x="256298" y="7124788"/>
                    <a:pt x="245354" y="7181566"/>
                    <a:pt x="274358" y="7181566"/>
                  </a:cubicBezTo>
                  <a:cubicBezTo>
                    <a:pt x="764319" y="7181566"/>
                    <a:pt x="682807" y="7124437"/>
                    <a:pt x="686042" y="7330425"/>
                  </a:cubicBezTo>
                  <a:cubicBezTo>
                    <a:pt x="688899" y="7513237"/>
                    <a:pt x="690921" y="7510246"/>
                    <a:pt x="693670" y="7670045"/>
                  </a:cubicBezTo>
                  <a:cubicBezTo>
                    <a:pt x="641324" y="7669830"/>
                    <a:pt x="290477" y="7669668"/>
                    <a:pt x="265274" y="7669668"/>
                  </a:cubicBezTo>
                  <a:close/>
                  <a:moveTo>
                    <a:pt x="274358" y="7694675"/>
                  </a:moveTo>
                  <a:cubicBezTo>
                    <a:pt x="654100" y="7694918"/>
                    <a:pt x="648871" y="7694891"/>
                    <a:pt x="694101" y="7695106"/>
                  </a:cubicBezTo>
                  <a:cubicBezTo>
                    <a:pt x="697821" y="7954934"/>
                    <a:pt x="696635" y="7943185"/>
                    <a:pt x="700867" y="8182560"/>
                  </a:cubicBezTo>
                  <a:cubicBezTo>
                    <a:pt x="592885" y="8181294"/>
                    <a:pt x="436196" y="8182695"/>
                    <a:pt x="274035" y="8182695"/>
                  </a:cubicBezTo>
                  <a:cubicBezTo>
                    <a:pt x="271555" y="7656760"/>
                    <a:pt x="254654" y="7694675"/>
                    <a:pt x="274358" y="7694675"/>
                  </a:cubicBezTo>
                  <a:close/>
                  <a:moveTo>
                    <a:pt x="274358" y="8207676"/>
                  </a:moveTo>
                  <a:cubicBezTo>
                    <a:pt x="767877" y="8207676"/>
                    <a:pt x="701002" y="8190941"/>
                    <a:pt x="702107" y="8250199"/>
                  </a:cubicBezTo>
                  <a:cubicBezTo>
                    <a:pt x="712215" y="8786779"/>
                    <a:pt x="731515" y="8699307"/>
                    <a:pt x="597441" y="8699307"/>
                  </a:cubicBezTo>
                  <a:cubicBezTo>
                    <a:pt x="441910" y="8699307"/>
                    <a:pt x="437005" y="8696100"/>
                    <a:pt x="281744" y="8695992"/>
                  </a:cubicBezTo>
                  <a:cubicBezTo>
                    <a:pt x="269425" y="8170596"/>
                    <a:pt x="276272" y="8207676"/>
                    <a:pt x="274358" y="8207676"/>
                  </a:cubicBezTo>
                  <a:close/>
                  <a:moveTo>
                    <a:pt x="286407" y="9169569"/>
                  </a:moveTo>
                  <a:cubicBezTo>
                    <a:pt x="283604" y="8990610"/>
                    <a:pt x="286649" y="8985059"/>
                    <a:pt x="283765" y="8801573"/>
                  </a:cubicBezTo>
                  <a:cubicBezTo>
                    <a:pt x="282067" y="8691169"/>
                    <a:pt x="210448" y="8722374"/>
                    <a:pt x="706555" y="8724557"/>
                  </a:cubicBezTo>
                  <a:cubicBezTo>
                    <a:pt x="708792" y="8977405"/>
                    <a:pt x="715234" y="8978511"/>
                    <a:pt x="717957" y="9212550"/>
                  </a:cubicBezTo>
                  <a:cubicBezTo>
                    <a:pt x="231553" y="9203819"/>
                    <a:pt x="287566" y="9243675"/>
                    <a:pt x="286407" y="9169569"/>
                  </a:cubicBezTo>
                  <a:close/>
                  <a:moveTo>
                    <a:pt x="294709" y="9720970"/>
                  </a:moveTo>
                  <a:cubicBezTo>
                    <a:pt x="291960" y="9589493"/>
                    <a:pt x="290288" y="9491485"/>
                    <a:pt x="288860" y="9353459"/>
                  </a:cubicBezTo>
                  <a:cubicBezTo>
                    <a:pt x="287350" y="9208293"/>
                    <a:pt x="257430" y="9241465"/>
                    <a:pt x="436088" y="9238096"/>
                  </a:cubicBezTo>
                  <a:cubicBezTo>
                    <a:pt x="552264" y="9236049"/>
                    <a:pt x="650003" y="9236345"/>
                    <a:pt x="718226" y="9237611"/>
                  </a:cubicBezTo>
                  <a:cubicBezTo>
                    <a:pt x="719439" y="9377523"/>
                    <a:pt x="714911" y="9445943"/>
                    <a:pt x="723779" y="9729620"/>
                  </a:cubicBezTo>
                  <a:cubicBezTo>
                    <a:pt x="256433" y="9729620"/>
                    <a:pt x="294817" y="9725685"/>
                    <a:pt x="294709" y="9720970"/>
                  </a:cubicBezTo>
                  <a:close/>
                  <a:moveTo>
                    <a:pt x="295356" y="9751232"/>
                  </a:moveTo>
                  <a:cubicBezTo>
                    <a:pt x="439134" y="9751529"/>
                    <a:pt x="394820" y="9754627"/>
                    <a:pt x="724561" y="9754627"/>
                  </a:cubicBezTo>
                  <a:cubicBezTo>
                    <a:pt x="731785" y="9990015"/>
                    <a:pt x="727661" y="10081474"/>
                    <a:pt x="729763" y="10241758"/>
                  </a:cubicBezTo>
                  <a:cubicBezTo>
                    <a:pt x="299211" y="10243510"/>
                    <a:pt x="444202" y="10244399"/>
                    <a:pt x="304979" y="10244749"/>
                  </a:cubicBezTo>
                  <a:cubicBezTo>
                    <a:pt x="304952" y="10242001"/>
                    <a:pt x="295410" y="9753307"/>
                    <a:pt x="295356" y="9751232"/>
                  </a:cubicBezTo>
                  <a:close/>
                  <a:moveTo>
                    <a:pt x="305437" y="10272856"/>
                  </a:moveTo>
                  <a:cubicBezTo>
                    <a:pt x="305383" y="10269379"/>
                    <a:pt x="268671" y="10268841"/>
                    <a:pt x="730113" y="10266793"/>
                  </a:cubicBezTo>
                  <a:cubicBezTo>
                    <a:pt x="733024" y="10455561"/>
                    <a:pt x="737715" y="10463698"/>
                    <a:pt x="741273" y="10759906"/>
                  </a:cubicBezTo>
                  <a:cubicBezTo>
                    <a:pt x="552129" y="10759232"/>
                    <a:pt x="448973" y="10760121"/>
                    <a:pt x="312823" y="10760230"/>
                  </a:cubicBezTo>
                  <a:cubicBezTo>
                    <a:pt x="309426" y="10600592"/>
                    <a:pt x="307998" y="10432790"/>
                    <a:pt x="305437" y="10272856"/>
                  </a:cubicBezTo>
                  <a:close/>
                  <a:moveTo>
                    <a:pt x="319885" y="11192926"/>
                  </a:moveTo>
                  <a:cubicBezTo>
                    <a:pt x="317863" y="10702049"/>
                    <a:pt x="275463" y="10785641"/>
                    <a:pt x="435926" y="10784994"/>
                  </a:cubicBezTo>
                  <a:cubicBezTo>
                    <a:pt x="545579" y="10784698"/>
                    <a:pt x="618466" y="10784590"/>
                    <a:pt x="741569" y="10784941"/>
                  </a:cubicBezTo>
                  <a:cubicBezTo>
                    <a:pt x="747445" y="11315161"/>
                    <a:pt x="741650" y="10669390"/>
                    <a:pt x="746098" y="11275170"/>
                  </a:cubicBezTo>
                  <a:cubicBezTo>
                    <a:pt x="235354" y="11277838"/>
                    <a:pt x="320289" y="11287836"/>
                    <a:pt x="319885" y="11192926"/>
                  </a:cubicBezTo>
                  <a:close/>
                  <a:moveTo>
                    <a:pt x="327891" y="11744651"/>
                  </a:moveTo>
                  <a:cubicBezTo>
                    <a:pt x="319454" y="11206374"/>
                    <a:pt x="286892" y="11294546"/>
                    <a:pt x="435630" y="11298426"/>
                  </a:cubicBezTo>
                  <a:cubicBezTo>
                    <a:pt x="527358" y="11300932"/>
                    <a:pt x="604773" y="11300932"/>
                    <a:pt x="746313" y="11300231"/>
                  </a:cubicBezTo>
                  <a:cubicBezTo>
                    <a:pt x="748928" y="11565207"/>
                    <a:pt x="755235" y="11549631"/>
                    <a:pt x="758039" y="11786770"/>
                  </a:cubicBezTo>
                  <a:cubicBezTo>
                    <a:pt x="264978" y="11780788"/>
                    <a:pt x="329023" y="11813906"/>
                    <a:pt x="327891" y="11744651"/>
                  </a:cubicBezTo>
                  <a:close/>
                  <a:moveTo>
                    <a:pt x="335654" y="12305619"/>
                  </a:moveTo>
                  <a:cubicBezTo>
                    <a:pt x="335195" y="12170665"/>
                    <a:pt x="335384" y="12200604"/>
                    <a:pt x="329050" y="11814257"/>
                  </a:cubicBezTo>
                  <a:cubicBezTo>
                    <a:pt x="459728" y="11813448"/>
                    <a:pt x="495497" y="11808651"/>
                    <a:pt x="758308" y="11811859"/>
                  </a:cubicBezTo>
                  <a:cubicBezTo>
                    <a:pt x="759494" y="11946542"/>
                    <a:pt x="761381" y="12249999"/>
                    <a:pt x="762109" y="12305646"/>
                  </a:cubicBezTo>
                  <a:lnTo>
                    <a:pt x="335654" y="12305619"/>
                  </a:lnTo>
                  <a:close/>
                  <a:moveTo>
                    <a:pt x="759063" y="10266658"/>
                  </a:moveTo>
                  <a:cubicBezTo>
                    <a:pt x="1214252" y="10264799"/>
                    <a:pt x="1179184" y="10270323"/>
                    <a:pt x="1179238" y="10273341"/>
                  </a:cubicBezTo>
                  <a:cubicBezTo>
                    <a:pt x="1188025" y="10834955"/>
                    <a:pt x="1237326" y="10757427"/>
                    <a:pt x="1082146" y="10759313"/>
                  </a:cubicBezTo>
                  <a:cubicBezTo>
                    <a:pt x="977183" y="10760445"/>
                    <a:pt x="913920" y="10760418"/>
                    <a:pt x="763403" y="10759987"/>
                  </a:cubicBezTo>
                  <a:cubicBezTo>
                    <a:pt x="756853" y="10227934"/>
                    <a:pt x="743348" y="10266739"/>
                    <a:pt x="759063" y="10266658"/>
                  </a:cubicBezTo>
                  <a:close/>
                  <a:moveTo>
                    <a:pt x="767985" y="11192981"/>
                  </a:moveTo>
                  <a:cubicBezTo>
                    <a:pt x="767985" y="10700298"/>
                    <a:pt x="716285" y="10785264"/>
                    <a:pt x="920577" y="10785264"/>
                  </a:cubicBezTo>
                  <a:cubicBezTo>
                    <a:pt x="1072873" y="10785264"/>
                    <a:pt x="1066835" y="10783917"/>
                    <a:pt x="1190613" y="10783485"/>
                  </a:cubicBezTo>
                  <a:cubicBezTo>
                    <a:pt x="1190074" y="11090364"/>
                    <a:pt x="1194737" y="11135637"/>
                    <a:pt x="1198268" y="11273958"/>
                  </a:cubicBezTo>
                  <a:cubicBezTo>
                    <a:pt x="691864" y="11274497"/>
                    <a:pt x="767985" y="11302550"/>
                    <a:pt x="767985" y="11192981"/>
                  </a:cubicBezTo>
                  <a:close/>
                  <a:moveTo>
                    <a:pt x="779549" y="11744597"/>
                  </a:moveTo>
                  <a:cubicBezTo>
                    <a:pt x="771220" y="11211035"/>
                    <a:pt x="718657" y="11299747"/>
                    <a:pt x="920577" y="11299747"/>
                  </a:cubicBezTo>
                  <a:cubicBezTo>
                    <a:pt x="1081607" y="11299747"/>
                    <a:pt x="1059423" y="11299181"/>
                    <a:pt x="1198861" y="11299019"/>
                  </a:cubicBezTo>
                  <a:cubicBezTo>
                    <a:pt x="1203821" y="11519019"/>
                    <a:pt x="1199400" y="11546640"/>
                    <a:pt x="1203309" y="11786959"/>
                  </a:cubicBezTo>
                  <a:cubicBezTo>
                    <a:pt x="712566" y="11787471"/>
                    <a:pt x="780438" y="11802534"/>
                    <a:pt x="779549" y="11744597"/>
                  </a:cubicBezTo>
                  <a:close/>
                  <a:moveTo>
                    <a:pt x="784212" y="12305672"/>
                  </a:moveTo>
                  <a:cubicBezTo>
                    <a:pt x="783403" y="12244367"/>
                    <a:pt x="781517" y="11940021"/>
                    <a:pt x="780384" y="11812127"/>
                  </a:cubicBezTo>
                  <a:cubicBezTo>
                    <a:pt x="928368" y="11813826"/>
                    <a:pt x="1091823" y="11812101"/>
                    <a:pt x="1203740" y="11811966"/>
                  </a:cubicBezTo>
                  <a:cubicBezTo>
                    <a:pt x="1210425" y="12222539"/>
                    <a:pt x="1209616" y="12182522"/>
                    <a:pt x="1212419" y="12301873"/>
                  </a:cubicBezTo>
                  <a:cubicBezTo>
                    <a:pt x="1060959" y="12302385"/>
                    <a:pt x="1127457" y="12305699"/>
                    <a:pt x="784212" y="12305672"/>
                  </a:cubicBezTo>
                  <a:close/>
                  <a:moveTo>
                    <a:pt x="1217999" y="11192523"/>
                  </a:moveTo>
                  <a:cubicBezTo>
                    <a:pt x="1202662" y="10719296"/>
                    <a:pt x="1209859" y="10783405"/>
                    <a:pt x="1243903" y="10783405"/>
                  </a:cubicBezTo>
                  <a:cubicBezTo>
                    <a:pt x="1701869" y="10783405"/>
                    <a:pt x="1639495" y="10772949"/>
                    <a:pt x="1639710" y="10825012"/>
                  </a:cubicBezTo>
                  <a:cubicBezTo>
                    <a:pt x="1641948" y="11353803"/>
                    <a:pt x="1673027" y="11271991"/>
                    <a:pt x="1567040" y="11271991"/>
                  </a:cubicBezTo>
                  <a:cubicBezTo>
                    <a:pt x="1162175" y="11271991"/>
                    <a:pt x="1221557" y="11303008"/>
                    <a:pt x="1217999" y="11192523"/>
                  </a:cubicBezTo>
                  <a:close/>
                  <a:moveTo>
                    <a:pt x="1224711" y="11744705"/>
                  </a:moveTo>
                  <a:cubicBezTo>
                    <a:pt x="1216813" y="11239627"/>
                    <a:pt x="1217029" y="11298992"/>
                    <a:pt x="1243903" y="11298992"/>
                  </a:cubicBezTo>
                  <a:cubicBezTo>
                    <a:pt x="1717853" y="11298992"/>
                    <a:pt x="1645074" y="11270643"/>
                    <a:pt x="1646746" y="11377248"/>
                  </a:cubicBezTo>
                  <a:cubicBezTo>
                    <a:pt x="1654266" y="11859933"/>
                    <a:pt x="1687717" y="11789249"/>
                    <a:pt x="1567013" y="11789249"/>
                  </a:cubicBezTo>
                  <a:cubicBezTo>
                    <a:pt x="1168914" y="11789249"/>
                    <a:pt x="1225573" y="11798923"/>
                    <a:pt x="1224711" y="11744705"/>
                  </a:cubicBezTo>
                  <a:close/>
                  <a:moveTo>
                    <a:pt x="1661948" y="12297184"/>
                  </a:moveTo>
                  <a:cubicBezTo>
                    <a:pt x="1661921" y="12311708"/>
                    <a:pt x="1698715" y="12301792"/>
                    <a:pt x="1243876" y="12301792"/>
                  </a:cubicBezTo>
                  <a:cubicBezTo>
                    <a:pt x="1229644" y="12301792"/>
                    <a:pt x="1234657" y="12356819"/>
                    <a:pt x="1225789" y="11811912"/>
                  </a:cubicBezTo>
                  <a:cubicBezTo>
                    <a:pt x="1417817" y="11811804"/>
                    <a:pt x="1373664" y="11814607"/>
                    <a:pt x="1657042" y="11814176"/>
                  </a:cubicBezTo>
                  <a:cubicBezTo>
                    <a:pt x="1657096" y="11817329"/>
                    <a:pt x="1662056" y="12207394"/>
                    <a:pt x="1661948" y="12297184"/>
                  </a:cubicBezTo>
                  <a:close/>
                  <a:moveTo>
                    <a:pt x="1666234" y="11192819"/>
                  </a:moveTo>
                  <a:cubicBezTo>
                    <a:pt x="1660250" y="10717059"/>
                    <a:pt x="1638767" y="10785669"/>
                    <a:pt x="1728797" y="10784456"/>
                  </a:cubicBezTo>
                  <a:cubicBezTo>
                    <a:pt x="2145360" y="10778823"/>
                    <a:pt x="2088996" y="10776613"/>
                    <a:pt x="2090209" y="10825308"/>
                  </a:cubicBezTo>
                  <a:cubicBezTo>
                    <a:pt x="2102744" y="11346581"/>
                    <a:pt x="2102447" y="11274147"/>
                    <a:pt x="2052014" y="11273581"/>
                  </a:cubicBezTo>
                  <a:cubicBezTo>
                    <a:pt x="1598038" y="11268676"/>
                    <a:pt x="1667528" y="11297888"/>
                    <a:pt x="1666234" y="11192819"/>
                  </a:cubicBezTo>
                  <a:close/>
                  <a:moveTo>
                    <a:pt x="1678121" y="11744597"/>
                  </a:moveTo>
                  <a:cubicBezTo>
                    <a:pt x="1670062" y="11229656"/>
                    <a:pt x="1639683" y="11297052"/>
                    <a:pt x="1728581" y="11297402"/>
                  </a:cubicBezTo>
                  <a:cubicBezTo>
                    <a:pt x="2164848" y="11299154"/>
                    <a:pt x="2095735" y="11278108"/>
                    <a:pt x="2097272" y="11377248"/>
                  </a:cubicBezTo>
                  <a:cubicBezTo>
                    <a:pt x="2100129" y="11559144"/>
                    <a:pt x="2101692" y="11571136"/>
                    <a:pt x="2104415" y="11745028"/>
                  </a:cubicBezTo>
                  <a:cubicBezTo>
                    <a:pt x="2105304" y="11803127"/>
                    <a:pt x="2144847" y="11788575"/>
                    <a:pt x="1890284" y="11788765"/>
                  </a:cubicBezTo>
                  <a:cubicBezTo>
                    <a:pt x="1638767" y="11788765"/>
                    <a:pt x="1679065" y="11803828"/>
                    <a:pt x="1678121" y="11744597"/>
                  </a:cubicBezTo>
                  <a:close/>
                  <a:moveTo>
                    <a:pt x="2051799" y="12303948"/>
                  </a:moveTo>
                  <a:cubicBezTo>
                    <a:pt x="1950744" y="12304756"/>
                    <a:pt x="1934436" y="12304621"/>
                    <a:pt x="1683997" y="12304541"/>
                  </a:cubicBezTo>
                  <a:cubicBezTo>
                    <a:pt x="1684132" y="12211087"/>
                    <a:pt x="1679199" y="11817437"/>
                    <a:pt x="1679145" y="11814176"/>
                  </a:cubicBezTo>
                  <a:cubicBezTo>
                    <a:pt x="1881362" y="11813771"/>
                    <a:pt x="1643268" y="11813961"/>
                    <a:pt x="2105304" y="11813637"/>
                  </a:cubicBezTo>
                  <a:cubicBezTo>
                    <a:pt x="2110884" y="12395623"/>
                    <a:pt x="2133310" y="12303274"/>
                    <a:pt x="2051799" y="12303948"/>
                  </a:cubicBezTo>
                  <a:close/>
                  <a:moveTo>
                    <a:pt x="2108566" y="10640798"/>
                  </a:moveTo>
                  <a:cubicBezTo>
                    <a:pt x="2105763" y="10461705"/>
                    <a:pt x="2106733" y="10464831"/>
                    <a:pt x="2103714" y="10272802"/>
                  </a:cubicBezTo>
                  <a:cubicBezTo>
                    <a:pt x="2103660" y="10268410"/>
                    <a:pt x="2067810" y="10268490"/>
                    <a:pt x="2531086" y="10268410"/>
                  </a:cubicBezTo>
                  <a:cubicBezTo>
                    <a:pt x="2531113" y="10270404"/>
                    <a:pt x="2532622" y="10347393"/>
                    <a:pt x="2536342" y="10757966"/>
                  </a:cubicBezTo>
                  <a:cubicBezTo>
                    <a:pt x="2026110" y="10757966"/>
                    <a:pt x="2111073" y="10800920"/>
                    <a:pt x="2108566" y="10640798"/>
                  </a:cubicBezTo>
                  <a:close/>
                  <a:moveTo>
                    <a:pt x="2213502" y="10785803"/>
                  </a:moveTo>
                  <a:cubicBezTo>
                    <a:pt x="2375205" y="10785803"/>
                    <a:pt x="2375717" y="10782974"/>
                    <a:pt x="2536530" y="10782974"/>
                  </a:cubicBezTo>
                  <a:cubicBezTo>
                    <a:pt x="2538930" y="11102733"/>
                    <a:pt x="2541544" y="11135609"/>
                    <a:pt x="2544428" y="11272718"/>
                  </a:cubicBezTo>
                  <a:cubicBezTo>
                    <a:pt x="2368089" y="11272718"/>
                    <a:pt x="2307682" y="11275413"/>
                    <a:pt x="2118054" y="11274174"/>
                  </a:cubicBezTo>
                  <a:cubicBezTo>
                    <a:pt x="2113310" y="10701295"/>
                    <a:pt x="2077837" y="10785803"/>
                    <a:pt x="2213502" y="10785803"/>
                  </a:cubicBezTo>
                  <a:close/>
                  <a:moveTo>
                    <a:pt x="2126491" y="11744597"/>
                  </a:moveTo>
                  <a:cubicBezTo>
                    <a:pt x="2118270" y="11217638"/>
                    <a:pt x="2089023" y="11299477"/>
                    <a:pt x="2213502" y="11299477"/>
                  </a:cubicBezTo>
                  <a:cubicBezTo>
                    <a:pt x="2610765" y="11299477"/>
                    <a:pt x="2544563" y="11264499"/>
                    <a:pt x="2546315" y="11377248"/>
                  </a:cubicBezTo>
                  <a:cubicBezTo>
                    <a:pt x="2552758" y="11784722"/>
                    <a:pt x="2552272" y="11754999"/>
                    <a:pt x="2552838" y="11789384"/>
                  </a:cubicBezTo>
                  <a:cubicBezTo>
                    <a:pt x="2058079" y="11790057"/>
                    <a:pt x="2127407" y="11802804"/>
                    <a:pt x="2126491" y="11744597"/>
                  </a:cubicBezTo>
                  <a:close/>
                  <a:moveTo>
                    <a:pt x="2536800" y="12303732"/>
                  </a:moveTo>
                  <a:cubicBezTo>
                    <a:pt x="2084603" y="12303732"/>
                    <a:pt x="2131747" y="12305699"/>
                    <a:pt x="2131639" y="12297157"/>
                  </a:cubicBezTo>
                  <a:cubicBezTo>
                    <a:pt x="2123768" y="11714550"/>
                    <a:pt x="2103714" y="11813664"/>
                    <a:pt x="2213529" y="11813583"/>
                  </a:cubicBezTo>
                  <a:cubicBezTo>
                    <a:pt x="2375663" y="11813583"/>
                    <a:pt x="2375043" y="11814445"/>
                    <a:pt x="2536800" y="11814445"/>
                  </a:cubicBezTo>
                  <a:cubicBezTo>
                    <a:pt x="2559065" y="11814445"/>
                    <a:pt x="2552623" y="11796849"/>
                    <a:pt x="2555642" y="11929269"/>
                  </a:cubicBezTo>
                  <a:cubicBezTo>
                    <a:pt x="2565561" y="12361131"/>
                    <a:pt x="2568526" y="12303732"/>
                    <a:pt x="2536800" y="12303732"/>
                  </a:cubicBezTo>
                  <a:close/>
                  <a:moveTo>
                    <a:pt x="2558957" y="10824904"/>
                  </a:moveTo>
                  <a:cubicBezTo>
                    <a:pt x="2558553" y="10759933"/>
                    <a:pt x="2497580" y="10789090"/>
                    <a:pt x="2984065" y="10782569"/>
                  </a:cubicBezTo>
                  <a:cubicBezTo>
                    <a:pt x="2988970" y="11083116"/>
                    <a:pt x="2988863" y="11089987"/>
                    <a:pt x="2991989" y="11193412"/>
                  </a:cubicBezTo>
                  <a:cubicBezTo>
                    <a:pt x="2995493" y="11309152"/>
                    <a:pt x="3063124" y="11273931"/>
                    <a:pt x="2566532" y="11272745"/>
                  </a:cubicBezTo>
                  <a:cubicBezTo>
                    <a:pt x="2564429" y="11172905"/>
                    <a:pt x="2560386" y="11055170"/>
                    <a:pt x="2558957" y="10824904"/>
                  </a:cubicBezTo>
                  <a:close/>
                  <a:moveTo>
                    <a:pt x="2567017" y="11297753"/>
                  </a:moveTo>
                  <a:cubicBezTo>
                    <a:pt x="3075119" y="11299019"/>
                    <a:pt x="2994712" y="11279374"/>
                    <a:pt x="2996221" y="11377167"/>
                  </a:cubicBezTo>
                  <a:cubicBezTo>
                    <a:pt x="2999079" y="11561515"/>
                    <a:pt x="3000696" y="11554024"/>
                    <a:pt x="3003796" y="11745001"/>
                  </a:cubicBezTo>
                  <a:cubicBezTo>
                    <a:pt x="3004685" y="11801780"/>
                    <a:pt x="3073421" y="11787309"/>
                    <a:pt x="2574914" y="11789303"/>
                  </a:cubicBezTo>
                  <a:cubicBezTo>
                    <a:pt x="2573675" y="11715871"/>
                    <a:pt x="2568337" y="11365850"/>
                    <a:pt x="2567017" y="11297753"/>
                  </a:cubicBezTo>
                  <a:close/>
                  <a:moveTo>
                    <a:pt x="2583001" y="12303652"/>
                  </a:moveTo>
                  <a:cubicBezTo>
                    <a:pt x="2582381" y="12091062"/>
                    <a:pt x="2577529" y="11934066"/>
                    <a:pt x="2575373" y="11814337"/>
                  </a:cubicBezTo>
                  <a:cubicBezTo>
                    <a:pt x="2723544" y="11813718"/>
                    <a:pt x="2772656" y="11808598"/>
                    <a:pt x="3004631" y="11811885"/>
                  </a:cubicBezTo>
                  <a:cubicBezTo>
                    <a:pt x="3005979" y="11984889"/>
                    <a:pt x="3000750" y="11894264"/>
                    <a:pt x="3008297" y="12297453"/>
                  </a:cubicBezTo>
                  <a:cubicBezTo>
                    <a:pt x="3008405" y="12303490"/>
                    <a:pt x="3045792" y="12302628"/>
                    <a:pt x="2583001" y="12303652"/>
                  </a:cubicBezTo>
                  <a:close/>
                  <a:moveTo>
                    <a:pt x="3014092" y="11192603"/>
                  </a:moveTo>
                  <a:cubicBezTo>
                    <a:pt x="3010615" y="11077780"/>
                    <a:pt x="3010831" y="11069992"/>
                    <a:pt x="3006141" y="10782273"/>
                  </a:cubicBezTo>
                  <a:cubicBezTo>
                    <a:pt x="3302188" y="10777638"/>
                    <a:pt x="3304964" y="10783835"/>
                    <a:pt x="3433701" y="10785587"/>
                  </a:cubicBezTo>
                  <a:cubicBezTo>
                    <a:pt x="3436046" y="10916956"/>
                    <a:pt x="3442111" y="11271721"/>
                    <a:pt x="3442138" y="11273716"/>
                  </a:cubicBezTo>
                  <a:cubicBezTo>
                    <a:pt x="2943740" y="11275898"/>
                    <a:pt x="3017516" y="11305702"/>
                    <a:pt x="3014092" y="11192603"/>
                  </a:cubicBezTo>
                  <a:close/>
                  <a:moveTo>
                    <a:pt x="3016923" y="11300636"/>
                  </a:moveTo>
                  <a:cubicBezTo>
                    <a:pt x="3196767" y="11300717"/>
                    <a:pt x="3246849" y="11301014"/>
                    <a:pt x="3345127" y="11299693"/>
                  </a:cubicBezTo>
                  <a:cubicBezTo>
                    <a:pt x="3468204" y="11298023"/>
                    <a:pt x="3442192" y="11214485"/>
                    <a:pt x="3450521" y="11745083"/>
                  </a:cubicBezTo>
                  <a:cubicBezTo>
                    <a:pt x="3451411" y="11801241"/>
                    <a:pt x="3519580" y="11794451"/>
                    <a:pt x="3026465" y="11787201"/>
                  </a:cubicBezTo>
                  <a:cubicBezTo>
                    <a:pt x="3025980" y="11744921"/>
                    <a:pt x="3016977" y="11302765"/>
                    <a:pt x="3016923" y="11300636"/>
                  </a:cubicBezTo>
                  <a:close/>
                  <a:moveTo>
                    <a:pt x="3030481" y="12301603"/>
                  </a:moveTo>
                  <a:cubicBezTo>
                    <a:pt x="3022637" y="11919191"/>
                    <a:pt x="3028055" y="11982383"/>
                    <a:pt x="3026708" y="11812235"/>
                  </a:cubicBezTo>
                  <a:cubicBezTo>
                    <a:pt x="3150674" y="11814068"/>
                    <a:pt x="3166308" y="11812748"/>
                    <a:pt x="3344938" y="11813961"/>
                  </a:cubicBezTo>
                  <a:cubicBezTo>
                    <a:pt x="3495698" y="11814984"/>
                    <a:pt x="3439416" y="11730476"/>
                    <a:pt x="3459443" y="12298181"/>
                  </a:cubicBezTo>
                  <a:cubicBezTo>
                    <a:pt x="3459928" y="12312140"/>
                    <a:pt x="3473352" y="12298666"/>
                    <a:pt x="3030481" y="12301603"/>
                  </a:cubicBezTo>
                  <a:close/>
                  <a:moveTo>
                    <a:pt x="3462759" y="11192819"/>
                  </a:moveTo>
                  <a:cubicBezTo>
                    <a:pt x="3454403" y="10720159"/>
                    <a:pt x="3438607" y="10786045"/>
                    <a:pt x="3506641" y="10786045"/>
                  </a:cubicBezTo>
                  <a:cubicBezTo>
                    <a:pt x="3942531" y="10786045"/>
                    <a:pt x="3884039" y="10764649"/>
                    <a:pt x="3885952" y="10825470"/>
                  </a:cubicBezTo>
                  <a:cubicBezTo>
                    <a:pt x="3901694" y="11345423"/>
                    <a:pt x="3903419" y="11272017"/>
                    <a:pt x="3829967" y="11272017"/>
                  </a:cubicBezTo>
                  <a:cubicBezTo>
                    <a:pt x="3398255" y="11271991"/>
                    <a:pt x="3464753" y="11298588"/>
                    <a:pt x="3462759" y="11192819"/>
                  </a:cubicBezTo>
                  <a:close/>
                  <a:moveTo>
                    <a:pt x="3472597" y="11744651"/>
                  </a:moveTo>
                  <a:cubicBezTo>
                    <a:pt x="3464538" y="11229872"/>
                    <a:pt x="3447205" y="11298588"/>
                    <a:pt x="3506668" y="11298588"/>
                  </a:cubicBezTo>
                  <a:cubicBezTo>
                    <a:pt x="3963852" y="11298588"/>
                    <a:pt x="3893095" y="11271991"/>
                    <a:pt x="3894740" y="11377167"/>
                  </a:cubicBezTo>
                  <a:cubicBezTo>
                    <a:pt x="3902314" y="11861334"/>
                    <a:pt x="3920428" y="11786663"/>
                    <a:pt x="3829967" y="11786663"/>
                  </a:cubicBezTo>
                  <a:cubicBezTo>
                    <a:pt x="3416639" y="11786689"/>
                    <a:pt x="3473595" y="11808516"/>
                    <a:pt x="3472597" y="11744651"/>
                  </a:cubicBezTo>
                  <a:close/>
                  <a:moveTo>
                    <a:pt x="3481762" y="12304325"/>
                  </a:moveTo>
                  <a:cubicBezTo>
                    <a:pt x="3474538" y="12088071"/>
                    <a:pt x="3475724" y="11975754"/>
                    <a:pt x="3473595" y="11814445"/>
                  </a:cubicBezTo>
                  <a:cubicBezTo>
                    <a:pt x="3690016" y="11814661"/>
                    <a:pt x="3605512" y="11812020"/>
                    <a:pt x="3901155" y="11811643"/>
                  </a:cubicBezTo>
                  <a:lnTo>
                    <a:pt x="3909026" y="12304433"/>
                  </a:lnTo>
                  <a:cubicBezTo>
                    <a:pt x="3840263" y="12304810"/>
                    <a:pt x="3483891" y="12304352"/>
                    <a:pt x="3481762" y="12304325"/>
                  </a:cubicBezTo>
                  <a:close/>
                  <a:moveTo>
                    <a:pt x="3914579" y="11194112"/>
                  </a:moveTo>
                  <a:cubicBezTo>
                    <a:pt x="3910589" y="10712129"/>
                    <a:pt x="3878998" y="10783728"/>
                    <a:pt x="3991670" y="10783405"/>
                  </a:cubicBezTo>
                  <a:cubicBezTo>
                    <a:pt x="4391925" y="10782326"/>
                    <a:pt x="4333514" y="10771575"/>
                    <a:pt x="4335131" y="10825443"/>
                  </a:cubicBezTo>
                  <a:cubicBezTo>
                    <a:pt x="4350684" y="11339360"/>
                    <a:pt x="4341061" y="11274955"/>
                    <a:pt x="4315211" y="11274551"/>
                  </a:cubicBezTo>
                  <a:cubicBezTo>
                    <a:pt x="3846194" y="11266359"/>
                    <a:pt x="3915495" y="11301714"/>
                    <a:pt x="3914579" y="11194112"/>
                  </a:cubicBezTo>
                  <a:close/>
                  <a:moveTo>
                    <a:pt x="3922180" y="11744651"/>
                  </a:moveTo>
                  <a:cubicBezTo>
                    <a:pt x="3913878" y="11214242"/>
                    <a:pt x="3894336" y="11296972"/>
                    <a:pt x="3991589" y="11297618"/>
                  </a:cubicBezTo>
                  <a:cubicBezTo>
                    <a:pt x="4400389" y="11300932"/>
                    <a:pt x="4339821" y="11274847"/>
                    <a:pt x="4341438" y="11377248"/>
                  </a:cubicBezTo>
                  <a:cubicBezTo>
                    <a:pt x="4348743" y="11844060"/>
                    <a:pt x="4371062" y="11787201"/>
                    <a:pt x="4315211" y="11786743"/>
                  </a:cubicBezTo>
                  <a:cubicBezTo>
                    <a:pt x="3862636" y="11783079"/>
                    <a:pt x="3923150" y="11805580"/>
                    <a:pt x="3922180" y="11744651"/>
                  </a:cubicBezTo>
                  <a:close/>
                  <a:moveTo>
                    <a:pt x="4357989" y="12297184"/>
                  </a:moveTo>
                  <a:cubicBezTo>
                    <a:pt x="4357962" y="12312032"/>
                    <a:pt x="4398259" y="12299986"/>
                    <a:pt x="3991589" y="12303813"/>
                  </a:cubicBezTo>
                  <a:cubicBezTo>
                    <a:pt x="3906681" y="12304621"/>
                    <a:pt x="3932288" y="12378808"/>
                    <a:pt x="3923258" y="11811616"/>
                  </a:cubicBezTo>
                  <a:cubicBezTo>
                    <a:pt x="4103992" y="11811266"/>
                    <a:pt x="4099867" y="11810376"/>
                    <a:pt x="4351735" y="11812074"/>
                  </a:cubicBezTo>
                  <a:cubicBezTo>
                    <a:pt x="4356614" y="12113024"/>
                    <a:pt x="4358285" y="12151532"/>
                    <a:pt x="4357989" y="12297184"/>
                  </a:cubicBezTo>
                  <a:close/>
                  <a:moveTo>
                    <a:pt x="4476752" y="10784886"/>
                  </a:moveTo>
                  <a:cubicBezTo>
                    <a:pt x="4640289" y="10784886"/>
                    <a:pt x="4634574" y="10782677"/>
                    <a:pt x="4780994" y="10782461"/>
                  </a:cubicBezTo>
                  <a:cubicBezTo>
                    <a:pt x="4785361" y="11061907"/>
                    <a:pt x="4785333" y="11081202"/>
                    <a:pt x="4788945" y="11194005"/>
                  </a:cubicBezTo>
                  <a:cubicBezTo>
                    <a:pt x="4791964" y="11290288"/>
                    <a:pt x="4876495" y="11281880"/>
                    <a:pt x="4362436" y="11275278"/>
                  </a:cubicBezTo>
                  <a:cubicBezTo>
                    <a:pt x="4359902" y="10693453"/>
                    <a:pt x="4317906" y="10784886"/>
                    <a:pt x="4476752" y="10784886"/>
                  </a:cubicBezTo>
                  <a:close/>
                  <a:moveTo>
                    <a:pt x="4372706" y="11744597"/>
                  </a:moveTo>
                  <a:cubicBezTo>
                    <a:pt x="4364512" y="11219389"/>
                    <a:pt x="4324187" y="11300932"/>
                    <a:pt x="4476752" y="11300932"/>
                  </a:cubicBezTo>
                  <a:cubicBezTo>
                    <a:pt x="4636137" y="11300932"/>
                    <a:pt x="4636218" y="11299262"/>
                    <a:pt x="4791857" y="11299208"/>
                  </a:cubicBezTo>
                  <a:cubicBezTo>
                    <a:pt x="4794040" y="11396327"/>
                    <a:pt x="4795118" y="11511770"/>
                    <a:pt x="4799377" y="11787794"/>
                  </a:cubicBezTo>
                  <a:cubicBezTo>
                    <a:pt x="4305588" y="11787767"/>
                    <a:pt x="4373596" y="11802076"/>
                    <a:pt x="4372706" y="11744597"/>
                  </a:cubicBezTo>
                  <a:close/>
                  <a:moveTo>
                    <a:pt x="4800132" y="12301172"/>
                  </a:moveTo>
                  <a:cubicBezTo>
                    <a:pt x="4593522" y="12301172"/>
                    <a:pt x="4380065" y="12314376"/>
                    <a:pt x="4380092" y="12297265"/>
                  </a:cubicBezTo>
                  <a:cubicBezTo>
                    <a:pt x="4381278" y="11726920"/>
                    <a:pt x="4331330" y="11812478"/>
                    <a:pt x="4476752" y="11812478"/>
                  </a:cubicBezTo>
                  <a:cubicBezTo>
                    <a:pt x="4616757" y="11812478"/>
                    <a:pt x="4647297" y="11812802"/>
                    <a:pt x="4799781" y="11812802"/>
                  </a:cubicBezTo>
                  <a:cubicBezTo>
                    <a:pt x="4807706" y="12342482"/>
                    <a:pt x="4808676" y="12301172"/>
                    <a:pt x="4800132" y="12301172"/>
                  </a:cubicBezTo>
                  <a:close/>
                  <a:moveTo>
                    <a:pt x="4803070" y="10782434"/>
                  </a:moveTo>
                  <a:cubicBezTo>
                    <a:pt x="4961862" y="10782488"/>
                    <a:pt x="4962401" y="10785910"/>
                    <a:pt x="5123511" y="10785910"/>
                  </a:cubicBezTo>
                  <a:cubicBezTo>
                    <a:pt x="5271925" y="10785910"/>
                    <a:pt x="5220252" y="10715578"/>
                    <a:pt x="5238986" y="11193492"/>
                  </a:cubicBezTo>
                  <a:cubicBezTo>
                    <a:pt x="5242895" y="11293091"/>
                    <a:pt x="5323140" y="11273661"/>
                    <a:pt x="4813421" y="11274147"/>
                  </a:cubicBezTo>
                  <a:cubicBezTo>
                    <a:pt x="4808622" y="11082442"/>
                    <a:pt x="4810725" y="11272638"/>
                    <a:pt x="4803070" y="10782434"/>
                  </a:cubicBezTo>
                  <a:close/>
                  <a:moveTo>
                    <a:pt x="4820806" y="11744651"/>
                  </a:moveTo>
                  <a:cubicBezTo>
                    <a:pt x="4817976" y="11563267"/>
                    <a:pt x="4818300" y="11560222"/>
                    <a:pt x="4815442" y="11376763"/>
                  </a:cubicBezTo>
                  <a:cubicBezTo>
                    <a:pt x="4813933" y="11281234"/>
                    <a:pt x="4729348" y="11294250"/>
                    <a:pt x="5242410" y="11296972"/>
                  </a:cubicBezTo>
                  <a:cubicBezTo>
                    <a:pt x="5245051" y="11402794"/>
                    <a:pt x="5245375" y="11504575"/>
                    <a:pt x="5249499" y="11788198"/>
                  </a:cubicBezTo>
                  <a:cubicBezTo>
                    <a:pt x="4749483" y="11797011"/>
                    <a:pt x="4821615" y="11794881"/>
                    <a:pt x="4820806" y="11744651"/>
                  </a:cubicBezTo>
                  <a:close/>
                  <a:moveTo>
                    <a:pt x="4827895" y="12301172"/>
                  </a:moveTo>
                  <a:cubicBezTo>
                    <a:pt x="4827895" y="12212892"/>
                    <a:pt x="4823205" y="11901459"/>
                    <a:pt x="4821857" y="11812802"/>
                  </a:cubicBezTo>
                  <a:cubicBezTo>
                    <a:pt x="4952482" y="11812910"/>
                    <a:pt x="5111085" y="11815631"/>
                    <a:pt x="5249822" y="11813233"/>
                  </a:cubicBezTo>
                  <a:cubicBezTo>
                    <a:pt x="5252087" y="11977613"/>
                    <a:pt x="5251574" y="12046464"/>
                    <a:pt x="5256777" y="12297508"/>
                  </a:cubicBezTo>
                  <a:cubicBezTo>
                    <a:pt x="5257019" y="12307694"/>
                    <a:pt x="5291171" y="12301846"/>
                    <a:pt x="4827895" y="12301172"/>
                  </a:cubicBezTo>
                  <a:close/>
                  <a:moveTo>
                    <a:pt x="5261009" y="11192415"/>
                  </a:moveTo>
                  <a:cubicBezTo>
                    <a:pt x="5242517" y="10721749"/>
                    <a:pt x="5251709" y="10785587"/>
                    <a:pt x="5285133" y="10785318"/>
                  </a:cubicBezTo>
                  <a:cubicBezTo>
                    <a:pt x="5745713" y="10782219"/>
                    <a:pt x="5683501" y="10768610"/>
                    <a:pt x="5683906" y="10825065"/>
                  </a:cubicBezTo>
                  <a:cubicBezTo>
                    <a:pt x="5684822" y="10951584"/>
                    <a:pt x="5685604" y="10982736"/>
                    <a:pt x="5690267" y="11275818"/>
                  </a:cubicBezTo>
                  <a:cubicBezTo>
                    <a:pt x="5189955" y="11270805"/>
                    <a:pt x="5265187" y="11298804"/>
                    <a:pt x="5261009" y="11192415"/>
                  </a:cubicBezTo>
                  <a:close/>
                  <a:moveTo>
                    <a:pt x="5270901" y="11744597"/>
                  </a:moveTo>
                  <a:cubicBezTo>
                    <a:pt x="5263030" y="11241891"/>
                    <a:pt x="5257720" y="11297052"/>
                    <a:pt x="5284999" y="11297240"/>
                  </a:cubicBezTo>
                  <a:cubicBezTo>
                    <a:pt x="5767466" y="11300474"/>
                    <a:pt x="5690321" y="11279670"/>
                    <a:pt x="5691884" y="11377194"/>
                  </a:cubicBezTo>
                  <a:cubicBezTo>
                    <a:pt x="5694742" y="11559521"/>
                    <a:pt x="5692612" y="11556045"/>
                    <a:pt x="5695577" y="11745083"/>
                  </a:cubicBezTo>
                  <a:cubicBezTo>
                    <a:pt x="5696440" y="11799571"/>
                    <a:pt x="5742182" y="11785935"/>
                    <a:pt x="5446621" y="11785881"/>
                  </a:cubicBezTo>
                  <a:cubicBezTo>
                    <a:pt x="5238151" y="11785881"/>
                    <a:pt x="5271818" y="11802723"/>
                    <a:pt x="5270901" y="11744597"/>
                  </a:cubicBezTo>
                  <a:close/>
                  <a:moveTo>
                    <a:pt x="5278907" y="12296915"/>
                  </a:moveTo>
                  <a:cubicBezTo>
                    <a:pt x="5267612" y="11754083"/>
                    <a:pt x="5269607" y="11812882"/>
                    <a:pt x="5285241" y="11812586"/>
                  </a:cubicBezTo>
                  <a:cubicBezTo>
                    <a:pt x="5397212" y="11810322"/>
                    <a:pt x="5416809" y="11810888"/>
                    <a:pt x="5696628" y="11810942"/>
                  </a:cubicBezTo>
                  <a:cubicBezTo>
                    <a:pt x="5696682" y="11813987"/>
                    <a:pt x="5702586" y="12172282"/>
                    <a:pt x="5705389" y="12301953"/>
                  </a:cubicBezTo>
                  <a:cubicBezTo>
                    <a:pt x="5296077" y="12303570"/>
                    <a:pt x="5279203" y="12309957"/>
                    <a:pt x="5278907" y="12296915"/>
                  </a:cubicBezTo>
                  <a:close/>
                  <a:moveTo>
                    <a:pt x="5703879" y="10640744"/>
                  </a:moveTo>
                  <a:cubicBezTo>
                    <a:pt x="5696898" y="10194089"/>
                    <a:pt x="5666951" y="10268383"/>
                    <a:pt x="5769892" y="10268383"/>
                  </a:cubicBezTo>
                  <a:cubicBezTo>
                    <a:pt x="5771914" y="10268383"/>
                    <a:pt x="6123219" y="10268545"/>
                    <a:pt x="6123300" y="10273287"/>
                  </a:cubicBezTo>
                  <a:cubicBezTo>
                    <a:pt x="6132006" y="10828838"/>
                    <a:pt x="6150551" y="10755783"/>
                    <a:pt x="6093326" y="10755783"/>
                  </a:cubicBezTo>
                  <a:cubicBezTo>
                    <a:pt x="5625925" y="10755783"/>
                    <a:pt x="5706305" y="10795477"/>
                    <a:pt x="5703879" y="10640744"/>
                  </a:cubicBezTo>
                  <a:close/>
                  <a:moveTo>
                    <a:pt x="5705659" y="10783512"/>
                  </a:moveTo>
                  <a:cubicBezTo>
                    <a:pt x="6006746" y="10782623"/>
                    <a:pt x="5953132" y="10780332"/>
                    <a:pt x="6132707" y="10780872"/>
                  </a:cubicBezTo>
                  <a:cubicBezTo>
                    <a:pt x="6133408" y="10859882"/>
                    <a:pt x="6133758" y="10855516"/>
                    <a:pt x="6136858" y="11274470"/>
                  </a:cubicBezTo>
                  <a:cubicBezTo>
                    <a:pt x="5929655" y="11274416"/>
                    <a:pt x="5855259" y="11277003"/>
                    <a:pt x="5712343" y="11276006"/>
                  </a:cubicBezTo>
                  <a:cubicBezTo>
                    <a:pt x="5705497" y="10845033"/>
                    <a:pt x="5707114" y="10953309"/>
                    <a:pt x="5705659" y="10783512"/>
                  </a:cubicBezTo>
                  <a:close/>
                  <a:moveTo>
                    <a:pt x="5717653" y="11744651"/>
                  </a:moveTo>
                  <a:cubicBezTo>
                    <a:pt x="5709567" y="11228417"/>
                    <a:pt x="5699593" y="11301202"/>
                    <a:pt x="5769892" y="11301202"/>
                  </a:cubicBezTo>
                  <a:cubicBezTo>
                    <a:pt x="6204003" y="11301202"/>
                    <a:pt x="6136534" y="11275844"/>
                    <a:pt x="6138098" y="11377248"/>
                  </a:cubicBezTo>
                  <a:cubicBezTo>
                    <a:pt x="6145537" y="11853034"/>
                    <a:pt x="6171091" y="11788333"/>
                    <a:pt x="6093298" y="11788333"/>
                  </a:cubicBezTo>
                  <a:cubicBezTo>
                    <a:pt x="5657894" y="11788333"/>
                    <a:pt x="5718489" y="11795502"/>
                    <a:pt x="5717653" y="11744651"/>
                  </a:cubicBezTo>
                  <a:close/>
                  <a:moveTo>
                    <a:pt x="6093298" y="12304541"/>
                  </a:moveTo>
                  <a:cubicBezTo>
                    <a:pt x="5684984" y="12304541"/>
                    <a:pt x="5727519" y="12302304"/>
                    <a:pt x="5727384" y="12295567"/>
                  </a:cubicBezTo>
                  <a:cubicBezTo>
                    <a:pt x="5714365" y="11733468"/>
                    <a:pt x="5703178" y="11810942"/>
                    <a:pt x="5769892" y="11810942"/>
                  </a:cubicBezTo>
                  <a:cubicBezTo>
                    <a:pt x="5931380" y="11810942"/>
                    <a:pt x="5931461" y="11813340"/>
                    <a:pt x="6093298" y="11813340"/>
                  </a:cubicBezTo>
                  <a:cubicBezTo>
                    <a:pt x="6161845" y="11813340"/>
                    <a:pt x="6148233" y="11790543"/>
                    <a:pt x="6148933" y="11929026"/>
                  </a:cubicBezTo>
                  <a:cubicBezTo>
                    <a:pt x="6150793" y="12376975"/>
                    <a:pt x="6182789" y="12304541"/>
                    <a:pt x="6093298" y="12304541"/>
                  </a:cubicBezTo>
                  <a:close/>
                  <a:moveTo>
                    <a:pt x="6153031" y="10640744"/>
                  </a:moveTo>
                  <a:cubicBezTo>
                    <a:pt x="6150146" y="10456611"/>
                    <a:pt x="6148233" y="10456315"/>
                    <a:pt x="6145349" y="10272856"/>
                  </a:cubicBezTo>
                  <a:cubicBezTo>
                    <a:pt x="6145295" y="10270296"/>
                    <a:pt x="6345597" y="10265337"/>
                    <a:pt x="6570537" y="10268356"/>
                  </a:cubicBezTo>
                  <a:cubicBezTo>
                    <a:pt x="6570564" y="10270565"/>
                    <a:pt x="6577384" y="10693400"/>
                    <a:pt x="6578731" y="10757912"/>
                  </a:cubicBezTo>
                  <a:cubicBezTo>
                    <a:pt x="6066667" y="10758101"/>
                    <a:pt x="6155376" y="10786530"/>
                    <a:pt x="6153031" y="10640744"/>
                  </a:cubicBezTo>
                  <a:close/>
                  <a:moveTo>
                    <a:pt x="6254867" y="10781895"/>
                  </a:moveTo>
                  <a:cubicBezTo>
                    <a:pt x="6349991" y="10783162"/>
                    <a:pt x="6372822" y="10783000"/>
                    <a:pt x="6579270" y="10782919"/>
                  </a:cubicBezTo>
                  <a:cubicBezTo>
                    <a:pt x="6591454" y="11327018"/>
                    <a:pt x="6590888" y="11273743"/>
                    <a:pt x="6578327" y="11273851"/>
                  </a:cubicBezTo>
                  <a:cubicBezTo>
                    <a:pt x="6457137" y="11274820"/>
                    <a:pt x="6449967" y="11274577"/>
                    <a:pt x="6158961" y="11274470"/>
                  </a:cubicBezTo>
                  <a:cubicBezTo>
                    <a:pt x="6154917" y="10695475"/>
                    <a:pt x="6124270" y="10780117"/>
                    <a:pt x="6254867" y="10781895"/>
                  </a:cubicBezTo>
                  <a:close/>
                  <a:moveTo>
                    <a:pt x="6169150" y="11744597"/>
                  </a:moveTo>
                  <a:cubicBezTo>
                    <a:pt x="6166239" y="11558120"/>
                    <a:pt x="6163031" y="11559225"/>
                    <a:pt x="6160174" y="11376817"/>
                  </a:cubicBezTo>
                  <a:cubicBezTo>
                    <a:pt x="6158449" y="11266521"/>
                    <a:pt x="6088123" y="11302738"/>
                    <a:pt x="6588219" y="11298857"/>
                  </a:cubicBezTo>
                  <a:cubicBezTo>
                    <a:pt x="6592424" y="11577657"/>
                    <a:pt x="6591320" y="11622821"/>
                    <a:pt x="6594473" y="11790812"/>
                  </a:cubicBezTo>
                  <a:cubicBezTo>
                    <a:pt x="6101035" y="11791028"/>
                    <a:pt x="6170039" y="11802427"/>
                    <a:pt x="6169150" y="11744597"/>
                  </a:cubicBezTo>
                  <a:close/>
                  <a:moveTo>
                    <a:pt x="6578489" y="12303840"/>
                  </a:moveTo>
                  <a:cubicBezTo>
                    <a:pt x="6140146" y="12301469"/>
                    <a:pt x="6176751" y="12310173"/>
                    <a:pt x="6176455" y="12296995"/>
                  </a:cubicBezTo>
                  <a:cubicBezTo>
                    <a:pt x="6163220" y="11718970"/>
                    <a:pt x="6150255" y="11812990"/>
                    <a:pt x="6254894" y="11814661"/>
                  </a:cubicBezTo>
                  <a:cubicBezTo>
                    <a:pt x="6348131" y="11816170"/>
                    <a:pt x="6373469" y="11815928"/>
                    <a:pt x="6595012" y="11815820"/>
                  </a:cubicBezTo>
                  <a:cubicBezTo>
                    <a:pt x="6606603" y="12360834"/>
                    <a:pt x="6617492" y="12304028"/>
                    <a:pt x="6578489" y="12303840"/>
                  </a:cubicBezTo>
                  <a:close/>
                  <a:moveTo>
                    <a:pt x="6601373" y="10782892"/>
                  </a:moveTo>
                  <a:cubicBezTo>
                    <a:pt x="7093733" y="10782677"/>
                    <a:pt x="7028638" y="10765673"/>
                    <a:pt x="7030066" y="10825335"/>
                  </a:cubicBezTo>
                  <a:cubicBezTo>
                    <a:pt x="7033705" y="10983571"/>
                    <a:pt x="7033274" y="11004590"/>
                    <a:pt x="7036832" y="11190555"/>
                  </a:cubicBezTo>
                  <a:cubicBezTo>
                    <a:pt x="7038988" y="11301660"/>
                    <a:pt x="7114031" y="11269970"/>
                    <a:pt x="6609918" y="11273581"/>
                  </a:cubicBezTo>
                  <a:cubicBezTo>
                    <a:pt x="6603961" y="10879042"/>
                    <a:pt x="6605389" y="10964384"/>
                    <a:pt x="6601373" y="10782892"/>
                  </a:cubicBezTo>
                  <a:close/>
                  <a:moveTo>
                    <a:pt x="6611482" y="11376817"/>
                  </a:moveTo>
                  <a:cubicBezTo>
                    <a:pt x="6609918" y="11273985"/>
                    <a:pt x="6533393" y="11297833"/>
                    <a:pt x="7038799" y="11297537"/>
                  </a:cubicBezTo>
                  <a:cubicBezTo>
                    <a:pt x="7039204" y="11320631"/>
                    <a:pt x="7045861" y="11729480"/>
                    <a:pt x="7046104" y="11745055"/>
                  </a:cubicBezTo>
                  <a:cubicBezTo>
                    <a:pt x="7046913" y="11796202"/>
                    <a:pt x="7116915" y="11790543"/>
                    <a:pt x="6616576" y="11790812"/>
                  </a:cubicBezTo>
                  <a:cubicBezTo>
                    <a:pt x="6613557" y="11635783"/>
                    <a:pt x="6614123" y="11546155"/>
                    <a:pt x="6611482" y="11376817"/>
                  </a:cubicBezTo>
                  <a:close/>
                  <a:moveTo>
                    <a:pt x="6627062" y="12304082"/>
                  </a:moveTo>
                  <a:cubicBezTo>
                    <a:pt x="6623261" y="11931074"/>
                    <a:pt x="6620808" y="11987853"/>
                    <a:pt x="6617061" y="11815793"/>
                  </a:cubicBezTo>
                  <a:cubicBezTo>
                    <a:pt x="6885641" y="11815658"/>
                    <a:pt x="6936613" y="11811131"/>
                    <a:pt x="7047048" y="11810861"/>
                  </a:cubicBezTo>
                  <a:cubicBezTo>
                    <a:pt x="7049258" y="11981008"/>
                    <a:pt x="7044918" y="11685798"/>
                    <a:pt x="7053058" y="12300552"/>
                  </a:cubicBezTo>
                  <a:cubicBezTo>
                    <a:pt x="7053058" y="12302493"/>
                    <a:pt x="6741432" y="12304621"/>
                    <a:pt x="6627062" y="12304082"/>
                  </a:cubicBezTo>
                  <a:close/>
                  <a:moveTo>
                    <a:pt x="7063598" y="10782704"/>
                  </a:moveTo>
                  <a:cubicBezTo>
                    <a:pt x="7540513" y="10782704"/>
                    <a:pt x="7477276" y="10761550"/>
                    <a:pt x="7478058" y="10825119"/>
                  </a:cubicBezTo>
                  <a:cubicBezTo>
                    <a:pt x="7484689" y="11355744"/>
                    <a:pt x="7519218" y="11274712"/>
                    <a:pt x="7386977" y="11274712"/>
                  </a:cubicBezTo>
                  <a:cubicBezTo>
                    <a:pt x="7231151" y="11274712"/>
                    <a:pt x="7225814" y="11272476"/>
                    <a:pt x="7063598" y="11272476"/>
                  </a:cubicBezTo>
                  <a:cubicBezTo>
                    <a:pt x="7059797" y="11272476"/>
                    <a:pt x="7043247" y="10782731"/>
                    <a:pt x="7063598" y="10782704"/>
                  </a:cubicBezTo>
                  <a:close/>
                  <a:moveTo>
                    <a:pt x="7068153" y="11744597"/>
                  </a:moveTo>
                  <a:cubicBezTo>
                    <a:pt x="7058988" y="11182633"/>
                    <a:pt x="7061469" y="11331275"/>
                    <a:pt x="7060875" y="11297510"/>
                  </a:cubicBezTo>
                  <a:cubicBezTo>
                    <a:pt x="7240100" y="11297510"/>
                    <a:pt x="7218508" y="11300393"/>
                    <a:pt x="7487519" y="11299612"/>
                  </a:cubicBezTo>
                  <a:cubicBezTo>
                    <a:pt x="7487574" y="11301714"/>
                    <a:pt x="7495687" y="11741094"/>
                    <a:pt x="7496361" y="11790327"/>
                  </a:cubicBezTo>
                  <a:cubicBezTo>
                    <a:pt x="7366087" y="11792079"/>
                    <a:pt x="7284521" y="11790300"/>
                    <a:pt x="7225544" y="11788360"/>
                  </a:cubicBezTo>
                  <a:cubicBezTo>
                    <a:pt x="7040282" y="11782566"/>
                    <a:pt x="7069043" y="11801780"/>
                    <a:pt x="7068153" y="11744597"/>
                  </a:cubicBezTo>
                  <a:close/>
                  <a:moveTo>
                    <a:pt x="7075189" y="12301495"/>
                  </a:moveTo>
                  <a:cubicBezTo>
                    <a:pt x="7069204" y="11890572"/>
                    <a:pt x="7070795" y="11936895"/>
                    <a:pt x="7069124" y="11810861"/>
                  </a:cubicBezTo>
                  <a:cubicBezTo>
                    <a:pt x="7224924" y="11810996"/>
                    <a:pt x="7225921" y="11816008"/>
                    <a:pt x="7386977" y="11816008"/>
                  </a:cubicBezTo>
                  <a:cubicBezTo>
                    <a:pt x="7532966" y="11816008"/>
                    <a:pt x="7493800" y="11722878"/>
                    <a:pt x="7502561" y="12302601"/>
                  </a:cubicBezTo>
                  <a:cubicBezTo>
                    <a:pt x="7205085" y="12302681"/>
                    <a:pt x="7234466" y="12301550"/>
                    <a:pt x="7075189" y="12301495"/>
                  </a:cubicBezTo>
                  <a:close/>
                  <a:moveTo>
                    <a:pt x="7506900" y="11192603"/>
                  </a:moveTo>
                  <a:cubicBezTo>
                    <a:pt x="7492911" y="10714850"/>
                    <a:pt x="7487600" y="10781195"/>
                    <a:pt x="7548599" y="10782003"/>
                  </a:cubicBezTo>
                  <a:cubicBezTo>
                    <a:pt x="7671703" y="10783835"/>
                    <a:pt x="7709548" y="10782596"/>
                    <a:pt x="7872437" y="10783701"/>
                  </a:cubicBezTo>
                  <a:cubicBezTo>
                    <a:pt x="7950930" y="10784240"/>
                    <a:pt x="7929285" y="10708140"/>
                    <a:pt x="7934919" y="11274767"/>
                  </a:cubicBezTo>
                  <a:cubicBezTo>
                    <a:pt x="7436359" y="11272853"/>
                    <a:pt x="7510108" y="11303116"/>
                    <a:pt x="7506900" y="11192603"/>
                  </a:cubicBezTo>
                  <a:close/>
                  <a:moveTo>
                    <a:pt x="7517790" y="11744597"/>
                  </a:moveTo>
                  <a:cubicBezTo>
                    <a:pt x="7509758" y="11231758"/>
                    <a:pt x="7493369" y="11299666"/>
                    <a:pt x="7548788" y="11299370"/>
                  </a:cubicBezTo>
                  <a:cubicBezTo>
                    <a:pt x="8008479" y="11297537"/>
                    <a:pt x="7934757" y="11280883"/>
                    <a:pt x="7936293" y="11377248"/>
                  </a:cubicBezTo>
                  <a:cubicBezTo>
                    <a:pt x="7943841" y="11858720"/>
                    <a:pt x="7967561" y="11787282"/>
                    <a:pt x="7872437" y="11787659"/>
                  </a:cubicBezTo>
                  <a:cubicBezTo>
                    <a:pt x="7456063" y="11788791"/>
                    <a:pt x="7518707" y="11804016"/>
                    <a:pt x="7517790" y="11744597"/>
                  </a:cubicBezTo>
                  <a:close/>
                  <a:moveTo>
                    <a:pt x="7951011" y="12297184"/>
                  </a:moveTo>
                  <a:cubicBezTo>
                    <a:pt x="7951011" y="12303355"/>
                    <a:pt x="7987238" y="12302411"/>
                    <a:pt x="7524637" y="12302573"/>
                  </a:cubicBezTo>
                  <a:cubicBezTo>
                    <a:pt x="7516334" y="11753355"/>
                    <a:pt x="7508113" y="11815227"/>
                    <a:pt x="7548923" y="11814472"/>
                  </a:cubicBezTo>
                  <a:cubicBezTo>
                    <a:pt x="7671030" y="11812182"/>
                    <a:pt x="7699763" y="11813368"/>
                    <a:pt x="7872518" y="11812667"/>
                  </a:cubicBezTo>
                  <a:cubicBezTo>
                    <a:pt x="7960014" y="11812451"/>
                    <a:pt x="7952790" y="11733468"/>
                    <a:pt x="7951011" y="12297184"/>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grpSp>
        <p:nvGrpSpPr>
          <p:cNvPr id="180" name="Google Shape;180;p6"/>
          <p:cNvGrpSpPr/>
          <p:nvPr/>
        </p:nvGrpSpPr>
        <p:grpSpPr>
          <a:xfrm rot="524561">
            <a:off x="765658" y="5350756"/>
            <a:ext cx="1863985" cy="1183403"/>
            <a:chOff x="1147250" y="8025879"/>
            <a:chExt cx="2795925" cy="1775123"/>
          </a:xfrm>
        </p:grpSpPr>
        <p:sp>
          <p:nvSpPr>
            <p:cNvPr id="181" name="Google Shape;181;p6"/>
            <p:cNvSpPr/>
            <p:nvPr/>
          </p:nvSpPr>
          <p:spPr>
            <a:xfrm>
              <a:off x="1147250" y="8025879"/>
              <a:ext cx="2791779" cy="1766149"/>
            </a:xfrm>
            <a:custGeom>
              <a:avLst/>
              <a:gdLst/>
              <a:ahLst/>
              <a:cxnLst/>
              <a:rect l="l" t="t" r="r" b="b"/>
              <a:pathLst>
                <a:path w="2791779" h="1766149" extrusionOk="0">
                  <a:moveTo>
                    <a:pt x="2788040" y="219676"/>
                  </a:moveTo>
                  <a:cubicBezTo>
                    <a:pt x="2790920" y="271898"/>
                    <a:pt x="2792670" y="324277"/>
                    <a:pt x="2791311" y="376533"/>
                  </a:cubicBezTo>
                  <a:cubicBezTo>
                    <a:pt x="2774345" y="726856"/>
                    <a:pt x="2760690" y="1076793"/>
                    <a:pt x="2755630" y="1427429"/>
                  </a:cubicBezTo>
                  <a:cubicBezTo>
                    <a:pt x="2752867" y="1505547"/>
                    <a:pt x="2747656" y="1583627"/>
                    <a:pt x="2742092" y="1661588"/>
                  </a:cubicBezTo>
                  <a:cubicBezTo>
                    <a:pt x="2740459" y="1681993"/>
                    <a:pt x="2739642" y="1702516"/>
                    <a:pt x="2736254" y="1722687"/>
                  </a:cubicBezTo>
                  <a:cubicBezTo>
                    <a:pt x="2732597" y="1738771"/>
                    <a:pt x="2713920" y="1740641"/>
                    <a:pt x="2700108" y="1741615"/>
                  </a:cubicBezTo>
                  <a:cubicBezTo>
                    <a:pt x="2692173" y="1756216"/>
                    <a:pt x="2675325" y="1753647"/>
                    <a:pt x="2661586" y="1751621"/>
                  </a:cubicBezTo>
                  <a:cubicBezTo>
                    <a:pt x="2628398" y="1748778"/>
                    <a:pt x="2595166" y="1753021"/>
                    <a:pt x="2562017" y="1754425"/>
                  </a:cubicBezTo>
                  <a:cubicBezTo>
                    <a:pt x="2407900" y="1762994"/>
                    <a:pt x="2253549" y="1768870"/>
                    <a:pt x="2099197" y="1764863"/>
                  </a:cubicBezTo>
                  <a:cubicBezTo>
                    <a:pt x="1776334" y="1757817"/>
                    <a:pt x="1454244" y="1734255"/>
                    <a:pt x="1132041" y="1714784"/>
                  </a:cubicBezTo>
                  <a:cubicBezTo>
                    <a:pt x="810655" y="1706255"/>
                    <a:pt x="489582" y="1689941"/>
                    <a:pt x="168079" y="1694653"/>
                  </a:cubicBezTo>
                  <a:cubicBezTo>
                    <a:pt x="123920" y="1695431"/>
                    <a:pt x="80650" y="1698974"/>
                    <a:pt x="37269" y="1703182"/>
                  </a:cubicBezTo>
                  <a:cubicBezTo>
                    <a:pt x="15326" y="1702013"/>
                    <a:pt x="12525" y="1675261"/>
                    <a:pt x="11395" y="1657777"/>
                  </a:cubicBezTo>
                  <a:cubicBezTo>
                    <a:pt x="4937" y="1438651"/>
                    <a:pt x="12408" y="1219133"/>
                    <a:pt x="10853" y="999889"/>
                  </a:cubicBezTo>
                  <a:cubicBezTo>
                    <a:pt x="9684" y="835006"/>
                    <a:pt x="13789" y="670084"/>
                    <a:pt x="12044" y="505150"/>
                  </a:cubicBezTo>
                  <a:cubicBezTo>
                    <a:pt x="11088" y="414854"/>
                    <a:pt x="6642" y="324652"/>
                    <a:pt x="5541" y="234367"/>
                  </a:cubicBezTo>
                  <a:cubicBezTo>
                    <a:pt x="4864" y="178742"/>
                    <a:pt x="-21088" y="26227"/>
                    <a:pt x="45461" y="5027"/>
                  </a:cubicBezTo>
                  <a:cubicBezTo>
                    <a:pt x="63802" y="-816"/>
                    <a:pt x="83480" y="-251"/>
                    <a:pt x="102716" y="376"/>
                  </a:cubicBezTo>
                  <a:cubicBezTo>
                    <a:pt x="347935" y="376"/>
                    <a:pt x="593043" y="22444"/>
                    <a:pt x="838201" y="25197"/>
                  </a:cubicBezTo>
                  <a:cubicBezTo>
                    <a:pt x="1180948" y="32479"/>
                    <a:pt x="1523812" y="33844"/>
                    <a:pt x="1866441" y="44316"/>
                  </a:cubicBezTo>
                  <a:cubicBezTo>
                    <a:pt x="2148377" y="58492"/>
                    <a:pt x="2430150" y="74885"/>
                    <a:pt x="2712432" y="78310"/>
                  </a:cubicBezTo>
                  <a:cubicBezTo>
                    <a:pt x="2726557" y="78853"/>
                    <a:pt x="2740565" y="80140"/>
                    <a:pt x="2754299" y="83604"/>
                  </a:cubicBezTo>
                  <a:cubicBezTo>
                    <a:pt x="2791691" y="100892"/>
                    <a:pt x="2785658" y="161487"/>
                    <a:pt x="2786513" y="202220"/>
                  </a:cubicBezTo>
                  <a:cubicBezTo>
                    <a:pt x="2787184" y="208068"/>
                    <a:pt x="2787654" y="213911"/>
                    <a:pt x="2788040" y="219676"/>
                  </a:cubicBezTo>
                  <a:close/>
                </a:path>
              </a:pathLst>
            </a:custGeom>
            <a:solidFill>
              <a:srgbClr val="FCE09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2" name="Google Shape;182;p6"/>
            <p:cNvSpPr/>
            <p:nvPr/>
          </p:nvSpPr>
          <p:spPr>
            <a:xfrm>
              <a:off x="1223451" y="8115715"/>
              <a:ext cx="2621640" cy="749033"/>
            </a:xfrm>
            <a:custGeom>
              <a:avLst/>
              <a:gdLst/>
              <a:ahLst/>
              <a:cxnLst/>
              <a:rect l="l" t="t" r="r" b="b"/>
              <a:pathLst>
                <a:path w="2621640" h="749033" extrusionOk="0">
                  <a:moveTo>
                    <a:pt x="1384049" y="748607"/>
                  </a:moveTo>
                  <a:cubicBezTo>
                    <a:pt x="1194384" y="747677"/>
                    <a:pt x="369100" y="225324"/>
                    <a:pt x="155659" y="109563"/>
                  </a:cubicBezTo>
                  <a:cubicBezTo>
                    <a:pt x="9930" y="26973"/>
                    <a:pt x="-7259" y="33281"/>
                    <a:pt x="2085" y="10066"/>
                  </a:cubicBezTo>
                  <a:cubicBezTo>
                    <a:pt x="12301" y="-15153"/>
                    <a:pt x="28008" y="-12237"/>
                    <a:pt x="471677" y="254740"/>
                  </a:cubicBezTo>
                  <a:cubicBezTo>
                    <a:pt x="1386459" y="796480"/>
                    <a:pt x="1375963" y="731509"/>
                    <a:pt x="1514859" y="676561"/>
                  </a:cubicBezTo>
                  <a:cubicBezTo>
                    <a:pt x="2301297" y="356885"/>
                    <a:pt x="2455168" y="170807"/>
                    <a:pt x="2595238" y="122217"/>
                  </a:cubicBezTo>
                  <a:cubicBezTo>
                    <a:pt x="2629399" y="112513"/>
                    <a:pt x="2626983" y="148242"/>
                    <a:pt x="2607400" y="147430"/>
                  </a:cubicBezTo>
                  <a:cubicBezTo>
                    <a:pt x="2474829" y="210728"/>
                    <a:pt x="2164263" y="460737"/>
                    <a:pt x="1664463" y="655411"/>
                  </a:cubicBezTo>
                  <a:cubicBezTo>
                    <a:pt x="1491250" y="721933"/>
                    <a:pt x="1437373" y="753112"/>
                    <a:pt x="1384049" y="748607"/>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3" name="Google Shape;183;p6"/>
            <p:cNvSpPr/>
            <p:nvPr/>
          </p:nvSpPr>
          <p:spPr>
            <a:xfrm>
              <a:off x="2681653" y="8962782"/>
              <a:ext cx="938457" cy="747068"/>
            </a:xfrm>
            <a:custGeom>
              <a:avLst/>
              <a:gdLst/>
              <a:ahLst/>
              <a:cxnLst/>
              <a:rect l="l" t="t" r="r" b="b"/>
              <a:pathLst>
                <a:path w="938457" h="747068" extrusionOk="0">
                  <a:moveTo>
                    <a:pt x="912870" y="744761"/>
                  </a:moveTo>
                  <a:cubicBezTo>
                    <a:pt x="347422" y="293194"/>
                    <a:pt x="19264" y="69960"/>
                    <a:pt x="694" y="18913"/>
                  </a:cubicBezTo>
                  <a:cubicBezTo>
                    <a:pt x="-4227" y="2806"/>
                    <a:pt x="18341" y="-7666"/>
                    <a:pt x="27283" y="7031"/>
                  </a:cubicBezTo>
                  <a:cubicBezTo>
                    <a:pt x="111843" y="99219"/>
                    <a:pt x="502579" y="360555"/>
                    <a:pt x="933135" y="716716"/>
                  </a:cubicBezTo>
                  <a:cubicBezTo>
                    <a:pt x="947288" y="730131"/>
                    <a:pt x="930691" y="754700"/>
                    <a:pt x="912870" y="744761"/>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4" name="Google Shape;184;p6"/>
            <p:cNvSpPr/>
            <p:nvPr/>
          </p:nvSpPr>
          <p:spPr>
            <a:xfrm>
              <a:off x="1369620" y="8943710"/>
              <a:ext cx="1085244" cy="670254"/>
            </a:xfrm>
            <a:custGeom>
              <a:avLst/>
              <a:gdLst/>
              <a:ahLst/>
              <a:cxnLst/>
              <a:rect l="l" t="t" r="r" b="b"/>
              <a:pathLst>
                <a:path w="1085244" h="670254" extrusionOk="0">
                  <a:moveTo>
                    <a:pt x="3652" y="662304"/>
                  </a:moveTo>
                  <a:cubicBezTo>
                    <a:pt x="-11093" y="637320"/>
                    <a:pt x="3088" y="645855"/>
                    <a:pt x="353713" y="435309"/>
                  </a:cubicBezTo>
                  <a:cubicBezTo>
                    <a:pt x="592715" y="291144"/>
                    <a:pt x="1066909" y="-19666"/>
                    <a:pt x="1066909" y="980"/>
                  </a:cubicBezTo>
                  <a:cubicBezTo>
                    <a:pt x="1081219" y="-3475"/>
                    <a:pt x="1092363" y="17098"/>
                    <a:pt x="1079748" y="26378"/>
                  </a:cubicBezTo>
                  <a:cubicBezTo>
                    <a:pt x="-2292" y="695162"/>
                    <a:pt x="18728" y="687097"/>
                    <a:pt x="3652" y="662304"/>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5" name="Google Shape;185;p6"/>
            <p:cNvSpPr/>
            <p:nvPr/>
          </p:nvSpPr>
          <p:spPr>
            <a:xfrm>
              <a:off x="1183696" y="9711959"/>
              <a:ext cx="2344082" cy="76098"/>
            </a:xfrm>
            <a:custGeom>
              <a:avLst/>
              <a:gdLst/>
              <a:ahLst/>
              <a:cxnLst/>
              <a:rect l="l" t="t" r="r" b="b"/>
              <a:pathLst>
                <a:path w="2344082" h="76098" extrusionOk="0">
                  <a:moveTo>
                    <a:pt x="2322582" y="75828"/>
                  </a:moveTo>
                  <a:cubicBezTo>
                    <a:pt x="1185608" y="23527"/>
                    <a:pt x="1559669" y="94034"/>
                    <a:pt x="451577" y="39612"/>
                  </a:cubicBezTo>
                  <a:cubicBezTo>
                    <a:pt x="323423" y="35381"/>
                    <a:pt x="-15393" y="56906"/>
                    <a:pt x="544" y="8853"/>
                  </a:cubicBezTo>
                  <a:cubicBezTo>
                    <a:pt x="5202" y="-6711"/>
                    <a:pt x="7382" y="2904"/>
                    <a:pt x="142755" y="3279"/>
                  </a:cubicBezTo>
                  <a:cubicBezTo>
                    <a:pt x="709355" y="38096"/>
                    <a:pt x="1875301" y="10023"/>
                    <a:pt x="2329739" y="40860"/>
                  </a:cubicBezTo>
                  <a:cubicBezTo>
                    <a:pt x="2351855" y="45908"/>
                    <a:pt x="2347566" y="79433"/>
                    <a:pt x="2322582" y="75828"/>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6" name="Google Shape;186;p6"/>
            <p:cNvSpPr/>
            <p:nvPr/>
          </p:nvSpPr>
          <p:spPr>
            <a:xfrm>
              <a:off x="3725366" y="8194520"/>
              <a:ext cx="217809" cy="1606482"/>
            </a:xfrm>
            <a:custGeom>
              <a:avLst/>
              <a:gdLst/>
              <a:ahLst/>
              <a:cxnLst/>
              <a:rect l="l" t="t" r="r" b="b"/>
              <a:pathLst>
                <a:path w="217809" h="1606482" extrusionOk="0">
                  <a:moveTo>
                    <a:pt x="215007" y="10538"/>
                  </a:moveTo>
                  <a:cubicBezTo>
                    <a:pt x="214420" y="5210"/>
                    <a:pt x="211406" y="844"/>
                    <a:pt x="205786" y="83"/>
                  </a:cubicBezTo>
                  <a:cubicBezTo>
                    <a:pt x="201117" y="-549"/>
                    <a:pt x="194854" y="2462"/>
                    <a:pt x="194122" y="7706"/>
                  </a:cubicBezTo>
                  <a:cubicBezTo>
                    <a:pt x="186444" y="62889"/>
                    <a:pt x="187691" y="119768"/>
                    <a:pt x="186315" y="175410"/>
                  </a:cubicBezTo>
                  <a:cubicBezTo>
                    <a:pt x="184917" y="231572"/>
                    <a:pt x="183586" y="287729"/>
                    <a:pt x="182412" y="343897"/>
                  </a:cubicBezTo>
                  <a:cubicBezTo>
                    <a:pt x="180086" y="455013"/>
                    <a:pt x="177402" y="566118"/>
                    <a:pt x="174371" y="677218"/>
                  </a:cubicBezTo>
                  <a:cubicBezTo>
                    <a:pt x="168310" y="899416"/>
                    <a:pt x="160844" y="1121570"/>
                    <a:pt x="151970" y="1343673"/>
                  </a:cubicBezTo>
                  <a:cubicBezTo>
                    <a:pt x="149459" y="1406440"/>
                    <a:pt x="146842" y="1469206"/>
                    <a:pt x="144108" y="1531962"/>
                  </a:cubicBezTo>
                  <a:cubicBezTo>
                    <a:pt x="143812" y="1538857"/>
                    <a:pt x="143610" y="1545763"/>
                    <a:pt x="143191" y="1552653"/>
                  </a:cubicBezTo>
                  <a:cubicBezTo>
                    <a:pt x="142956" y="1556509"/>
                    <a:pt x="143040" y="1563734"/>
                    <a:pt x="139791" y="1566572"/>
                  </a:cubicBezTo>
                  <a:cubicBezTo>
                    <a:pt x="137683" y="1568413"/>
                    <a:pt x="133428" y="1568715"/>
                    <a:pt x="130889" y="1569000"/>
                  </a:cubicBezTo>
                  <a:cubicBezTo>
                    <a:pt x="123239" y="1569868"/>
                    <a:pt x="115383" y="1569784"/>
                    <a:pt x="107694" y="1570142"/>
                  </a:cubicBezTo>
                  <a:cubicBezTo>
                    <a:pt x="76804" y="1571564"/>
                    <a:pt x="45949" y="1573047"/>
                    <a:pt x="15098" y="1575118"/>
                  </a:cubicBezTo>
                  <a:cubicBezTo>
                    <a:pt x="-4820" y="1576450"/>
                    <a:pt x="-5245" y="1606991"/>
                    <a:pt x="15098" y="1606476"/>
                  </a:cubicBezTo>
                  <a:cubicBezTo>
                    <a:pt x="43611" y="1605754"/>
                    <a:pt x="72079" y="1604550"/>
                    <a:pt x="100570" y="1603230"/>
                  </a:cubicBezTo>
                  <a:cubicBezTo>
                    <a:pt x="124251" y="1602133"/>
                    <a:pt x="155828" y="1605284"/>
                    <a:pt x="169310" y="1580966"/>
                  </a:cubicBezTo>
                  <a:cubicBezTo>
                    <a:pt x="174522" y="1571564"/>
                    <a:pt x="175478" y="1560600"/>
                    <a:pt x="176015" y="1550073"/>
                  </a:cubicBezTo>
                  <a:cubicBezTo>
                    <a:pt x="176753" y="1535600"/>
                    <a:pt x="177268" y="1521104"/>
                    <a:pt x="177888" y="1506626"/>
                  </a:cubicBezTo>
                  <a:cubicBezTo>
                    <a:pt x="179124" y="1477657"/>
                    <a:pt x="180332" y="1448695"/>
                    <a:pt x="181523" y="1419726"/>
                  </a:cubicBezTo>
                  <a:cubicBezTo>
                    <a:pt x="186175" y="1306271"/>
                    <a:pt x="190459" y="1192793"/>
                    <a:pt x="194379" y="1079310"/>
                  </a:cubicBezTo>
                  <a:cubicBezTo>
                    <a:pt x="202252" y="851128"/>
                    <a:pt x="208649" y="622896"/>
                    <a:pt x="213559" y="394637"/>
                  </a:cubicBezTo>
                  <a:cubicBezTo>
                    <a:pt x="214934" y="330628"/>
                    <a:pt x="216193" y="266619"/>
                    <a:pt x="216886" y="202598"/>
                  </a:cubicBezTo>
                  <a:cubicBezTo>
                    <a:pt x="217227" y="171196"/>
                    <a:pt x="217602" y="139793"/>
                    <a:pt x="217674" y="108384"/>
                  </a:cubicBezTo>
                  <a:cubicBezTo>
                    <a:pt x="217753" y="75817"/>
                    <a:pt x="218569" y="42920"/>
                    <a:pt x="215007" y="10538"/>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grpSp>
        <p:nvGrpSpPr>
          <p:cNvPr id="187" name="Google Shape;187;p6"/>
          <p:cNvGrpSpPr/>
          <p:nvPr/>
        </p:nvGrpSpPr>
        <p:grpSpPr>
          <a:xfrm rot="-1454574">
            <a:off x="911965" y="225751"/>
            <a:ext cx="1095172" cy="2180087"/>
            <a:chOff x="1367651" y="338526"/>
            <a:chExt cx="1642781" cy="3269908"/>
          </a:xfrm>
        </p:grpSpPr>
        <p:sp>
          <p:nvSpPr>
            <p:cNvPr id="188" name="Google Shape;188;p6"/>
            <p:cNvSpPr/>
            <p:nvPr/>
          </p:nvSpPr>
          <p:spPr>
            <a:xfrm>
              <a:off x="1367651" y="338526"/>
              <a:ext cx="1642781" cy="3269908"/>
            </a:xfrm>
            <a:custGeom>
              <a:avLst/>
              <a:gdLst/>
              <a:ahLst/>
              <a:cxnLst/>
              <a:rect l="l" t="t" r="r" b="b"/>
              <a:pathLst>
                <a:path w="1642781" h="3269908" extrusionOk="0">
                  <a:moveTo>
                    <a:pt x="1482357" y="3240435"/>
                  </a:moveTo>
                  <a:cubicBezTo>
                    <a:pt x="1433503" y="3253560"/>
                    <a:pt x="1359950" y="3271028"/>
                    <a:pt x="1310729" y="3248401"/>
                  </a:cubicBezTo>
                  <a:cubicBezTo>
                    <a:pt x="1310461" y="3248309"/>
                    <a:pt x="1310278" y="3248126"/>
                    <a:pt x="1310004" y="3248041"/>
                  </a:cubicBezTo>
                  <a:cubicBezTo>
                    <a:pt x="1309101" y="3247590"/>
                    <a:pt x="1308193" y="3247138"/>
                    <a:pt x="1307199" y="3246681"/>
                  </a:cubicBezTo>
                  <a:cubicBezTo>
                    <a:pt x="1306748" y="3246406"/>
                    <a:pt x="1306205" y="3246138"/>
                    <a:pt x="1305663" y="3245778"/>
                  </a:cubicBezTo>
                  <a:cubicBezTo>
                    <a:pt x="1304669" y="3245235"/>
                    <a:pt x="1303584" y="3244693"/>
                    <a:pt x="1302590" y="3244058"/>
                  </a:cubicBezTo>
                  <a:cubicBezTo>
                    <a:pt x="1300871" y="3244509"/>
                    <a:pt x="1299151" y="3244961"/>
                    <a:pt x="1297432" y="3245327"/>
                  </a:cubicBezTo>
                  <a:cubicBezTo>
                    <a:pt x="1296530" y="3245510"/>
                    <a:pt x="1295621" y="3245686"/>
                    <a:pt x="1294811" y="3245870"/>
                  </a:cubicBezTo>
                  <a:cubicBezTo>
                    <a:pt x="1293183" y="3246229"/>
                    <a:pt x="1291555" y="3246596"/>
                    <a:pt x="1289927" y="3246864"/>
                  </a:cubicBezTo>
                  <a:cubicBezTo>
                    <a:pt x="1287940" y="3247315"/>
                    <a:pt x="1286037" y="3247590"/>
                    <a:pt x="1284135" y="3247949"/>
                  </a:cubicBezTo>
                  <a:cubicBezTo>
                    <a:pt x="1281873" y="3248309"/>
                    <a:pt x="1279611" y="3248584"/>
                    <a:pt x="1277349" y="3248943"/>
                  </a:cubicBezTo>
                  <a:cubicBezTo>
                    <a:pt x="1262783" y="3251023"/>
                    <a:pt x="1248127" y="3252017"/>
                    <a:pt x="1233829" y="3253194"/>
                  </a:cubicBezTo>
                  <a:cubicBezTo>
                    <a:pt x="1230122" y="3253377"/>
                    <a:pt x="1226409" y="3253645"/>
                    <a:pt x="1222702" y="3253920"/>
                  </a:cubicBezTo>
                  <a:cubicBezTo>
                    <a:pt x="1218361" y="3254914"/>
                    <a:pt x="1213929" y="3256000"/>
                    <a:pt x="1209490" y="3256994"/>
                  </a:cubicBezTo>
                  <a:cubicBezTo>
                    <a:pt x="1206418" y="3257628"/>
                    <a:pt x="1203338" y="3258354"/>
                    <a:pt x="1200259" y="3258988"/>
                  </a:cubicBezTo>
                  <a:cubicBezTo>
                    <a:pt x="1195552" y="3259983"/>
                    <a:pt x="1190852" y="3260892"/>
                    <a:pt x="1186236" y="3261794"/>
                  </a:cubicBezTo>
                  <a:cubicBezTo>
                    <a:pt x="1183432" y="3262337"/>
                    <a:pt x="1180627" y="3262880"/>
                    <a:pt x="1177823" y="3263331"/>
                  </a:cubicBezTo>
                  <a:cubicBezTo>
                    <a:pt x="994617" y="3295370"/>
                    <a:pt x="804717" y="3204682"/>
                    <a:pt x="747808" y="3114269"/>
                  </a:cubicBezTo>
                  <a:cubicBezTo>
                    <a:pt x="524521" y="2923574"/>
                    <a:pt x="454858" y="2433937"/>
                    <a:pt x="254458" y="1846379"/>
                  </a:cubicBezTo>
                  <a:cubicBezTo>
                    <a:pt x="153945" y="1541649"/>
                    <a:pt x="-10263" y="1023145"/>
                    <a:pt x="504" y="722398"/>
                  </a:cubicBezTo>
                  <a:cubicBezTo>
                    <a:pt x="2407" y="479391"/>
                    <a:pt x="83105" y="310055"/>
                    <a:pt x="304947" y="196471"/>
                  </a:cubicBezTo>
                  <a:cubicBezTo>
                    <a:pt x="325305" y="185975"/>
                    <a:pt x="356338" y="164616"/>
                    <a:pt x="384835" y="155022"/>
                  </a:cubicBezTo>
                  <a:cubicBezTo>
                    <a:pt x="392347" y="35375"/>
                    <a:pt x="588215" y="-14674"/>
                    <a:pt x="686558" y="3696"/>
                  </a:cubicBezTo>
                  <a:cubicBezTo>
                    <a:pt x="840725" y="38992"/>
                    <a:pt x="971095" y="559582"/>
                    <a:pt x="1056500" y="839062"/>
                  </a:cubicBezTo>
                  <a:cubicBezTo>
                    <a:pt x="1087442" y="950291"/>
                    <a:pt x="1114128" y="1045864"/>
                    <a:pt x="1037051" y="1121079"/>
                  </a:cubicBezTo>
                  <a:cubicBezTo>
                    <a:pt x="968290" y="1183436"/>
                    <a:pt x="793864" y="1274307"/>
                    <a:pt x="720305" y="1176196"/>
                  </a:cubicBezTo>
                  <a:cubicBezTo>
                    <a:pt x="719311" y="1174836"/>
                    <a:pt x="718311" y="1173482"/>
                    <a:pt x="717317" y="1172031"/>
                  </a:cubicBezTo>
                  <a:cubicBezTo>
                    <a:pt x="716324" y="1170670"/>
                    <a:pt x="715323" y="1169225"/>
                    <a:pt x="714330" y="1167865"/>
                  </a:cubicBezTo>
                  <a:cubicBezTo>
                    <a:pt x="712342" y="1168676"/>
                    <a:pt x="710257" y="1169402"/>
                    <a:pt x="708178" y="1170219"/>
                  </a:cubicBezTo>
                  <a:cubicBezTo>
                    <a:pt x="708086" y="1170219"/>
                    <a:pt x="707910" y="1170311"/>
                    <a:pt x="707727" y="1170402"/>
                  </a:cubicBezTo>
                  <a:cubicBezTo>
                    <a:pt x="705824" y="1171037"/>
                    <a:pt x="703929" y="1171671"/>
                    <a:pt x="702026" y="1172305"/>
                  </a:cubicBezTo>
                  <a:cubicBezTo>
                    <a:pt x="701667" y="1172397"/>
                    <a:pt x="701392" y="1172488"/>
                    <a:pt x="701032" y="1172665"/>
                  </a:cubicBezTo>
                  <a:lnTo>
                    <a:pt x="695874" y="1174293"/>
                  </a:lnTo>
                  <a:cubicBezTo>
                    <a:pt x="693795" y="1174836"/>
                    <a:pt x="691802" y="1175379"/>
                    <a:pt x="689723" y="1176013"/>
                  </a:cubicBezTo>
                  <a:cubicBezTo>
                    <a:pt x="680583" y="1178551"/>
                    <a:pt x="672078" y="1180356"/>
                    <a:pt x="665750" y="1181716"/>
                  </a:cubicBezTo>
                  <a:cubicBezTo>
                    <a:pt x="648739" y="1185607"/>
                    <a:pt x="631729" y="1189139"/>
                    <a:pt x="614816" y="1193481"/>
                  </a:cubicBezTo>
                  <a:lnTo>
                    <a:pt x="614725" y="1193573"/>
                  </a:lnTo>
                  <a:cubicBezTo>
                    <a:pt x="612822" y="1194116"/>
                    <a:pt x="611018" y="1194475"/>
                    <a:pt x="609116" y="1194933"/>
                  </a:cubicBezTo>
                  <a:cubicBezTo>
                    <a:pt x="607671" y="1195293"/>
                    <a:pt x="606128" y="1195659"/>
                    <a:pt x="604683" y="1196019"/>
                  </a:cubicBezTo>
                  <a:cubicBezTo>
                    <a:pt x="603147" y="1196378"/>
                    <a:pt x="601696" y="1196653"/>
                    <a:pt x="600159" y="1196921"/>
                  </a:cubicBezTo>
                  <a:cubicBezTo>
                    <a:pt x="598983" y="1197104"/>
                    <a:pt x="597714" y="1197281"/>
                    <a:pt x="596453" y="1197464"/>
                  </a:cubicBezTo>
                  <a:cubicBezTo>
                    <a:pt x="594642" y="1197739"/>
                    <a:pt x="592831" y="1198007"/>
                    <a:pt x="590935" y="1198190"/>
                  </a:cubicBezTo>
                  <a:cubicBezTo>
                    <a:pt x="588222" y="1198550"/>
                    <a:pt x="585417" y="1198824"/>
                    <a:pt x="582704" y="1199092"/>
                  </a:cubicBezTo>
                  <a:cubicBezTo>
                    <a:pt x="492232" y="1206783"/>
                    <a:pt x="424014" y="1208052"/>
                    <a:pt x="419131" y="1308334"/>
                  </a:cubicBezTo>
                  <a:cubicBezTo>
                    <a:pt x="407553" y="1460202"/>
                    <a:pt x="451517" y="1548895"/>
                    <a:pt x="648118" y="2141161"/>
                  </a:cubicBezTo>
                  <a:cubicBezTo>
                    <a:pt x="678785" y="2211667"/>
                    <a:pt x="717690" y="2463359"/>
                    <a:pt x="820740" y="2434401"/>
                  </a:cubicBezTo>
                  <a:cubicBezTo>
                    <a:pt x="880270" y="2410419"/>
                    <a:pt x="982954" y="2321268"/>
                    <a:pt x="1058684" y="2329960"/>
                  </a:cubicBezTo>
                  <a:cubicBezTo>
                    <a:pt x="1067457" y="2305161"/>
                    <a:pt x="1084834" y="2284704"/>
                    <a:pt x="1114233" y="2274568"/>
                  </a:cubicBezTo>
                  <a:cubicBezTo>
                    <a:pt x="1198010" y="2239815"/>
                    <a:pt x="1350457" y="2190034"/>
                    <a:pt x="1422925" y="2265968"/>
                  </a:cubicBezTo>
                  <a:cubicBezTo>
                    <a:pt x="1473231" y="2328776"/>
                    <a:pt x="1581616" y="2731165"/>
                    <a:pt x="1606948" y="2845024"/>
                  </a:cubicBezTo>
                  <a:cubicBezTo>
                    <a:pt x="1649187" y="3060871"/>
                    <a:pt x="1695420" y="3182695"/>
                    <a:pt x="1482357" y="3240435"/>
                  </a:cubicBezTo>
                  <a:close/>
                </a:path>
              </a:pathLst>
            </a:custGeom>
            <a:solidFill>
              <a:srgbClr val="E37364"/>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89" name="Google Shape;189;p6"/>
            <p:cNvSpPr/>
            <p:nvPr/>
          </p:nvSpPr>
          <p:spPr>
            <a:xfrm>
              <a:off x="2432082" y="2870693"/>
              <a:ext cx="246271" cy="731183"/>
            </a:xfrm>
            <a:custGeom>
              <a:avLst/>
              <a:gdLst/>
              <a:ahLst/>
              <a:cxnLst/>
              <a:rect l="l" t="t" r="r" b="b"/>
              <a:pathLst>
                <a:path w="246271" h="731183" extrusionOk="0">
                  <a:moveTo>
                    <a:pt x="246272" y="716167"/>
                  </a:moveTo>
                  <a:lnTo>
                    <a:pt x="246272" y="716200"/>
                  </a:lnTo>
                  <a:cubicBezTo>
                    <a:pt x="246063" y="716096"/>
                    <a:pt x="245814" y="715991"/>
                    <a:pt x="245598" y="715847"/>
                  </a:cubicBezTo>
                  <a:cubicBezTo>
                    <a:pt x="244677" y="715422"/>
                    <a:pt x="243722" y="714964"/>
                    <a:pt x="242807" y="714467"/>
                  </a:cubicBezTo>
                  <a:cubicBezTo>
                    <a:pt x="242277" y="714219"/>
                    <a:pt x="241748" y="713937"/>
                    <a:pt x="241218" y="713617"/>
                  </a:cubicBezTo>
                  <a:cubicBezTo>
                    <a:pt x="240192" y="713087"/>
                    <a:pt x="239166" y="712518"/>
                    <a:pt x="238146" y="711923"/>
                  </a:cubicBezTo>
                  <a:cubicBezTo>
                    <a:pt x="236452" y="712348"/>
                    <a:pt x="234720" y="712773"/>
                    <a:pt x="232988" y="713159"/>
                  </a:cubicBezTo>
                  <a:cubicBezTo>
                    <a:pt x="232105" y="713369"/>
                    <a:pt x="231222" y="713545"/>
                    <a:pt x="230340" y="713722"/>
                  </a:cubicBezTo>
                  <a:cubicBezTo>
                    <a:pt x="228712" y="714075"/>
                    <a:pt x="227091" y="714428"/>
                    <a:pt x="225463" y="714709"/>
                  </a:cubicBezTo>
                  <a:cubicBezTo>
                    <a:pt x="223521" y="715095"/>
                    <a:pt x="221612" y="715415"/>
                    <a:pt x="219664" y="715736"/>
                  </a:cubicBezTo>
                  <a:cubicBezTo>
                    <a:pt x="217402" y="716122"/>
                    <a:pt x="215173" y="716442"/>
                    <a:pt x="212911" y="716795"/>
                  </a:cubicBezTo>
                  <a:cubicBezTo>
                    <a:pt x="198385" y="718810"/>
                    <a:pt x="183682" y="719836"/>
                    <a:pt x="169372" y="721001"/>
                  </a:cubicBezTo>
                  <a:cubicBezTo>
                    <a:pt x="165697" y="721210"/>
                    <a:pt x="162023" y="721458"/>
                    <a:pt x="158310" y="721707"/>
                  </a:cubicBezTo>
                  <a:cubicBezTo>
                    <a:pt x="153891" y="722766"/>
                    <a:pt x="149478" y="723826"/>
                    <a:pt x="145020" y="724820"/>
                  </a:cubicBezTo>
                  <a:cubicBezTo>
                    <a:pt x="141980" y="725493"/>
                    <a:pt x="138907" y="726160"/>
                    <a:pt x="135828" y="726834"/>
                  </a:cubicBezTo>
                  <a:cubicBezTo>
                    <a:pt x="131160" y="727822"/>
                    <a:pt x="126460" y="728744"/>
                    <a:pt x="121798" y="729627"/>
                  </a:cubicBezTo>
                  <a:cubicBezTo>
                    <a:pt x="119007" y="730156"/>
                    <a:pt x="116176" y="730686"/>
                    <a:pt x="113352" y="731183"/>
                  </a:cubicBezTo>
                  <a:cubicBezTo>
                    <a:pt x="82855" y="552541"/>
                    <a:pt x="48925" y="374573"/>
                    <a:pt x="19736" y="195682"/>
                  </a:cubicBezTo>
                  <a:cubicBezTo>
                    <a:pt x="19736" y="195506"/>
                    <a:pt x="19703" y="195329"/>
                    <a:pt x="19664" y="195152"/>
                  </a:cubicBezTo>
                  <a:cubicBezTo>
                    <a:pt x="12453" y="143501"/>
                    <a:pt x="7367" y="91568"/>
                    <a:pt x="1993" y="39701"/>
                  </a:cubicBezTo>
                  <a:cubicBezTo>
                    <a:pt x="1784" y="30087"/>
                    <a:pt x="-2708" y="19408"/>
                    <a:pt x="2522" y="10605"/>
                  </a:cubicBezTo>
                  <a:cubicBezTo>
                    <a:pt x="3830" y="8342"/>
                    <a:pt x="5811" y="6681"/>
                    <a:pt x="8105" y="5654"/>
                  </a:cubicBezTo>
                  <a:cubicBezTo>
                    <a:pt x="9694" y="2966"/>
                    <a:pt x="11995" y="1096"/>
                    <a:pt x="15244" y="278"/>
                  </a:cubicBezTo>
                  <a:cubicBezTo>
                    <a:pt x="20507" y="-886"/>
                    <a:pt x="26940" y="1658"/>
                    <a:pt x="29202" y="6818"/>
                  </a:cubicBezTo>
                  <a:cubicBezTo>
                    <a:pt x="47330" y="86611"/>
                    <a:pt x="76278" y="163473"/>
                    <a:pt x="101088" y="241428"/>
                  </a:cubicBezTo>
                  <a:cubicBezTo>
                    <a:pt x="149256" y="393133"/>
                    <a:pt x="201104" y="543915"/>
                    <a:pt x="241709" y="697882"/>
                  </a:cubicBezTo>
                  <a:cubicBezTo>
                    <a:pt x="243232" y="704010"/>
                    <a:pt x="244748" y="710085"/>
                    <a:pt x="246272" y="716167"/>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0" name="Google Shape;190;p6"/>
            <p:cNvSpPr/>
            <p:nvPr/>
          </p:nvSpPr>
          <p:spPr>
            <a:xfrm>
              <a:off x="1816142" y="821988"/>
              <a:ext cx="271800" cy="715643"/>
            </a:xfrm>
            <a:custGeom>
              <a:avLst/>
              <a:gdLst/>
              <a:ahLst/>
              <a:cxnLst/>
              <a:rect l="l" t="t" r="r" b="b"/>
              <a:pathLst>
                <a:path w="271800" h="715643" extrusionOk="0">
                  <a:moveTo>
                    <a:pt x="270918" y="689831"/>
                  </a:moveTo>
                  <a:cubicBezTo>
                    <a:pt x="271199" y="690786"/>
                    <a:pt x="271519" y="691740"/>
                    <a:pt x="271800" y="692695"/>
                  </a:cubicBezTo>
                  <a:cubicBezTo>
                    <a:pt x="270774" y="691355"/>
                    <a:pt x="269787" y="689975"/>
                    <a:pt x="268800" y="688595"/>
                  </a:cubicBezTo>
                  <a:cubicBezTo>
                    <a:pt x="267813" y="687215"/>
                    <a:pt x="266819" y="685802"/>
                    <a:pt x="265864" y="684390"/>
                  </a:cubicBezTo>
                  <a:cubicBezTo>
                    <a:pt x="263851" y="685201"/>
                    <a:pt x="261798" y="685979"/>
                    <a:pt x="259713" y="686724"/>
                  </a:cubicBezTo>
                  <a:cubicBezTo>
                    <a:pt x="259569" y="686796"/>
                    <a:pt x="259392" y="686829"/>
                    <a:pt x="259255" y="686901"/>
                  </a:cubicBezTo>
                  <a:cubicBezTo>
                    <a:pt x="257346" y="687575"/>
                    <a:pt x="255437" y="688242"/>
                    <a:pt x="253528" y="688843"/>
                  </a:cubicBezTo>
                  <a:cubicBezTo>
                    <a:pt x="253208" y="688948"/>
                    <a:pt x="252894" y="689053"/>
                    <a:pt x="252574" y="689164"/>
                  </a:cubicBezTo>
                  <a:cubicBezTo>
                    <a:pt x="250809" y="689733"/>
                    <a:pt x="249076" y="690262"/>
                    <a:pt x="247344" y="690792"/>
                  </a:cubicBezTo>
                  <a:cubicBezTo>
                    <a:pt x="245291" y="691394"/>
                    <a:pt x="243277" y="691956"/>
                    <a:pt x="241264" y="692525"/>
                  </a:cubicBezTo>
                  <a:cubicBezTo>
                    <a:pt x="232072" y="695069"/>
                    <a:pt x="223626" y="696946"/>
                    <a:pt x="217265" y="698215"/>
                  </a:cubicBezTo>
                  <a:cubicBezTo>
                    <a:pt x="200267" y="702106"/>
                    <a:pt x="183270" y="705710"/>
                    <a:pt x="166338" y="710059"/>
                  </a:cubicBezTo>
                  <a:cubicBezTo>
                    <a:pt x="166305" y="710059"/>
                    <a:pt x="166233" y="710091"/>
                    <a:pt x="166194" y="710091"/>
                  </a:cubicBezTo>
                  <a:cubicBezTo>
                    <a:pt x="164357" y="710621"/>
                    <a:pt x="162520" y="711046"/>
                    <a:pt x="160611" y="711471"/>
                  </a:cubicBezTo>
                  <a:cubicBezTo>
                    <a:pt x="159127" y="711857"/>
                    <a:pt x="157643" y="712217"/>
                    <a:pt x="156159" y="712531"/>
                  </a:cubicBezTo>
                  <a:cubicBezTo>
                    <a:pt x="154643" y="712884"/>
                    <a:pt x="153152" y="713165"/>
                    <a:pt x="151635" y="713413"/>
                  </a:cubicBezTo>
                  <a:cubicBezTo>
                    <a:pt x="150432" y="713662"/>
                    <a:pt x="149197" y="713838"/>
                    <a:pt x="147961" y="714015"/>
                  </a:cubicBezTo>
                  <a:cubicBezTo>
                    <a:pt x="146124" y="714296"/>
                    <a:pt x="144287" y="714545"/>
                    <a:pt x="142450" y="714761"/>
                  </a:cubicBezTo>
                  <a:cubicBezTo>
                    <a:pt x="139691" y="715114"/>
                    <a:pt x="136939" y="715395"/>
                    <a:pt x="134180" y="715643"/>
                  </a:cubicBezTo>
                  <a:cubicBezTo>
                    <a:pt x="125132" y="672938"/>
                    <a:pt x="115660" y="630443"/>
                    <a:pt x="104670" y="588195"/>
                  </a:cubicBezTo>
                  <a:cubicBezTo>
                    <a:pt x="83430" y="499705"/>
                    <a:pt x="69754" y="409658"/>
                    <a:pt x="48899" y="321096"/>
                  </a:cubicBezTo>
                  <a:cubicBezTo>
                    <a:pt x="26456" y="220657"/>
                    <a:pt x="10413" y="118943"/>
                    <a:pt x="25" y="16771"/>
                  </a:cubicBezTo>
                  <a:cubicBezTo>
                    <a:pt x="-681" y="4751"/>
                    <a:pt x="13701" y="-4300"/>
                    <a:pt x="24129" y="2135"/>
                  </a:cubicBezTo>
                  <a:cubicBezTo>
                    <a:pt x="31764" y="6340"/>
                    <a:pt x="33105" y="15640"/>
                    <a:pt x="36890" y="22853"/>
                  </a:cubicBezTo>
                  <a:cubicBezTo>
                    <a:pt x="105592" y="182830"/>
                    <a:pt x="160016" y="348602"/>
                    <a:pt x="216807" y="513105"/>
                  </a:cubicBezTo>
                  <a:cubicBezTo>
                    <a:pt x="235616" y="571748"/>
                    <a:pt x="252123" y="631175"/>
                    <a:pt x="270918" y="689831"/>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1" name="Google Shape;191;p6"/>
            <p:cNvSpPr/>
            <p:nvPr/>
          </p:nvSpPr>
          <p:spPr>
            <a:xfrm>
              <a:off x="1743203" y="566303"/>
              <a:ext cx="83743" cy="192575"/>
            </a:xfrm>
            <a:custGeom>
              <a:avLst/>
              <a:gdLst/>
              <a:ahLst/>
              <a:cxnLst/>
              <a:rect l="l" t="t" r="r" b="b"/>
              <a:pathLst>
                <a:path w="83743" h="192575" extrusionOk="0">
                  <a:moveTo>
                    <a:pt x="52796" y="183102"/>
                  </a:moveTo>
                  <a:cubicBezTo>
                    <a:pt x="39257" y="146021"/>
                    <a:pt x="26391" y="108600"/>
                    <a:pt x="12931" y="71487"/>
                  </a:cubicBezTo>
                  <a:cubicBezTo>
                    <a:pt x="8276" y="52633"/>
                    <a:pt x="-16422" y="1001"/>
                    <a:pt x="17984" y="0"/>
                  </a:cubicBezTo>
                  <a:cubicBezTo>
                    <a:pt x="34426" y="1674"/>
                    <a:pt x="31988" y="19646"/>
                    <a:pt x="34772" y="31581"/>
                  </a:cubicBezTo>
                  <a:cubicBezTo>
                    <a:pt x="47553" y="79426"/>
                    <a:pt x="67859" y="124957"/>
                    <a:pt x="83012" y="172069"/>
                  </a:cubicBezTo>
                  <a:cubicBezTo>
                    <a:pt x="88582" y="190937"/>
                    <a:pt x="60746" y="201270"/>
                    <a:pt x="52796" y="183102"/>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2" name="Google Shape;192;p6"/>
            <p:cNvSpPr/>
            <p:nvPr/>
          </p:nvSpPr>
          <p:spPr>
            <a:xfrm>
              <a:off x="2405445" y="2724100"/>
              <a:ext cx="36727" cy="84047"/>
            </a:xfrm>
            <a:custGeom>
              <a:avLst/>
              <a:gdLst/>
              <a:ahLst/>
              <a:cxnLst/>
              <a:rect l="l" t="t" r="r" b="b"/>
              <a:pathLst>
                <a:path w="36727" h="84047" extrusionOk="0">
                  <a:moveTo>
                    <a:pt x="6965" y="73168"/>
                  </a:moveTo>
                  <a:cubicBezTo>
                    <a:pt x="2258" y="53601"/>
                    <a:pt x="833" y="33249"/>
                    <a:pt x="2" y="13211"/>
                  </a:cubicBezTo>
                  <a:cubicBezTo>
                    <a:pt x="-266" y="-1779"/>
                    <a:pt x="21132" y="-5199"/>
                    <a:pt x="25518" y="9143"/>
                  </a:cubicBezTo>
                  <a:cubicBezTo>
                    <a:pt x="30415" y="27925"/>
                    <a:pt x="33291" y="47296"/>
                    <a:pt x="36580" y="66451"/>
                  </a:cubicBezTo>
                  <a:cubicBezTo>
                    <a:pt x="37606" y="73979"/>
                    <a:pt x="33219" y="81297"/>
                    <a:pt x="25839" y="83455"/>
                  </a:cubicBezTo>
                  <a:cubicBezTo>
                    <a:pt x="18137" y="85751"/>
                    <a:pt x="9050" y="81173"/>
                    <a:pt x="6965" y="73168"/>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grpSp>
        <p:nvGrpSpPr>
          <p:cNvPr id="193" name="Google Shape;193;p6"/>
          <p:cNvGrpSpPr/>
          <p:nvPr/>
        </p:nvGrpSpPr>
        <p:grpSpPr>
          <a:xfrm rot="-977785">
            <a:off x="9701076" y="3378460"/>
            <a:ext cx="2184493" cy="799601"/>
            <a:chOff x="14551955" y="5068223"/>
            <a:chExt cx="3276818" cy="1199431"/>
          </a:xfrm>
        </p:grpSpPr>
        <p:sp>
          <p:nvSpPr>
            <p:cNvPr id="194" name="Google Shape;194;p6"/>
            <p:cNvSpPr/>
            <p:nvPr/>
          </p:nvSpPr>
          <p:spPr>
            <a:xfrm>
              <a:off x="16375284" y="5133089"/>
              <a:ext cx="1321717" cy="1075178"/>
            </a:xfrm>
            <a:custGeom>
              <a:avLst/>
              <a:gdLst/>
              <a:ahLst/>
              <a:cxnLst/>
              <a:rect l="l" t="t" r="r" b="b"/>
              <a:pathLst>
                <a:path w="1321717" h="1075178" extrusionOk="0">
                  <a:moveTo>
                    <a:pt x="1309924" y="257663"/>
                  </a:moveTo>
                  <a:cubicBezTo>
                    <a:pt x="1321524" y="318031"/>
                    <a:pt x="1322913" y="380839"/>
                    <a:pt x="1321013" y="441618"/>
                  </a:cubicBezTo>
                  <a:cubicBezTo>
                    <a:pt x="1317546" y="552445"/>
                    <a:pt x="1303521" y="664876"/>
                    <a:pt x="1258360" y="766175"/>
                  </a:cubicBezTo>
                  <a:cubicBezTo>
                    <a:pt x="1153685" y="1000976"/>
                    <a:pt x="887254" y="1073096"/>
                    <a:pt x="650248" y="1075072"/>
                  </a:cubicBezTo>
                  <a:cubicBezTo>
                    <a:pt x="523664" y="1076125"/>
                    <a:pt x="379733" y="1070314"/>
                    <a:pt x="263570" y="1015032"/>
                  </a:cubicBezTo>
                  <a:cubicBezTo>
                    <a:pt x="95784" y="935177"/>
                    <a:pt x="60571" y="758728"/>
                    <a:pt x="27357" y="592841"/>
                  </a:cubicBezTo>
                  <a:cubicBezTo>
                    <a:pt x="14951" y="530896"/>
                    <a:pt x="8207" y="467951"/>
                    <a:pt x="5035" y="404900"/>
                  </a:cubicBezTo>
                  <a:cubicBezTo>
                    <a:pt x="4675" y="403585"/>
                    <a:pt x="4321" y="402381"/>
                    <a:pt x="4105" y="401511"/>
                  </a:cubicBezTo>
                  <a:cubicBezTo>
                    <a:pt x="-3720" y="373568"/>
                    <a:pt x="848" y="343447"/>
                    <a:pt x="7768" y="315753"/>
                  </a:cubicBezTo>
                  <a:cubicBezTo>
                    <a:pt x="31650" y="236082"/>
                    <a:pt x="78135" y="171945"/>
                    <a:pt x="147387" y="125569"/>
                  </a:cubicBezTo>
                  <a:cubicBezTo>
                    <a:pt x="243988" y="60876"/>
                    <a:pt x="366377" y="32521"/>
                    <a:pt x="480259" y="16450"/>
                  </a:cubicBezTo>
                  <a:cubicBezTo>
                    <a:pt x="604222" y="-1049"/>
                    <a:pt x="729842" y="-1055"/>
                    <a:pt x="854761" y="797"/>
                  </a:cubicBezTo>
                  <a:cubicBezTo>
                    <a:pt x="922748" y="1804"/>
                    <a:pt x="991070" y="3336"/>
                    <a:pt x="1057996" y="15357"/>
                  </a:cubicBezTo>
                  <a:cubicBezTo>
                    <a:pt x="1142361" y="30506"/>
                    <a:pt x="1230743" y="62041"/>
                    <a:pt x="1271795" y="142930"/>
                  </a:cubicBezTo>
                  <a:cubicBezTo>
                    <a:pt x="1290237" y="179261"/>
                    <a:pt x="1302289" y="217935"/>
                    <a:pt x="1309924" y="257663"/>
                  </a:cubicBezTo>
                  <a:close/>
                </a:path>
              </a:pathLst>
            </a:custGeom>
            <a:solidFill>
              <a:srgbClr val="C1D4E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5" name="Google Shape;195;p6"/>
            <p:cNvSpPr/>
            <p:nvPr/>
          </p:nvSpPr>
          <p:spPr>
            <a:xfrm>
              <a:off x="14692295" y="5168780"/>
              <a:ext cx="1320440" cy="1072858"/>
            </a:xfrm>
            <a:custGeom>
              <a:avLst/>
              <a:gdLst/>
              <a:ahLst/>
              <a:cxnLst/>
              <a:rect l="l" t="t" r="r" b="b"/>
              <a:pathLst>
                <a:path w="1320440" h="1072858" extrusionOk="0">
                  <a:moveTo>
                    <a:pt x="6938" y="282052"/>
                  </a:moveTo>
                  <a:cubicBezTo>
                    <a:pt x="-2217" y="342838"/>
                    <a:pt x="-1070" y="405646"/>
                    <a:pt x="3281" y="466302"/>
                  </a:cubicBezTo>
                  <a:cubicBezTo>
                    <a:pt x="11218" y="576900"/>
                    <a:pt x="29771" y="688669"/>
                    <a:pt x="78976" y="788070"/>
                  </a:cubicBezTo>
                  <a:cubicBezTo>
                    <a:pt x="193035" y="1018467"/>
                    <a:pt x="462167" y="1079816"/>
                    <a:pt x="699061" y="1072251"/>
                  </a:cubicBezTo>
                  <a:cubicBezTo>
                    <a:pt x="825579" y="1068214"/>
                    <a:pt x="969163" y="1056618"/>
                    <a:pt x="1083000" y="996702"/>
                  </a:cubicBezTo>
                  <a:cubicBezTo>
                    <a:pt x="1247424" y="910166"/>
                    <a:pt x="1275493" y="732441"/>
                    <a:pt x="1301990" y="565350"/>
                  </a:cubicBezTo>
                  <a:cubicBezTo>
                    <a:pt x="1311886" y="502954"/>
                    <a:pt x="1316087" y="439792"/>
                    <a:pt x="1316716" y="376664"/>
                  </a:cubicBezTo>
                  <a:cubicBezTo>
                    <a:pt x="1317024" y="375335"/>
                    <a:pt x="1317325" y="374118"/>
                    <a:pt x="1317509" y="373241"/>
                  </a:cubicBezTo>
                  <a:cubicBezTo>
                    <a:pt x="1324200" y="345004"/>
                    <a:pt x="1318420" y="315092"/>
                    <a:pt x="1310385" y="287706"/>
                  </a:cubicBezTo>
                  <a:cubicBezTo>
                    <a:pt x="1283312" y="209062"/>
                    <a:pt x="1234271" y="146849"/>
                    <a:pt x="1163210" y="103293"/>
                  </a:cubicBezTo>
                  <a:cubicBezTo>
                    <a:pt x="1064080" y="42540"/>
                    <a:pt x="940642" y="19132"/>
                    <a:pt x="826202" y="7648"/>
                  </a:cubicBezTo>
                  <a:cubicBezTo>
                    <a:pt x="701637" y="-4851"/>
                    <a:pt x="576115" y="194"/>
                    <a:pt x="451373" y="7072"/>
                  </a:cubicBezTo>
                  <a:cubicBezTo>
                    <a:pt x="383477" y="10815"/>
                    <a:pt x="315280" y="15095"/>
                    <a:pt x="248892" y="29792"/>
                  </a:cubicBezTo>
                  <a:cubicBezTo>
                    <a:pt x="165208" y="48318"/>
                    <a:pt x="78163" y="83387"/>
                    <a:pt x="40414" y="165859"/>
                  </a:cubicBezTo>
                  <a:cubicBezTo>
                    <a:pt x="23447" y="202924"/>
                    <a:pt x="12961" y="242050"/>
                    <a:pt x="6938" y="282052"/>
                  </a:cubicBezTo>
                  <a:close/>
                </a:path>
              </a:pathLst>
            </a:custGeom>
            <a:solidFill>
              <a:srgbClr val="C1D4E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6" name="Google Shape;196;p6"/>
            <p:cNvSpPr/>
            <p:nvPr/>
          </p:nvSpPr>
          <p:spPr>
            <a:xfrm>
              <a:off x="16839366" y="5140424"/>
              <a:ext cx="439134" cy="930356"/>
            </a:xfrm>
            <a:custGeom>
              <a:avLst/>
              <a:gdLst/>
              <a:ahLst/>
              <a:cxnLst/>
              <a:rect l="l" t="t" r="r" b="b"/>
              <a:pathLst>
                <a:path w="439134" h="930356" extrusionOk="0">
                  <a:moveTo>
                    <a:pt x="385693" y="6740"/>
                  </a:moveTo>
                  <a:cubicBezTo>
                    <a:pt x="396159" y="-8939"/>
                    <a:pt x="421495" y="5405"/>
                    <a:pt x="412674" y="22576"/>
                  </a:cubicBezTo>
                  <a:cubicBezTo>
                    <a:pt x="403453" y="38896"/>
                    <a:pt x="394671" y="55367"/>
                    <a:pt x="386892" y="72421"/>
                  </a:cubicBezTo>
                  <a:cubicBezTo>
                    <a:pt x="364682" y="127729"/>
                    <a:pt x="346862" y="185387"/>
                    <a:pt x="336232" y="244060"/>
                  </a:cubicBezTo>
                  <a:cubicBezTo>
                    <a:pt x="319783" y="371319"/>
                    <a:pt x="398046" y="304244"/>
                    <a:pt x="433921" y="373380"/>
                  </a:cubicBezTo>
                  <a:cubicBezTo>
                    <a:pt x="452317" y="434781"/>
                    <a:pt x="417845" y="499683"/>
                    <a:pt x="395444" y="555875"/>
                  </a:cubicBezTo>
                  <a:cubicBezTo>
                    <a:pt x="357152" y="625299"/>
                    <a:pt x="239520" y="966562"/>
                    <a:pt x="146026" y="927208"/>
                  </a:cubicBezTo>
                  <a:cubicBezTo>
                    <a:pt x="111488" y="910711"/>
                    <a:pt x="112281" y="865473"/>
                    <a:pt x="110813" y="832452"/>
                  </a:cubicBezTo>
                  <a:cubicBezTo>
                    <a:pt x="115925" y="757577"/>
                    <a:pt x="144335" y="685902"/>
                    <a:pt x="170517" y="616177"/>
                  </a:cubicBezTo>
                  <a:cubicBezTo>
                    <a:pt x="183546" y="580336"/>
                    <a:pt x="201122" y="545863"/>
                    <a:pt x="210016" y="508674"/>
                  </a:cubicBezTo>
                  <a:cubicBezTo>
                    <a:pt x="212362" y="483441"/>
                    <a:pt x="169403" y="498086"/>
                    <a:pt x="154985" y="499389"/>
                  </a:cubicBezTo>
                  <a:cubicBezTo>
                    <a:pt x="125395" y="502909"/>
                    <a:pt x="95806" y="509388"/>
                    <a:pt x="65901" y="508570"/>
                  </a:cubicBezTo>
                  <a:cubicBezTo>
                    <a:pt x="18237" y="510546"/>
                    <a:pt x="-7421" y="474555"/>
                    <a:pt x="1892" y="429330"/>
                  </a:cubicBezTo>
                  <a:cubicBezTo>
                    <a:pt x="31940" y="335340"/>
                    <a:pt x="75175" y="245513"/>
                    <a:pt x="109974" y="153349"/>
                  </a:cubicBezTo>
                  <a:cubicBezTo>
                    <a:pt x="125729" y="110689"/>
                    <a:pt x="144499" y="69129"/>
                    <a:pt x="161040" y="26829"/>
                  </a:cubicBezTo>
                  <a:cubicBezTo>
                    <a:pt x="168243" y="6975"/>
                    <a:pt x="193599" y="10601"/>
                    <a:pt x="199720" y="25959"/>
                  </a:cubicBezTo>
                  <a:cubicBezTo>
                    <a:pt x="202853" y="25678"/>
                    <a:pt x="205913" y="25292"/>
                    <a:pt x="208771" y="24683"/>
                  </a:cubicBezTo>
                  <a:cubicBezTo>
                    <a:pt x="264162" y="16320"/>
                    <a:pt x="320333" y="21594"/>
                    <a:pt x="376013" y="18460"/>
                  </a:cubicBezTo>
                  <a:cubicBezTo>
                    <a:pt x="376013" y="18486"/>
                    <a:pt x="375993" y="18519"/>
                    <a:pt x="375993" y="18545"/>
                  </a:cubicBezTo>
                  <a:lnTo>
                    <a:pt x="375967" y="18545"/>
                  </a:lnTo>
                  <a:cubicBezTo>
                    <a:pt x="375967" y="18571"/>
                    <a:pt x="375941" y="18571"/>
                    <a:pt x="375947" y="18604"/>
                  </a:cubicBezTo>
                  <a:cubicBezTo>
                    <a:pt x="376563" y="18545"/>
                    <a:pt x="377179" y="18519"/>
                    <a:pt x="377776" y="18545"/>
                  </a:cubicBezTo>
                  <a:cubicBezTo>
                    <a:pt x="380391" y="14599"/>
                    <a:pt x="383025" y="10646"/>
                    <a:pt x="385693" y="6740"/>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7" name="Google Shape;197;p6"/>
            <p:cNvSpPr/>
            <p:nvPr/>
          </p:nvSpPr>
          <p:spPr>
            <a:xfrm>
              <a:off x="15264963" y="5182677"/>
              <a:ext cx="440457" cy="920142"/>
            </a:xfrm>
            <a:custGeom>
              <a:avLst/>
              <a:gdLst/>
              <a:ahLst/>
              <a:cxnLst/>
              <a:rect l="l" t="t" r="r" b="b"/>
              <a:pathLst>
                <a:path w="440457" h="920142" extrusionOk="0">
                  <a:moveTo>
                    <a:pt x="403219" y="6256"/>
                  </a:moveTo>
                  <a:cubicBezTo>
                    <a:pt x="414315" y="-8991"/>
                    <a:pt x="439048" y="6361"/>
                    <a:pt x="429539" y="23165"/>
                  </a:cubicBezTo>
                  <a:cubicBezTo>
                    <a:pt x="419662" y="39100"/>
                    <a:pt x="410232" y="55204"/>
                    <a:pt x="401764" y="71930"/>
                  </a:cubicBezTo>
                  <a:cubicBezTo>
                    <a:pt x="377339" y="126303"/>
                    <a:pt x="357213" y="183196"/>
                    <a:pt x="344224" y="241397"/>
                  </a:cubicBezTo>
                  <a:cubicBezTo>
                    <a:pt x="322655" y="367890"/>
                    <a:pt x="403560" y="304022"/>
                    <a:pt x="436617" y="374545"/>
                  </a:cubicBezTo>
                  <a:cubicBezTo>
                    <a:pt x="452522" y="436640"/>
                    <a:pt x="415455" y="500102"/>
                    <a:pt x="390807" y="555346"/>
                  </a:cubicBezTo>
                  <a:cubicBezTo>
                    <a:pt x="349742" y="623173"/>
                    <a:pt x="218446" y="959424"/>
                    <a:pt x="126610" y="916345"/>
                  </a:cubicBezTo>
                  <a:cubicBezTo>
                    <a:pt x="92767" y="898467"/>
                    <a:pt x="95382" y="853301"/>
                    <a:pt x="95251" y="820255"/>
                  </a:cubicBezTo>
                  <a:cubicBezTo>
                    <a:pt x="103377" y="745648"/>
                    <a:pt x="134658" y="675171"/>
                    <a:pt x="163631" y="606552"/>
                  </a:cubicBezTo>
                  <a:cubicBezTo>
                    <a:pt x="178095" y="571267"/>
                    <a:pt x="197055" y="537520"/>
                    <a:pt x="207436" y="500724"/>
                  </a:cubicBezTo>
                  <a:cubicBezTo>
                    <a:pt x="210798" y="475609"/>
                    <a:pt x="167288" y="488507"/>
                    <a:pt x="152824" y="489233"/>
                  </a:cubicBezTo>
                  <a:cubicBezTo>
                    <a:pt x="123117" y="491556"/>
                    <a:pt x="93291" y="496844"/>
                    <a:pt x="63439" y="494822"/>
                  </a:cubicBezTo>
                  <a:cubicBezTo>
                    <a:pt x="15735" y="494880"/>
                    <a:pt x="-8454" y="457881"/>
                    <a:pt x="2681" y="413069"/>
                  </a:cubicBezTo>
                  <a:cubicBezTo>
                    <a:pt x="36497" y="320362"/>
                    <a:pt x="83323" y="232347"/>
                    <a:pt x="121806" y="141662"/>
                  </a:cubicBezTo>
                  <a:cubicBezTo>
                    <a:pt x="139271" y="99670"/>
                    <a:pt x="159699" y="58901"/>
                    <a:pt x="177931" y="17302"/>
                  </a:cubicBezTo>
                  <a:cubicBezTo>
                    <a:pt x="185927" y="-2245"/>
                    <a:pt x="211119" y="2395"/>
                    <a:pt x="216611" y="17989"/>
                  </a:cubicBezTo>
                  <a:cubicBezTo>
                    <a:pt x="219750" y="17832"/>
                    <a:pt x="222830" y="17570"/>
                    <a:pt x="225707" y="17073"/>
                  </a:cubicBezTo>
                  <a:cubicBezTo>
                    <a:pt x="281394" y="10948"/>
                    <a:pt x="337309" y="18473"/>
                    <a:pt x="393068" y="17583"/>
                  </a:cubicBezTo>
                  <a:cubicBezTo>
                    <a:pt x="393068" y="17609"/>
                    <a:pt x="393042" y="17636"/>
                    <a:pt x="393048" y="17662"/>
                  </a:cubicBezTo>
                  <a:lnTo>
                    <a:pt x="393022" y="17662"/>
                  </a:lnTo>
                  <a:cubicBezTo>
                    <a:pt x="393022" y="17688"/>
                    <a:pt x="392996" y="17688"/>
                    <a:pt x="392996" y="17714"/>
                  </a:cubicBezTo>
                  <a:cubicBezTo>
                    <a:pt x="393612" y="17681"/>
                    <a:pt x="394228" y="17681"/>
                    <a:pt x="394824" y="17727"/>
                  </a:cubicBezTo>
                  <a:cubicBezTo>
                    <a:pt x="397609" y="13899"/>
                    <a:pt x="400401" y="10051"/>
                    <a:pt x="403219" y="6256"/>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8" name="Google Shape;198;p6"/>
            <p:cNvSpPr/>
            <p:nvPr/>
          </p:nvSpPr>
          <p:spPr>
            <a:xfrm>
              <a:off x="16708792" y="5820152"/>
              <a:ext cx="190028" cy="378143"/>
            </a:xfrm>
            <a:custGeom>
              <a:avLst/>
              <a:gdLst/>
              <a:ahLst/>
              <a:cxnLst/>
              <a:rect l="l" t="t" r="r" b="b"/>
              <a:pathLst>
                <a:path w="190028" h="378143" extrusionOk="0">
                  <a:moveTo>
                    <a:pt x="74466" y="377709"/>
                  </a:moveTo>
                  <a:cubicBezTo>
                    <a:pt x="57617" y="374672"/>
                    <a:pt x="55749" y="356147"/>
                    <a:pt x="60389" y="342575"/>
                  </a:cubicBezTo>
                  <a:cubicBezTo>
                    <a:pt x="55736" y="344904"/>
                    <a:pt x="50322" y="345467"/>
                    <a:pt x="44994" y="343648"/>
                  </a:cubicBezTo>
                  <a:cubicBezTo>
                    <a:pt x="42144" y="342679"/>
                    <a:pt x="39699" y="341168"/>
                    <a:pt x="37707" y="339277"/>
                  </a:cubicBezTo>
                  <a:cubicBezTo>
                    <a:pt x="29017" y="353235"/>
                    <a:pt x="6040" y="350257"/>
                    <a:pt x="1203" y="334526"/>
                  </a:cubicBezTo>
                  <a:cubicBezTo>
                    <a:pt x="-1726" y="326627"/>
                    <a:pt x="1354" y="318696"/>
                    <a:pt x="3457" y="311000"/>
                  </a:cubicBezTo>
                  <a:cubicBezTo>
                    <a:pt x="26461" y="244384"/>
                    <a:pt x="47996" y="177113"/>
                    <a:pt x="72323" y="110941"/>
                  </a:cubicBezTo>
                  <a:cubicBezTo>
                    <a:pt x="87495" y="74839"/>
                    <a:pt x="101251" y="35006"/>
                    <a:pt x="131745" y="8713"/>
                  </a:cubicBezTo>
                  <a:cubicBezTo>
                    <a:pt x="147742" y="-5383"/>
                    <a:pt x="176919" y="-2510"/>
                    <a:pt x="185642" y="18313"/>
                  </a:cubicBezTo>
                  <a:cubicBezTo>
                    <a:pt x="192582" y="34535"/>
                    <a:pt x="189378" y="53263"/>
                    <a:pt x="188702" y="70389"/>
                  </a:cubicBezTo>
                  <a:cubicBezTo>
                    <a:pt x="185524" y="128302"/>
                    <a:pt x="169265" y="184213"/>
                    <a:pt x="151144" y="238985"/>
                  </a:cubicBezTo>
                  <a:cubicBezTo>
                    <a:pt x="142447" y="265704"/>
                    <a:pt x="133475" y="292292"/>
                    <a:pt x="123422" y="318493"/>
                  </a:cubicBezTo>
                  <a:cubicBezTo>
                    <a:pt x="116265" y="330959"/>
                    <a:pt x="115577" y="351402"/>
                    <a:pt x="100052" y="356232"/>
                  </a:cubicBezTo>
                  <a:cubicBezTo>
                    <a:pt x="98361" y="368979"/>
                    <a:pt x="88235" y="380555"/>
                    <a:pt x="74466" y="377709"/>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199" name="Google Shape;199;p6"/>
            <p:cNvSpPr/>
            <p:nvPr/>
          </p:nvSpPr>
          <p:spPr>
            <a:xfrm>
              <a:off x="15081708" y="5882057"/>
              <a:ext cx="201432" cy="374780"/>
            </a:xfrm>
            <a:custGeom>
              <a:avLst/>
              <a:gdLst/>
              <a:ahLst/>
              <a:cxnLst/>
              <a:rect l="l" t="t" r="r" b="b"/>
              <a:pathLst>
                <a:path w="201432" h="374780" extrusionOk="0">
                  <a:moveTo>
                    <a:pt x="72407" y="374162"/>
                  </a:moveTo>
                  <a:cubicBezTo>
                    <a:pt x="55695" y="370452"/>
                    <a:pt x="54574" y="351867"/>
                    <a:pt x="59758" y="338491"/>
                  </a:cubicBezTo>
                  <a:cubicBezTo>
                    <a:pt x="55013" y="340631"/>
                    <a:pt x="49587" y="340978"/>
                    <a:pt x="44331" y="338943"/>
                  </a:cubicBezTo>
                  <a:cubicBezTo>
                    <a:pt x="41519" y="337857"/>
                    <a:pt x="39140" y="336253"/>
                    <a:pt x="37227" y="334284"/>
                  </a:cubicBezTo>
                  <a:cubicBezTo>
                    <a:pt x="27980" y="347875"/>
                    <a:pt x="5140" y="343975"/>
                    <a:pt x="939" y="328074"/>
                  </a:cubicBezTo>
                  <a:cubicBezTo>
                    <a:pt x="-1669" y="320064"/>
                    <a:pt x="1732" y="312264"/>
                    <a:pt x="4137" y="304653"/>
                  </a:cubicBezTo>
                  <a:cubicBezTo>
                    <a:pt x="29808" y="239018"/>
                    <a:pt x="54043" y="172663"/>
                    <a:pt x="81025" y="107525"/>
                  </a:cubicBezTo>
                  <a:cubicBezTo>
                    <a:pt x="97638" y="72064"/>
                    <a:pt x="112993" y="32814"/>
                    <a:pt x="144523" y="7771"/>
                  </a:cubicBezTo>
                  <a:cubicBezTo>
                    <a:pt x="161077" y="-5671"/>
                    <a:pt x="190117" y="-1626"/>
                    <a:pt x="197988" y="19530"/>
                  </a:cubicBezTo>
                  <a:cubicBezTo>
                    <a:pt x="204266" y="36020"/>
                    <a:pt x="200308" y="54605"/>
                    <a:pt x="198944" y="71685"/>
                  </a:cubicBezTo>
                  <a:cubicBezTo>
                    <a:pt x="193433" y="129421"/>
                    <a:pt x="174932" y="184632"/>
                    <a:pt x="154616" y="238632"/>
                  </a:cubicBezTo>
                  <a:cubicBezTo>
                    <a:pt x="144851" y="264978"/>
                    <a:pt x="134810" y="291186"/>
                    <a:pt x="123709" y="316962"/>
                  </a:cubicBezTo>
                  <a:cubicBezTo>
                    <a:pt x="116054" y="329127"/>
                    <a:pt x="114547" y="349524"/>
                    <a:pt x="98831" y="353732"/>
                  </a:cubicBezTo>
                  <a:cubicBezTo>
                    <a:pt x="96635" y="366401"/>
                    <a:pt x="86051" y="377565"/>
                    <a:pt x="72407" y="374162"/>
                  </a:cubicBezTo>
                  <a:close/>
                </a:path>
              </a:pathLst>
            </a:custGeom>
            <a:solidFill>
              <a:srgbClr val="FFFFFF"/>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0" name="Google Shape;200;p6"/>
            <p:cNvSpPr/>
            <p:nvPr/>
          </p:nvSpPr>
          <p:spPr>
            <a:xfrm>
              <a:off x="16371538" y="5526296"/>
              <a:ext cx="129737" cy="313651"/>
            </a:xfrm>
            <a:custGeom>
              <a:avLst/>
              <a:gdLst/>
              <a:ahLst/>
              <a:cxnLst/>
              <a:rect l="l" t="t" r="r" b="b"/>
              <a:pathLst>
                <a:path w="129737" h="313651" extrusionOk="0">
                  <a:moveTo>
                    <a:pt x="46592" y="1073"/>
                  </a:moveTo>
                  <a:cubicBezTo>
                    <a:pt x="57844" y="-1368"/>
                    <a:pt x="69825" y="222"/>
                    <a:pt x="80101" y="7231"/>
                  </a:cubicBezTo>
                  <a:cubicBezTo>
                    <a:pt x="111145" y="28393"/>
                    <a:pt x="119770" y="79776"/>
                    <a:pt x="124875" y="114354"/>
                  </a:cubicBezTo>
                  <a:cubicBezTo>
                    <a:pt x="131278" y="157707"/>
                    <a:pt x="130269" y="201800"/>
                    <a:pt x="127988" y="245428"/>
                  </a:cubicBezTo>
                  <a:cubicBezTo>
                    <a:pt x="126979" y="264706"/>
                    <a:pt x="125098" y="285620"/>
                    <a:pt x="112030" y="299853"/>
                  </a:cubicBezTo>
                  <a:cubicBezTo>
                    <a:pt x="102376" y="310369"/>
                    <a:pt x="87198" y="315512"/>
                    <a:pt x="73128" y="313039"/>
                  </a:cubicBezTo>
                  <a:cubicBezTo>
                    <a:pt x="46074" y="308281"/>
                    <a:pt x="33727" y="278520"/>
                    <a:pt x="26210" y="255440"/>
                  </a:cubicBezTo>
                  <a:cubicBezTo>
                    <a:pt x="9485" y="204090"/>
                    <a:pt x="1686" y="150155"/>
                    <a:pt x="140" y="96266"/>
                  </a:cubicBezTo>
                  <a:cubicBezTo>
                    <a:pt x="-548" y="72466"/>
                    <a:pt x="906" y="45139"/>
                    <a:pt x="13745" y="24297"/>
                  </a:cubicBezTo>
                  <a:cubicBezTo>
                    <a:pt x="21039" y="12453"/>
                    <a:pt x="33314" y="3952"/>
                    <a:pt x="46592" y="1073"/>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1" name="Google Shape;201;p6"/>
            <p:cNvSpPr/>
            <p:nvPr/>
          </p:nvSpPr>
          <p:spPr>
            <a:xfrm>
              <a:off x="15894730" y="5535654"/>
              <a:ext cx="126374" cy="314420"/>
            </a:xfrm>
            <a:custGeom>
              <a:avLst/>
              <a:gdLst/>
              <a:ahLst/>
              <a:cxnLst/>
              <a:rect l="l" t="t" r="r" b="b"/>
              <a:pathLst>
                <a:path w="126374" h="314420" extrusionOk="0">
                  <a:moveTo>
                    <a:pt x="76068" y="713"/>
                  </a:moveTo>
                  <a:cubicBezTo>
                    <a:pt x="64724" y="-1277"/>
                    <a:pt x="52822" y="798"/>
                    <a:pt x="42834" y="8212"/>
                  </a:cubicBezTo>
                  <a:cubicBezTo>
                    <a:pt x="12675" y="30605"/>
                    <a:pt x="6127" y="82295"/>
                    <a:pt x="2418" y="117050"/>
                  </a:cubicBezTo>
                  <a:cubicBezTo>
                    <a:pt x="-2228" y="160625"/>
                    <a:pt x="557" y="204639"/>
                    <a:pt x="4600" y="248143"/>
                  </a:cubicBezTo>
                  <a:cubicBezTo>
                    <a:pt x="6390" y="267369"/>
                    <a:pt x="9109" y="288185"/>
                    <a:pt x="22741" y="301881"/>
                  </a:cubicBezTo>
                  <a:cubicBezTo>
                    <a:pt x="32807" y="311998"/>
                    <a:pt x="48182" y="316527"/>
                    <a:pt x="62141" y="313490"/>
                  </a:cubicBezTo>
                  <a:cubicBezTo>
                    <a:pt x="88979" y="307647"/>
                    <a:pt x="100120" y="277414"/>
                    <a:pt x="106700" y="254052"/>
                  </a:cubicBezTo>
                  <a:cubicBezTo>
                    <a:pt x="121334" y="202068"/>
                    <a:pt x="126957" y="147865"/>
                    <a:pt x="126328" y="93956"/>
                  </a:cubicBezTo>
                  <a:cubicBezTo>
                    <a:pt x="126052" y="70150"/>
                    <a:pt x="123497" y="42901"/>
                    <a:pt x="109832" y="22595"/>
                  </a:cubicBezTo>
                  <a:cubicBezTo>
                    <a:pt x="102060" y="11059"/>
                    <a:pt x="89450" y="3062"/>
                    <a:pt x="76068" y="713"/>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2" name="Google Shape;202;p6"/>
            <p:cNvSpPr/>
            <p:nvPr/>
          </p:nvSpPr>
          <p:spPr>
            <a:xfrm>
              <a:off x="17290670" y="5238994"/>
              <a:ext cx="419139" cy="746402"/>
            </a:xfrm>
            <a:custGeom>
              <a:avLst/>
              <a:gdLst/>
              <a:ahLst/>
              <a:cxnLst/>
              <a:rect l="l" t="t" r="r" b="b"/>
              <a:pathLst>
                <a:path w="419139" h="746402" extrusionOk="0">
                  <a:moveTo>
                    <a:pt x="418355" y="71171"/>
                  </a:moveTo>
                  <a:cubicBezTo>
                    <a:pt x="409102" y="142355"/>
                    <a:pt x="296464" y="162059"/>
                    <a:pt x="232639" y="262219"/>
                  </a:cubicBezTo>
                  <a:cubicBezTo>
                    <a:pt x="161053" y="374564"/>
                    <a:pt x="187982" y="517280"/>
                    <a:pt x="164474" y="647280"/>
                  </a:cubicBezTo>
                  <a:cubicBezTo>
                    <a:pt x="141582" y="773858"/>
                    <a:pt x="29934" y="760476"/>
                    <a:pt x="5909" y="710219"/>
                  </a:cubicBezTo>
                  <a:cubicBezTo>
                    <a:pt x="-7815" y="681511"/>
                    <a:pt x="-1320" y="690051"/>
                    <a:pt x="65311" y="359860"/>
                  </a:cubicBezTo>
                  <a:cubicBezTo>
                    <a:pt x="74132" y="316141"/>
                    <a:pt x="61811" y="264163"/>
                    <a:pt x="126849" y="183182"/>
                  </a:cubicBezTo>
                  <a:cubicBezTo>
                    <a:pt x="176264" y="121657"/>
                    <a:pt x="247843" y="75607"/>
                    <a:pt x="331251" y="16451"/>
                  </a:cubicBezTo>
                  <a:cubicBezTo>
                    <a:pt x="391178" y="-26052"/>
                    <a:pt x="424798" y="21581"/>
                    <a:pt x="418355" y="71171"/>
                  </a:cubicBezTo>
                  <a:close/>
                </a:path>
              </a:pathLst>
            </a:custGeom>
            <a:solidFill>
              <a:srgbClr val="6D92B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3" name="Google Shape;203;p6"/>
            <p:cNvSpPr/>
            <p:nvPr/>
          </p:nvSpPr>
          <p:spPr>
            <a:xfrm>
              <a:off x="14670842" y="5298335"/>
              <a:ext cx="444290" cy="733702"/>
            </a:xfrm>
            <a:custGeom>
              <a:avLst/>
              <a:gdLst/>
              <a:ahLst/>
              <a:cxnLst/>
              <a:rect l="l" t="t" r="r" b="b"/>
              <a:pathLst>
                <a:path w="444290" h="733702" extrusionOk="0">
                  <a:moveTo>
                    <a:pt x="1344" y="72930"/>
                  </a:moveTo>
                  <a:cubicBezTo>
                    <a:pt x="13462" y="143682"/>
                    <a:pt x="126807" y="158844"/>
                    <a:pt x="194618" y="256355"/>
                  </a:cubicBezTo>
                  <a:cubicBezTo>
                    <a:pt x="270679" y="365729"/>
                    <a:pt x="249524" y="509413"/>
                    <a:pt x="278262" y="638360"/>
                  </a:cubicBezTo>
                  <a:cubicBezTo>
                    <a:pt x="306246" y="763917"/>
                    <a:pt x="417264" y="746052"/>
                    <a:pt x="439239" y="694866"/>
                  </a:cubicBezTo>
                  <a:cubicBezTo>
                    <a:pt x="451796" y="665628"/>
                    <a:pt x="445648" y="674423"/>
                    <a:pt x="365746" y="347184"/>
                  </a:cubicBezTo>
                  <a:cubicBezTo>
                    <a:pt x="355169" y="303850"/>
                    <a:pt x="365386" y="251427"/>
                    <a:pt x="297130" y="173123"/>
                  </a:cubicBezTo>
                  <a:cubicBezTo>
                    <a:pt x="245271" y="113633"/>
                    <a:pt x="171896" y="70509"/>
                    <a:pt x="86161" y="14748"/>
                  </a:cubicBezTo>
                  <a:cubicBezTo>
                    <a:pt x="24577" y="-25300"/>
                    <a:pt x="-7097" y="23648"/>
                    <a:pt x="1344" y="72930"/>
                  </a:cubicBezTo>
                  <a:close/>
                </a:path>
              </a:pathLst>
            </a:custGeom>
            <a:solidFill>
              <a:srgbClr val="6D92B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4" name="Google Shape;204;p6"/>
            <p:cNvSpPr/>
            <p:nvPr/>
          </p:nvSpPr>
          <p:spPr>
            <a:xfrm>
              <a:off x="16004030" y="5343760"/>
              <a:ext cx="376638" cy="144115"/>
            </a:xfrm>
            <a:custGeom>
              <a:avLst/>
              <a:gdLst/>
              <a:ahLst/>
              <a:cxnLst/>
              <a:rect l="l" t="t" r="r" b="b"/>
              <a:pathLst>
                <a:path w="376638" h="144115" extrusionOk="0">
                  <a:moveTo>
                    <a:pt x="157761" y="2206"/>
                  </a:moveTo>
                  <a:cubicBezTo>
                    <a:pt x="176714" y="-280"/>
                    <a:pt x="195923" y="-666"/>
                    <a:pt x="214968" y="1055"/>
                  </a:cubicBezTo>
                  <a:cubicBezTo>
                    <a:pt x="215066" y="1061"/>
                    <a:pt x="215158" y="1074"/>
                    <a:pt x="215256" y="1081"/>
                  </a:cubicBezTo>
                  <a:cubicBezTo>
                    <a:pt x="254040" y="4647"/>
                    <a:pt x="292773" y="13207"/>
                    <a:pt x="327395" y="31523"/>
                  </a:cubicBezTo>
                  <a:cubicBezTo>
                    <a:pt x="341577" y="40455"/>
                    <a:pt x="380631" y="51076"/>
                    <a:pt x="363762" y="73306"/>
                  </a:cubicBezTo>
                  <a:cubicBezTo>
                    <a:pt x="364004" y="74484"/>
                    <a:pt x="364135" y="75668"/>
                    <a:pt x="364161" y="76872"/>
                  </a:cubicBezTo>
                  <a:cubicBezTo>
                    <a:pt x="364299" y="76924"/>
                    <a:pt x="364404" y="77003"/>
                    <a:pt x="364509" y="77062"/>
                  </a:cubicBezTo>
                  <a:cubicBezTo>
                    <a:pt x="364856" y="77193"/>
                    <a:pt x="365210" y="77330"/>
                    <a:pt x="365531" y="77494"/>
                  </a:cubicBezTo>
                  <a:cubicBezTo>
                    <a:pt x="365531" y="77520"/>
                    <a:pt x="365505" y="77546"/>
                    <a:pt x="365479" y="77572"/>
                  </a:cubicBezTo>
                  <a:cubicBezTo>
                    <a:pt x="373939" y="81839"/>
                    <a:pt x="378776" y="91275"/>
                    <a:pt x="375715" y="100823"/>
                  </a:cubicBezTo>
                  <a:cubicBezTo>
                    <a:pt x="374562" y="104441"/>
                    <a:pt x="372439" y="107445"/>
                    <a:pt x="369699" y="109703"/>
                  </a:cubicBezTo>
                  <a:cubicBezTo>
                    <a:pt x="380821" y="123275"/>
                    <a:pt x="365485" y="143253"/>
                    <a:pt x="349396" y="135721"/>
                  </a:cubicBezTo>
                  <a:cubicBezTo>
                    <a:pt x="320763" y="122097"/>
                    <a:pt x="290518" y="112281"/>
                    <a:pt x="259788" y="104690"/>
                  </a:cubicBezTo>
                  <a:cubicBezTo>
                    <a:pt x="259552" y="104631"/>
                    <a:pt x="259316" y="104579"/>
                    <a:pt x="259080" y="104520"/>
                  </a:cubicBezTo>
                  <a:cubicBezTo>
                    <a:pt x="212628" y="93356"/>
                    <a:pt x="163823" y="94338"/>
                    <a:pt x="117862" y="107360"/>
                  </a:cubicBezTo>
                  <a:cubicBezTo>
                    <a:pt x="117627" y="107425"/>
                    <a:pt x="117397" y="107491"/>
                    <a:pt x="117161" y="107556"/>
                  </a:cubicBezTo>
                  <a:cubicBezTo>
                    <a:pt x="86765" y="116377"/>
                    <a:pt x="56940" y="127404"/>
                    <a:pt x="28884" y="142167"/>
                  </a:cubicBezTo>
                  <a:cubicBezTo>
                    <a:pt x="13109" y="150347"/>
                    <a:pt x="-3019" y="130996"/>
                    <a:pt x="7545" y="116993"/>
                  </a:cubicBezTo>
                  <a:cubicBezTo>
                    <a:pt x="4714" y="114853"/>
                    <a:pt x="2473" y="111934"/>
                    <a:pt x="1175" y="108361"/>
                  </a:cubicBezTo>
                  <a:cubicBezTo>
                    <a:pt x="-2272" y="98945"/>
                    <a:pt x="2178" y="89319"/>
                    <a:pt x="10461" y="84718"/>
                  </a:cubicBezTo>
                  <a:cubicBezTo>
                    <a:pt x="10435" y="84692"/>
                    <a:pt x="10402" y="84666"/>
                    <a:pt x="10402" y="84640"/>
                  </a:cubicBezTo>
                  <a:cubicBezTo>
                    <a:pt x="10717" y="84463"/>
                    <a:pt x="11064" y="84319"/>
                    <a:pt x="11405" y="84168"/>
                  </a:cubicBezTo>
                  <a:cubicBezTo>
                    <a:pt x="11510" y="84110"/>
                    <a:pt x="11615" y="84024"/>
                    <a:pt x="11746" y="83966"/>
                  </a:cubicBezTo>
                  <a:cubicBezTo>
                    <a:pt x="11726" y="82762"/>
                    <a:pt x="11811" y="81577"/>
                    <a:pt x="12002" y="80386"/>
                  </a:cubicBezTo>
                  <a:cubicBezTo>
                    <a:pt x="-5752" y="58850"/>
                    <a:pt x="32842" y="46666"/>
                    <a:pt x="46657" y="37170"/>
                  </a:cubicBezTo>
                  <a:cubicBezTo>
                    <a:pt x="80513" y="17473"/>
                    <a:pt x="118865" y="7370"/>
                    <a:pt x="157479" y="2246"/>
                  </a:cubicBezTo>
                  <a:cubicBezTo>
                    <a:pt x="157571" y="2233"/>
                    <a:pt x="157663" y="2220"/>
                    <a:pt x="157761" y="2206"/>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5" name="Google Shape;205;p6"/>
            <p:cNvSpPr/>
            <p:nvPr/>
          </p:nvSpPr>
          <p:spPr>
            <a:xfrm>
              <a:off x="17688870" y="5401460"/>
              <a:ext cx="28750" cy="260080"/>
            </a:xfrm>
            <a:custGeom>
              <a:avLst/>
              <a:gdLst/>
              <a:ahLst/>
              <a:cxnLst/>
              <a:rect l="l" t="t" r="r" b="b"/>
              <a:pathLst>
                <a:path w="28750" h="260080" extrusionOk="0">
                  <a:moveTo>
                    <a:pt x="3418" y="259987"/>
                  </a:moveTo>
                  <a:cubicBezTo>
                    <a:pt x="-5082" y="256924"/>
                    <a:pt x="4912" y="239472"/>
                    <a:pt x="5226" y="232660"/>
                  </a:cubicBezTo>
                  <a:cubicBezTo>
                    <a:pt x="7514" y="222602"/>
                    <a:pt x="8982" y="212400"/>
                    <a:pt x="10436" y="202191"/>
                  </a:cubicBezTo>
                  <a:cubicBezTo>
                    <a:pt x="17750" y="137198"/>
                    <a:pt x="20378" y="70561"/>
                    <a:pt x="10836" y="5711"/>
                  </a:cubicBezTo>
                  <a:cubicBezTo>
                    <a:pt x="9493" y="-276"/>
                    <a:pt x="18845" y="-2462"/>
                    <a:pt x="20155" y="3617"/>
                  </a:cubicBezTo>
                  <a:cubicBezTo>
                    <a:pt x="32542" y="67414"/>
                    <a:pt x="29704" y="133513"/>
                    <a:pt x="23111" y="197872"/>
                  </a:cubicBezTo>
                  <a:cubicBezTo>
                    <a:pt x="21499" y="208428"/>
                    <a:pt x="16472" y="262630"/>
                    <a:pt x="3418" y="259987"/>
                  </a:cubicBezTo>
                  <a:close/>
                </a:path>
              </a:pathLst>
            </a:custGeom>
            <a:solidFill>
              <a:srgbClr val="6D92B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6" name="Google Shape;206;p6"/>
            <p:cNvSpPr/>
            <p:nvPr/>
          </p:nvSpPr>
          <p:spPr>
            <a:xfrm>
              <a:off x="14670823" y="5462306"/>
              <a:ext cx="35447" cy="259419"/>
            </a:xfrm>
            <a:custGeom>
              <a:avLst/>
              <a:gdLst/>
              <a:ahLst/>
              <a:cxnLst/>
              <a:rect l="l" t="t" r="r" b="b"/>
              <a:pathLst>
                <a:path w="35447" h="259419" extrusionOk="0">
                  <a:moveTo>
                    <a:pt x="32257" y="259285"/>
                  </a:moveTo>
                  <a:cubicBezTo>
                    <a:pt x="40633" y="255882"/>
                    <a:pt x="29937" y="238849"/>
                    <a:pt x="29348" y="232056"/>
                  </a:cubicBezTo>
                  <a:cubicBezTo>
                    <a:pt x="26661" y="222096"/>
                    <a:pt x="24780" y="211960"/>
                    <a:pt x="22912" y="201817"/>
                  </a:cubicBezTo>
                  <a:cubicBezTo>
                    <a:pt x="12977" y="137170"/>
                    <a:pt x="7668" y="70697"/>
                    <a:pt x="14582" y="5514"/>
                  </a:cubicBezTo>
                  <a:cubicBezTo>
                    <a:pt x="15683" y="-520"/>
                    <a:pt x="6253" y="-2332"/>
                    <a:pt x="5184" y="3799"/>
                  </a:cubicBezTo>
                  <a:cubicBezTo>
                    <a:pt x="-4620" y="68040"/>
                    <a:pt x="885" y="133976"/>
                    <a:pt x="10073" y="198015"/>
                  </a:cubicBezTo>
                  <a:cubicBezTo>
                    <a:pt x="12112" y="208492"/>
                    <a:pt x="19321" y="262452"/>
                    <a:pt x="32257" y="259285"/>
                  </a:cubicBezTo>
                  <a:close/>
                </a:path>
              </a:pathLst>
            </a:custGeom>
            <a:solidFill>
              <a:srgbClr val="6D92B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7" name="Google Shape;207;p6"/>
            <p:cNvSpPr/>
            <p:nvPr/>
          </p:nvSpPr>
          <p:spPr>
            <a:xfrm>
              <a:off x="16319070" y="5068223"/>
              <a:ext cx="1509702" cy="1165703"/>
            </a:xfrm>
            <a:custGeom>
              <a:avLst/>
              <a:gdLst/>
              <a:ahLst/>
              <a:cxnLst/>
              <a:rect l="l" t="t" r="r" b="b"/>
              <a:pathLst>
                <a:path w="1509702" h="1165703" extrusionOk="0">
                  <a:moveTo>
                    <a:pt x="1495613" y="167714"/>
                  </a:moveTo>
                  <a:cubicBezTo>
                    <a:pt x="1443610" y="54296"/>
                    <a:pt x="1272966" y="41398"/>
                    <a:pt x="1167184" y="26497"/>
                  </a:cubicBezTo>
                  <a:cubicBezTo>
                    <a:pt x="443943" y="-75365"/>
                    <a:pt x="-109787" y="127312"/>
                    <a:pt x="18566" y="448564"/>
                  </a:cubicBezTo>
                  <a:cubicBezTo>
                    <a:pt x="77084" y="902323"/>
                    <a:pt x="148355" y="1115588"/>
                    <a:pt x="513143" y="1154995"/>
                  </a:cubicBezTo>
                  <a:cubicBezTo>
                    <a:pt x="1120948" y="1220650"/>
                    <a:pt x="1437004" y="987275"/>
                    <a:pt x="1412821" y="375469"/>
                  </a:cubicBezTo>
                  <a:cubicBezTo>
                    <a:pt x="1468107" y="356178"/>
                    <a:pt x="1540656" y="265951"/>
                    <a:pt x="1495613" y="167714"/>
                  </a:cubicBezTo>
                  <a:close/>
                  <a:moveTo>
                    <a:pt x="1349191" y="613601"/>
                  </a:moveTo>
                  <a:cubicBezTo>
                    <a:pt x="1282986" y="1038769"/>
                    <a:pt x="1014150" y="1140356"/>
                    <a:pt x="584932" y="1114482"/>
                  </a:cubicBezTo>
                  <a:cubicBezTo>
                    <a:pt x="435207" y="1105458"/>
                    <a:pt x="287718" y="1076985"/>
                    <a:pt x="196996" y="945499"/>
                  </a:cubicBezTo>
                  <a:cubicBezTo>
                    <a:pt x="122461" y="837480"/>
                    <a:pt x="92059" y="691237"/>
                    <a:pt x="83238" y="562532"/>
                  </a:cubicBezTo>
                  <a:cubicBezTo>
                    <a:pt x="72870" y="411310"/>
                    <a:pt x="106451" y="282572"/>
                    <a:pt x="246928" y="203450"/>
                  </a:cubicBezTo>
                  <a:cubicBezTo>
                    <a:pt x="308532" y="168755"/>
                    <a:pt x="377424" y="149044"/>
                    <a:pt x="446499" y="133830"/>
                  </a:cubicBezTo>
                  <a:cubicBezTo>
                    <a:pt x="609482" y="97937"/>
                    <a:pt x="777635" y="85641"/>
                    <a:pt x="944124" y="97138"/>
                  </a:cubicBezTo>
                  <a:cubicBezTo>
                    <a:pt x="1063485" y="105377"/>
                    <a:pt x="1255841" y="110874"/>
                    <a:pt x="1319661" y="234023"/>
                  </a:cubicBezTo>
                  <a:cubicBezTo>
                    <a:pt x="1380124" y="350707"/>
                    <a:pt x="1368793" y="487710"/>
                    <a:pt x="1349191" y="613601"/>
                  </a:cubicBezTo>
                  <a:close/>
                </a:path>
              </a:pathLst>
            </a:custGeom>
            <a:solidFill>
              <a:srgbClr val="6D92B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208" name="Google Shape;208;p6"/>
            <p:cNvSpPr/>
            <p:nvPr/>
          </p:nvSpPr>
          <p:spPr>
            <a:xfrm>
              <a:off x="14551955" y="5104067"/>
              <a:ext cx="1513912" cy="1163587"/>
            </a:xfrm>
            <a:custGeom>
              <a:avLst/>
              <a:gdLst/>
              <a:ahLst/>
              <a:cxnLst/>
              <a:rect l="l" t="t" r="r" b="b"/>
              <a:pathLst>
                <a:path w="1513912" h="1163587" extrusionOk="0">
                  <a:moveTo>
                    <a:pt x="11665" y="197283"/>
                  </a:moveTo>
                  <a:cubicBezTo>
                    <a:pt x="59048" y="81862"/>
                    <a:pt x="229036" y="62113"/>
                    <a:pt x="334130" y="42972"/>
                  </a:cubicBezTo>
                  <a:cubicBezTo>
                    <a:pt x="1052678" y="-87899"/>
                    <a:pt x="1614135" y="92333"/>
                    <a:pt x="1498843" y="418492"/>
                  </a:cubicBezTo>
                  <a:cubicBezTo>
                    <a:pt x="1458676" y="874241"/>
                    <a:pt x="1396076" y="1090195"/>
                    <a:pt x="1033168" y="1144241"/>
                  </a:cubicBezTo>
                  <a:cubicBezTo>
                    <a:pt x="428503" y="1234298"/>
                    <a:pt x="103291" y="1013822"/>
                    <a:pt x="102774" y="401537"/>
                  </a:cubicBezTo>
                  <a:cubicBezTo>
                    <a:pt x="46753" y="384491"/>
                    <a:pt x="-29380" y="297254"/>
                    <a:pt x="11665" y="197283"/>
                  </a:cubicBezTo>
                  <a:close/>
                  <a:moveTo>
                    <a:pt x="175958" y="636920"/>
                  </a:moveTo>
                  <a:cubicBezTo>
                    <a:pt x="259268" y="1059079"/>
                    <a:pt x="531978" y="1149770"/>
                    <a:pt x="959806" y="1106653"/>
                  </a:cubicBezTo>
                  <a:cubicBezTo>
                    <a:pt x="1109046" y="1091615"/>
                    <a:pt x="1255264" y="1057234"/>
                    <a:pt x="1340612" y="922207"/>
                  </a:cubicBezTo>
                  <a:cubicBezTo>
                    <a:pt x="1410730" y="811275"/>
                    <a:pt x="1435201" y="663934"/>
                    <a:pt x="1438832" y="534973"/>
                  </a:cubicBezTo>
                  <a:cubicBezTo>
                    <a:pt x="1443092" y="383457"/>
                    <a:pt x="1404340" y="256172"/>
                    <a:pt x="1260789" y="182769"/>
                  </a:cubicBezTo>
                  <a:cubicBezTo>
                    <a:pt x="1197835" y="150580"/>
                    <a:pt x="1128202" y="133657"/>
                    <a:pt x="1058576" y="121237"/>
                  </a:cubicBezTo>
                  <a:cubicBezTo>
                    <a:pt x="894277" y="91927"/>
                    <a:pt x="725769" y="86410"/>
                    <a:pt x="559871" y="104589"/>
                  </a:cubicBezTo>
                  <a:cubicBezTo>
                    <a:pt x="440942" y="117625"/>
                    <a:pt x="248966" y="130850"/>
                    <a:pt x="190160" y="256466"/>
                  </a:cubicBezTo>
                  <a:cubicBezTo>
                    <a:pt x="134441" y="375486"/>
                    <a:pt x="151290" y="511919"/>
                    <a:pt x="175958" y="636920"/>
                  </a:cubicBezTo>
                  <a:close/>
                </a:path>
              </a:pathLst>
            </a:custGeom>
            <a:solidFill>
              <a:srgbClr val="6D92B6"/>
            </a:solidFill>
            <a:ln>
              <a:noFill/>
            </a:ln>
          </p:spPr>
          <p:txBody>
            <a:bodyPr spcFirstLastPara="1" wrap="square" lIns="45725" tIns="22850" rIns="45725" bIns="22850" anchor="ctr" anchorCtr="0">
              <a:noAutofit/>
            </a:bodyPr>
            <a:lstStyle/>
            <a:p>
              <a:pPr marL="0" marR="0" lvl="0" indent="0" algn="l" rtl="0">
                <a:spcBef>
                  <a:spcPts val="0"/>
                </a:spcBef>
                <a:spcAft>
                  <a:spcPts val="0"/>
                </a:spcAft>
                <a:buNone/>
              </a:pPr>
              <a:endParaRPr sz="1200">
                <a:solidFill>
                  <a:schemeClr val="dk1"/>
                </a:solidFill>
                <a:latin typeface="Calibri"/>
                <a:ea typeface="Calibri"/>
                <a:cs typeface="Calibri"/>
                <a:sym typeface="Calibri"/>
              </a:endParaRPr>
            </a:p>
          </p:txBody>
        </p:sp>
      </p:grpSp>
      <p:sp>
        <p:nvSpPr>
          <p:cNvPr id="209" name="Google Shape;209;p6"/>
          <p:cNvSpPr txBox="1">
            <a:spLocks noGrp="1"/>
          </p:cNvSpPr>
          <p:nvPr>
            <p:ph type="title"/>
          </p:nvPr>
        </p:nvSpPr>
        <p:spPr>
          <a:xfrm>
            <a:off x="3282800" y="1348000"/>
            <a:ext cx="5626400" cy="586800"/>
          </a:xfrm>
          <a:prstGeom prst="rect">
            <a:avLst/>
          </a:prstGeom>
        </p:spPr>
        <p:txBody>
          <a:bodyPr spcFirstLastPara="1" wrap="square" lIns="0" tIns="0" rIns="0" bIns="0" anchor="b" anchorCtr="0">
            <a:noAutofit/>
          </a:bodyPr>
          <a:lstStyle>
            <a:lvl1pPr lvl="0" algn="ctr" rtl="0">
              <a:spcBef>
                <a:spcPts val="0"/>
              </a:spcBef>
              <a:spcAft>
                <a:spcPts val="0"/>
              </a:spcAft>
              <a:buSzPts val="3200"/>
              <a:buNone/>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a:endParaRPr/>
          </a:p>
        </p:txBody>
      </p:sp>
      <p:sp>
        <p:nvSpPr>
          <p:cNvPr id="210" name="Google Shape;210;p6"/>
          <p:cNvSpPr txBox="1">
            <a:spLocks noGrp="1"/>
          </p:cNvSpPr>
          <p:nvPr>
            <p:ph type="body" idx="1"/>
          </p:nvPr>
        </p:nvSpPr>
        <p:spPr>
          <a:xfrm>
            <a:off x="2470884" y="2320567"/>
            <a:ext cx="3387600" cy="3429600"/>
          </a:xfrm>
          <a:prstGeom prst="rect">
            <a:avLst/>
          </a:prstGeom>
        </p:spPr>
        <p:txBody>
          <a:bodyPr spcFirstLastPara="1" wrap="square" lIns="0" tIns="0" rIns="0" bIns="0" anchor="t" anchorCtr="0">
            <a:noAutofit/>
          </a:bodyPr>
          <a:lstStyle>
            <a:lvl1pPr marL="609585" lvl="0" indent="-406390" rtl="0">
              <a:spcBef>
                <a:spcPts val="0"/>
              </a:spcBef>
              <a:spcAft>
                <a:spcPts val="0"/>
              </a:spcAft>
              <a:buSzPts val="1200"/>
              <a:buChar char="●"/>
              <a:defRPr sz="1600"/>
            </a:lvl1pPr>
            <a:lvl2pPr marL="1219170" lvl="1" indent="-406390" rtl="0">
              <a:spcBef>
                <a:spcPts val="1067"/>
              </a:spcBef>
              <a:spcAft>
                <a:spcPts val="0"/>
              </a:spcAft>
              <a:buSzPts val="1200"/>
              <a:buChar char="○"/>
              <a:defRPr sz="1600"/>
            </a:lvl2pPr>
            <a:lvl3pPr marL="1828754" lvl="2" indent="-406390" rtl="0">
              <a:spcBef>
                <a:spcPts val="1067"/>
              </a:spcBef>
              <a:spcAft>
                <a:spcPts val="0"/>
              </a:spcAft>
              <a:buSzPts val="1200"/>
              <a:buChar char="■"/>
              <a:defRPr sz="1600"/>
            </a:lvl3pPr>
            <a:lvl4pPr marL="2438339" lvl="3" indent="-406390" rtl="0">
              <a:spcBef>
                <a:spcPts val="1067"/>
              </a:spcBef>
              <a:spcAft>
                <a:spcPts val="0"/>
              </a:spcAft>
              <a:buSzPts val="1200"/>
              <a:buChar char="●"/>
              <a:defRPr sz="1600"/>
            </a:lvl4pPr>
            <a:lvl5pPr marL="3047924" lvl="4" indent="-406390" rtl="0">
              <a:spcBef>
                <a:spcPts val="1067"/>
              </a:spcBef>
              <a:spcAft>
                <a:spcPts val="0"/>
              </a:spcAft>
              <a:buSzPts val="1200"/>
              <a:buChar char="○"/>
              <a:defRPr sz="1600"/>
            </a:lvl5pPr>
            <a:lvl6pPr marL="3657509" lvl="5" indent="-406390" rtl="0">
              <a:spcBef>
                <a:spcPts val="1067"/>
              </a:spcBef>
              <a:spcAft>
                <a:spcPts val="0"/>
              </a:spcAft>
              <a:buSzPts val="1200"/>
              <a:buChar char="■"/>
              <a:defRPr sz="1600"/>
            </a:lvl6pPr>
            <a:lvl7pPr marL="4267093" lvl="6" indent="-406390" rtl="0">
              <a:spcBef>
                <a:spcPts val="1067"/>
              </a:spcBef>
              <a:spcAft>
                <a:spcPts val="0"/>
              </a:spcAft>
              <a:buSzPts val="1200"/>
              <a:buChar char="●"/>
              <a:defRPr sz="1600"/>
            </a:lvl7pPr>
            <a:lvl8pPr marL="4876678" lvl="7" indent="-406390" rtl="0">
              <a:spcBef>
                <a:spcPts val="1067"/>
              </a:spcBef>
              <a:spcAft>
                <a:spcPts val="0"/>
              </a:spcAft>
              <a:buSzPts val="1200"/>
              <a:buChar char="○"/>
              <a:defRPr sz="1600"/>
            </a:lvl8pPr>
            <a:lvl9pPr marL="5486263" lvl="8" indent="-406390" rtl="0">
              <a:spcBef>
                <a:spcPts val="1067"/>
              </a:spcBef>
              <a:spcAft>
                <a:spcPts val="1067"/>
              </a:spcAft>
              <a:buSzPts val="1200"/>
              <a:buChar char="■"/>
              <a:defRPr sz="1600"/>
            </a:lvl9pPr>
          </a:lstStyle>
          <a:p>
            <a:endParaRPr/>
          </a:p>
        </p:txBody>
      </p:sp>
      <p:sp>
        <p:nvSpPr>
          <p:cNvPr id="211" name="Google Shape;211;p6"/>
          <p:cNvSpPr txBox="1">
            <a:spLocks noGrp="1"/>
          </p:cNvSpPr>
          <p:nvPr>
            <p:ph type="body" idx="2"/>
          </p:nvPr>
        </p:nvSpPr>
        <p:spPr>
          <a:xfrm>
            <a:off x="6333532" y="2320567"/>
            <a:ext cx="3387600" cy="3429600"/>
          </a:xfrm>
          <a:prstGeom prst="rect">
            <a:avLst/>
          </a:prstGeom>
        </p:spPr>
        <p:txBody>
          <a:bodyPr spcFirstLastPara="1" wrap="square" lIns="0" tIns="0" rIns="0" bIns="0" anchor="t" anchorCtr="0">
            <a:noAutofit/>
          </a:bodyPr>
          <a:lstStyle>
            <a:lvl1pPr marL="609585" lvl="0" indent="-406390" rtl="0">
              <a:spcBef>
                <a:spcPts val="0"/>
              </a:spcBef>
              <a:spcAft>
                <a:spcPts val="0"/>
              </a:spcAft>
              <a:buSzPts val="1200"/>
              <a:buChar char="●"/>
              <a:defRPr sz="1600"/>
            </a:lvl1pPr>
            <a:lvl2pPr marL="1219170" lvl="1" indent="-406390" rtl="0">
              <a:spcBef>
                <a:spcPts val="1067"/>
              </a:spcBef>
              <a:spcAft>
                <a:spcPts val="0"/>
              </a:spcAft>
              <a:buSzPts val="1200"/>
              <a:buChar char="○"/>
              <a:defRPr sz="1600"/>
            </a:lvl2pPr>
            <a:lvl3pPr marL="1828754" lvl="2" indent="-406390" rtl="0">
              <a:spcBef>
                <a:spcPts val="1067"/>
              </a:spcBef>
              <a:spcAft>
                <a:spcPts val="0"/>
              </a:spcAft>
              <a:buSzPts val="1200"/>
              <a:buChar char="■"/>
              <a:defRPr sz="1600"/>
            </a:lvl3pPr>
            <a:lvl4pPr marL="2438339" lvl="3" indent="-406390" rtl="0">
              <a:spcBef>
                <a:spcPts val="1067"/>
              </a:spcBef>
              <a:spcAft>
                <a:spcPts val="0"/>
              </a:spcAft>
              <a:buSzPts val="1200"/>
              <a:buChar char="●"/>
              <a:defRPr sz="1600"/>
            </a:lvl4pPr>
            <a:lvl5pPr marL="3047924" lvl="4" indent="-406390" rtl="0">
              <a:spcBef>
                <a:spcPts val="1067"/>
              </a:spcBef>
              <a:spcAft>
                <a:spcPts val="0"/>
              </a:spcAft>
              <a:buSzPts val="1200"/>
              <a:buChar char="○"/>
              <a:defRPr sz="1600"/>
            </a:lvl5pPr>
            <a:lvl6pPr marL="3657509" lvl="5" indent="-406390" rtl="0">
              <a:spcBef>
                <a:spcPts val="1067"/>
              </a:spcBef>
              <a:spcAft>
                <a:spcPts val="0"/>
              </a:spcAft>
              <a:buSzPts val="1200"/>
              <a:buChar char="■"/>
              <a:defRPr sz="1600"/>
            </a:lvl6pPr>
            <a:lvl7pPr marL="4267093" lvl="6" indent="-406390" rtl="0">
              <a:spcBef>
                <a:spcPts val="1067"/>
              </a:spcBef>
              <a:spcAft>
                <a:spcPts val="0"/>
              </a:spcAft>
              <a:buSzPts val="1200"/>
              <a:buChar char="●"/>
              <a:defRPr sz="1600"/>
            </a:lvl7pPr>
            <a:lvl8pPr marL="4876678" lvl="7" indent="-406390" rtl="0">
              <a:spcBef>
                <a:spcPts val="1067"/>
              </a:spcBef>
              <a:spcAft>
                <a:spcPts val="0"/>
              </a:spcAft>
              <a:buSzPts val="1200"/>
              <a:buChar char="○"/>
              <a:defRPr sz="1600"/>
            </a:lvl8pPr>
            <a:lvl9pPr marL="5486263" lvl="8" indent="-406390" rtl="0">
              <a:spcBef>
                <a:spcPts val="1067"/>
              </a:spcBef>
              <a:spcAft>
                <a:spcPts val="1067"/>
              </a:spcAft>
              <a:buSzPts val="1200"/>
              <a:buChar char="■"/>
              <a:defRPr sz="1600"/>
            </a:lvl9pPr>
          </a:lstStyle>
          <a:p>
            <a:endParaRPr/>
          </a:p>
        </p:txBody>
      </p:sp>
      <p:sp>
        <p:nvSpPr>
          <p:cNvPr id="212" name="Google Shape;212;p6"/>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78384348"/>
      </p:ext>
    </p:extLst>
  </p:cSld>
  <p:clrMapOvr>
    <a:masterClrMapping/>
  </p:clrMapOvr>
  <p:transition>
    <p:fade thruBlk="1"/>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3330498" y="2875466"/>
            <a:ext cx="5290800" cy="874801"/>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3"/>
            </a:lvl1pPr>
            <a:lvl2pPr lvl="1" algn="ctr">
              <a:spcBef>
                <a:spcPts val="0"/>
              </a:spcBef>
              <a:spcAft>
                <a:spcPts val="0"/>
              </a:spcAft>
              <a:buSzPts val="6000"/>
              <a:buNone/>
              <a:defRPr sz="7996"/>
            </a:lvl2pPr>
            <a:lvl3pPr lvl="2" algn="ctr">
              <a:spcBef>
                <a:spcPts val="0"/>
              </a:spcBef>
              <a:spcAft>
                <a:spcPts val="0"/>
              </a:spcAft>
              <a:buSzPts val="6000"/>
              <a:buNone/>
              <a:defRPr sz="7996"/>
            </a:lvl3pPr>
            <a:lvl4pPr lvl="3" algn="ctr">
              <a:spcBef>
                <a:spcPts val="0"/>
              </a:spcBef>
              <a:spcAft>
                <a:spcPts val="0"/>
              </a:spcAft>
              <a:buSzPts val="6000"/>
              <a:buNone/>
              <a:defRPr sz="7996"/>
            </a:lvl4pPr>
            <a:lvl5pPr lvl="4" algn="ctr">
              <a:spcBef>
                <a:spcPts val="0"/>
              </a:spcBef>
              <a:spcAft>
                <a:spcPts val="0"/>
              </a:spcAft>
              <a:buSzPts val="6000"/>
              <a:buNone/>
              <a:defRPr sz="7996"/>
            </a:lvl5pPr>
            <a:lvl6pPr lvl="5" algn="ctr">
              <a:spcBef>
                <a:spcPts val="0"/>
              </a:spcBef>
              <a:spcAft>
                <a:spcPts val="0"/>
              </a:spcAft>
              <a:buSzPts val="6000"/>
              <a:buNone/>
              <a:defRPr sz="7996"/>
            </a:lvl6pPr>
            <a:lvl7pPr lvl="6" algn="ctr">
              <a:spcBef>
                <a:spcPts val="0"/>
              </a:spcBef>
              <a:spcAft>
                <a:spcPts val="0"/>
              </a:spcAft>
              <a:buSzPts val="6000"/>
              <a:buNone/>
              <a:defRPr sz="7996"/>
            </a:lvl7pPr>
            <a:lvl8pPr lvl="7" algn="ctr">
              <a:spcBef>
                <a:spcPts val="0"/>
              </a:spcBef>
              <a:spcAft>
                <a:spcPts val="0"/>
              </a:spcAft>
              <a:buSzPts val="6000"/>
              <a:buNone/>
              <a:defRPr sz="7996"/>
            </a:lvl8pPr>
            <a:lvl9pPr lvl="8" algn="ctr">
              <a:spcBef>
                <a:spcPts val="0"/>
              </a:spcBef>
              <a:spcAft>
                <a:spcPts val="0"/>
              </a:spcAft>
              <a:buSzPts val="6000"/>
              <a:buNone/>
              <a:defRPr sz="7996"/>
            </a:lvl9pPr>
          </a:lstStyle>
          <a:p>
            <a:endParaRPr/>
          </a:p>
        </p:txBody>
      </p:sp>
      <p:sp>
        <p:nvSpPr>
          <p:cNvPr id="209" name="Google Shape;209;p3"/>
          <p:cNvSpPr txBox="1">
            <a:spLocks noGrp="1"/>
          </p:cNvSpPr>
          <p:nvPr>
            <p:ph type="title" idx="2" hasCustomPrompt="1"/>
          </p:nvPr>
        </p:nvSpPr>
        <p:spPr>
          <a:xfrm>
            <a:off x="5287535" y="1496600"/>
            <a:ext cx="1376801" cy="874801"/>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3">
                <a:solidFill>
                  <a:schemeClr val="accent1"/>
                </a:solidFill>
              </a:defRPr>
            </a:lvl1pPr>
            <a:lvl2pPr lvl="1" algn="ctr" rtl="0">
              <a:spcBef>
                <a:spcPts val="0"/>
              </a:spcBef>
              <a:spcAft>
                <a:spcPts val="0"/>
              </a:spcAft>
              <a:buClr>
                <a:schemeClr val="accent1"/>
              </a:buClr>
              <a:buSzPts val="7200"/>
              <a:buNone/>
              <a:defRPr sz="9597">
                <a:solidFill>
                  <a:schemeClr val="accent1"/>
                </a:solidFill>
              </a:defRPr>
            </a:lvl2pPr>
            <a:lvl3pPr lvl="2" algn="ctr" rtl="0">
              <a:spcBef>
                <a:spcPts val="0"/>
              </a:spcBef>
              <a:spcAft>
                <a:spcPts val="0"/>
              </a:spcAft>
              <a:buClr>
                <a:schemeClr val="accent1"/>
              </a:buClr>
              <a:buSzPts val="7200"/>
              <a:buNone/>
              <a:defRPr sz="9597">
                <a:solidFill>
                  <a:schemeClr val="accent1"/>
                </a:solidFill>
              </a:defRPr>
            </a:lvl3pPr>
            <a:lvl4pPr lvl="3" algn="ctr" rtl="0">
              <a:spcBef>
                <a:spcPts val="0"/>
              </a:spcBef>
              <a:spcAft>
                <a:spcPts val="0"/>
              </a:spcAft>
              <a:buClr>
                <a:schemeClr val="accent1"/>
              </a:buClr>
              <a:buSzPts val="7200"/>
              <a:buNone/>
              <a:defRPr sz="9597">
                <a:solidFill>
                  <a:schemeClr val="accent1"/>
                </a:solidFill>
              </a:defRPr>
            </a:lvl4pPr>
            <a:lvl5pPr lvl="4" algn="ctr" rtl="0">
              <a:spcBef>
                <a:spcPts val="0"/>
              </a:spcBef>
              <a:spcAft>
                <a:spcPts val="0"/>
              </a:spcAft>
              <a:buClr>
                <a:schemeClr val="accent1"/>
              </a:buClr>
              <a:buSzPts val="7200"/>
              <a:buNone/>
              <a:defRPr sz="9597">
                <a:solidFill>
                  <a:schemeClr val="accent1"/>
                </a:solidFill>
              </a:defRPr>
            </a:lvl5pPr>
            <a:lvl6pPr lvl="5" algn="ctr" rtl="0">
              <a:spcBef>
                <a:spcPts val="0"/>
              </a:spcBef>
              <a:spcAft>
                <a:spcPts val="0"/>
              </a:spcAft>
              <a:buClr>
                <a:schemeClr val="accent1"/>
              </a:buClr>
              <a:buSzPts val="7200"/>
              <a:buNone/>
              <a:defRPr sz="9597">
                <a:solidFill>
                  <a:schemeClr val="accent1"/>
                </a:solidFill>
              </a:defRPr>
            </a:lvl6pPr>
            <a:lvl7pPr lvl="6" algn="ctr" rtl="0">
              <a:spcBef>
                <a:spcPts val="0"/>
              </a:spcBef>
              <a:spcAft>
                <a:spcPts val="0"/>
              </a:spcAft>
              <a:buClr>
                <a:schemeClr val="accent1"/>
              </a:buClr>
              <a:buSzPts val="7200"/>
              <a:buNone/>
              <a:defRPr sz="9597">
                <a:solidFill>
                  <a:schemeClr val="accent1"/>
                </a:solidFill>
              </a:defRPr>
            </a:lvl7pPr>
            <a:lvl8pPr lvl="7" algn="ctr" rtl="0">
              <a:spcBef>
                <a:spcPts val="0"/>
              </a:spcBef>
              <a:spcAft>
                <a:spcPts val="0"/>
              </a:spcAft>
              <a:buClr>
                <a:schemeClr val="accent1"/>
              </a:buClr>
              <a:buSzPts val="7200"/>
              <a:buNone/>
              <a:defRPr sz="9597">
                <a:solidFill>
                  <a:schemeClr val="accent1"/>
                </a:solidFill>
              </a:defRPr>
            </a:lvl8pPr>
            <a:lvl9pPr lvl="8" algn="ctr" rtl="0">
              <a:spcBef>
                <a:spcPts val="0"/>
              </a:spcBef>
              <a:spcAft>
                <a:spcPts val="0"/>
              </a:spcAft>
              <a:buClr>
                <a:schemeClr val="accent1"/>
              </a:buClr>
              <a:buSzPts val="7200"/>
              <a:buNone/>
              <a:defRPr sz="9597">
                <a:solidFill>
                  <a:schemeClr val="accent1"/>
                </a:solidFill>
              </a:defRPr>
            </a:lvl9pPr>
          </a:lstStyle>
          <a:p>
            <a:r>
              <a:t>xx%</a:t>
            </a:r>
          </a:p>
        </p:txBody>
      </p:sp>
      <p:sp>
        <p:nvSpPr>
          <p:cNvPr id="210" name="Google Shape;210;p3"/>
          <p:cNvSpPr txBox="1">
            <a:spLocks noGrp="1"/>
          </p:cNvSpPr>
          <p:nvPr>
            <p:ph type="subTitle" idx="1"/>
          </p:nvPr>
        </p:nvSpPr>
        <p:spPr>
          <a:xfrm>
            <a:off x="2978102" y="4193141"/>
            <a:ext cx="5995600" cy="874801"/>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71098362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3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1155512844"/>
      </p:ext>
    </p:extLst>
  </p:cSld>
  <p:clrMapOvr>
    <a:masterClrMapping/>
  </p:clrMapOvr>
  <p:transition>
    <p:random/>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3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3386101610"/>
      </p:ext>
    </p:extLst>
  </p:cSld>
  <p:clrMapOvr>
    <a:masterClrMapping/>
  </p:clrMapOvr>
  <p:transition>
    <p:random/>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3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4213840675"/>
      </p:ext>
    </p:extLst>
  </p:cSld>
  <p:clrMapOvr>
    <a:masterClrMapping/>
  </p:clrMapOvr>
  <p:transition>
    <p:random/>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33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662367461"/>
      </p:ext>
    </p:extLst>
  </p:cSld>
  <p:clrMapOvr>
    <a:masterClrMapping/>
  </p:clrMapOvr>
  <p:transition>
    <p:random/>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956363456"/>
      </p:ext>
    </p:extLst>
  </p:cSld>
  <p:clrMapOvr>
    <a:masterClrMapping/>
  </p:clrMapOvr>
  <p:transition>
    <p:random/>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1135319923"/>
      </p:ext>
    </p:extLst>
  </p:cSld>
  <p:clrMapOvr>
    <a:masterClrMapping/>
  </p:clrMapOvr>
  <p:transition>
    <p:random/>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30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414035621"/>
      </p:ext>
    </p:extLst>
  </p:cSld>
  <p:clrMapOvr>
    <a:masterClrMapping/>
  </p:clrMapOvr>
  <p:transition>
    <p:random/>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29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886476829"/>
      </p:ext>
    </p:extLst>
  </p:cSld>
  <p:clrMapOvr>
    <a:masterClrMapping/>
  </p:clrMapOvr>
  <p:transition>
    <p:random/>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28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1007541420"/>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34"/>
        <p:cNvGrpSpPr/>
        <p:nvPr/>
      </p:nvGrpSpPr>
      <p:grpSpPr>
        <a:xfrm>
          <a:off x="0" y="0"/>
          <a:ext cx="0" cy="0"/>
          <a:chOff x="0" y="0"/>
          <a:chExt cx="0" cy="0"/>
        </a:xfrm>
      </p:grpSpPr>
      <p:sp>
        <p:nvSpPr>
          <p:cNvPr id="235" name="Google Shape;235;p9"/>
          <p:cNvSpPr txBox="1">
            <a:spLocks noGrp="1"/>
          </p:cNvSpPr>
          <p:nvPr>
            <p:ph type="body" idx="1"/>
          </p:nvPr>
        </p:nvSpPr>
        <p:spPr>
          <a:xfrm>
            <a:off x="1140400" y="5875067"/>
            <a:ext cx="9911200" cy="692800"/>
          </a:xfrm>
          <a:prstGeom prst="rect">
            <a:avLst/>
          </a:prstGeom>
        </p:spPr>
        <p:txBody>
          <a:bodyPr spcFirstLastPara="1" wrap="square" lIns="0" tIns="0" rIns="0" bIns="0" anchor="t" anchorCtr="0">
            <a:noAutofit/>
          </a:bodyPr>
          <a:lstStyle>
            <a:lvl1pPr marL="609585" lvl="0" indent="-304792" algn="ctr" rtl="0">
              <a:spcBef>
                <a:spcPts val="0"/>
              </a:spcBef>
              <a:spcAft>
                <a:spcPts val="1067"/>
              </a:spcAft>
              <a:buSzPts val="1800"/>
              <a:buNone/>
              <a:defRPr sz="2400"/>
            </a:lvl1pPr>
          </a:lstStyle>
          <a:p>
            <a:endParaRPr/>
          </a:p>
        </p:txBody>
      </p:sp>
      <p:sp>
        <p:nvSpPr>
          <p:cNvPr id="236" name="Google Shape;236;p9"/>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26136340"/>
      </p:ext>
    </p:extLst>
  </p:cSld>
  <p:clrMapOvr>
    <a:masterClrMapping/>
  </p:clrMapOvr>
  <p:transition>
    <p:fade thruBlk="1"/>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27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3899329687"/>
      </p:ext>
    </p:extLst>
  </p:cSld>
  <p:clrMapOvr>
    <a:masterClrMapping/>
  </p:clrMapOvr>
  <p:transition>
    <p:random/>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26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1463934325"/>
      </p:ext>
    </p:extLst>
  </p:cSld>
  <p:clrMapOvr>
    <a:masterClrMapping/>
  </p:clrMapOvr>
  <p:transition>
    <p:random/>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25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190672638"/>
      </p:ext>
    </p:extLst>
  </p:cSld>
  <p:clrMapOvr>
    <a:masterClrMapping/>
  </p:clrMapOvr>
  <p:transition>
    <p:random/>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2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09606" y="6356361"/>
            <a:ext cx="2844800" cy="365126"/>
          </a:xfrm>
          <a:prstGeom prst="rect">
            <a:avLst/>
          </a:prstGeom>
        </p:spPr>
        <p:txBody>
          <a:bodyPr/>
          <a:lstStyle/>
          <a:p>
            <a:pPr defTabSz="1218804"/>
            <a:endParaRPr lang="zh-CN" altLang="en-US">
              <a:solidFill>
                <a:prstClr val="black">
                  <a:tint val="75000"/>
                </a:prstClr>
              </a:solidFill>
            </a:endParaRPr>
          </a:p>
        </p:txBody>
      </p:sp>
      <p:sp>
        <p:nvSpPr>
          <p:cNvPr id="5" name="页脚占位符 4"/>
          <p:cNvSpPr>
            <a:spLocks noGrp="1"/>
          </p:cNvSpPr>
          <p:nvPr>
            <p:ph type="ftr" sz="quarter" idx="11"/>
          </p:nvPr>
        </p:nvSpPr>
        <p:spPr>
          <a:xfrm>
            <a:off x="4165603" y="6356361"/>
            <a:ext cx="3860801" cy="365126"/>
          </a:xfrm>
          <a:prstGeom prst="rect">
            <a:avLst/>
          </a:prstGeom>
        </p:spPr>
        <p:txBody>
          <a:bodyPr/>
          <a:lstStyle/>
          <a:p>
            <a:pPr defTabSz="1218804"/>
            <a:endParaRPr lang="zh-CN" altLang="en-US">
              <a:solidFill>
                <a:prstClr val="black">
                  <a:tint val="75000"/>
                </a:prstClr>
              </a:solidFill>
            </a:endParaRPr>
          </a:p>
        </p:txBody>
      </p:sp>
      <p:sp>
        <p:nvSpPr>
          <p:cNvPr id="6" name="灯片编号占位符 5"/>
          <p:cNvSpPr>
            <a:spLocks noGrp="1"/>
          </p:cNvSpPr>
          <p:nvPr>
            <p:ph type="sldNum" sz="quarter" idx="12"/>
          </p:nvPr>
        </p:nvSpPr>
        <p:spPr>
          <a:xfrm>
            <a:off x="11448164" y="6382178"/>
            <a:ext cx="547804" cy="365126"/>
          </a:xfrm>
          <a:prstGeom prst="rect">
            <a:avLst/>
          </a:prstGeom>
        </p:spPr>
        <p:txBody>
          <a:bodyPr/>
          <a:lstStyle/>
          <a:p>
            <a:pPr defTabSz="1218804"/>
            <a:fld id="{ECB62A96-75BD-4D1B-A9DE-49026C62D5F2}" type="slidenum">
              <a:rPr lang="zh-CN" altLang="en-US" smtClean="0">
                <a:solidFill>
                  <a:prstClr val="black">
                    <a:tint val="75000"/>
                  </a:prstClr>
                </a:solidFill>
              </a:rPr>
              <a:pPr defTabSz="1218804"/>
              <a:t>‹#›</a:t>
            </a:fld>
            <a:endParaRPr lang="zh-CN" altLang="en-US">
              <a:solidFill>
                <a:prstClr val="black">
                  <a:tint val="75000"/>
                </a:prstClr>
              </a:solidFill>
            </a:endParaRPr>
          </a:p>
        </p:txBody>
      </p:sp>
    </p:spTree>
    <p:extLst>
      <p:ext uri="{BB962C8B-B14F-4D97-AF65-F5344CB8AC3E}">
        <p14:creationId xmlns:p14="http://schemas.microsoft.com/office/powerpoint/2010/main" val="426575412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4375138"/>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67986"/>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2098884"/>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4155240"/>
      </p:ext>
    </p:extLst>
  </p:cSld>
  <p:clrMapOvr>
    <a:masterClrMapping/>
  </p:clrMapOvr>
  <mc:AlternateContent xmlns:mc="http://schemas.openxmlformats.org/markup-compatibility/2006" xmlns:p14="http://schemas.microsoft.com/office/powerpoint/2010/main">
    <mc:Choice Requires="p14">
      <p:transition spd="slow" p14:dur="1100" advTm="35000">
        <p14:prism/>
      </p:transition>
    </mc:Choice>
    <mc:Fallback xmlns="">
      <p:transition spd="slow" advTm="35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7"/>
        <p:cNvGrpSpPr/>
        <p:nvPr/>
      </p:nvGrpSpPr>
      <p:grpSpPr>
        <a:xfrm>
          <a:off x="0" y="0"/>
          <a:ext cx="0" cy="0"/>
          <a:chOff x="0" y="0"/>
          <a:chExt cx="0" cy="0"/>
        </a:xfrm>
      </p:grpSpPr>
      <p:sp>
        <p:nvSpPr>
          <p:cNvPr id="238" name="Google Shape;238;p10"/>
          <p:cNvSpPr txBox="1">
            <a:spLocks noGrp="1"/>
          </p:cNvSpPr>
          <p:nvPr>
            <p:ph type="sldNum" idx="12"/>
          </p:nvPr>
        </p:nvSpPr>
        <p:spPr>
          <a:xfrm>
            <a:off x="11307445" y="63331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84649197"/>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46"/>
        <p:cNvGrpSpPr/>
        <p:nvPr/>
      </p:nvGrpSpPr>
      <p:grpSpPr>
        <a:xfrm>
          <a:off x="0" y="0"/>
          <a:ext cx="0" cy="0"/>
          <a:chOff x="0" y="0"/>
          <a:chExt cx="0" cy="0"/>
        </a:xfrm>
      </p:grpSpPr>
      <p:grpSp>
        <p:nvGrpSpPr>
          <p:cNvPr id="547" name="Google Shape;547;p8"/>
          <p:cNvGrpSpPr/>
          <p:nvPr/>
        </p:nvGrpSpPr>
        <p:grpSpPr>
          <a:xfrm>
            <a:off x="139034" y="67400"/>
            <a:ext cx="13688788" cy="7050285"/>
            <a:chOff x="104275" y="50550"/>
            <a:chExt cx="10266591" cy="5287714"/>
          </a:xfrm>
        </p:grpSpPr>
        <p:sp>
          <p:nvSpPr>
            <p:cNvPr id="548" name="Google Shape;548;p8"/>
            <p:cNvSpPr/>
            <p:nvPr/>
          </p:nvSpPr>
          <p:spPr>
            <a:xfrm>
              <a:off x="2444298" y="3856703"/>
              <a:ext cx="2558390" cy="1098526"/>
            </a:xfrm>
            <a:custGeom>
              <a:avLst/>
              <a:gdLst/>
              <a:ahLst/>
              <a:cxnLst/>
              <a:rect l="l" t="t" r="r" b="b"/>
              <a:pathLst>
                <a:path w="5472493" h="2349788" extrusionOk="0">
                  <a:moveTo>
                    <a:pt x="5436617" y="2349535"/>
                  </a:moveTo>
                  <a:cubicBezTo>
                    <a:pt x="5460493" y="2251739"/>
                    <a:pt x="5472557" y="2151434"/>
                    <a:pt x="5472494" y="2050767"/>
                  </a:cubicBezTo>
                  <a:cubicBezTo>
                    <a:pt x="5472494" y="1357538"/>
                    <a:pt x="4910519" y="795563"/>
                    <a:pt x="4217290" y="795563"/>
                  </a:cubicBezTo>
                  <a:cubicBezTo>
                    <a:pt x="4134930" y="795556"/>
                    <a:pt x="4052761" y="803596"/>
                    <a:pt x="3971989" y="819566"/>
                  </a:cubicBezTo>
                  <a:cubicBezTo>
                    <a:pt x="3864356" y="269832"/>
                    <a:pt x="3331401" y="-88551"/>
                    <a:pt x="2781681" y="19095"/>
                  </a:cubicBezTo>
                  <a:cubicBezTo>
                    <a:pt x="2480437" y="78083"/>
                    <a:pt x="2222119" y="270325"/>
                    <a:pt x="2079118" y="541944"/>
                  </a:cubicBezTo>
                  <a:cubicBezTo>
                    <a:pt x="1556068" y="340890"/>
                    <a:pt x="969017" y="601932"/>
                    <a:pt x="767963" y="1125007"/>
                  </a:cubicBezTo>
                  <a:cubicBezTo>
                    <a:pt x="723354" y="1241066"/>
                    <a:pt x="700456" y="1364332"/>
                    <a:pt x="700405" y="1488665"/>
                  </a:cubicBezTo>
                  <a:cubicBezTo>
                    <a:pt x="700405" y="1512097"/>
                    <a:pt x="701294" y="1535274"/>
                    <a:pt x="702818" y="1558515"/>
                  </a:cubicBezTo>
                  <a:cubicBezTo>
                    <a:pt x="367094" y="1509627"/>
                    <a:pt x="55302" y="1742157"/>
                    <a:pt x="6414" y="2077882"/>
                  </a:cubicBezTo>
                  <a:cubicBezTo>
                    <a:pt x="2153" y="2107136"/>
                    <a:pt x="7" y="2136651"/>
                    <a:pt x="0" y="2166211"/>
                  </a:cubicBezTo>
                  <a:cubicBezTo>
                    <a:pt x="-63" y="2228466"/>
                    <a:pt x="9360" y="2290372"/>
                    <a:pt x="27940" y="2349789"/>
                  </a:cubicBezTo>
                  <a:close/>
                </a:path>
              </a:pathLst>
            </a:custGeom>
            <a:gradFill>
              <a:gsLst>
                <a:gs pos="0">
                  <a:srgbClr val="FFFFFF">
                    <a:alpha val="50588"/>
                  </a:srgbClr>
                </a:gs>
                <a:gs pos="100000">
                  <a:srgbClr val="FFFFFF">
                    <a:alpha val="0"/>
                  </a:srgbClr>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49" name="Google Shape;549;p8"/>
            <p:cNvSpPr/>
            <p:nvPr/>
          </p:nvSpPr>
          <p:spPr>
            <a:xfrm>
              <a:off x="5295333" y="4495140"/>
              <a:ext cx="1449771" cy="493781"/>
            </a:xfrm>
            <a:custGeom>
              <a:avLst/>
              <a:gdLst/>
              <a:ahLst/>
              <a:cxnLst/>
              <a:rect l="l" t="t" r="r" b="b"/>
              <a:pathLst>
                <a:path w="2870834" h="977784" extrusionOk="0">
                  <a:moveTo>
                    <a:pt x="2870835" y="977785"/>
                  </a:moveTo>
                  <a:cubicBezTo>
                    <a:pt x="2845943" y="605751"/>
                    <a:pt x="2524252" y="324312"/>
                    <a:pt x="2152206" y="349172"/>
                  </a:cubicBezTo>
                  <a:cubicBezTo>
                    <a:pt x="2121916" y="351192"/>
                    <a:pt x="2091817" y="355256"/>
                    <a:pt x="2062099" y="361326"/>
                  </a:cubicBezTo>
                  <a:cubicBezTo>
                    <a:pt x="1974025" y="87578"/>
                    <a:pt x="1680655" y="-62923"/>
                    <a:pt x="1406906" y="25176"/>
                  </a:cubicBezTo>
                  <a:cubicBezTo>
                    <a:pt x="1329372" y="50126"/>
                    <a:pt x="1258760" y="92925"/>
                    <a:pt x="1200785" y="150125"/>
                  </a:cubicBezTo>
                  <a:cubicBezTo>
                    <a:pt x="925068" y="68357"/>
                    <a:pt x="635318" y="225570"/>
                    <a:pt x="553530" y="501274"/>
                  </a:cubicBezTo>
                  <a:cubicBezTo>
                    <a:pt x="543623" y="534656"/>
                    <a:pt x="537084" y="568952"/>
                    <a:pt x="534035" y="603643"/>
                  </a:cubicBezTo>
                  <a:cubicBezTo>
                    <a:pt x="325882" y="529640"/>
                    <a:pt x="97092" y="638409"/>
                    <a:pt x="23114" y="846587"/>
                  </a:cubicBezTo>
                  <a:cubicBezTo>
                    <a:pt x="8128" y="888726"/>
                    <a:pt x="318" y="933068"/>
                    <a:pt x="0" y="977785"/>
                  </a:cubicBezTo>
                  <a:close/>
                </a:path>
              </a:pathLst>
            </a:custGeom>
            <a:gradFill>
              <a:gsLst>
                <a:gs pos="0">
                  <a:srgbClr val="FFFFFF">
                    <a:alpha val="50588"/>
                  </a:srgbClr>
                </a:gs>
                <a:gs pos="100000">
                  <a:srgbClr val="FFFFFF">
                    <a:alpha val="0"/>
                  </a:srgbClr>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50" name="Google Shape;550;p8"/>
            <p:cNvSpPr/>
            <p:nvPr/>
          </p:nvSpPr>
          <p:spPr>
            <a:xfrm>
              <a:off x="4159304" y="3962484"/>
              <a:ext cx="1535294" cy="703291"/>
            </a:xfrm>
            <a:custGeom>
              <a:avLst/>
              <a:gdLst/>
              <a:ahLst/>
              <a:cxnLst/>
              <a:rect l="l" t="t" r="r" b="b"/>
              <a:pathLst>
                <a:path w="2580326" h="1182002" extrusionOk="0">
                  <a:moveTo>
                    <a:pt x="2518156" y="1182003"/>
                  </a:moveTo>
                  <a:cubicBezTo>
                    <a:pt x="2695257" y="740671"/>
                    <a:pt x="2481072" y="239313"/>
                    <a:pt x="2039747" y="62186"/>
                  </a:cubicBezTo>
                  <a:cubicBezTo>
                    <a:pt x="1598422" y="-114941"/>
                    <a:pt x="1097089" y="99239"/>
                    <a:pt x="919925" y="540570"/>
                  </a:cubicBezTo>
                  <a:cubicBezTo>
                    <a:pt x="906018" y="575279"/>
                    <a:pt x="894397" y="610858"/>
                    <a:pt x="885063" y="647079"/>
                  </a:cubicBezTo>
                  <a:cubicBezTo>
                    <a:pt x="557213" y="511557"/>
                    <a:pt x="181546" y="667475"/>
                    <a:pt x="46038" y="995338"/>
                  </a:cubicBezTo>
                  <a:cubicBezTo>
                    <a:pt x="21399" y="1054901"/>
                    <a:pt x="5905" y="1117823"/>
                    <a:pt x="0" y="1182003"/>
                  </a:cubicBezTo>
                  <a:close/>
                </a:path>
              </a:pathLst>
            </a:custGeom>
            <a:gradFill>
              <a:gsLst>
                <a:gs pos="0">
                  <a:srgbClr val="FFFFFF">
                    <a:alpha val="50588"/>
                  </a:srgbClr>
                </a:gs>
                <a:gs pos="100000">
                  <a:srgbClr val="FFFFFF">
                    <a:alpha val="0"/>
                  </a:srgbClr>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51" name="Google Shape;551;p8"/>
            <p:cNvSpPr/>
            <p:nvPr/>
          </p:nvSpPr>
          <p:spPr>
            <a:xfrm>
              <a:off x="4832518" y="3687079"/>
              <a:ext cx="3420308" cy="1468618"/>
            </a:xfrm>
            <a:custGeom>
              <a:avLst/>
              <a:gdLst/>
              <a:ahLst/>
              <a:cxnLst/>
              <a:rect l="l" t="t" r="r" b="b"/>
              <a:pathLst>
                <a:path w="5472493" h="2349788" extrusionOk="0">
                  <a:moveTo>
                    <a:pt x="5436617" y="2349535"/>
                  </a:moveTo>
                  <a:cubicBezTo>
                    <a:pt x="5460493" y="2251739"/>
                    <a:pt x="5472557" y="2151434"/>
                    <a:pt x="5472494" y="2050767"/>
                  </a:cubicBezTo>
                  <a:cubicBezTo>
                    <a:pt x="5472494" y="1357538"/>
                    <a:pt x="4910519" y="795563"/>
                    <a:pt x="4217290" y="795563"/>
                  </a:cubicBezTo>
                  <a:cubicBezTo>
                    <a:pt x="4134930" y="795556"/>
                    <a:pt x="4052761" y="803596"/>
                    <a:pt x="3971989" y="819566"/>
                  </a:cubicBezTo>
                  <a:cubicBezTo>
                    <a:pt x="3864356" y="269832"/>
                    <a:pt x="3331401" y="-88551"/>
                    <a:pt x="2781681" y="19095"/>
                  </a:cubicBezTo>
                  <a:cubicBezTo>
                    <a:pt x="2480437" y="78083"/>
                    <a:pt x="2222119" y="270325"/>
                    <a:pt x="2079118" y="541944"/>
                  </a:cubicBezTo>
                  <a:cubicBezTo>
                    <a:pt x="1556068" y="340890"/>
                    <a:pt x="969017" y="601932"/>
                    <a:pt x="767963" y="1125007"/>
                  </a:cubicBezTo>
                  <a:cubicBezTo>
                    <a:pt x="723354" y="1241066"/>
                    <a:pt x="700456" y="1364332"/>
                    <a:pt x="700405" y="1488665"/>
                  </a:cubicBezTo>
                  <a:cubicBezTo>
                    <a:pt x="700405" y="1512097"/>
                    <a:pt x="701294" y="1535274"/>
                    <a:pt x="702818" y="1558515"/>
                  </a:cubicBezTo>
                  <a:cubicBezTo>
                    <a:pt x="367094" y="1509627"/>
                    <a:pt x="55302" y="1742157"/>
                    <a:pt x="6414" y="2077882"/>
                  </a:cubicBezTo>
                  <a:cubicBezTo>
                    <a:pt x="2153" y="2107136"/>
                    <a:pt x="7" y="2136651"/>
                    <a:pt x="0" y="2166211"/>
                  </a:cubicBezTo>
                  <a:cubicBezTo>
                    <a:pt x="-63" y="2228466"/>
                    <a:pt x="9360" y="2290372"/>
                    <a:pt x="27940" y="2349789"/>
                  </a:cubicBezTo>
                  <a:close/>
                </a:path>
              </a:pathLst>
            </a:custGeom>
            <a:gradFill>
              <a:gsLst>
                <a:gs pos="0">
                  <a:srgbClr val="FFFFFF">
                    <a:alpha val="50588"/>
                  </a:srgbClr>
                </a:gs>
                <a:gs pos="100000">
                  <a:srgbClr val="FFFFFF">
                    <a:alpha val="0"/>
                  </a:srgbClr>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52" name="Google Shape;552;p8"/>
            <p:cNvSpPr/>
            <p:nvPr/>
          </p:nvSpPr>
          <p:spPr>
            <a:xfrm>
              <a:off x="2867782" y="4501768"/>
              <a:ext cx="1717868" cy="654661"/>
            </a:xfrm>
            <a:custGeom>
              <a:avLst/>
              <a:gdLst/>
              <a:ahLst/>
              <a:cxnLst/>
              <a:rect l="l" t="t" r="r" b="b"/>
              <a:pathLst>
                <a:path w="3674584" h="1400344" extrusionOk="0">
                  <a:moveTo>
                    <a:pt x="3674585" y="1400345"/>
                  </a:moveTo>
                  <a:cubicBezTo>
                    <a:pt x="3663789" y="1096548"/>
                    <a:pt x="3408773" y="859033"/>
                    <a:pt x="3104926" y="869834"/>
                  </a:cubicBezTo>
                  <a:cubicBezTo>
                    <a:pt x="3067460" y="871168"/>
                    <a:pt x="3030250" y="876324"/>
                    <a:pt x="2993801" y="885233"/>
                  </a:cubicBezTo>
                  <a:cubicBezTo>
                    <a:pt x="2942556" y="347585"/>
                    <a:pt x="2465220" y="-46744"/>
                    <a:pt x="1927572" y="4475"/>
                  </a:cubicBezTo>
                  <a:cubicBezTo>
                    <a:pt x="1581262" y="37463"/>
                    <a:pt x="1278551" y="251947"/>
                    <a:pt x="1132616" y="567733"/>
                  </a:cubicBezTo>
                  <a:cubicBezTo>
                    <a:pt x="771282" y="359332"/>
                    <a:pt x="309421" y="483310"/>
                    <a:pt x="101020" y="844637"/>
                  </a:cubicBezTo>
                  <a:cubicBezTo>
                    <a:pt x="4055" y="1012760"/>
                    <a:pt x="-24469" y="1211756"/>
                    <a:pt x="21366" y="1400345"/>
                  </a:cubicBezTo>
                  <a:close/>
                </a:path>
              </a:pathLst>
            </a:custGeom>
            <a:gradFill>
              <a:gsLst>
                <a:gs pos="0">
                  <a:srgbClr val="FFFFFF">
                    <a:alpha val="50588"/>
                  </a:srgbClr>
                </a:gs>
                <a:gs pos="100000">
                  <a:srgbClr val="FFFFFF">
                    <a:alpha val="0"/>
                  </a:srgbClr>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53" name="Google Shape;553;p8"/>
            <p:cNvSpPr/>
            <p:nvPr/>
          </p:nvSpPr>
          <p:spPr>
            <a:xfrm flipH="1">
              <a:off x="2057325" y="4709438"/>
              <a:ext cx="941819" cy="431431"/>
            </a:xfrm>
            <a:custGeom>
              <a:avLst/>
              <a:gdLst/>
              <a:ahLst/>
              <a:cxnLst/>
              <a:rect l="l" t="t" r="r" b="b"/>
              <a:pathLst>
                <a:path w="2580326" h="1182002" extrusionOk="0">
                  <a:moveTo>
                    <a:pt x="2518156" y="1182003"/>
                  </a:moveTo>
                  <a:cubicBezTo>
                    <a:pt x="2695257" y="740671"/>
                    <a:pt x="2481072" y="239313"/>
                    <a:pt x="2039747" y="62186"/>
                  </a:cubicBezTo>
                  <a:cubicBezTo>
                    <a:pt x="1598422" y="-114941"/>
                    <a:pt x="1097089" y="99239"/>
                    <a:pt x="919925" y="540570"/>
                  </a:cubicBezTo>
                  <a:cubicBezTo>
                    <a:pt x="906018" y="575279"/>
                    <a:pt x="894397" y="610858"/>
                    <a:pt x="885063" y="647079"/>
                  </a:cubicBezTo>
                  <a:cubicBezTo>
                    <a:pt x="557213" y="511557"/>
                    <a:pt x="181546" y="667475"/>
                    <a:pt x="46038" y="995338"/>
                  </a:cubicBezTo>
                  <a:cubicBezTo>
                    <a:pt x="21399" y="1054901"/>
                    <a:pt x="5905" y="1117823"/>
                    <a:pt x="0" y="1182003"/>
                  </a:cubicBezTo>
                  <a:close/>
                </a:path>
              </a:pathLst>
            </a:custGeom>
            <a:gradFill>
              <a:gsLst>
                <a:gs pos="0">
                  <a:srgbClr val="FFFFFF">
                    <a:alpha val="50588"/>
                  </a:srgbClr>
                </a:gs>
                <a:gs pos="100000">
                  <a:srgbClr val="FFFFFF">
                    <a:alpha val="0"/>
                  </a:srgbClr>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54" name="Google Shape;554;p8"/>
            <p:cNvSpPr/>
            <p:nvPr/>
          </p:nvSpPr>
          <p:spPr>
            <a:xfrm>
              <a:off x="6498024" y="3944922"/>
              <a:ext cx="3656211" cy="1393342"/>
            </a:xfrm>
            <a:custGeom>
              <a:avLst/>
              <a:gdLst/>
              <a:ahLst/>
              <a:cxnLst/>
              <a:rect l="l" t="t" r="r" b="b"/>
              <a:pathLst>
                <a:path w="3674584" h="1400344" extrusionOk="0">
                  <a:moveTo>
                    <a:pt x="3674585" y="1400345"/>
                  </a:moveTo>
                  <a:cubicBezTo>
                    <a:pt x="3663789" y="1096548"/>
                    <a:pt x="3408773" y="859033"/>
                    <a:pt x="3104926" y="869834"/>
                  </a:cubicBezTo>
                  <a:cubicBezTo>
                    <a:pt x="3067460" y="871168"/>
                    <a:pt x="3030250" y="876324"/>
                    <a:pt x="2993801" y="885233"/>
                  </a:cubicBezTo>
                  <a:cubicBezTo>
                    <a:pt x="2942556" y="347585"/>
                    <a:pt x="2465220" y="-46744"/>
                    <a:pt x="1927572" y="4475"/>
                  </a:cubicBezTo>
                  <a:cubicBezTo>
                    <a:pt x="1581262" y="37463"/>
                    <a:pt x="1278551" y="251947"/>
                    <a:pt x="1132616" y="567733"/>
                  </a:cubicBezTo>
                  <a:cubicBezTo>
                    <a:pt x="771282" y="359332"/>
                    <a:pt x="309421" y="483310"/>
                    <a:pt x="101020" y="844637"/>
                  </a:cubicBezTo>
                  <a:cubicBezTo>
                    <a:pt x="4055" y="1012760"/>
                    <a:pt x="-24469" y="1211756"/>
                    <a:pt x="21366" y="1400345"/>
                  </a:cubicBezTo>
                  <a:close/>
                </a:path>
              </a:pathLst>
            </a:custGeom>
            <a:gradFill>
              <a:gsLst>
                <a:gs pos="0">
                  <a:srgbClr val="FFFFFF">
                    <a:alpha val="50588"/>
                  </a:srgbClr>
                </a:gs>
                <a:gs pos="100000">
                  <a:srgbClr val="FFFFFF">
                    <a:alpha val="0"/>
                  </a:srgbClr>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55" name="Google Shape;555;p8"/>
            <p:cNvSpPr/>
            <p:nvPr/>
          </p:nvSpPr>
          <p:spPr>
            <a:xfrm flipH="1">
              <a:off x="6348583" y="2926377"/>
              <a:ext cx="4022282" cy="1727094"/>
            </a:xfrm>
            <a:custGeom>
              <a:avLst/>
              <a:gdLst/>
              <a:ahLst/>
              <a:cxnLst/>
              <a:rect l="l" t="t" r="r" b="b"/>
              <a:pathLst>
                <a:path w="5472493" h="2349788" extrusionOk="0">
                  <a:moveTo>
                    <a:pt x="5436617" y="2349535"/>
                  </a:moveTo>
                  <a:cubicBezTo>
                    <a:pt x="5460493" y="2251739"/>
                    <a:pt x="5472557" y="2151434"/>
                    <a:pt x="5472494" y="2050767"/>
                  </a:cubicBezTo>
                  <a:cubicBezTo>
                    <a:pt x="5472494" y="1357538"/>
                    <a:pt x="4910519" y="795563"/>
                    <a:pt x="4217290" y="795563"/>
                  </a:cubicBezTo>
                  <a:cubicBezTo>
                    <a:pt x="4134930" y="795556"/>
                    <a:pt x="4052761" y="803596"/>
                    <a:pt x="3971989" y="819566"/>
                  </a:cubicBezTo>
                  <a:cubicBezTo>
                    <a:pt x="3864356" y="269832"/>
                    <a:pt x="3331401" y="-88551"/>
                    <a:pt x="2781681" y="19095"/>
                  </a:cubicBezTo>
                  <a:cubicBezTo>
                    <a:pt x="2480437" y="78083"/>
                    <a:pt x="2222119" y="270325"/>
                    <a:pt x="2079118" y="541944"/>
                  </a:cubicBezTo>
                  <a:cubicBezTo>
                    <a:pt x="1556068" y="340890"/>
                    <a:pt x="969017" y="601932"/>
                    <a:pt x="767963" y="1125007"/>
                  </a:cubicBezTo>
                  <a:cubicBezTo>
                    <a:pt x="723354" y="1241066"/>
                    <a:pt x="700456" y="1364332"/>
                    <a:pt x="700405" y="1488665"/>
                  </a:cubicBezTo>
                  <a:cubicBezTo>
                    <a:pt x="700405" y="1512097"/>
                    <a:pt x="701294" y="1535274"/>
                    <a:pt x="702818" y="1558515"/>
                  </a:cubicBezTo>
                  <a:cubicBezTo>
                    <a:pt x="367094" y="1509627"/>
                    <a:pt x="55302" y="1742157"/>
                    <a:pt x="6414" y="2077882"/>
                  </a:cubicBezTo>
                  <a:cubicBezTo>
                    <a:pt x="2153" y="2107136"/>
                    <a:pt x="7" y="2136651"/>
                    <a:pt x="0" y="2166211"/>
                  </a:cubicBezTo>
                  <a:cubicBezTo>
                    <a:pt x="-63" y="2228466"/>
                    <a:pt x="9360" y="2290372"/>
                    <a:pt x="27940" y="2349789"/>
                  </a:cubicBezTo>
                  <a:close/>
                </a:path>
              </a:pathLst>
            </a:custGeom>
            <a:gradFill>
              <a:gsLst>
                <a:gs pos="0">
                  <a:srgbClr val="FFFFFF">
                    <a:alpha val="50588"/>
                  </a:srgbClr>
                </a:gs>
                <a:gs pos="100000">
                  <a:srgbClr val="FFFFFF">
                    <a:alpha val="0"/>
                  </a:srgbClr>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grpSp>
          <p:nvGrpSpPr>
            <p:cNvPr id="556" name="Google Shape;556;p8"/>
            <p:cNvGrpSpPr/>
            <p:nvPr/>
          </p:nvGrpSpPr>
          <p:grpSpPr>
            <a:xfrm>
              <a:off x="7817748" y="1079748"/>
              <a:ext cx="408036" cy="4063663"/>
              <a:chOff x="967895" y="415018"/>
              <a:chExt cx="628714" cy="6262387"/>
            </a:xfrm>
          </p:grpSpPr>
          <p:sp>
            <p:nvSpPr>
              <p:cNvPr id="557" name="Google Shape;557;p8"/>
              <p:cNvSpPr/>
              <p:nvPr/>
            </p:nvSpPr>
            <p:spPr>
              <a:xfrm>
                <a:off x="1207111" y="963605"/>
                <a:ext cx="150300" cy="5713800"/>
              </a:xfrm>
              <a:prstGeom prst="trapezoid">
                <a:avLst>
                  <a:gd name="adj" fmla="val 25183"/>
                </a:avLst>
              </a:prstGeom>
              <a:gradFill>
                <a:gsLst>
                  <a:gs pos="0">
                    <a:srgbClr val="FFFFFF">
                      <a:alpha val="50588"/>
                      <a:alpha val="16200"/>
                    </a:srgbClr>
                  </a:gs>
                  <a:gs pos="100000">
                    <a:srgbClr val="FFFFFF">
                      <a:alpha val="0"/>
                      <a:alpha val="1620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58" name="Google Shape;558;p8"/>
              <p:cNvGrpSpPr/>
              <p:nvPr/>
            </p:nvGrpSpPr>
            <p:grpSpPr>
              <a:xfrm>
                <a:off x="967895" y="415018"/>
                <a:ext cx="628714" cy="801374"/>
                <a:chOff x="1774126" y="766200"/>
                <a:chExt cx="1582467" cy="2017050"/>
              </a:xfrm>
            </p:grpSpPr>
            <p:sp>
              <p:nvSpPr>
                <p:cNvPr id="559" name="Google Shape;559;p8"/>
                <p:cNvSpPr/>
                <p:nvPr/>
              </p:nvSpPr>
              <p:spPr>
                <a:xfrm>
                  <a:off x="2394628" y="2579744"/>
                  <a:ext cx="341579" cy="203506"/>
                </a:xfrm>
                <a:custGeom>
                  <a:avLst/>
                  <a:gdLst/>
                  <a:ahLst/>
                  <a:cxnLst/>
                  <a:rect l="l" t="t" r="r" b="b"/>
                  <a:pathLst>
                    <a:path w="273811" h="163131" extrusionOk="0">
                      <a:moveTo>
                        <a:pt x="20002" y="0"/>
                      </a:moveTo>
                      <a:lnTo>
                        <a:pt x="0" y="120967"/>
                      </a:lnTo>
                      <a:cubicBezTo>
                        <a:pt x="0" y="120967"/>
                        <a:pt x="34798" y="163132"/>
                        <a:pt x="136906" y="163132"/>
                      </a:cubicBezTo>
                      <a:cubicBezTo>
                        <a:pt x="239014" y="163132"/>
                        <a:pt x="273812" y="120967"/>
                        <a:pt x="273812" y="120967"/>
                      </a:cubicBezTo>
                      <a:lnTo>
                        <a:pt x="253810" y="0"/>
                      </a:lnTo>
                      <a:close/>
                    </a:path>
                  </a:pathLst>
                </a:custGeom>
                <a:gradFill>
                  <a:gsLst>
                    <a:gs pos="0">
                      <a:srgbClr val="808CAD"/>
                    </a:gs>
                    <a:gs pos="100000">
                      <a:srgbClr val="A7AFCB"/>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60" name="Google Shape;560;p8"/>
                <p:cNvSpPr/>
                <p:nvPr/>
              </p:nvSpPr>
              <p:spPr>
                <a:xfrm>
                  <a:off x="1774126" y="1886912"/>
                  <a:ext cx="638562" cy="840960"/>
                </a:xfrm>
                <a:custGeom>
                  <a:avLst/>
                  <a:gdLst/>
                  <a:ahLst/>
                  <a:cxnLst/>
                  <a:rect l="l" t="t" r="r" b="b"/>
                  <a:pathLst>
                    <a:path w="511873" h="674116" extrusionOk="0">
                      <a:moveTo>
                        <a:pt x="436626" y="414528"/>
                      </a:moveTo>
                      <a:lnTo>
                        <a:pt x="0" y="674116"/>
                      </a:lnTo>
                      <a:cubicBezTo>
                        <a:pt x="0" y="674116"/>
                        <a:pt x="55118" y="297752"/>
                        <a:pt x="230759" y="183261"/>
                      </a:cubicBezTo>
                      <a:lnTo>
                        <a:pt x="511873" y="0"/>
                      </a:lnTo>
                      <a:close/>
                    </a:path>
                  </a:pathLst>
                </a:custGeom>
                <a:gradFill>
                  <a:gsLst>
                    <a:gs pos="0">
                      <a:srgbClr val="808CAD"/>
                    </a:gs>
                    <a:gs pos="100000">
                      <a:srgbClr val="566185"/>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61" name="Google Shape;561;p8"/>
                <p:cNvSpPr/>
                <p:nvPr/>
              </p:nvSpPr>
              <p:spPr>
                <a:xfrm>
                  <a:off x="2718110" y="1886912"/>
                  <a:ext cx="638483" cy="840960"/>
                </a:xfrm>
                <a:custGeom>
                  <a:avLst/>
                  <a:gdLst/>
                  <a:ahLst/>
                  <a:cxnLst/>
                  <a:rect l="l" t="t" r="r" b="b"/>
                  <a:pathLst>
                    <a:path w="511810" h="674116" extrusionOk="0">
                      <a:moveTo>
                        <a:pt x="75248" y="414528"/>
                      </a:moveTo>
                      <a:lnTo>
                        <a:pt x="511810" y="674116"/>
                      </a:lnTo>
                      <a:cubicBezTo>
                        <a:pt x="511810" y="674116"/>
                        <a:pt x="456755" y="297752"/>
                        <a:pt x="281114" y="183261"/>
                      </a:cubicBezTo>
                      <a:lnTo>
                        <a:pt x="0" y="0"/>
                      </a:lnTo>
                      <a:close/>
                    </a:path>
                  </a:pathLst>
                </a:custGeom>
                <a:gradFill>
                  <a:gsLst>
                    <a:gs pos="0">
                      <a:srgbClr val="566185"/>
                    </a:gs>
                    <a:gs pos="100000">
                      <a:srgbClr val="808CAD"/>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62" name="Google Shape;562;p8"/>
                <p:cNvSpPr/>
                <p:nvPr/>
              </p:nvSpPr>
              <p:spPr>
                <a:xfrm>
                  <a:off x="2187286" y="766200"/>
                  <a:ext cx="756210" cy="1882078"/>
                </a:xfrm>
                <a:custGeom>
                  <a:avLst/>
                  <a:gdLst/>
                  <a:ahLst/>
                  <a:cxnLst/>
                  <a:rect l="l" t="t" r="r" b="b"/>
                  <a:pathLst>
                    <a:path w="606180" h="1508680" extrusionOk="0">
                      <a:moveTo>
                        <a:pt x="366146" y="30147"/>
                      </a:moveTo>
                      <a:cubicBezTo>
                        <a:pt x="336237" y="-10049"/>
                        <a:pt x="269943" y="-10049"/>
                        <a:pt x="239971" y="30147"/>
                      </a:cubicBezTo>
                      <a:cubicBezTo>
                        <a:pt x="140276" y="164005"/>
                        <a:pt x="-38095" y="453882"/>
                        <a:pt x="7244" y="765794"/>
                      </a:cubicBezTo>
                      <a:lnTo>
                        <a:pt x="84968" y="1391460"/>
                      </a:lnTo>
                      <a:cubicBezTo>
                        <a:pt x="84968" y="1391460"/>
                        <a:pt x="140403" y="1508681"/>
                        <a:pt x="303090" y="1508681"/>
                      </a:cubicBezTo>
                      <a:cubicBezTo>
                        <a:pt x="465777" y="1508681"/>
                        <a:pt x="521213" y="1391460"/>
                        <a:pt x="521213" y="1391460"/>
                      </a:cubicBezTo>
                      <a:lnTo>
                        <a:pt x="598937" y="765794"/>
                      </a:lnTo>
                      <a:cubicBezTo>
                        <a:pt x="644276" y="453882"/>
                        <a:pt x="465904" y="164005"/>
                        <a:pt x="366146" y="30147"/>
                      </a:cubicBezTo>
                      <a:close/>
                    </a:path>
                  </a:pathLst>
                </a:custGeom>
                <a:gradFill>
                  <a:gsLst>
                    <a:gs pos="0">
                      <a:srgbClr val="808CAD"/>
                    </a:gs>
                    <a:gs pos="16000">
                      <a:srgbClr val="808CAD"/>
                    </a:gs>
                    <a:gs pos="50000">
                      <a:srgbClr val="A7AFCB"/>
                    </a:gs>
                    <a:gs pos="85000">
                      <a:srgbClr val="808CAD"/>
                    </a:gs>
                    <a:gs pos="100000">
                      <a:srgbClr val="808CAD"/>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63" name="Google Shape;563;p8"/>
                <p:cNvSpPr/>
                <p:nvPr/>
              </p:nvSpPr>
              <p:spPr>
                <a:xfrm>
                  <a:off x="2568529" y="766497"/>
                  <a:ext cx="375239" cy="1881623"/>
                </a:xfrm>
                <a:custGeom>
                  <a:avLst/>
                  <a:gdLst/>
                  <a:ahLst/>
                  <a:cxnLst/>
                  <a:rect l="l" t="t" r="r" b="b"/>
                  <a:pathLst>
                    <a:path w="300793" h="1508315" extrusionOk="0">
                      <a:moveTo>
                        <a:pt x="60579" y="29909"/>
                      </a:moveTo>
                      <a:cubicBezTo>
                        <a:pt x="46025" y="11195"/>
                        <a:pt x="23705" y="178"/>
                        <a:pt x="0" y="0"/>
                      </a:cubicBezTo>
                      <a:lnTo>
                        <a:pt x="0" y="1508316"/>
                      </a:lnTo>
                      <a:cubicBezTo>
                        <a:pt x="160718" y="1507109"/>
                        <a:pt x="215900" y="1391222"/>
                        <a:pt x="215900" y="1391222"/>
                      </a:cubicBezTo>
                      <a:lnTo>
                        <a:pt x="293624" y="765556"/>
                      </a:lnTo>
                      <a:cubicBezTo>
                        <a:pt x="338709" y="453644"/>
                        <a:pt x="160338" y="163766"/>
                        <a:pt x="60579" y="29909"/>
                      </a:cubicBezTo>
                      <a:close/>
                    </a:path>
                  </a:pathLst>
                </a:custGeom>
                <a:solidFill>
                  <a:srgbClr val="FFFFFF">
                    <a:alpha val="162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64" name="Google Shape;564;p8"/>
                <p:cNvSpPr/>
                <p:nvPr/>
              </p:nvSpPr>
              <p:spPr>
                <a:xfrm>
                  <a:off x="2353668" y="1074766"/>
                  <a:ext cx="423489" cy="184811"/>
                </a:xfrm>
                <a:custGeom>
                  <a:avLst/>
                  <a:gdLst/>
                  <a:ahLst/>
                  <a:cxnLst/>
                  <a:rect l="l" t="t" r="r" b="b"/>
                  <a:pathLst>
                    <a:path w="339470" h="148145" extrusionOk="0">
                      <a:moveTo>
                        <a:pt x="169736" y="78295"/>
                      </a:moveTo>
                      <a:cubicBezTo>
                        <a:pt x="233236" y="78295"/>
                        <a:pt x="292036" y="104457"/>
                        <a:pt x="339471" y="148145"/>
                      </a:cubicBezTo>
                      <a:cubicBezTo>
                        <a:pt x="301752" y="58610"/>
                        <a:pt x="239839" y="0"/>
                        <a:pt x="169736" y="0"/>
                      </a:cubicBezTo>
                      <a:cubicBezTo>
                        <a:pt x="99632" y="0"/>
                        <a:pt x="37719" y="58610"/>
                        <a:pt x="0" y="148145"/>
                      </a:cubicBezTo>
                      <a:cubicBezTo>
                        <a:pt x="47371" y="104457"/>
                        <a:pt x="106045" y="78295"/>
                        <a:pt x="169736" y="7829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65" name="Google Shape;565;p8"/>
                <p:cNvSpPr/>
                <p:nvPr/>
              </p:nvSpPr>
              <p:spPr>
                <a:xfrm>
                  <a:off x="2568529" y="1074924"/>
                  <a:ext cx="208654" cy="184732"/>
                </a:xfrm>
                <a:custGeom>
                  <a:avLst/>
                  <a:gdLst/>
                  <a:ahLst/>
                  <a:cxnLst/>
                  <a:rect l="l" t="t" r="r" b="b"/>
                  <a:pathLst>
                    <a:path w="167258" h="148082" extrusionOk="0">
                      <a:moveTo>
                        <a:pt x="0" y="78232"/>
                      </a:moveTo>
                      <a:cubicBezTo>
                        <a:pt x="62738" y="78867"/>
                        <a:pt x="120650" y="104839"/>
                        <a:pt x="167259" y="148082"/>
                      </a:cubicBezTo>
                      <a:cubicBezTo>
                        <a:pt x="129985" y="59563"/>
                        <a:pt x="69088" y="1333"/>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66" name="Google Shape;566;p8"/>
                <p:cNvSpPr/>
                <p:nvPr/>
              </p:nvSpPr>
              <p:spPr>
                <a:xfrm>
                  <a:off x="2513864" y="1953303"/>
                  <a:ext cx="103138" cy="765386"/>
                </a:xfrm>
                <a:custGeom>
                  <a:avLst/>
                  <a:gdLst/>
                  <a:ahLst/>
                  <a:cxnLst/>
                  <a:rect l="l" t="t" r="r" b="b"/>
                  <a:pathLst>
                    <a:path w="82676" h="613536" extrusionOk="0">
                      <a:moveTo>
                        <a:pt x="82677" y="414782"/>
                      </a:moveTo>
                      <a:cubicBezTo>
                        <a:pt x="82677" y="584200"/>
                        <a:pt x="41339" y="613537"/>
                        <a:pt x="41339" y="613537"/>
                      </a:cubicBezTo>
                      <a:cubicBezTo>
                        <a:pt x="41339" y="613537"/>
                        <a:pt x="0" y="584200"/>
                        <a:pt x="0" y="414782"/>
                      </a:cubicBezTo>
                      <a:cubicBezTo>
                        <a:pt x="0" y="245364"/>
                        <a:pt x="41339" y="0"/>
                        <a:pt x="41339" y="0"/>
                      </a:cubicBezTo>
                      <a:cubicBezTo>
                        <a:pt x="41339" y="0"/>
                        <a:pt x="82677" y="245364"/>
                        <a:pt x="82677" y="414782"/>
                      </a:cubicBezTo>
                      <a:close/>
                    </a:path>
                  </a:pathLst>
                </a:custGeom>
                <a:gradFill>
                  <a:gsLst>
                    <a:gs pos="0">
                      <a:srgbClr val="566185"/>
                    </a:gs>
                    <a:gs pos="100000">
                      <a:srgbClr val="808CAD"/>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grpSp>
        </p:grpSp>
        <p:grpSp>
          <p:nvGrpSpPr>
            <p:cNvPr id="567" name="Google Shape;567;p8"/>
            <p:cNvGrpSpPr/>
            <p:nvPr/>
          </p:nvGrpSpPr>
          <p:grpSpPr>
            <a:xfrm>
              <a:off x="7200036" y="3718572"/>
              <a:ext cx="284493" cy="1424795"/>
              <a:chOff x="967895" y="415018"/>
              <a:chExt cx="628714" cy="3148718"/>
            </a:xfrm>
          </p:grpSpPr>
          <p:sp>
            <p:nvSpPr>
              <p:cNvPr id="568" name="Google Shape;568;p8"/>
              <p:cNvSpPr/>
              <p:nvPr/>
            </p:nvSpPr>
            <p:spPr>
              <a:xfrm>
                <a:off x="1207096" y="963636"/>
                <a:ext cx="150300" cy="2600100"/>
              </a:xfrm>
              <a:prstGeom prst="trapezoid">
                <a:avLst>
                  <a:gd name="adj" fmla="val 25183"/>
                </a:avLst>
              </a:prstGeom>
              <a:gradFill>
                <a:gsLst>
                  <a:gs pos="0">
                    <a:srgbClr val="FFFFFF">
                      <a:alpha val="50588"/>
                      <a:alpha val="16200"/>
                    </a:srgbClr>
                  </a:gs>
                  <a:gs pos="100000">
                    <a:srgbClr val="FFFFFF">
                      <a:alpha val="0"/>
                      <a:alpha val="1620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69" name="Google Shape;569;p8"/>
              <p:cNvGrpSpPr/>
              <p:nvPr/>
            </p:nvGrpSpPr>
            <p:grpSpPr>
              <a:xfrm>
                <a:off x="967895" y="415018"/>
                <a:ext cx="628714" cy="801374"/>
                <a:chOff x="1774126" y="766200"/>
                <a:chExt cx="1582467" cy="2017050"/>
              </a:xfrm>
            </p:grpSpPr>
            <p:sp>
              <p:nvSpPr>
                <p:cNvPr id="570" name="Google Shape;570;p8"/>
                <p:cNvSpPr/>
                <p:nvPr/>
              </p:nvSpPr>
              <p:spPr>
                <a:xfrm>
                  <a:off x="2394628" y="2579744"/>
                  <a:ext cx="341579" cy="203506"/>
                </a:xfrm>
                <a:custGeom>
                  <a:avLst/>
                  <a:gdLst/>
                  <a:ahLst/>
                  <a:cxnLst/>
                  <a:rect l="l" t="t" r="r" b="b"/>
                  <a:pathLst>
                    <a:path w="273811" h="163131" extrusionOk="0">
                      <a:moveTo>
                        <a:pt x="20002" y="0"/>
                      </a:moveTo>
                      <a:lnTo>
                        <a:pt x="0" y="120967"/>
                      </a:lnTo>
                      <a:cubicBezTo>
                        <a:pt x="0" y="120967"/>
                        <a:pt x="34798" y="163132"/>
                        <a:pt x="136906" y="163132"/>
                      </a:cubicBezTo>
                      <a:cubicBezTo>
                        <a:pt x="239014" y="163132"/>
                        <a:pt x="273812" y="120967"/>
                        <a:pt x="273812" y="120967"/>
                      </a:cubicBezTo>
                      <a:lnTo>
                        <a:pt x="253810" y="0"/>
                      </a:lnTo>
                      <a:close/>
                    </a:path>
                  </a:pathLst>
                </a:custGeom>
                <a:gradFill>
                  <a:gsLst>
                    <a:gs pos="0">
                      <a:srgbClr val="808CAD"/>
                    </a:gs>
                    <a:gs pos="100000">
                      <a:srgbClr val="A7AFCB"/>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71" name="Google Shape;571;p8"/>
                <p:cNvSpPr/>
                <p:nvPr/>
              </p:nvSpPr>
              <p:spPr>
                <a:xfrm>
                  <a:off x="1774126" y="1886912"/>
                  <a:ext cx="638562" cy="840960"/>
                </a:xfrm>
                <a:custGeom>
                  <a:avLst/>
                  <a:gdLst/>
                  <a:ahLst/>
                  <a:cxnLst/>
                  <a:rect l="l" t="t" r="r" b="b"/>
                  <a:pathLst>
                    <a:path w="511873" h="674116" extrusionOk="0">
                      <a:moveTo>
                        <a:pt x="436626" y="414528"/>
                      </a:moveTo>
                      <a:lnTo>
                        <a:pt x="0" y="674116"/>
                      </a:lnTo>
                      <a:cubicBezTo>
                        <a:pt x="0" y="674116"/>
                        <a:pt x="55118" y="297752"/>
                        <a:pt x="230759" y="183261"/>
                      </a:cubicBezTo>
                      <a:lnTo>
                        <a:pt x="511873" y="0"/>
                      </a:lnTo>
                      <a:close/>
                    </a:path>
                  </a:pathLst>
                </a:custGeom>
                <a:gradFill>
                  <a:gsLst>
                    <a:gs pos="0">
                      <a:srgbClr val="808CAD"/>
                    </a:gs>
                    <a:gs pos="100000">
                      <a:srgbClr val="566185"/>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72" name="Google Shape;572;p8"/>
                <p:cNvSpPr/>
                <p:nvPr/>
              </p:nvSpPr>
              <p:spPr>
                <a:xfrm>
                  <a:off x="2718110" y="1886912"/>
                  <a:ext cx="638483" cy="840960"/>
                </a:xfrm>
                <a:custGeom>
                  <a:avLst/>
                  <a:gdLst/>
                  <a:ahLst/>
                  <a:cxnLst/>
                  <a:rect l="l" t="t" r="r" b="b"/>
                  <a:pathLst>
                    <a:path w="511810" h="674116" extrusionOk="0">
                      <a:moveTo>
                        <a:pt x="75248" y="414528"/>
                      </a:moveTo>
                      <a:lnTo>
                        <a:pt x="511810" y="674116"/>
                      </a:lnTo>
                      <a:cubicBezTo>
                        <a:pt x="511810" y="674116"/>
                        <a:pt x="456755" y="297752"/>
                        <a:pt x="281114" y="183261"/>
                      </a:cubicBezTo>
                      <a:lnTo>
                        <a:pt x="0" y="0"/>
                      </a:lnTo>
                      <a:close/>
                    </a:path>
                  </a:pathLst>
                </a:custGeom>
                <a:gradFill>
                  <a:gsLst>
                    <a:gs pos="0">
                      <a:srgbClr val="566185"/>
                    </a:gs>
                    <a:gs pos="100000">
                      <a:srgbClr val="808CAD"/>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73" name="Google Shape;573;p8"/>
                <p:cNvSpPr/>
                <p:nvPr/>
              </p:nvSpPr>
              <p:spPr>
                <a:xfrm>
                  <a:off x="2187286" y="766200"/>
                  <a:ext cx="756210" cy="1882078"/>
                </a:xfrm>
                <a:custGeom>
                  <a:avLst/>
                  <a:gdLst/>
                  <a:ahLst/>
                  <a:cxnLst/>
                  <a:rect l="l" t="t" r="r" b="b"/>
                  <a:pathLst>
                    <a:path w="606180" h="1508680" extrusionOk="0">
                      <a:moveTo>
                        <a:pt x="366146" y="30147"/>
                      </a:moveTo>
                      <a:cubicBezTo>
                        <a:pt x="336237" y="-10049"/>
                        <a:pt x="269943" y="-10049"/>
                        <a:pt x="239971" y="30147"/>
                      </a:cubicBezTo>
                      <a:cubicBezTo>
                        <a:pt x="140276" y="164005"/>
                        <a:pt x="-38095" y="453882"/>
                        <a:pt x="7244" y="765794"/>
                      </a:cubicBezTo>
                      <a:lnTo>
                        <a:pt x="84968" y="1391460"/>
                      </a:lnTo>
                      <a:cubicBezTo>
                        <a:pt x="84968" y="1391460"/>
                        <a:pt x="140403" y="1508681"/>
                        <a:pt x="303090" y="1508681"/>
                      </a:cubicBezTo>
                      <a:cubicBezTo>
                        <a:pt x="465777" y="1508681"/>
                        <a:pt x="521213" y="1391460"/>
                        <a:pt x="521213" y="1391460"/>
                      </a:cubicBezTo>
                      <a:lnTo>
                        <a:pt x="598937" y="765794"/>
                      </a:lnTo>
                      <a:cubicBezTo>
                        <a:pt x="644276" y="453882"/>
                        <a:pt x="465904" y="164005"/>
                        <a:pt x="366146" y="30147"/>
                      </a:cubicBezTo>
                      <a:close/>
                    </a:path>
                  </a:pathLst>
                </a:custGeom>
                <a:gradFill>
                  <a:gsLst>
                    <a:gs pos="0">
                      <a:srgbClr val="808CAD"/>
                    </a:gs>
                    <a:gs pos="16000">
                      <a:srgbClr val="808CAD"/>
                    </a:gs>
                    <a:gs pos="50000">
                      <a:srgbClr val="A7AFCB"/>
                    </a:gs>
                    <a:gs pos="85000">
                      <a:srgbClr val="808CAD"/>
                    </a:gs>
                    <a:gs pos="100000">
                      <a:srgbClr val="808CAD"/>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74" name="Google Shape;574;p8"/>
                <p:cNvSpPr/>
                <p:nvPr/>
              </p:nvSpPr>
              <p:spPr>
                <a:xfrm>
                  <a:off x="2568529" y="766497"/>
                  <a:ext cx="375239" cy="1881623"/>
                </a:xfrm>
                <a:custGeom>
                  <a:avLst/>
                  <a:gdLst/>
                  <a:ahLst/>
                  <a:cxnLst/>
                  <a:rect l="l" t="t" r="r" b="b"/>
                  <a:pathLst>
                    <a:path w="300793" h="1508315" extrusionOk="0">
                      <a:moveTo>
                        <a:pt x="60579" y="29909"/>
                      </a:moveTo>
                      <a:cubicBezTo>
                        <a:pt x="46025" y="11195"/>
                        <a:pt x="23705" y="178"/>
                        <a:pt x="0" y="0"/>
                      </a:cubicBezTo>
                      <a:lnTo>
                        <a:pt x="0" y="1508316"/>
                      </a:lnTo>
                      <a:cubicBezTo>
                        <a:pt x="160718" y="1507109"/>
                        <a:pt x="215900" y="1391222"/>
                        <a:pt x="215900" y="1391222"/>
                      </a:cubicBezTo>
                      <a:lnTo>
                        <a:pt x="293624" y="765556"/>
                      </a:lnTo>
                      <a:cubicBezTo>
                        <a:pt x="338709" y="453644"/>
                        <a:pt x="160338" y="163766"/>
                        <a:pt x="60579" y="29909"/>
                      </a:cubicBezTo>
                      <a:close/>
                    </a:path>
                  </a:pathLst>
                </a:custGeom>
                <a:solidFill>
                  <a:srgbClr val="FFFFFF">
                    <a:alpha val="162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75" name="Google Shape;575;p8"/>
                <p:cNvSpPr/>
                <p:nvPr/>
              </p:nvSpPr>
              <p:spPr>
                <a:xfrm>
                  <a:off x="2353668" y="1074766"/>
                  <a:ext cx="423489" cy="184811"/>
                </a:xfrm>
                <a:custGeom>
                  <a:avLst/>
                  <a:gdLst/>
                  <a:ahLst/>
                  <a:cxnLst/>
                  <a:rect l="l" t="t" r="r" b="b"/>
                  <a:pathLst>
                    <a:path w="339470" h="148145" extrusionOk="0">
                      <a:moveTo>
                        <a:pt x="169736" y="78295"/>
                      </a:moveTo>
                      <a:cubicBezTo>
                        <a:pt x="233236" y="78295"/>
                        <a:pt x="292036" y="104457"/>
                        <a:pt x="339471" y="148145"/>
                      </a:cubicBezTo>
                      <a:cubicBezTo>
                        <a:pt x="301752" y="58610"/>
                        <a:pt x="239839" y="0"/>
                        <a:pt x="169736" y="0"/>
                      </a:cubicBezTo>
                      <a:cubicBezTo>
                        <a:pt x="99632" y="0"/>
                        <a:pt x="37719" y="58610"/>
                        <a:pt x="0" y="148145"/>
                      </a:cubicBezTo>
                      <a:cubicBezTo>
                        <a:pt x="47371" y="104457"/>
                        <a:pt x="106045" y="78295"/>
                        <a:pt x="169736" y="7829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76" name="Google Shape;576;p8"/>
                <p:cNvSpPr/>
                <p:nvPr/>
              </p:nvSpPr>
              <p:spPr>
                <a:xfrm>
                  <a:off x="2568529" y="1074924"/>
                  <a:ext cx="208654" cy="184732"/>
                </a:xfrm>
                <a:custGeom>
                  <a:avLst/>
                  <a:gdLst/>
                  <a:ahLst/>
                  <a:cxnLst/>
                  <a:rect l="l" t="t" r="r" b="b"/>
                  <a:pathLst>
                    <a:path w="167258" h="148082" extrusionOk="0">
                      <a:moveTo>
                        <a:pt x="0" y="78232"/>
                      </a:moveTo>
                      <a:cubicBezTo>
                        <a:pt x="62738" y="78867"/>
                        <a:pt x="120650" y="104839"/>
                        <a:pt x="167259" y="148082"/>
                      </a:cubicBezTo>
                      <a:cubicBezTo>
                        <a:pt x="129985" y="59563"/>
                        <a:pt x="69088" y="1333"/>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77" name="Google Shape;577;p8"/>
                <p:cNvSpPr/>
                <p:nvPr/>
              </p:nvSpPr>
              <p:spPr>
                <a:xfrm>
                  <a:off x="2513864" y="1953303"/>
                  <a:ext cx="103138" cy="765386"/>
                </a:xfrm>
                <a:custGeom>
                  <a:avLst/>
                  <a:gdLst/>
                  <a:ahLst/>
                  <a:cxnLst/>
                  <a:rect l="l" t="t" r="r" b="b"/>
                  <a:pathLst>
                    <a:path w="82676" h="613536" extrusionOk="0">
                      <a:moveTo>
                        <a:pt x="82677" y="414782"/>
                      </a:moveTo>
                      <a:cubicBezTo>
                        <a:pt x="82677" y="584200"/>
                        <a:pt x="41339" y="613537"/>
                        <a:pt x="41339" y="613537"/>
                      </a:cubicBezTo>
                      <a:cubicBezTo>
                        <a:pt x="41339" y="613537"/>
                        <a:pt x="0" y="584200"/>
                        <a:pt x="0" y="414782"/>
                      </a:cubicBezTo>
                      <a:cubicBezTo>
                        <a:pt x="0" y="245364"/>
                        <a:pt x="41339" y="0"/>
                        <a:pt x="41339" y="0"/>
                      </a:cubicBezTo>
                      <a:cubicBezTo>
                        <a:pt x="41339" y="0"/>
                        <a:pt x="82677" y="245364"/>
                        <a:pt x="82677" y="414782"/>
                      </a:cubicBezTo>
                      <a:close/>
                    </a:path>
                  </a:pathLst>
                </a:custGeom>
                <a:gradFill>
                  <a:gsLst>
                    <a:gs pos="0">
                      <a:srgbClr val="566185"/>
                    </a:gs>
                    <a:gs pos="100000">
                      <a:srgbClr val="808CAD"/>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grpSp>
        </p:grpSp>
        <p:grpSp>
          <p:nvGrpSpPr>
            <p:cNvPr id="578" name="Google Shape;578;p8"/>
            <p:cNvGrpSpPr/>
            <p:nvPr/>
          </p:nvGrpSpPr>
          <p:grpSpPr>
            <a:xfrm>
              <a:off x="8299552" y="3133869"/>
              <a:ext cx="333219" cy="2017814"/>
              <a:chOff x="967895" y="415018"/>
              <a:chExt cx="628714" cy="3807196"/>
            </a:xfrm>
          </p:grpSpPr>
          <p:sp>
            <p:nvSpPr>
              <p:cNvPr id="579" name="Google Shape;579;p8"/>
              <p:cNvSpPr/>
              <p:nvPr/>
            </p:nvSpPr>
            <p:spPr>
              <a:xfrm>
                <a:off x="1207136" y="963615"/>
                <a:ext cx="150300" cy="3258600"/>
              </a:xfrm>
              <a:prstGeom prst="trapezoid">
                <a:avLst>
                  <a:gd name="adj" fmla="val 25183"/>
                </a:avLst>
              </a:prstGeom>
              <a:gradFill>
                <a:gsLst>
                  <a:gs pos="0">
                    <a:srgbClr val="FFFFFF">
                      <a:alpha val="50588"/>
                      <a:alpha val="16200"/>
                    </a:srgbClr>
                  </a:gs>
                  <a:gs pos="100000">
                    <a:srgbClr val="FFFFFF">
                      <a:alpha val="0"/>
                      <a:alpha val="1620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80" name="Google Shape;580;p8"/>
              <p:cNvGrpSpPr/>
              <p:nvPr/>
            </p:nvGrpSpPr>
            <p:grpSpPr>
              <a:xfrm>
                <a:off x="967895" y="415018"/>
                <a:ext cx="628714" cy="801374"/>
                <a:chOff x="1774126" y="766200"/>
                <a:chExt cx="1582467" cy="2017050"/>
              </a:xfrm>
            </p:grpSpPr>
            <p:sp>
              <p:nvSpPr>
                <p:cNvPr id="581" name="Google Shape;581;p8"/>
                <p:cNvSpPr/>
                <p:nvPr/>
              </p:nvSpPr>
              <p:spPr>
                <a:xfrm>
                  <a:off x="2394628" y="2579744"/>
                  <a:ext cx="341579" cy="203506"/>
                </a:xfrm>
                <a:custGeom>
                  <a:avLst/>
                  <a:gdLst/>
                  <a:ahLst/>
                  <a:cxnLst/>
                  <a:rect l="l" t="t" r="r" b="b"/>
                  <a:pathLst>
                    <a:path w="273811" h="163131" extrusionOk="0">
                      <a:moveTo>
                        <a:pt x="20002" y="0"/>
                      </a:moveTo>
                      <a:lnTo>
                        <a:pt x="0" y="120967"/>
                      </a:lnTo>
                      <a:cubicBezTo>
                        <a:pt x="0" y="120967"/>
                        <a:pt x="34798" y="163132"/>
                        <a:pt x="136906" y="163132"/>
                      </a:cubicBezTo>
                      <a:cubicBezTo>
                        <a:pt x="239014" y="163132"/>
                        <a:pt x="273812" y="120967"/>
                        <a:pt x="273812" y="120967"/>
                      </a:cubicBezTo>
                      <a:lnTo>
                        <a:pt x="253810" y="0"/>
                      </a:lnTo>
                      <a:close/>
                    </a:path>
                  </a:pathLst>
                </a:custGeom>
                <a:gradFill>
                  <a:gsLst>
                    <a:gs pos="0">
                      <a:srgbClr val="808CAD"/>
                    </a:gs>
                    <a:gs pos="100000">
                      <a:srgbClr val="A7AFCB"/>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82" name="Google Shape;582;p8"/>
                <p:cNvSpPr/>
                <p:nvPr/>
              </p:nvSpPr>
              <p:spPr>
                <a:xfrm>
                  <a:off x="1774126" y="1886912"/>
                  <a:ext cx="638562" cy="840960"/>
                </a:xfrm>
                <a:custGeom>
                  <a:avLst/>
                  <a:gdLst/>
                  <a:ahLst/>
                  <a:cxnLst/>
                  <a:rect l="l" t="t" r="r" b="b"/>
                  <a:pathLst>
                    <a:path w="511873" h="674116" extrusionOk="0">
                      <a:moveTo>
                        <a:pt x="436626" y="414528"/>
                      </a:moveTo>
                      <a:lnTo>
                        <a:pt x="0" y="674116"/>
                      </a:lnTo>
                      <a:cubicBezTo>
                        <a:pt x="0" y="674116"/>
                        <a:pt x="55118" y="297752"/>
                        <a:pt x="230759" y="183261"/>
                      </a:cubicBezTo>
                      <a:lnTo>
                        <a:pt x="511873" y="0"/>
                      </a:lnTo>
                      <a:close/>
                    </a:path>
                  </a:pathLst>
                </a:custGeom>
                <a:gradFill>
                  <a:gsLst>
                    <a:gs pos="0">
                      <a:srgbClr val="808CAD"/>
                    </a:gs>
                    <a:gs pos="100000">
                      <a:srgbClr val="566185"/>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83" name="Google Shape;583;p8"/>
                <p:cNvSpPr/>
                <p:nvPr/>
              </p:nvSpPr>
              <p:spPr>
                <a:xfrm>
                  <a:off x="2718110" y="1886912"/>
                  <a:ext cx="638483" cy="840960"/>
                </a:xfrm>
                <a:custGeom>
                  <a:avLst/>
                  <a:gdLst/>
                  <a:ahLst/>
                  <a:cxnLst/>
                  <a:rect l="l" t="t" r="r" b="b"/>
                  <a:pathLst>
                    <a:path w="511810" h="674116" extrusionOk="0">
                      <a:moveTo>
                        <a:pt x="75248" y="414528"/>
                      </a:moveTo>
                      <a:lnTo>
                        <a:pt x="511810" y="674116"/>
                      </a:lnTo>
                      <a:cubicBezTo>
                        <a:pt x="511810" y="674116"/>
                        <a:pt x="456755" y="297752"/>
                        <a:pt x="281114" y="183261"/>
                      </a:cubicBezTo>
                      <a:lnTo>
                        <a:pt x="0" y="0"/>
                      </a:lnTo>
                      <a:close/>
                    </a:path>
                  </a:pathLst>
                </a:custGeom>
                <a:gradFill>
                  <a:gsLst>
                    <a:gs pos="0">
                      <a:srgbClr val="566185"/>
                    </a:gs>
                    <a:gs pos="100000">
                      <a:srgbClr val="808CAD"/>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84" name="Google Shape;584;p8"/>
                <p:cNvSpPr/>
                <p:nvPr/>
              </p:nvSpPr>
              <p:spPr>
                <a:xfrm>
                  <a:off x="2187286" y="766200"/>
                  <a:ext cx="756210" cy="1882078"/>
                </a:xfrm>
                <a:custGeom>
                  <a:avLst/>
                  <a:gdLst/>
                  <a:ahLst/>
                  <a:cxnLst/>
                  <a:rect l="l" t="t" r="r" b="b"/>
                  <a:pathLst>
                    <a:path w="606180" h="1508680" extrusionOk="0">
                      <a:moveTo>
                        <a:pt x="366146" y="30147"/>
                      </a:moveTo>
                      <a:cubicBezTo>
                        <a:pt x="336237" y="-10049"/>
                        <a:pt x="269943" y="-10049"/>
                        <a:pt x="239971" y="30147"/>
                      </a:cubicBezTo>
                      <a:cubicBezTo>
                        <a:pt x="140276" y="164005"/>
                        <a:pt x="-38095" y="453882"/>
                        <a:pt x="7244" y="765794"/>
                      </a:cubicBezTo>
                      <a:lnTo>
                        <a:pt x="84968" y="1391460"/>
                      </a:lnTo>
                      <a:cubicBezTo>
                        <a:pt x="84968" y="1391460"/>
                        <a:pt x="140403" y="1508681"/>
                        <a:pt x="303090" y="1508681"/>
                      </a:cubicBezTo>
                      <a:cubicBezTo>
                        <a:pt x="465777" y="1508681"/>
                        <a:pt x="521213" y="1391460"/>
                        <a:pt x="521213" y="1391460"/>
                      </a:cubicBezTo>
                      <a:lnTo>
                        <a:pt x="598937" y="765794"/>
                      </a:lnTo>
                      <a:cubicBezTo>
                        <a:pt x="644276" y="453882"/>
                        <a:pt x="465904" y="164005"/>
                        <a:pt x="366146" y="30147"/>
                      </a:cubicBezTo>
                      <a:close/>
                    </a:path>
                  </a:pathLst>
                </a:custGeom>
                <a:gradFill>
                  <a:gsLst>
                    <a:gs pos="0">
                      <a:srgbClr val="808CAD"/>
                    </a:gs>
                    <a:gs pos="16000">
                      <a:srgbClr val="808CAD"/>
                    </a:gs>
                    <a:gs pos="50000">
                      <a:srgbClr val="A7AFCB"/>
                    </a:gs>
                    <a:gs pos="85000">
                      <a:srgbClr val="808CAD"/>
                    </a:gs>
                    <a:gs pos="100000">
                      <a:srgbClr val="808CAD"/>
                    </a:gs>
                  </a:gsLst>
                  <a:lin ang="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85" name="Google Shape;585;p8"/>
                <p:cNvSpPr/>
                <p:nvPr/>
              </p:nvSpPr>
              <p:spPr>
                <a:xfrm>
                  <a:off x="2568529" y="766497"/>
                  <a:ext cx="375239" cy="1881623"/>
                </a:xfrm>
                <a:custGeom>
                  <a:avLst/>
                  <a:gdLst/>
                  <a:ahLst/>
                  <a:cxnLst/>
                  <a:rect l="l" t="t" r="r" b="b"/>
                  <a:pathLst>
                    <a:path w="300793" h="1508315" extrusionOk="0">
                      <a:moveTo>
                        <a:pt x="60579" y="29909"/>
                      </a:moveTo>
                      <a:cubicBezTo>
                        <a:pt x="46025" y="11195"/>
                        <a:pt x="23705" y="178"/>
                        <a:pt x="0" y="0"/>
                      </a:cubicBezTo>
                      <a:lnTo>
                        <a:pt x="0" y="1508316"/>
                      </a:lnTo>
                      <a:cubicBezTo>
                        <a:pt x="160718" y="1507109"/>
                        <a:pt x="215900" y="1391222"/>
                        <a:pt x="215900" y="1391222"/>
                      </a:cubicBezTo>
                      <a:lnTo>
                        <a:pt x="293624" y="765556"/>
                      </a:lnTo>
                      <a:cubicBezTo>
                        <a:pt x="338709" y="453644"/>
                        <a:pt x="160338" y="163766"/>
                        <a:pt x="60579" y="29909"/>
                      </a:cubicBezTo>
                      <a:close/>
                    </a:path>
                  </a:pathLst>
                </a:custGeom>
                <a:solidFill>
                  <a:srgbClr val="FFFFFF">
                    <a:alpha val="162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86" name="Google Shape;586;p8"/>
                <p:cNvSpPr/>
                <p:nvPr/>
              </p:nvSpPr>
              <p:spPr>
                <a:xfrm>
                  <a:off x="2353668" y="1074766"/>
                  <a:ext cx="423489" cy="184811"/>
                </a:xfrm>
                <a:custGeom>
                  <a:avLst/>
                  <a:gdLst/>
                  <a:ahLst/>
                  <a:cxnLst/>
                  <a:rect l="l" t="t" r="r" b="b"/>
                  <a:pathLst>
                    <a:path w="339470" h="148145" extrusionOk="0">
                      <a:moveTo>
                        <a:pt x="169736" y="78295"/>
                      </a:moveTo>
                      <a:cubicBezTo>
                        <a:pt x="233236" y="78295"/>
                        <a:pt x="292036" y="104457"/>
                        <a:pt x="339471" y="148145"/>
                      </a:cubicBezTo>
                      <a:cubicBezTo>
                        <a:pt x="301752" y="58610"/>
                        <a:pt x="239839" y="0"/>
                        <a:pt x="169736" y="0"/>
                      </a:cubicBezTo>
                      <a:cubicBezTo>
                        <a:pt x="99632" y="0"/>
                        <a:pt x="37719" y="58610"/>
                        <a:pt x="0" y="148145"/>
                      </a:cubicBezTo>
                      <a:cubicBezTo>
                        <a:pt x="47371" y="104457"/>
                        <a:pt x="106045" y="78295"/>
                        <a:pt x="169736" y="78295"/>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87" name="Google Shape;587;p8"/>
                <p:cNvSpPr/>
                <p:nvPr/>
              </p:nvSpPr>
              <p:spPr>
                <a:xfrm>
                  <a:off x="2568529" y="1074924"/>
                  <a:ext cx="208654" cy="184732"/>
                </a:xfrm>
                <a:custGeom>
                  <a:avLst/>
                  <a:gdLst/>
                  <a:ahLst/>
                  <a:cxnLst/>
                  <a:rect l="l" t="t" r="r" b="b"/>
                  <a:pathLst>
                    <a:path w="167258" h="148082" extrusionOk="0">
                      <a:moveTo>
                        <a:pt x="0" y="78232"/>
                      </a:moveTo>
                      <a:cubicBezTo>
                        <a:pt x="62738" y="78867"/>
                        <a:pt x="120650" y="104839"/>
                        <a:pt x="167259" y="148082"/>
                      </a:cubicBezTo>
                      <a:cubicBezTo>
                        <a:pt x="129985" y="59563"/>
                        <a:pt x="69088" y="1333"/>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sp>
              <p:nvSpPr>
                <p:cNvPr id="588" name="Google Shape;588;p8"/>
                <p:cNvSpPr/>
                <p:nvPr/>
              </p:nvSpPr>
              <p:spPr>
                <a:xfrm>
                  <a:off x="2513864" y="1953303"/>
                  <a:ext cx="103138" cy="765386"/>
                </a:xfrm>
                <a:custGeom>
                  <a:avLst/>
                  <a:gdLst/>
                  <a:ahLst/>
                  <a:cxnLst/>
                  <a:rect l="l" t="t" r="r" b="b"/>
                  <a:pathLst>
                    <a:path w="82676" h="613536" extrusionOk="0">
                      <a:moveTo>
                        <a:pt x="82677" y="414782"/>
                      </a:moveTo>
                      <a:cubicBezTo>
                        <a:pt x="82677" y="584200"/>
                        <a:pt x="41339" y="613537"/>
                        <a:pt x="41339" y="613537"/>
                      </a:cubicBezTo>
                      <a:cubicBezTo>
                        <a:pt x="41339" y="613537"/>
                        <a:pt x="0" y="584200"/>
                        <a:pt x="0" y="414782"/>
                      </a:cubicBezTo>
                      <a:cubicBezTo>
                        <a:pt x="0" y="245364"/>
                        <a:pt x="41339" y="0"/>
                        <a:pt x="41339" y="0"/>
                      </a:cubicBezTo>
                      <a:cubicBezTo>
                        <a:pt x="41339" y="0"/>
                        <a:pt x="82677" y="245364"/>
                        <a:pt x="82677" y="414782"/>
                      </a:cubicBezTo>
                      <a:close/>
                    </a:path>
                  </a:pathLst>
                </a:custGeom>
                <a:gradFill>
                  <a:gsLst>
                    <a:gs pos="0">
                      <a:srgbClr val="566185"/>
                    </a:gs>
                    <a:gs pos="100000">
                      <a:srgbClr val="808CAD"/>
                    </a:gs>
                  </a:gsLst>
                  <a:lin ang="540001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a:solidFill>
                      <a:srgbClr val="000000"/>
                    </a:solidFill>
                    <a:latin typeface="Calibri"/>
                    <a:ea typeface="Calibri"/>
                    <a:cs typeface="Calibri"/>
                    <a:sym typeface="Calibri"/>
                  </a:endParaRPr>
                </a:p>
              </p:txBody>
            </p:sp>
          </p:grpSp>
        </p:grpSp>
        <p:grpSp>
          <p:nvGrpSpPr>
            <p:cNvPr id="589" name="Google Shape;589;p8"/>
            <p:cNvGrpSpPr/>
            <p:nvPr/>
          </p:nvGrpSpPr>
          <p:grpSpPr>
            <a:xfrm>
              <a:off x="104275" y="50550"/>
              <a:ext cx="8948150" cy="772675"/>
              <a:chOff x="104275" y="50550"/>
              <a:chExt cx="8948150" cy="772675"/>
            </a:xfrm>
          </p:grpSpPr>
          <p:sp>
            <p:nvSpPr>
              <p:cNvPr id="590" name="Google Shape;590;p8"/>
              <p:cNvSpPr/>
              <p:nvPr/>
            </p:nvSpPr>
            <p:spPr>
              <a:xfrm>
                <a:off x="8694850" y="114325"/>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591" name="Google Shape;591;p8"/>
              <p:cNvSpPr/>
              <p:nvPr/>
            </p:nvSpPr>
            <p:spPr>
              <a:xfrm>
                <a:off x="5156375" y="146713"/>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592" name="Google Shape;592;p8"/>
              <p:cNvSpPr/>
              <p:nvPr/>
            </p:nvSpPr>
            <p:spPr>
              <a:xfrm>
                <a:off x="7219963" y="349471"/>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593" name="Google Shape;593;p8"/>
              <p:cNvSpPr/>
              <p:nvPr/>
            </p:nvSpPr>
            <p:spPr>
              <a:xfrm>
                <a:off x="7252363" y="114324"/>
                <a:ext cx="32400" cy="32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594" name="Google Shape;594;p8"/>
              <p:cNvSpPr/>
              <p:nvPr/>
            </p:nvSpPr>
            <p:spPr>
              <a:xfrm>
                <a:off x="7998675" y="226350"/>
                <a:ext cx="32400" cy="32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595" name="Google Shape;595;p8"/>
              <p:cNvSpPr/>
              <p:nvPr/>
            </p:nvSpPr>
            <p:spPr>
              <a:xfrm>
                <a:off x="6352675" y="114325"/>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596" name="Google Shape;596;p8"/>
              <p:cNvSpPr/>
              <p:nvPr/>
            </p:nvSpPr>
            <p:spPr>
              <a:xfrm>
                <a:off x="3736700" y="300700"/>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597" name="Google Shape;597;p8"/>
              <p:cNvSpPr/>
              <p:nvPr/>
            </p:nvSpPr>
            <p:spPr>
              <a:xfrm>
                <a:off x="2805625" y="300700"/>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598" name="Google Shape;598;p8"/>
              <p:cNvSpPr/>
              <p:nvPr/>
            </p:nvSpPr>
            <p:spPr>
              <a:xfrm>
                <a:off x="1913750" y="300700"/>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599" name="Google Shape;599;p8"/>
              <p:cNvSpPr/>
              <p:nvPr/>
            </p:nvSpPr>
            <p:spPr>
              <a:xfrm>
                <a:off x="3266675" y="114325"/>
                <a:ext cx="32400" cy="32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00" name="Google Shape;600;p8"/>
              <p:cNvSpPr/>
              <p:nvPr/>
            </p:nvSpPr>
            <p:spPr>
              <a:xfrm>
                <a:off x="262050" y="114325"/>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01" name="Google Shape;601;p8"/>
              <p:cNvSpPr/>
              <p:nvPr/>
            </p:nvSpPr>
            <p:spPr>
              <a:xfrm>
                <a:off x="1279125" y="220825"/>
                <a:ext cx="32400" cy="32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02" name="Google Shape;602;p8"/>
              <p:cNvSpPr/>
              <p:nvPr/>
            </p:nvSpPr>
            <p:spPr>
              <a:xfrm>
                <a:off x="1055175" y="472350"/>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03" name="Google Shape;603;p8"/>
              <p:cNvSpPr/>
              <p:nvPr/>
            </p:nvSpPr>
            <p:spPr>
              <a:xfrm>
                <a:off x="872350" y="352353"/>
                <a:ext cx="91443" cy="91443"/>
              </a:xfrm>
              <a:custGeom>
                <a:avLst/>
                <a:gdLst/>
                <a:ahLst/>
                <a:cxnLst/>
                <a:rect l="l" t="t" r="r" b="b"/>
                <a:pathLst>
                  <a:path w="2771" h="2771" extrusionOk="0">
                    <a:moveTo>
                      <a:pt x="1372" y="0"/>
                    </a:moveTo>
                    <a:lnTo>
                      <a:pt x="1260" y="1259"/>
                    </a:lnTo>
                    <a:lnTo>
                      <a:pt x="1" y="1399"/>
                    </a:lnTo>
                    <a:lnTo>
                      <a:pt x="1260" y="1511"/>
                    </a:lnTo>
                    <a:lnTo>
                      <a:pt x="1372" y="2770"/>
                    </a:lnTo>
                    <a:lnTo>
                      <a:pt x="1511" y="1511"/>
                    </a:lnTo>
                    <a:lnTo>
                      <a:pt x="2770" y="1399"/>
                    </a:lnTo>
                    <a:lnTo>
                      <a:pt x="1511" y="1259"/>
                    </a:lnTo>
                    <a:lnTo>
                      <a:pt x="13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8"/>
              <p:cNvSpPr/>
              <p:nvPr/>
            </p:nvSpPr>
            <p:spPr>
              <a:xfrm>
                <a:off x="7014788" y="260903"/>
                <a:ext cx="91443" cy="91443"/>
              </a:xfrm>
              <a:custGeom>
                <a:avLst/>
                <a:gdLst/>
                <a:ahLst/>
                <a:cxnLst/>
                <a:rect l="l" t="t" r="r" b="b"/>
                <a:pathLst>
                  <a:path w="2771" h="2771" extrusionOk="0">
                    <a:moveTo>
                      <a:pt x="1372" y="0"/>
                    </a:moveTo>
                    <a:lnTo>
                      <a:pt x="1260" y="1259"/>
                    </a:lnTo>
                    <a:lnTo>
                      <a:pt x="1" y="1399"/>
                    </a:lnTo>
                    <a:lnTo>
                      <a:pt x="1260" y="1511"/>
                    </a:lnTo>
                    <a:lnTo>
                      <a:pt x="1372" y="2770"/>
                    </a:lnTo>
                    <a:lnTo>
                      <a:pt x="1511" y="1511"/>
                    </a:lnTo>
                    <a:lnTo>
                      <a:pt x="2770" y="1399"/>
                    </a:lnTo>
                    <a:lnTo>
                      <a:pt x="1511" y="1259"/>
                    </a:lnTo>
                    <a:lnTo>
                      <a:pt x="13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8"/>
              <p:cNvSpPr/>
              <p:nvPr/>
            </p:nvSpPr>
            <p:spPr>
              <a:xfrm>
                <a:off x="8777500" y="319953"/>
                <a:ext cx="91443" cy="91443"/>
              </a:xfrm>
              <a:custGeom>
                <a:avLst/>
                <a:gdLst/>
                <a:ahLst/>
                <a:cxnLst/>
                <a:rect l="l" t="t" r="r" b="b"/>
                <a:pathLst>
                  <a:path w="2771" h="2771" extrusionOk="0">
                    <a:moveTo>
                      <a:pt x="1372" y="0"/>
                    </a:moveTo>
                    <a:lnTo>
                      <a:pt x="1260" y="1259"/>
                    </a:lnTo>
                    <a:lnTo>
                      <a:pt x="1" y="1399"/>
                    </a:lnTo>
                    <a:lnTo>
                      <a:pt x="1260" y="1511"/>
                    </a:lnTo>
                    <a:lnTo>
                      <a:pt x="1372" y="2770"/>
                    </a:lnTo>
                    <a:lnTo>
                      <a:pt x="1511" y="1511"/>
                    </a:lnTo>
                    <a:lnTo>
                      <a:pt x="2770" y="1399"/>
                    </a:lnTo>
                    <a:lnTo>
                      <a:pt x="1511" y="1259"/>
                    </a:lnTo>
                    <a:lnTo>
                      <a:pt x="13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8"/>
              <p:cNvSpPr/>
              <p:nvPr/>
            </p:nvSpPr>
            <p:spPr>
              <a:xfrm>
                <a:off x="4467225" y="191303"/>
                <a:ext cx="91443" cy="91443"/>
              </a:xfrm>
              <a:custGeom>
                <a:avLst/>
                <a:gdLst/>
                <a:ahLst/>
                <a:cxnLst/>
                <a:rect l="l" t="t" r="r" b="b"/>
                <a:pathLst>
                  <a:path w="2771" h="2771" extrusionOk="0">
                    <a:moveTo>
                      <a:pt x="1372" y="0"/>
                    </a:moveTo>
                    <a:lnTo>
                      <a:pt x="1260" y="1259"/>
                    </a:lnTo>
                    <a:lnTo>
                      <a:pt x="1" y="1399"/>
                    </a:lnTo>
                    <a:lnTo>
                      <a:pt x="1260" y="1511"/>
                    </a:lnTo>
                    <a:lnTo>
                      <a:pt x="1372" y="2770"/>
                    </a:lnTo>
                    <a:lnTo>
                      <a:pt x="1511" y="1511"/>
                    </a:lnTo>
                    <a:lnTo>
                      <a:pt x="2770" y="1399"/>
                    </a:lnTo>
                    <a:lnTo>
                      <a:pt x="1511" y="1259"/>
                    </a:lnTo>
                    <a:lnTo>
                      <a:pt x="13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8"/>
              <p:cNvSpPr/>
              <p:nvPr/>
            </p:nvSpPr>
            <p:spPr>
              <a:xfrm>
                <a:off x="2601875" y="196828"/>
                <a:ext cx="91443" cy="91443"/>
              </a:xfrm>
              <a:custGeom>
                <a:avLst/>
                <a:gdLst/>
                <a:ahLst/>
                <a:cxnLst/>
                <a:rect l="l" t="t" r="r" b="b"/>
                <a:pathLst>
                  <a:path w="2771" h="2771" extrusionOk="0">
                    <a:moveTo>
                      <a:pt x="1372" y="0"/>
                    </a:moveTo>
                    <a:lnTo>
                      <a:pt x="1260" y="1259"/>
                    </a:lnTo>
                    <a:lnTo>
                      <a:pt x="1" y="1399"/>
                    </a:lnTo>
                    <a:lnTo>
                      <a:pt x="1260" y="1511"/>
                    </a:lnTo>
                    <a:lnTo>
                      <a:pt x="1372" y="2770"/>
                    </a:lnTo>
                    <a:lnTo>
                      <a:pt x="1511" y="1511"/>
                    </a:lnTo>
                    <a:lnTo>
                      <a:pt x="2770" y="1399"/>
                    </a:lnTo>
                    <a:lnTo>
                      <a:pt x="1511" y="1259"/>
                    </a:lnTo>
                    <a:lnTo>
                      <a:pt x="13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8"/>
              <p:cNvSpPr/>
              <p:nvPr/>
            </p:nvSpPr>
            <p:spPr>
              <a:xfrm>
                <a:off x="5288025" y="226350"/>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09" name="Google Shape;609;p8"/>
              <p:cNvSpPr/>
              <p:nvPr/>
            </p:nvSpPr>
            <p:spPr>
              <a:xfrm>
                <a:off x="5948425" y="381875"/>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10" name="Google Shape;610;p8"/>
              <p:cNvSpPr/>
              <p:nvPr/>
            </p:nvSpPr>
            <p:spPr>
              <a:xfrm>
                <a:off x="9020025" y="414275"/>
                <a:ext cx="32400" cy="32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11" name="Google Shape;611;p8"/>
              <p:cNvSpPr/>
              <p:nvPr/>
            </p:nvSpPr>
            <p:spPr>
              <a:xfrm>
                <a:off x="1588200" y="50550"/>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12" name="Google Shape;612;p8"/>
              <p:cNvSpPr/>
              <p:nvPr/>
            </p:nvSpPr>
            <p:spPr>
              <a:xfrm>
                <a:off x="3636675" y="472350"/>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13" name="Google Shape;613;p8"/>
              <p:cNvSpPr/>
              <p:nvPr/>
            </p:nvSpPr>
            <p:spPr>
              <a:xfrm>
                <a:off x="104275" y="349475"/>
                <a:ext cx="32400" cy="32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14" name="Google Shape;614;p8"/>
              <p:cNvSpPr/>
              <p:nvPr/>
            </p:nvSpPr>
            <p:spPr>
              <a:xfrm>
                <a:off x="4558675" y="300700"/>
                <a:ext cx="32400" cy="32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15" name="Google Shape;615;p8"/>
              <p:cNvSpPr/>
              <p:nvPr/>
            </p:nvSpPr>
            <p:spPr>
              <a:xfrm>
                <a:off x="6054325" y="290425"/>
                <a:ext cx="32400" cy="32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16" name="Google Shape;616;p8"/>
              <p:cNvSpPr/>
              <p:nvPr/>
            </p:nvSpPr>
            <p:spPr>
              <a:xfrm>
                <a:off x="8181475" y="290425"/>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17" name="Google Shape;617;p8"/>
              <p:cNvSpPr/>
              <p:nvPr/>
            </p:nvSpPr>
            <p:spPr>
              <a:xfrm>
                <a:off x="6024800" y="442828"/>
                <a:ext cx="91443" cy="91443"/>
              </a:xfrm>
              <a:custGeom>
                <a:avLst/>
                <a:gdLst/>
                <a:ahLst/>
                <a:cxnLst/>
                <a:rect l="l" t="t" r="r" b="b"/>
                <a:pathLst>
                  <a:path w="2771" h="2771" extrusionOk="0">
                    <a:moveTo>
                      <a:pt x="1372" y="0"/>
                    </a:moveTo>
                    <a:lnTo>
                      <a:pt x="1260" y="1259"/>
                    </a:lnTo>
                    <a:lnTo>
                      <a:pt x="1" y="1399"/>
                    </a:lnTo>
                    <a:lnTo>
                      <a:pt x="1260" y="1511"/>
                    </a:lnTo>
                    <a:lnTo>
                      <a:pt x="1372" y="2770"/>
                    </a:lnTo>
                    <a:lnTo>
                      <a:pt x="1511" y="1511"/>
                    </a:lnTo>
                    <a:lnTo>
                      <a:pt x="2770" y="1399"/>
                    </a:lnTo>
                    <a:lnTo>
                      <a:pt x="1511" y="1259"/>
                    </a:lnTo>
                    <a:lnTo>
                      <a:pt x="137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8"/>
              <p:cNvSpPr/>
              <p:nvPr/>
            </p:nvSpPr>
            <p:spPr>
              <a:xfrm>
                <a:off x="2292625" y="631975"/>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19" name="Google Shape;619;p8"/>
              <p:cNvSpPr/>
              <p:nvPr/>
            </p:nvSpPr>
            <p:spPr>
              <a:xfrm>
                <a:off x="5464400" y="719975"/>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20" name="Google Shape;620;p8"/>
              <p:cNvSpPr/>
              <p:nvPr/>
            </p:nvSpPr>
            <p:spPr>
              <a:xfrm>
                <a:off x="294450" y="719975"/>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21" name="Google Shape;621;p8"/>
              <p:cNvSpPr/>
              <p:nvPr/>
            </p:nvSpPr>
            <p:spPr>
              <a:xfrm>
                <a:off x="7822650" y="631975"/>
                <a:ext cx="32400" cy="32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sp>
            <p:nvSpPr>
              <p:cNvPr id="622" name="Google Shape;622;p8"/>
              <p:cNvSpPr/>
              <p:nvPr/>
            </p:nvSpPr>
            <p:spPr>
              <a:xfrm>
                <a:off x="8583225" y="790825"/>
                <a:ext cx="32400" cy="32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t>  </a:t>
                </a:r>
                <a:endParaRPr sz="2400"/>
              </a:p>
            </p:txBody>
          </p:sp>
        </p:grpSp>
      </p:grpSp>
      <p:sp>
        <p:nvSpPr>
          <p:cNvPr id="623" name="Google Shape;623;p8"/>
          <p:cNvSpPr txBox="1">
            <a:spLocks noGrp="1"/>
          </p:cNvSpPr>
          <p:nvPr>
            <p:ph type="title"/>
          </p:nvPr>
        </p:nvSpPr>
        <p:spPr>
          <a:xfrm>
            <a:off x="1140400" y="1114667"/>
            <a:ext cx="8321200" cy="528400"/>
          </a:xfrm>
          <a:prstGeom prst="rect">
            <a:avLst/>
          </a:prstGeom>
        </p:spPr>
        <p:txBody>
          <a:bodyPr spcFirstLastPara="1" wrap="square" lIns="0" tIns="0" rIns="0" bIns="0"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624" name="Google Shape;624;p8"/>
          <p:cNvSpPr txBox="1">
            <a:spLocks noGrp="1"/>
          </p:cNvSpPr>
          <p:nvPr>
            <p:ph type="sldNum" idx="12"/>
          </p:nvPr>
        </p:nvSpPr>
        <p:spPr>
          <a:xfrm>
            <a:off x="5730200" y="6129935"/>
            <a:ext cx="7316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ctr"/>
            <a:fld id="{00000000-1234-1234-1234-123412341234}" type="slidenum">
              <a:rPr lang="en" smtClean="0"/>
              <a:pPr algn="ctr"/>
              <a:t>‹#›</a:t>
            </a:fld>
            <a:endParaRPr lang="en"/>
          </a:p>
        </p:txBody>
      </p:sp>
    </p:spTree>
    <p:extLst>
      <p:ext uri="{BB962C8B-B14F-4D97-AF65-F5344CB8AC3E}">
        <p14:creationId xmlns:p14="http://schemas.microsoft.com/office/powerpoint/2010/main" val="2822719468"/>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66DB74A2-F7F3-C307-2EF3-41691F726A3C}"/>
              </a:ext>
            </a:extLst>
          </p:cNvPr>
          <p:cNvSpPr>
            <a:spLocks noGrp="1"/>
          </p:cNvSpPr>
          <p:nvPr>
            <p:ph type="dt" sz="half" idx="10"/>
          </p:nvPr>
        </p:nvSpPr>
        <p:spPr/>
        <p:txBody>
          <a:bodyPr/>
          <a:lstStyle>
            <a:lvl1pPr>
              <a:defRPr/>
            </a:lvl1pPr>
          </a:lstStyle>
          <a:p>
            <a:pPr>
              <a:defRPr/>
            </a:pPr>
            <a:fld id="{2F864FDA-7C33-CC46-AF34-6655F8D2EE15}" type="datetimeFigureOut">
              <a:rPr lang="en-US"/>
              <a:pPr>
                <a:defRPr/>
              </a:pPr>
              <a:t>3/23/2024</a:t>
            </a:fld>
            <a:endParaRPr lang="en-US"/>
          </a:p>
        </p:txBody>
      </p:sp>
      <p:sp>
        <p:nvSpPr>
          <p:cNvPr id="5" name="Footer Placeholder 4">
            <a:extLst>
              <a:ext uri="{FF2B5EF4-FFF2-40B4-BE49-F238E27FC236}">
                <a16:creationId xmlns:a16="http://schemas.microsoft.com/office/drawing/2014/main" id="{25FB2867-9AC1-7E60-45BA-3D5DAE92D78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EC6767E-0461-5572-77A0-25CC3D976E90}"/>
              </a:ext>
            </a:extLst>
          </p:cNvPr>
          <p:cNvSpPr>
            <a:spLocks noGrp="1"/>
          </p:cNvSpPr>
          <p:nvPr>
            <p:ph type="sldNum" sz="quarter" idx="12"/>
          </p:nvPr>
        </p:nvSpPr>
        <p:spPr/>
        <p:txBody>
          <a:bodyPr/>
          <a:lstStyle>
            <a:lvl1pPr>
              <a:defRPr/>
            </a:lvl1pPr>
          </a:lstStyle>
          <a:p>
            <a:fld id="{000BA0F5-FEF7-754F-B0CD-D655E539205E}" type="slidenum">
              <a:rPr lang="en-US" altLang="en-US"/>
              <a:pPr/>
              <a:t>‹#›</a:t>
            </a:fld>
            <a:endParaRPr lang="en-US" altLang="en-US"/>
          </a:p>
        </p:txBody>
      </p:sp>
    </p:spTree>
    <p:extLst>
      <p:ext uri="{BB962C8B-B14F-4D97-AF65-F5344CB8AC3E}">
        <p14:creationId xmlns:p14="http://schemas.microsoft.com/office/powerpoint/2010/main" val="704634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C5644-AB35-4C57-41A1-2B926B82C81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4D7DDFB9-2EB1-38CA-8E87-A4079675C4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C73A045-AB62-DAD2-B557-7CF1F1CA1E4E}"/>
              </a:ext>
            </a:extLst>
          </p:cNvPr>
          <p:cNvSpPr>
            <a:spLocks noGrp="1"/>
          </p:cNvSpPr>
          <p:nvPr>
            <p:ph type="dt" sz="half" idx="10"/>
          </p:nvPr>
        </p:nvSpPr>
        <p:spPr/>
        <p:txBody>
          <a:bodyPr/>
          <a:lstStyle/>
          <a:p>
            <a:fld id="{4552EFF0-5D77-DE45-9C40-32FE2E6BA377}" type="datetimeFigureOut">
              <a:rPr lang="en-AU" smtClean="0"/>
              <a:t>23/03/2024</a:t>
            </a:fld>
            <a:endParaRPr lang="en-AU"/>
          </a:p>
        </p:txBody>
      </p:sp>
      <p:sp>
        <p:nvSpPr>
          <p:cNvPr id="5" name="Footer Placeholder 4">
            <a:extLst>
              <a:ext uri="{FF2B5EF4-FFF2-40B4-BE49-F238E27FC236}">
                <a16:creationId xmlns:a16="http://schemas.microsoft.com/office/drawing/2014/main" id="{BB3C9CFE-EFAF-CBBA-96E2-541C7E92C81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183FC30-072B-2DD8-B8D2-E1B8453F7F2E}"/>
              </a:ext>
            </a:extLst>
          </p:cNvPr>
          <p:cNvSpPr>
            <a:spLocks noGrp="1"/>
          </p:cNvSpPr>
          <p:nvPr>
            <p:ph type="sldNum" sz="quarter" idx="12"/>
          </p:nvPr>
        </p:nvSpPr>
        <p:spPr/>
        <p:txBody>
          <a:bodyPr/>
          <a:lstStyle/>
          <a:p>
            <a:fld id="{BB905A2A-07CA-B447-AE8E-E9D07E3FA471}" type="slidenum">
              <a:rPr lang="en-AU" smtClean="0"/>
              <a:t>‹#›</a:t>
            </a:fld>
            <a:endParaRPr lang="en-AU"/>
          </a:p>
        </p:txBody>
      </p:sp>
    </p:spTree>
    <p:extLst>
      <p:ext uri="{BB962C8B-B14F-4D97-AF65-F5344CB8AC3E}">
        <p14:creationId xmlns:p14="http://schemas.microsoft.com/office/powerpoint/2010/main" val="6731950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CF8A92-8F0A-05F7-DBEB-CA9A060A6B1E}"/>
              </a:ext>
            </a:extLst>
          </p:cNvPr>
          <p:cNvSpPr>
            <a:spLocks noGrp="1"/>
          </p:cNvSpPr>
          <p:nvPr>
            <p:ph type="dt" sz="half" idx="10"/>
          </p:nvPr>
        </p:nvSpPr>
        <p:spPr/>
        <p:txBody>
          <a:bodyPr/>
          <a:lstStyle>
            <a:lvl1pPr>
              <a:defRPr/>
            </a:lvl1pPr>
          </a:lstStyle>
          <a:p>
            <a:pPr>
              <a:defRPr/>
            </a:pPr>
            <a:fld id="{E3A5000A-ACA7-0D47-9329-F359146ABA8D}" type="datetimeFigureOut">
              <a:rPr lang="en-US"/>
              <a:pPr>
                <a:defRPr/>
              </a:pPr>
              <a:t>3/23/2024</a:t>
            </a:fld>
            <a:endParaRPr lang="en-US"/>
          </a:p>
        </p:txBody>
      </p:sp>
      <p:sp>
        <p:nvSpPr>
          <p:cNvPr id="5" name="Footer Placeholder 4">
            <a:extLst>
              <a:ext uri="{FF2B5EF4-FFF2-40B4-BE49-F238E27FC236}">
                <a16:creationId xmlns:a16="http://schemas.microsoft.com/office/drawing/2014/main" id="{F11185AC-3655-F5BB-187B-D8D5B6A507A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09E8BF8-71D1-8C6D-6ECF-BB7A649E5A13}"/>
              </a:ext>
            </a:extLst>
          </p:cNvPr>
          <p:cNvSpPr>
            <a:spLocks noGrp="1"/>
          </p:cNvSpPr>
          <p:nvPr>
            <p:ph type="sldNum" sz="quarter" idx="12"/>
          </p:nvPr>
        </p:nvSpPr>
        <p:spPr/>
        <p:txBody>
          <a:bodyPr/>
          <a:lstStyle>
            <a:lvl1pPr>
              <a:defRPr/>
            </a:lvl1pPr>
          </a:lstStyle>
          <a:p>
            <a:fld id="{A13BBFE7-C356-0C46-9ECB-9B8C30186E36}" type="slidenum">
              <a:rPr lang="en-US" altLang="en-US"/>
              <a:pPr/>
              <a:t>‹#›</a:t>
            </a:fld>
            <a:endParaRPr lang="en-US" altLang="en-US"/>
          </a:p>
        </p:txBody>
      </p:sp>
    </p:spTree>
    <p:extLst>
      <p:ext uri="{BB962C8B-B14F-4D97-AF65-F5344CB8AC3E}">
        <p14:creationId xmlns:p14="http://schemas.microsoft.com/office/powerpoint/2010/main" val="32693090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E7A5807-5604-33DA-6C3B-66F7E3FD1860}"/>
              </a:ext>
            </a:extLst>
          </p:cNvPr>
          <p:cNvSpPr>
            <a:spLocks noGrp="1"/>
          </p:cNvSpPr>
          <p:nvPr>
            <p:ph type="dt" sz="half" idx="10"/>
          </p:nvPr>
        </p:nvSpPr>
        <p:spPr/>
        <p:txBody>
          <a:bodyPr/>
          <a:lstStyle>
            <a:lvl1pPr>
              <a:defRPr/>
            </a:lvl1pPr>
          </a:lstStyle>
          <a:p>
            <a:pPr>
              <a:defRPr/>
            </a:pPr>
            <a:fld id="{6E6AA8F3-F338-4D42-AF45-5708009A4902}" type="datetimeFigureOut">
              <a:rPr lang="en-US"/>
              <a:pPr>
                <a:defRPr/>
              </a:pPr>
              <a:t>3/23/2024</a:t>
            </a:fld>
            <a:endParaRPr lang="en-US"/>
          </a:p>
        </p:txBody>
      </p:sp>
      <p:sp>
        <p:nvSpPr>
          <p:cNvPr id="5" name="Footer Placeholder 4">
            <a:extLst>
              <a:ext uri="{FF2B5EF4-FFF2-40B4-BE49-F238E27FC236}">
                <a16:creationId xmlns:a16="http://schemas.microsoft.com/office/drawing/2014/main" id="{076DDC1F-65DB-FA44-0759-28A430FEAEA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E0DBA7F-4C98-33AB-ABAB-494DEE517012}"/>
              </a:ext>
            </a:extLst>
          </p:cNvPr>
          <p:cNvSpPr>
            <a:spLocks noGrp="1"/>
          </p:cNvSpPr>
          <p:nvPr>
            <p:ph type="sldNum" sz="quarter" idx="12"/>
          </p:nvPr>
        </p:nvSpPr>
        <p:spPr/>
        <p:txBody>
          <a:bodyPr/>
          <a:lstStyle>
            <a:lvl1pPr>
              <a:defRPr/>
            </a:lvl1pPr>
          </a:lstStyle>
          <a:p>
            <a:fld id="{437FE69B-9CF8-A846-85E6-7689DEC546E5}" type="slidenum">
              <a:rPr lang="en-US" altLang="en-US"/>
              <a:pPr/>
              <a:t>‹#›</a:t>
            </a:fld>
            <a:endParaRPr lang="en-US" altLang="en-US"/>
          </a:p>
        </p:txBody>
      </p:sp>
    </p:spTree>
    <p:extLst>
      <p:ext uri="{BB962C8B-B14F-4D97-AF65-F5344CB8AC3E}">
        <p14:creationId xmlns:p14="http://schemas.microsoft.com/office/powerpoint/2010/main" val="18185454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6CC83F8-22A5-F01E-5E0C-DA4C368EF639}"/>
              </a:ext>
            </a:extLst>
          </p:cNvPr>
          <p:cNvSpPr>
            <a:spLocks noGrp="1"/>
          </p:cNvSpPr>
          <p:nvPr>
            <p:ph type="dt" sz="half" idx="10"/>
          </p:nvPr>
        </p:nvSpPr>
        <p:spPr/>
        <p:txBody>
          <a:bodyPr/>
          <a:lstStyle>
            <a:lvl1pPr>
              <a:defRPr/>
            </a:lvl1pPr>
          </a:lstStyle>
          <a:p>
            <a:pPr>
              <a:defRPr/>
            </a:pPr>
            <a:fld id="{F6CCECBD-6319-C840-9DA5-DD2FF622E0F1}" type="datetimeFigureOut">
              <a:rPr lang="en-US"/>
              <a:pPr>
                <a:defRPr/>
              </a:pPr>
              <a:t>3/23/2024</a:t>
            </a:fld>
            <a:endParaRPr lang="en-US"/>
          </a:p>
        </p:txBody>
      </p:sp>
      <p:sp>
        <p:nvSpPr>
          <p:cNvPr id="6" name="Footer Placeholder 4">
            <a:extLst>
              <a:ext uri="{FF2B5EF4-FFF2-40B4-BE49-F238E27FC236}">
                <a16:creationId xmlns:a16="http://schemas.microsoft.com/office/drawing/2014/main" id="{1771B94E-6274-9329-35B0-A8D74DDE29B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B5FCC1C-F92E-F4F6-2CF1-333D30862A6B}"/>
              </a:ext>
            </a:extLst>
          </p:cNvPr>
          <p:cNvSpPr>
            <a:spLocks noGrp="1"/>
          </p:cNvSpPr>
          <p:nvPr>
            <p:ph type="sldNum" sz="quarter" idx="12"/>
          </p:nvPr>
        </p:nvSpPr>
        <p:spPr/>
        <p:txBody>
          <a:bodyPr/>
          <a:lstStyle>
            <a:lvl1pPr>
              <a:defRPr/>
            </a:lvl1pPr>
          </a:lstStyle>
          <a:p>
            <a:fld id="{46E78D25-13E1-8248-B1FE-A03AB01792DB}" type="slidenum">
              <a:rPr lang="en-US" altLang="en-US"/>
              <a:pPr/>
              <a:t>‹#›</a:t>
            </a:fld>
            <a:endParaRPr lang="en-US" altLang="en-US"/>
          </a:p>
        </p:txBody>
      </p:sp>
    </p:spTree>
    <p:extLst>
      <p:ext uri="{BB962C8B-B14F-4D97-AF65-F5344CB8AC3E}">
        <p14:creationId xmlns:p14="http://schemas.microsoft.com/office/powerpoint/2010/main" val="11928157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4270F66-8FA0-906D-08CB-A873C880B089}"/>
              </a:ext>
            </a:extLst>
          </p:cNvPr>
          <p:cNvSpPr>
            <a:spLocks noGrp="1"/>
          </p:cNvSpPr>
          <p:nvPr>
            <p:ph type="dt" sz="half" idx="10"/>
          </p:nvPr>
        </p:nvSpPr>
        <p:spPr/>
        <p:txBody>
          <a:bodyPr/>
          <a:lstStyle>
            <a:lvl1pPr>
              <a:defRPr/>
            </a:lvl1pPr>
          </a:lstStyle>
          <a:p>
            <a:pPr>
              <a:defRPr/>
            </a:pPr>
            <a:fld id="{313B8CFE-584B-CD43-8A94-E4F949E329F2}" type="datetimeFigureOut">
              <a:rPr lang="en-US"/>
              <a:pPr>
                <a:defRPr/>
              </a:pPr>
              <a:t>3/23/2024</a:t>
            </a:fld>
            <a:endParaRPr lang="en-US"/>
          </a:p>
        </p:txBody>
      </p:sp>
      <p:sp>
        <p:nvSpPr>
          <p:cNvPr id="8" name="Footer Placeholder 4">
            <a:extLst>
              <a:ext uri="{FF2B5EF4-FFF2-40B4-BE49-F238E27FC236}">
                <a16:creationId xmlns:a16="http://schemas.microsoft.com/office/drawing/2014/main" id="{D9112A14-9D7F-5428-FA7F-1E88FFFA22E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36950388-E917-EE06-3810-A4357EDE257F}"/>
              </a:ext>
            </a:extLst>
          </p:cNvPr>
          <p:cNvSpPr>
            <a:spLocks noGrp="1"/>
          </p:cNvSpPr>
          <p:nvPr>
            <p:ph type="sldNum" sz="quarter" idx="12"/>
          </p:nvPr>
        </p:nvSpPr>
        <p:spPr/>
        <p:txBody>
          <a:bodyPr/>
          <a:lstStyle>
            <a:lvl1pPr>
              <a:defRPr/>
            </a:lvl1pPr>
          </a:lstStyle>
          <a:p>
            <a:fld id="{C392B233-AB8A-9C43-BF17-43E58B7EDE52}" type="slidenum">
              <a:rPr lang="en-US" altLang="en-US"/>
              <a:pPr/>
              <a:t>‹#›</a:t>
            </a:fld>
            <a:endParaRPr lang="en-US" altLang="en-US"/>
          </a:p>
        </p:txBody>
      </p:sp>
    </p:spTree>
    <p:extLst>
      <p:ext uri="{BB962C8B-B14F-4D97-AF65-F5344CB8AC3E}">
        <p14:creationId xmlns:p14="http://schemas.microsoft.com/office/powerpoint/2010/main" val="13451202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307AF6D-03DF-532D-3DD2-5AA7154EAA1D}"/>
              </a:ext>
            </a:extLst>
          </p:cNvPr>
          <p:cNvSpPr>
            <a:spLocks noGrp="1"/>
          </p:cNvSpPr>
          <p:nvPr>
            <p:ph type="dt" sz="half" idx="10"/>
          </p:nvPr>
        </p:nvSpPr>
        <p:spPr/>
        <p:txBody>
          <a:bodyPr/>
          <a:lstStyle>
            <a:lvl1pPr>
              <a:defRPr/>
            </a:lvl1pPr>
          </a:lstStyle>
          <a:p>
            <a:pPr>
              <a:defRPr/>
            </a:pPr>
            <a:fld id="{37DE9FAC-6A08-1F4A-8497-893291260F66}" type="datetimeFigureOut">
              <a:rPr lang="en-US"/>
              <a:pPr>
                <a:defRPr/>
              </a:pPr>
              <a:t>3/23/2024</a:t>
            </a:fld>
            <a:endParaRPr lang="en-US"/>
          </a:p>
        </p:txBody>
      </p:sp>
      <p:sp>
        <p:nvSpPr>
          <p:cNvPr id="4" name="Footer Placeholder 4">
            <a:extLst>
              <a:ext uri="{FF2B5EF4-FFF2-40B4-BE49-F238E27FC236}">
                <a16:creationId xmlns:a16="http://schemas.microsoft.com/office/drawing/2014/main" id="{2540B1B2-6690-0C5A-C23A-B464AC7FEDE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395A542-932C-02D1-0547-A5DB64796984}"/>
              </a:ext>
            </a:extLst>
          </p:cNvPr>
          <p:cNvSpPr>
            <a:spLocks noGrp="1"/>
          </p:cNvSpPr>
          <p:nvPr>
            <p:ph type="sldNum" sz="quarter" idx="12"/>
          </p:nvPr>
        </p:nvSpPr>
        <p:spPr/>
        <p:txBody>
          <a:bodyPr/>
          <a:lstStyle>
            <a:lvl1pPr>
              <a:defRPr/>
            </a:lvl1pPr>
          </a:lstStyle>
          <a:p>
            <a:fld id="{B78A074C-75E2-034E-A3F0-6204D0C2AB75}" type="slidenum">
              <a:rPr lang="en-US" altLang="en-US"/>
              <a:pPr/>
              <a:t>‹#›</a:t>
            </a:fld>
            <a:endParaRPr lang="en-US" altLang="en-US"/>
          </a:p>
        </p:txBody>
      </p:sp>
    </p:spTree>
    <p:extLst>
      <p:ext uri="{BB962C8B-B14F-4D97-AF65-F5344CB8AC3E}">
        <p14:creationId xmlns:p14="http://schemas.microsoft.com/office/powerpoint/2010/main" val="10360054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71B8BFA-D0CF-7317-1DF3-6520B10B7E4B}"/>
              </a:ext>
            </a:extLst>
          </p:cNvPr>
          <p:cNvSpPr>
            <a:spLocks noGrp="1"/>
          </p:cNvSpPr>
          <p:nvPr>
            <p:ph type="dt" sz="half" idx="10"/>
          </p:nvPr>
        </p:nvSpPr>
        <p:spPr/>
        <p:txBody>
          <a:bodyPr/>
          <a:lstStyle>
            <a:lvl1pPr>
              <a:defRPr/>
            </a:lvl1pPr>
          </a:lstStyle>
          <a:p>
            <a:pPr>
              <a:defRPr/>
            </a:pPr>
            <a:fld id="{807F36E1-0D1D-8347-8FA4-FF89ED1B0D92}" type="datetimeFigureOut">
              <a:rPr lang="en-US"/>
              <a:pPr>
                <a:defRPr/>
              </a:pPr>
              <a:t>3/23/2024</a:t>
            </a:fld>
            <a:endParaRPr lang="en-US"/>
          </a:p>
        </p:txBody>
      </p:sp>
      <p:sp>
        <p:nvSpPr>
          <p:cNvPr id="3" name="Footer Placeholder 4">
            <a:extLst>
              <a:ext uri="{FF2B5EF4-FFF2-40B4-BE49-F238E27FC236}">
                <a16:creationId xmlns:a16="http://schemas.microsoft.com/office/drawing/2014/main" id="{5833A7DB-6562-D1BB-BB84-E930345D104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E24081B-7914-2718-DE18-BCA935DECD81}"/>
              </a:ext>
            </a:extLst>
          </p:cNvPr>
          <p:cNvSpPr>
            <a:spLocks noGrp="1"/>
          </p:cNvSpPr>
          <p:nvPr>
            <p:ph type="sldNum" sz="quarter" idx="12"/>
          </p:nvPr>
        </p:nvSpPr>
        <p:spPr/>
        <p:txBody>
          <a:bodyPr/>
          <a:lstStyle>
            <a:lvl1pPr>
              <a:defRPr/>
            </a:lvl1pPr>
          </a:lstStyle>
          <a:p>
            <a:fld id="{C8A9CEC5-2562-614D-BF91-3E2E6AF00D9B}" type="slidenum">
              <a:rPr lang="en-US" altLang="en-US"/>
              <a:pPr/>
              <a:t>‹#›</a:t>
            </a:fld>
            <a:endParaRPr lang="en-US" altLang="en-US"/>
          </a:p>
        </p:txBody>
      </p:sp>
    </p:spTree>
    <p:extLst>
      <p:ext uri="{BB962C8B-B14F-4D97-AF65-F5344CB8AC3E}">
        <p14:creationId xmlns:p14="http://schemas.microsoft.com/office/powerpoint/2010/main" val="7988638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F4A545C8-7B72-2FD4-C3D3-834E752D64FA}"/>
              </a:ext>
            </a:extLst>
          </p:cNvPr>
          <p:cNvSpPr>
            <a:spLocks noGrp="1"/>
          </p:cNvSpPr>
          <p:nvPr>
            <p:ph type="dt" sz="half" idx="10"/>
          </p:nvPr>
        </p:nvSpPr>
        <p:spPr/>
        <p:txBody>
          <a:bodyPr/>
          <a:lstStyle>
            <a:lvl1pPr>
              <a:defRPr/>
            </a:lvl1pPr>
          </a:lstStyle>
          <a:p>
            <a:pPr>
              <a:defRPr/>
            </a:pPr>
            <a:fld id="{988D93F2-58BA-0441-B243-214E58E5C8A9}" type="datetimeFigureOut">
              <a:rPr lang="en-US"/>
              <a:pPr>
                <a:defRPr/>
              </a:pPr>
              <a:t>3/23/2024</a:t>
            </a:fld>
            <a:endParaRPr lang="en-US"/>
          </a:p>
        </p:txBody>
      </p:sp>
      <p:sp>
        <p:nvSpPr>
          <p:cNvPr id="6" name="Footer Placeholder 4">
            <a:extLst>
              <a:ext uri="{FF2B5EF4-FFF2-40B4-BE49-F238E27FC236}">
                <a16:creationId xmlns:a16="http://schemas.microsoft.com/office/drawing/2014/main" id="{8461886E-2295-4615-336A-0093A0D9806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DAE20DD-DF90-6131-4722-DCF9E373EEC3}"/>
              </a:ext>
            </a:extLst>
          </p:cNvPr>
          <p:cNvSpPr>
            <a:spLocks noGrp="1"/>
          </p:cNvSpPr>
          <p:nvPr>
            <p:ph type="sldNum" sz="quarter" idx="12"/>
          </p:nvPr>
        </p:nvSpPr>
        <p:spPr/>
        <p:txBody>
          <a:bodyPr/>
          <a:lstStyle>
            <a:lvl1pPr>
              <a:defRPr/>
            </a:lvl1pPr>
          </a:lstStyle>
          <a:p>
            <a:fld id="{DE5FCCAA-F4EA-E54C-BE58-C7FD56A1F514}" type="slidenum">
              <a:rPr lang="en-US" altLang="en-US"/>
              <a:pPr/>
              <a:t>‹#›</a:t>
            </a:fld>
            <a:endParaRPr lang="en-US" altLang="en-US"/>
          </a:p>
        </p:txBody>
      </p:sp>
    </p:spTree>
    <p:extLst>
      <p:ext uri="{BB962C8B-B14F-4D97-AF65-F5344CB8AC3E}">
        <p14:creationId xmlns:p14="http://schemas.microsoft.com/office/powerpoint/2010/main" val="2316315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6A3B970-9CC1-AFF4-1333-70EDE369A3F5}"/>
              </a:ext>
            </a:extLst>
          </p:cNvPr>
          <p:cNvSpPr>
            <a:spLocks noGrp="1"/>
          </p:cNvSpPr>
          <p:nvPr>
            <p:ph type="dt" sz="half" idx="10"/>
          </p:nvPr>
        </p:nvSpPr>
        <p:spPr/>
        <p:txBody>
          <a:bodyPr/>
          <a:lstStyle>
            <a:lvl1pPr>
              <a:defRPr/>
            </a:lvl1pPr>
          </a:lstStyle>
          <a:p>
            <a:pPr>
              <a:defRPr/>
            </a:pPr>
            <a:fld id="{1DBF048F-DF9A-5F42-89D3-592A52F1E69C}" type="datetimeFigureOut">
              <a:rPr lang="en-US"/>
              <a:pPr>
                <a:defRPr/>
              </a:pPr>
              <a:t>3/23/2024</a:t>
            </a:fld>
            <a:endParaRPr lang="en-US"/>
          </a:p>
        </p:txBody>
      </p:sp>
      <p:sp>
        <p:nvSpPr>
          <p:cNvPr id="6" name="Footer Placeholder 4">
            <a:extLst>
              <a:ext uri="{FF2B5EF4-FFF2-40B4-BE49-F238E27FC236}">
                <a16:creationId xmlns:a16="http://schemas.microsoft.com/office/drawing/2014/main" id="{B68BFF55-D7EB-3A77-48F3-1E646ACEFDA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FB55D07-5042-D5B1-97FB-3CA6861FF3D6}"/>
              </a:ext>
            </a:extLst>
          </p:cNvPr>
          <p:cNvSpPr>
            <a:spLocks noGrp="1"/>
          </p:cNvSpPr>
          <p:nvPr>
            <p:ph type="sldNum" sz="quarter" idx="12"/>
          </p:nvPr>
        </p:nvSpPr>
        <p:spPr/>
        <p:txBody>
          <a:bodyPr/>
          <a:lstStyle>
            <a:lvl1pPr>
              <a:defRPr/>
            </a:lvl1pPr>
          </a:lstStyle>
          <a:p>
            <a:fld id="{E90961E3-D3DC-0F4A-9207-5EA42B23B85E}" type="slidenum">
              <a:rPr lang="en-US" altLang="en-US"/>
              <a:pPr/>
              <a:t>‹#›</a:t>
            </a:fld>
            <a:endParaRPr lang="en-US" altLang="en-US"/>
          </a:p>
        </p:txBody>
      </p:sp>
    </p:spTree>
    <p:extLst>
      <p:ext uri="{BB962C8B-B14F-4D97-AF65-F5344CB8AC3E}">
        <p14:creationId xmlns:p14="http://schemas.microsoft.com/office/powerpoint/2010/main" val="42531495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E19034-DF52-B0DA-295B-46EC94F4F956}"/>
              </a:ext>
            </a:extLst>
          </p:cNvPr>
          <p:cNvSpPr>
            <a:spLocks noGrp="1"/>
          </p:cNvSpPr>
          <p:nvPr>
            <p:ph type="dt" sz="half" idx="10"/>
          </p:nvPr>
        </p:nvSpPr>
        <p:spPr/>
        <p:txBody>
          <a:bodyPr/>
          <a:lstStyle>
            <a:lvl1pPr>
              <a:defRPr/>
            </a:lvl1pPr>
          </a:lstStyle>
          <a:p>
            <a:pPr>
              <a:defRPr/>
            </a:pPr>
            <a:fld id="{DC9D0176-1B38-8540-9B7F-9E79FF8D1AC5}" type="datetimeFigureOut">
              <a:rPr lang="en-US"/>
              <a:pPr>
                <a:defRPr/>
              </a:pPr>
              <a:t>3/23/2024</a:t>
            </a:fld>
            <a:endParaRPr lang="en-US"/>
          </a:p>
        </p:txBody>
      </p:sp>
      <p:sp>
        <p:nvSpPr>
          <p:cNvPr id="5" name="Footer Placeholder 4">
            <a:extLst>
              <a:ext uri="{FF2B5EF4-FFF2-40B4-BE49-F238E27FC236}">
                <a16:creationId xmlns:a16="http://schemas.microsoft.com/office/drawing/2014/main" id="{A49555D9-895A-EDD8-F9B8-F784ACDF88B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0345AC-65AF-1EC1-3CAB-41E466AADC52}"/>
              </a:ext>
            </a:extLst>
          </p:cNvPr>
          <p:cNvSpPr>
            <a:spLocks noGrp="1"/>
          </p:cNvSpPr>
          <p:nvPr>
            <p:ph type="sldNum" sz="quarter" idx="12"/>
          </p:nvPr>
        </p:nvSpPr>
        <p:spPr/>
        <p:txBody>
          <a:bodyPr/>
          <a:lstStyle>
            <a:lvl1pPr>
              <a:defRPr/>
            </a:lvl1pPr>
          </a:lstStyle>
          <a:p>
            <a:fld id="{26A972EA-9351-3F48-80F0-5DD3BB1E3986}" type="slidenum">
              <a:rPr lang="en-US" altLang="en-US"/>
              <a:pPr/>
              <a:t>‹#›</a:t>
            </a:fld>
            <a:endParaRPr lang="en-US" altLang="en-US"/>
          </a:p>
        </p:txBody>
      </p:sp>
    </p:spTree>
    <p:extLst>
      <p:ext uri="{BB962C8B-B14F-4D97-AF65-F5344CB8AC3E}">
        <p14:creationId xmlns:p14="http://schemas.microsoft.com/office/powerpoint/2010/main" val="5369904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A3D1B2-518E-C84A-B382-89A52A69E712}"/>
              </a:ext>
            </a:extLst>
          </p:cNvPr>
          <p:cNvSpPr>
            <a:spLocks noGrp="1"/>
          </p:cNvSpPr>
          <p:nvPr>
            <p:ph type="dt" sz="half" idx="10"/>
          </p:nvPr>
        </p:nvSpPr>
        <p:spPr/>
        <p:txBody>
          <a:bodyPr/>
          <a:lstStyle>
            <a:lvl1pPr>
              <a:defRPr/>
            </a:lvl1pPr>
          </a:lstStyle>
          <a:p>
            <a:pPr>
              <a:defRPr/>
            </a:pPr>
            <a:fld id="{0BB0475F-0753-7547-81F4-0DCD3C3DFBE6}" type="datetimeFigureOut">
              <a:rPr lang="en-US"/>
              <a:pPr>
                <a:defRPr/>
              </a:pPr>
              <a:t>3/23/2024</a:t>
            </a:fld>
            <a:endParaRPr lang="en-US"/>
          </a:p>
        </p:txBody>
      </p:sp>
      <p:sp>
        <p:nvSpPr>
          <p:cNvPr id="5" name="Footer Placeholder 4">
            <a:extLst>
              <a:ext uri="{FF2B5EF4-FFF2-40B4-BE49-F238E27FC236}">
                <a16:creationId xmlns:a16="http://schemas.microsoft.com/office/drawing/2014/main" id="{48E20740-4367-3FD2-24B9-325ACD5169F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5EFC130-2018-B4C5-C0EE-77498E893E8B}"/>
              </a:ext>
            </a:extLst>
          </p:cNvPr>
          <p:cNvSpPr>
            <a:spLocks noGrp="1"/>
          </p:cNvSpPr>
          <p:nvPr>
            <p:ph type="sldNum" sz="quarter" idx="12"/>
          </p:nvPr>
        </p:nvSpPr>
        <p:spPr/>
        <p:txBody>
          <a:bodyPr/>
          <a:lstStyle>
            <a:lvl1pPr>
              <a:defRPr/>
            </a:lvl1pPr>
          </a:lstStyle>
          <a:p>
            <a:fld id="{67635BE4-7A0F-A04E-9B5C-578591E7781A}" type="slidenum">
              <a:rPr lang="en-US" altLang="en-US"/>
              <a:pPr/>
              <a:t>‹#›</a:t>
            </a:fld>
            <a:endParaRPr lang="en-US" altLang="en-US"/>
          </a:p>
        </p:txBody>
      </p:sp>
    </p:spTree>
    <p:extLst>
      <p:ext uri="{BB962C8B-B14F-4D97-AF65-F5344CB8AC3E}">
        <p14:creationId xmlns:p14="http://schemas.microsoft.com/office/powerpoint/2010/main" val="1942113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CF270-57AF-77E7-0E01-EEA41FE135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C68752E9-18F8-7A1D-E381-3C6611B04F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53E8B3F-ADB7-6E3A-E008-223681ABE124}"/>
              </a:ext>
            </a:extLst>
          </p:cNvPr>
          <p:cNvSpPr>
            <a:spLocks noGrp="1"/>
          </p:cNvSpPr>
          <p:nvPr>
            <p:ph type="dt" sz="half" idx="10"/>
          </p:nvPr>
        </p:nvSpPr>
        <p:spPr/>
        <p:txBody>
          <a:bodyPr/>
          <a:lstStyle/>
          <a:p>
            <a:fld id="{4552EFF0-5D77-DE45-9C40-32FE2E6BA377}" type="datetimeFigureOut">
              <a:rPr lang="en-AU" smtClean="0"/>
              <a:t>23/03/2024</a:t>
            </a:fld>
            <a:endParaRPr lang="en-AU"/>
          </a:p>
        </p:txBody>
      </p:sp>
      <p:sp>
        <p:nvSpPr>
          <p:cNvPr id="5" name="Footer Placeholder 4">
            <a:extLst>
              <a:ext uri="{FF2B5EF4-FFF2-40B4-BE49-F238E27FC236}">
                <a16:creationId xmlns:a16="http://schemas.microsoft.com/office/drawing/2014/main" id="{8087655D-317A-5EC7-CE98-8DFF7C911A9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139539C-EEA2-3FE4-CADC-17CDD22B9182}"/>
              </a:ext>
            </a:extLst>
          </p:cNvPr>
          <p:cNvSpPr>
            <a:spLocks noGrp="1"/>
          </p:cNvSpPr>
          <p:nvPr>
            <p:ph type="sldNum" sz="quarter" idx="12"/>
          </p:nvPr>
        </p:nvSpPr>
        <p:spPr/>
        <p:txBody>
          <a:bodyPr/>
          <a:lstStyle/>
          <a:p>
            <a:fld id="{BB905A2A-07CA-B447-AE8E-E9D07E3FA471}" type="slidenum">
              <a:rPr lang="en-AU" smtClean="0"/>
              <a:t>‹#›</a:t>
            </a:fld>
            <a:endParaRPr lang="en-AU"/>
          </a:p>
        </p:txBody>
      </p:sp>
    </p:spTree>
    <p:extLst>
      <p:ext uri="{BB962C8B-B14F-4D97-AF65-F5344CB8AC3E}">
        <p14:creationId xmlns:p14="http://schemas.microsoft.com/office/powerpoint/2010/main" val="9057230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3"/>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938596"/>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D41EA1A7-5F59-C267-1726-E25D33C3B69B}"/>
              </a:ext>
            </a:extLst>
          </p:cNvPr>
          <p:cNvSpPr>
            <a:spLocks noGrp="1"/>
          </p:cNvSpPr>
          <p:nvPr>
            <p:ph type="dt" sz="half" idx="10"/>
          </p:nvPr>
        </p:nvSpPr>
        <p:spPr>
          <a:xfrm>
            <a:off x="609600" y="6245225"/>
            <a:ext cx="2844800" cy="476250"/>
          </a:xfrm>
        </p:spPr>
        <p:txBody>
          <a:bodyPr/>
          <a:lstStyle>
            <a:lvl1pPr>
              <a:defRPr/>
            </a:lvl1pPr>
          </a:lstStyle>
          <a:p>
            <a:pPr>
              <a:defRPr/>
            </a:pPr>
            <a:endParaRPr lang="vi-VN"/>
          </a:p>
        </p:txBody>
      </p:sp>
      <p:sp>
        <p:nvSpPr>
          <p:cNvPr id="7" name="Footer Placeholder 6">
            <a:extLst>
              <a:ext uri="{FF2B5EF4-FFF2-40B4-BE49-F238E27FC236}">
                <a16:creationId xmlns:a16="http://schemas.microsoft.com/office/drawing/2014/main" id="{386C3020-8891-0EB5-8D7D-83D5E2EA6AD5}"/>
              </a:ext>
            </a:extLst>
          </p:cNvPr>
          <p:cNvSpPr>
            <a:spLocks noGrp="1"/>
          </p:cNvSpPr>
          <p:nvPr>
            <p:ph type="ftr" sz="quarter" idx="11"/>
          </p:nvPr>
        </p:nvSpPr>
        <p:spPr>
          <a:xfrm>
            <a:off x="4165600" y="6245225"/>
            <a:ext cx="3860800" cy="476250"/>
          </a:xfrm>
        </p:spPr>
        <p:txBody>
          <a:bodyPr/>
          <a:lstStyle>
            <a:lvl1pPr>
              <a:defRPr/>
            </a:lvl1pPr>
          </a:lstStyle>
          <a:p>
            <a:pPr>
              <a:defRPr/>
            </a:pPr>
            <a:endParaRPr lang="vi-VN"/>
          </a:p>
        </p:txBody>
      </p:sp>
      <p:sp>
        <p:nvSpPr>
          <p:cNvPr id="8" name="Slide Number Placeholder 7">
            <a:extLst>
              <a:ext uri="{FF2B5EF4-FFF2-40B4-BE49-F238E27FC236}">
                <a16:creationId xmlns:a16="http://schemas.microsoft.com/office/drawing/2014/main" id="{AE30C442-3A67-68D0-C53A-090D24DB5901}"/>
              </a:ext>
            </a:extLst>
          </p:cNvPr>
          <p:cNvSpPr>
            <a:spLocks noGrp="1"/>
          </p:cNvSpPr>
          <p:nvPr>
            <p:ph type="sldNum" sz="quarter" idx="12"/>
          </p:nvPr>
        </p:nvSpPr>
        <p:spPr>
          <a:xfrm>
            <a:off x="8737600" y="6245225"/>
            <a:ext cx="2844800" cy="476250"/>
          </a:xfrm>
        </p:spPr>
        <p:txBody>
          <a:bodyPr/>
          <a:lstStyle>
            <a:lvl1pPr>
              <a:defRPr/>
            </a:lvl1pPr>
          </a:lstStyle>
          <a:p>
            <a:fld id="{905DEAE1-D9AA-A546-A61E-C7437C2101F5}" type="slidenum">
              <a:rPr lang="vi-VN" altLang="en-US"/>
              <a:pPr/>
              <a:t>‹#›</a:t>
            </a:fld>
            <a:endParaRPr lang="vi-VN" altLang="en-US"/>
          </a:p>
        </p:txBody>
      </p:sp>
    </p:spTree>
    <p:extLst>
      <p:ext uri="{BB962C8B-B14F-4D97-AF65-F5344CB8AC3E}">
        <p14:creationId xmlns:p14="http://schemas.microsoft.com/office/powerpoint/2010/main" val="3954593873"/>
      </p:ext>
    </p:extLst>
  </p:cSld>
  <p:clrMapOvr>
    <a:masterClrMapping/>
  </p:clrMapOvr>
  <p:transition spd="slow">
    <p:fade thruBlk="1"/>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rot="-193354">
            <a:off x="3422696" y="2347659"/>
            <a:ext cx="5443408" cy="2199476"/>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atin typeface="Odibee Sans"/>
                <a:ea typeface="Odibee Sans"/>
                <a:cs typeface="Odibee Sans"/>
                <a:sym typeface="Odibee Sans"/>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rot="-193396">
            <a:off x="3974123" y="3786757"/>
            <a:ext cx="4858887" cy="647025"/>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133">
                <a:latin typeface="Bellota Text"/>
                <a:ea typeface="Bellota Text"/>
                <a:cs typeface="Bellota Text"/>
                <a:sym typeface="Bellota Text"/>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grpSp>
        <p:nvGrpSpPr>
          <p:cNvPr id="11" name="Google Shape;11;p2"/>
          <p:cNvGrpSpPr/>
          <p:nvPr/>
        </p:nvGrpSpPr>
        <p:grpSpPr>
          <a:xfrm>
            <a:off x="-12000" y="-11580"/>
            <a:ext cx="12192000" cy="6880699"/>
            <a:chOff x="-8950" y="0"/>
            <a:chExt cx="9144000" cy="5143551"/>
          </a:xfrm>
        </p:grpSpPr>
        <p:sp>
          <p:nvSpPr>
            <p:cNvPr id="12" name="Google Shape;12;p2"/>
            <p:cNvSpPr/>
            <p:nvPr/>
          </p:nvSpPr>
          <p:spPr>
            <a:xfrm>
              <a:off x="-8950" y="0"/>
              <a:ext cx="9144000" cy="51435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13;p2"/>
            <p:cNvSpPr/>
            <p:nvPr/>
          </p:nvSpPr>
          <p:spPr>
            <a:xfrm>
              <a:off x="-8950" y="1285817"/>
              <a:ext cx="9144000" cy="12861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14;p2"/>
            <p:cNvSpPr/>
            <p:nvPr/>
          </p:nvSpPr>
          <p:spPr>
            <a:xfrm>
              <a:off x="-8950" y="2571634"/>
              <a:ext cx="9144000" cy="12861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15;p2"/>
            <p:cNvSpPr/>
            <p:nvPr/>
          </p:nvSpPr>
          <p:spPr>
            <a:xfrm>
              <a:off x="-8950" y="3857451"/>
              <a:ext cx="9144000" cy="1286100"/>
            </a:xfrm>
            <a:prstGeom prst="rect">
              <a:avLst/>
            </a:pr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Tree>
    <p:extLst>
      <p:ext uri="{BB962C8B-B14F-4D97-AF65-F5344CB8AC3E}">
        <p14:creationId xmlns:p14="http://schemas.microsoft.com/office/powerpoint/2010/main" val="27645422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lt1"/>
        </a:solidFill>
        <a:effectLst/>
      </p:bgPr>
    </p:bg>
    <p:spTree>
      <p:nvGrpSpPr>
        <p:cNvPr id="1" name="Shape 16"/>
        <p:cNvGrpSpPr/>
        <p:nvPr/>
      </p:nvGrpSpPr>
      <p:grpSpPr>
        <a:xfrm>
          <a:off x="0" y="0"/>
          <a:ext cx="0" cy="0"/>
          <a:chOff x="0" y="0"/>
          <a:chExt cx="0" cy="0"/>
        </a:xfrm>
      </p:grpSpPr>
      <p:cxnSp>
        <p:nvCxnSpPr>
          <p:cNvPr id="17" name="Google Shape;17;p3"/>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 name="Google Shape;18;p3"/>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9" name="Google Shape;19;p3"/>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0" name="Google Shape;20;p3"/>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1" name="Google Shape;21;p3"/>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2" name="Google Shape;22;p3"/>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3" name="Google Shape;23;p3"/>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4" name="Google Shape;24;p3"/>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25" name="Google Shape;25;p3"/>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26;p3"/>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27;p3"/>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28;p3"/>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29;p3"/>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30;p3"/>
          <p:cNvSpPr txBox="1">
            <a:spLocks noGrp="1"/>
          </p:cNvSpPr>
          <p:nvPr>
            <p:ph type="ctrTitle"/>
          </p:nvPr>
        </p:nvSpPr>
        <p:spPr>
          <a:xfrm rot="-182">
            <a:off x="2802801" y="3521183"/>
            <a:ext cx="7546400" cy="119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6933">
                <a:solidFill>
                  <a:srgbClr val="FFFFFF"/>
                </a:solidFill>
                <a:latin typeface="Odibee Sans"/>
                <a:ea typeface="Odibee Sans"/>
                <a:cs typeface="Odibee Sans"/>
                <a:sym typeface="Odibee Sans"/>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31" name="Google Shape;31;p3"/>
          <p:cNvSpPr txBox="1">
            <a:spLocks noGrp="1"/>
          </p:cNvSpPr>
          <p:nvPr>
            <p:ph type="subTitle" idx="1"/>
          </p:nvPr>
        </p:nvSpPr>
        <p:spPr>
          <a:xfrm rot="989">
            <a:off x="3099200" y="4533751"/>
            <a:ext cx="6953600" cy="64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133">
                <a:solidFill>
                  <a:srgbClr val="FFFFFF"/>
                </a:solidFill>
                <a:latin typeface="Bellota Text"/>
                <a:ea typeface="Bellota Text"/>
                <a:cs typeface="Bellota Text"/>
                <a:sym typeface="Bellota Text"/>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32" name="Google Shape;32;p3"/>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2245232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lt1"/>
        </a:solidFill>
        <a:effectLst/>
      </p:bgPr>
    </p:bg>
    <p:spTree>
      <p:nvGrpSpPr>
        <p:cNvPr id="1" name="Shape 60"/>
        <p:cNvGrpSpPr/>
        <p:nvPr/>
      </p:nvGrpSpPr>
      <p:grpSpPr>
        <a:xfrm>
          <a:off x="0" y="0"/>
          <a:ext cx="0" cy="0"/>
          <a:chOff x="0" y="0"/>
          <a:chExt cx="0" cy="0"/>
        </a:xfrm>
      </p:grpSpPr>
      <p:sp>
        <p:nvSpPr>
          <p:cNvPr id="61" name="Google Shape;61;p5"/>
          <p:cNvSpPr txBox="1">
            <a:spLocks noGrp="1"/>
          </p:cNvSpPr>
          <p:nvPr>
            <p:ph type="title"/>
          </p:nvPr>
        </p:nvSpPr>
        <p:spPr>
          <a:xfrm>
            <a:off x="1914400" y="460305"/>
            <a:ext cx="9323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4400">
                <a:solidFill>
                  <a:schemeClr val="dk1"/>
                </a:solidFill>
                <a:latin typeface="Odibee Sans"/>
                <a:ea typeface="Odibee Sans"/>
                <a:cs typeface="Odibee Sans"/>
                <a:sym typeface="Odibee Sans"/>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cxnSp>
        <p:nvCxnSpPr>
          <p:cNvPr id="62" name="Google Shape;62;p5"/>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63" name="Google Shape;63;p5"/>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64" name="Google Shape;64;p5"/>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65" name="Google Shape;65;p5"/>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66" name="Google Shape;66;p5"/>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67" name="Google Shape;67;p5"/>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68" name="Google Shape;68;p5"/>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69" name="Google Shape;69;p5"/>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70" name="Google Shape;70;p5"/>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 name="Google Shape;71;p5"/>
          <p:cNvSpPr txBox="1">
            <a:spLocks noGrp="1"/>
          </p:cNvSpPr>
          <p:nvPr>
            <p:ph type="subTitle" idx="1"/>
          </p:nvPr>
        </p:nvSpPr>
        <p:spPr>
          <a:xfrm rot="-438706" flipH="1">
            <a:off x="2424347" y="3453987"/>
            <a:ext cx="2816100" cy="1362703"/>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2" name="Google Shape;72;p5"/>
          <p:cNvSpPr txBox="1">
            <a:spLocks noGrp="1"/>
          </p:cNvSpPr>
          <p:nvPr>
            <p:ph type="subTitle" idx="2"/>
          </p:nvPr>
        </p:nvSpPr>
        <p:spPr>
          <a:xfrm rot="-438706" flipH="1">
            <a:off x="2210255" y="2176556"/>
            <a:ext cx="2816100" cy="580337"/>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Roboto Condensed"/>
              <a:buNone/>
              <a:defRPr sz="3867">
                <a:solidFill>
                  <a:schemeClr val="dk1"/>
                </a:solidFill>
                <a:latin typeface="Odibee Sans"/>
                <a:ea typeface="Odibee Sans"/>
                <a:cs typeface="Odibee Sans"/>
                <a:sym typeface="Odibee Sans"/>
              </a:defRPr>
            </a:lvl1pPr>
            <a:lvl2pPr lvl="1"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2pPr>
            <a:lvl3pPr lvl="2"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3pPr>
            <a:lvl4pPr lvl="3"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4pPr>
            <a:lvl5pPr lvl="4"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5pPr>
            <a:lvl6pPr lvl="5"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6pPr>
            <a:lvl7pPr lvl="6"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7pPr>
            <a:lvl8pPr lvl="7"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8pPr>
            <a:lvl9pPr lvl="8"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9pPr>
          </a:lstStyle>
          <a:p>
            <a:endParaRPr/>
          </a:p>
        </p:txBody>
      </p:sp>
      <p:sp>
        <p:nvSpPr>
          <p:cNvPr id="73" name="Google Shape;73;p5"/>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 name="Google Shape;74;p5"/>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 name="Google Shape;75;p5"/>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 name="Google Shape;76;p5"/>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 name="Google Shape;77;p5"/>
          <p:cNvSpPr txBox="1">
            <a:spLocks noGrp="1"/>
          </p:cNvSpPr>
          <p:nvPr>
            <p:ph type="subTitle" idx="3"/>
          </p:nvPr>
        </p:nvSpPr>
        <p:spPr>
          <a:xfrm rot="472683" flipH="1">
            <a:off x="7386180" y="4063065"/>
            <a:ext cx="2816179" cy="1362863"/>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8" name="Google Shape;78;p5"/>
          <p:cNvSpPr txBox="1">
            <a:spLocks noGrp="1"/>
          </p:cNvSpPr>
          <p:nvPr>
            <p:ph type="subTitle" idx="4"/>
          </p:nvPr>
        </p:nvSpPr>
        <p:spPr>
          <a:xfrm rot="472683" flipH="1">
            <a:off x="7616761" y="2787831"/>
            <a:ext cx="2816179" cy="580285"/>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Roboto Condensed"/>
              <a:buNone/>
              <a:defRPr sz="3867">
                <a:solidFill>
                  <a:schemeClr val="dk1"/>
                </a:solidFill>
                <a:latin typeface="Odibee Sans"/>
                <a:ea typeface="Odibee Sans"/>
                <a:cs typeface="Odibee Sans"/>
                <a:sym typeface="Odibee Sans"/>
              </a:defRPr>
            </a:lvl1pPr>
            <a:lvl2pPr lvl="1"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2pPr>
            <a:lvl3pPr lvl="2"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3pPr>
            <a:lvl4pPr lvl="3"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4pPr>
            <a:lvl5pPr lvl="4"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5pPr>
            <a:lvl6pPr lvl="5"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6pPr>
            <a:lvl7pPr lvl="6"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7pPr>
            <a:lvl8pPr lvl="7"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8pPr>
            <a:lvl9pPr lvl="8" algn="ctr" rtl="0">
              <a:lnSpc>
                <a:spcPct val="100000"/>
              </a:lnSpc>
              <a:spcBef>
                <a:spcPts val="0"/>
              </a:spcBef>
              <a:spcAft>
                <a:spcPts val="0"/>
              </a:spcAft>
              <a:buClr>
                <a:schemeClr val="dk1"/>
              </a:buClr>
              <a:buSzPts val="2400"/>
              <a:buFont typeface="Roboto Condensed"/>
              <a:buNone/>
              <a:defRPr sz="3200" b="1">
                <a:solidFill>
                  <a:schemeClr val="dk1"/>
                </a:solidFill>
                <a:latin typeface="Roboto Condensed"/>
                <a:ea typeface="Roboto Condensed"/>
                <a:cs typeface="Roboto Condensed"/>
                <a:sym typeface="Roboto Condensed"/>
              </a:defRPr>
            </a:lvl9pPr>
          </a:lstStyle>
          <a:p>
            <a:endParaRPr/>
          </a:p>
        </p:txBody>
      </p:sp>
    </p:spTree>
    <p:extLst>
      <p:ext uri="{BB962C8B-B14F-4D97-AF65-F5344CB8AC3E}">
        <p14:creationId xmlns:p14="http://schemas.microsoft.com/office/powerpoint/2010/main" val="35974672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lt1"/>
        </a:solidFill>
        <a:effectLst/>
      </p:bgPr>
    </p:bg>
    <p:spTree>
      <p:nvGrpSpPr>
        <p:cNvPr id="1" name="Shape 79"/>
        <p:cNvGrpSpPr/>
        <p:nvPr/>
      </p:nvGrpSpPr>
      <p:grpSpPr>
        <a:xfrm>
          <a:off x="0" y="0"/>
          <a:ext cx="0" cy="0"/>
          <a:chOff x="0" y="0"/>
          <a:chExt cx="0" cy="0"/>
        </a:xfrm>
      </p:grpSpPr>
      <p:sp>
        <p:nvSpPr>
          <p:cNvPr id="80" name="Google Shape;80;p6"/>
          <p:cNvSpPr txBox="1">
            <a:spLocks noGrp="1"/>
          </p:cNvSpPr>
          <p:nvPr>
            <p:ph type="title"/>
          </p:nvPr>
        </p:nvSpPr>
        <p:spPr>
          <a:xfrm>
            <a:off x="1914400" y="460305"/>
            <a:ext cx="9323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400">
                <a:solidFill>
                  <a:schemeClr val="dk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81" name="Google Shape;81;p6"/>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82" name="Google Shape;82;p6"/>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83" name="Google Shape;83;p6"/>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84" name="Google Shape;84;p6"/>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85" name="Google Shape;85;p6"/>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86" name="Google Shape;86;p6"/>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87" name="Google Shape;87;p6"/>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88" name="Google Shape;88;p6"/>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89" name="Google Shape;89;p6"/>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 name="Google Shape;90;p6"/>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 name="Google Shape;91;p6"/>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 name="Google Shape;92;p6"/>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 name="Google Shape;93;p6"/>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4501126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lt1"/>
        </a:solidFill>
        <a:effectLst/>
      </p:bgPr>
    </p:bg>
    <p:spTree>
      <p:nvGrpSpPr>
        <p:cNvPr id="1" name="Shape 94"/>
        <p:cNvGrpSpPr/>
        <p:nvPr/>
      </p:nvGrpSpPr>
      <p:grpSpPr>
        <a:xfrm>
          <a:off x="0" y="0"/>
          <a:ext cx="0" cy="0"/>
          <a:chOff x="0" y="0"/>
          <a:chExt cx="0" cy="0"/>
        </a:xfrm>
      </p:grpSpPr>
      <p:cxnSp>
        <p:nvCxnSpPr>
          <p:cNvPr id="95" name="Google Shape;95;p7"/>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96" name="Google Shape;96;p7"/>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97" name="Google Shape;97;p7"/>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98" name="Google Shape;98;p7"/>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99" name="Google Shape;99;p7"/>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00" name="Google Shape;100;p7"/>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01" name="Google Shape;101;p7"/>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02" name="Google Shape;102;p7"/>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103" name="Google Shape;103;p7"/>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4" name="Google Shape;104;p7"/>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5" name="Google Shape;105;p7"/>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6" name="Google Shape;106;p7"/>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7" name="Google Shape;107;p7"/>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8" name="Google Shape;108;p7"/>
          <p:cNvSpPr txBox="1">
            <a:spLocks noGrp="1"/>
          </p:cNvSpPr>
          <p:nvPr>
            <p:ph type="title"/>
          </p:nvPr>
        </p:nvSpPr>
        <p:spPr>
          <a:xfrm>
            <a:off x="1914400" y="460305"/>
            <a:ext cx="9323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4400">
                <a:solidFill>
                  <a:schemeClr val="dk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9" name="Google Shape;109;p7"/>
          <p:cNvSpPr txBox="1">
            <a:spLocks noGrp="1"/>
          </p:cNvSpPr>
          <p:nvPr>
            <p:ph type="subTitle" idx="1"/>
          </p:nvPr>
        </p:nvSpPr>
        <p:spPr>
          <a:xfrm rot="891">
            <a:off x="3265700" y="4531380"/>
            <a:ext cx="6170000" cy="64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133">
                <a:latin typeface="Bellota Text"/>
                <a:ea typeface="Bellota Text"/>
                <a:cs typeface="Bellota Text"/>
                <a:sym typeface="Bellota Text"/>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0" name="Google Shape;110;p7"/>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4812708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11"/>
        <p:cNvGrpSpPr/>
        <p:nvPr/>
      </p:nvGrpSpPr>
      <p:grpSpPr>
        <a:xfrm>
          <a:off x="0" y="0"/>
          <a:ext cx="0" cy="0"/>
          <a:chOff x="0" y="0"/>
          <a:chExt cx="0" cy="0"/>
        </a:xfrm>
      </p:grpSpPr>
      <p:grpSp>
        <p:nvGrpSpPr>
          <p:cNvPr id="112" name="Google Shape;112;p8"/>
          <p:cNvGrpSpPr/>
          <p:nvPr/>
        </p:nvGrpSpPr>
        <p:grpSpPr>
          <a:xfrm>
            <a:off x="0" y="-22467"/>
            <a:ext cx="12192000" cy="6880400"/>
            <a:chOff x="0" y="-16850"/>
            <a:chExt cx="9144000" cy="5160300"/>
          </a:xfrm>
        </p:grpSpPr>
        <p:cxnSp>
          <p:nvCxnSpPr>
            <p:cNvPr id="113" name="Google Shape;113;p8"/>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14" name="Google Shape;114;p8"/>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15" name="Google Shape;115;p8"/>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16" name="Google Shape;116;p8"/>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17" name="Google Shape;117;p8"/>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18" name="Google Shape;118;p8"/>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19" name="Google Shape;119;p8"/>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20" name="Google Shape;120;p8"/>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121" name="Google Shape;121;p8"/>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 name="Google Shape;122;p8"/>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 name="Google Shape;123;p8"/>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 name="Google Shape;124;p8"/>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 name="Google Shape;125;p8"/>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26" name="Google Shape;126;p8"/>
          <p:cNvSpPr txBox="1">
            <a:spLocks noGrp="1"/>
          </p:cNvSpPr>
          <p:nvPr>
            <p:ph type="title"/>
          </p:nvPr>
        </p:nvSpPr>
        <p:spPr>
          <a:xfrm>
            <a:off x="1648200" y="1524000"/>
            <a:ext cx="4112400" cy="3606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11136025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27"/>
        <p:cNvGrpSpPr/>
        <p:nvPr/>
      </p:nvGrpSpPr>
      <p:grpSpPr>
        <a:xfrm>
          <a:off x="0" y="0"/>
          <a:ext cx="0" cy="0"/>
          <a:chOff x="0" y="0"/>
          <a:chExt cx="0" cy="0"/>
        </a:xfrm>
      </p:grpSpPr>
      <p:cxnSp>
        <p:nvCxnSpPr>
          <p:cNvPr id="128" name="Google Shape;128;p9"/>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29" name="Google Shape;129;p9"/>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0" name="Google Shape;130;p9"/>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1" name="Google Shape;131;p9"/>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2" name="Google Shape;132;p9"/>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3" name="Google Shape;133;p9"/>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4" name="Google Shape;134;p9"/>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35" name="Google Shape;135;p9"/>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136" name="Google Shape;136;p9"/>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 name="Google Shape;137;p9"/>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 name="Google Shape;138;p9"/>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9" name="Google Shape;139;p9"/>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0" name="Google Shape;140;p9"/>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1" name="Google Shape;141;p9"/>
          <p:cNvSpPr txBox="1">
            <a:spLocks noGrp="1"/>
          </p:cNvSpPr>
          <p:nvPr>
            <p:ph type="title"/>
          </p:nvPr>
        </p:nvSpPr>
        <p:spPr>
          <a:xfrm>
            <a:off x="1914400" y="460305"/>
            <a:ext cx="9323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400">
                <a:solidFill>
                  <a:schemeClr val="dk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2" name="Google Shape;142;p9"/>
          <p:cNvSpPr txBox="1">
            <a:spLocks noGrp="1"/>
          </p:cNvSpPr>
          <p:nvPr>
            <p:ph type="subTitle" idx="1"/>
          </p:nvPr>
        </p:nvSpPr>
        <p:spPr>
          <a:xfrm rot="-302252">
            <a:off x="2227344" y="3135973"/>
            <a:ext cx="4919803" cy="1934684"/>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2133"/>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43" name="Google Shape;143;p9"/>
          <p:cNvSpPr txBox="1">
            <a:spLocks noGrp="1"/>
          </p:cNvSpPr>
          <p:nvPr>
            <p:ph type="subTitle" idx="2"/>
          </p:nvPr>
        </p:nvSpPr>
        <p:spPr>
          <a:xfrm rot="974">
            <a:off x="7002800" y="2895237"/>
            <a:ext cx="4233600" cy="647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3067">
                <a:solidFill>
                  <a:schemeClr val="lt1"/>
                </a:solidFill>
                <a:latin typeface="Odibee Sans"/>
                <a:ea typeface="Odibee Sans"/>
                <a:cs typeface="Odibee Sans"/>
                <a:sym typeface="Odibee Sans"/>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44" name="Google Shape;144;p9"/>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7098650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45"/>
        <p:cNvGrpSpPr/>
        <p:nvPr/>
      </p:nvGrpSpPr>
      <p:grpSpPr>
        <a:xfrm>
          <a:off x="0" y="0"/>
          <a:ext cx="0" cy="0"/>
          <a:chOff x="0" y="0"/>
          <a:chExt cx="0" cy="0"/>
        </a:xfrm>
      </p:grpSpPr>
      <p:grpSp>
        <p:nvGrpSpPr>
          <p:cNvPr id="146" name="Google Shape;146;p10"/>
          <p:cNvGrpSpPr/>
          <p:nvPr/>
        </p:nvGrpSpPr>
        <p:grpSpPr>
          <a:xfrm>
            <a:off x="0" y="-22467"/>
            <a:ext cx="12192000" cy="6880400"/>
            <a:chOff x="0" y="-16850"/>
            <a:chExt cx="9144000" cy="5160300"/>
          </a:xfrm>
        </p:grpSpPr>
        <p:cxnSp>
          <p:nvCxnSpPr>
            <p:cNvPr id="147" name="Google Shape;147;p10"/>
            <p:cNvCxnSpPr/>
            <p:nvPr/>
          </p:nvCxnSpPr>
          <p:spPr>
            <a:xfrm>
              <a:off x="716700" y="8662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48" name="Google Shape;148;p10"/>
            <p:cNvCxnSpPr/>
            <p:nvPr/>
          </p:nvCxnSpPr>
          <p:spPr>
            <a:xfrm>
              <a:off x="716700" y="14196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49" name="Google Shape;149;p10"/>
            <p:cNvCxnSpPr/>
            <p:nvPr/>
          </p:nvCxnSpPr>
          <p:spPr>
            <a:xfrm>
              <a:off x="716700" y="19729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50" name="Google Shape;150;p10"/>
            <p:cNvCxnSpPr/>
            <p:nvPr/>
          </p:nvCxnSpPr>
          <p:spPr>
            <a:xfrm>
              <a:off x="716700" y="25263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51" name="Google Shape;151;p10"/>
            <p:cNvCxnSpPr/>
            <p:nvPr/>
          </p:nvCxnSpPr>
          <p:spPr>
            <a:xfrm>
              <a:off x="716700" y="30796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52" name="Google Shape;152;p10"/>
            <p:cNvCxnSpPr/>
            <p:nvPr/>
          </p:nvCxnSpPr>
          <p:spPr>
            <a:xfrm>
              <a:off x="716700" y="363302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53" name="Google Shape;153;p10"/>
            <p:cNvCxnSpPr/>
            <p:nvPr/>
          </p:nvCxnSpPr>
          <p:spPr>
            <a:xfrm>
              <a:off x="716700" y="4186375"/>
              <a:ext cx="8427300" cy="0"/>
            </a:xfrm>
            <a:prstGeom prst="straightConnector1">
              <a:avLst/>
            </a:prstGeom>
            <a:noFill/>
            <a:ln w="9525" cap="flat" cmpd="sng">
              <a:solidFill>
                <a:srgbClr val="EAE9E5"/>
              </a:solidFill>
              <a:prstDash val="solid"/>
              <a:round/>
              <a:headEnd type="none" w="med" len="med"/>
              <a:tailEnd type="none" w="med" len="med"/>
            </a:ln>
          </p:spPr>
        </p:cxnSp>
        <p:cxnSp>
          <p:nvCxnSpPr>
            <p:cNvPr id="154" name="Google Shape;154;p10"/>
            <p:cNvCxnSpPr/>
            <p:nvPr/>
          </p:nvCxnSpPr>
          <p:spPr>
            <a:xfrm>
              <a:off x="716700" y="4739725"/>
              <a:ext cx="8427300" cy="0"/>
            </a:xfrm>
            <a:prstGeom prst="straightConnector1">
              <a:avLst/>
            </a:prstGeom>
            <a:noFill/>
            <a:ln w="9525" cap="flat" cmpd="sng">
              <a:solidFill>
                <a:srgbClr val="EAE9E5"/>
              </a:solidFill>
              <a:prstDash val="solid"/>
              <a:round/>
              <a:headEnd type="none" w="med" len="med"/>
              <a:tailEnd type="none" w="med" len="med"/>
            </a:ln>
          </p:spPr>
        </p:cxnSp>
        <p:sp>
          <p:nvSpPr>
            <p:cNvPr id="155" name="Google Shape;155;p10"/>
            <p:cNvSpPr/>
            <p:nvPr/>
          </p:nvSpPr>
          <p:spPr>
            <a:xfrm>
              <a:off x="0" y="-16850"/>
              <a:ext cx="716700" cy="51603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6" name="Google Shape;156;p10"/>
            <p:cNvSpPr/>
            <p:nvPr/>
          </p:nvSpPr>
          <p:spPr>
            <a:xfrm>
              <a:off x="273607" y="784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7" name="Google Shape;157;p10"/>
            <p:cNvSpPr/>
            <p:nvPr/>
          </p:nvSpPr>
          <p:spPr>
            <a:xfrm>
              <a:off x="273607" y="18913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8" name="Google Shape;158;p10"/>
            <p:cNvSpPr/>
            <p:nvPr/>
          </p:nvSpPr>
          <p:spPr>
            <a:xfrm>
              <a:off x="273607" y="30796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9" name="Google Shape;159;p10"/>
            <p:cNvSpPr/>
            <p:nvPr/>
          </p:nvSpPr>
          <p:spPr>
            <a:xfrm>
              <a:off x="273607" y="4104775"/>
              <a:ext cx="163200" cy="1632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60" name="Google Shape;160;p10"/>
          <p:cNvSpPr txBox="1">
            <a:spLocks noGrp="1"/>
          </p:cNvSpPr>
          <p:nvPr>
            <p:ph type="title"/>
          </p:nvPr>
        </p:nvSpPr>
        <p:spPr>
          <a:xfrm>
            <a:off x="1914400" y="460305"/>
            <a:ext cx="9323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400">
                <a:solidFill>
                  <a:schemeClr val="dk1"/>
                </a:solidFill>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1" name="Google Shape;161;p10"/>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6477103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81"/>
        <p:cNvGrpSpPr/>
        <p:nvPr/>
      </p:nvGrpSpPr>
      <p:grpSpPr>
        <a:xfrm>
          <a:off x="0" y="0"/>
          <a:ext cx="0" cy="0"/>
          <a:chOff x="0" y="0"/>
          <a:chExt cx="0" cy="0"/>
        </a:xfrm>
      </p:grpSpPr>
      <p:cxnSp>
        <p:nvCxnSpPr>
          <p:cNvPr id="182" name="Google Shape;182;p13"/>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3" name="Google Shape;183;p13"/>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4" name="Google Shape;184;p13"/>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5" name="Google Shape;185;p13"/>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6" name="Google Shape;186;p13"/>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7" name="Google Shape;187;p13"/>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8" name="Google Shape;188;p13"/>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189" name="Google Shape;189;p13"/>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190" name="Google Shape;190;p13"/>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1" name="Google Shape;191;p13"/>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2" name="Google Shape;192;p13"/>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3" name="Google Shape;193;p13"/>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4" name="Google Shape;194;p13"/>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95" name="Google Shape;195;p13"/>
          <p:cNvGrpSpPr/>
          <p:nvPr/>
        </p:nvGrpSpPr>
        <p:grpSpPr>
          <a:xfrm>
            <a:off x="11107667" y="-18735"/>
            <a:ext cx="539543" cy="2411120"/>
            <a:chOff x="8574475" y="-14051"/>
            <a:chExt cx="404657" cy="1808340"/>
          </a:xfrm>
        </p:grpSpPr>
        <p:sp>
          <p:nvSpPr>
            <p:cNvPr id="196" name="Google Shape;196;p13"/>
            <p:cNvSpPr/>
            <p:nvPr/>
          </p:nvSpPr>
          <p:spPr>
            <a:xfrm>
              <a:off x="8574475" y="-14051"/>
              <a:ext cx="404657" cy="1808340"/>
            </a:xfrm>
            <a:custGeom>
              <a:avLst/>
              <a:gdLst/>
              <a:ahLst/>
              <a:cxnLst/>
              <a:rect l="l" t="t" r="r" b="b"/>
              <a:pathLst>
                <a:path w="8244" h="36841" extrusionOk="0">
                  <a:moveTo>
                    <a:pt x="0" y="0"/>
                  </a:moveTo>
                  <a:lnTo>
                    <a:pt x="0" y="36840"/>
                  </a:lnTo>
                  <a:lnTo>
                    <a:pt x="4124" y="32829"/>
                  </a:lnTo>
                  <a:lnTo>
                    <a:pt x="8244" y="36840"/>
                  </a:lnTo>
                  <a:lnTo>
                    <a:pt x="8244" y="0"/>
                  </a:lnTo>
                  <a:close/>
                </a:path>
              </a:pathLst>
            </a:custGeom>
            <a:solidFill>
              <a:schemeClr val="accent4"/>
            </a:solidFill>
            <a:ln>
              <a:noFill/>
            </a:ln>
            <a:effectLst>
              <a:outerShdw blurRad="28575" dist="19050" dir="1932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7" name="Google Shape;197;p13"/>
            <p:cNvSpPr/>
            <p:nvPr/>
          </p:nvSpPr>
          <p:spPr>
            <a:xfrm>
              <a:off x="8804287" y="-14051"/>
              <a:ext cx="174841" cy="270409"/>
            </a:xfrm>
            <a:custGeom>
              <a:avLst/>
              <a:gdLst/>
              <a:ahLst/>
              <a:cxnLst/>
              <a:rect l="l" t="t" r="r" b="b"/>
              <a:pathLst>
                <a:path w="3562" h="5509" extrusionOk="0">
                  <a:moveTo>
                    <a:pt x="1" y="0"/>
                  </a:moveTo>
                  <a:lnTo>
                    <a:pt x="3562" y="5509"/>
                  </a:lnTo>
                  <a:lnTo>
                    <a:pt x="3562" y="3826"/>
                  </a:lnTo>
                  <a:lnTo>
                    <a:pt x="1092"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8" name="Google Shape;198;p13"/>
            <p:cNvSpPr/>
            <p:nvPr/>
          </p:nvSpPr>
          <p:spPr>
            <a:xfrm>
              <a:off x="8574475" y="1712730"/>
              <a:ext cx="32494" cy="81530"/>
            </a:xfrm>
            <a:custGeom>
              <a:avLst/>
              <a:gdLst/>
              <a:ahLst/>
              <a:cxnLst/>
              <a:rect l="l" t="t" r="r" b="b"/>
              <a:pathLst>
                <a:path w="662" h="1661" extrusionOk="0">
                  <a:moveTo>
                    <a:pt x="0" y="1"/>
                  </a:moveTo>
                  <a:lnTo>
                    <a:pt x="0" y="1660"/>
                  </a:lnTo>
                  <a:lnTo>
                    <a:pt x="662" y="1019"/>
                  </a:lnTo>
                  <a:lnTo>
                    <a:pt x="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9" name="Google Shape;199;p13"/>
            <p:cNvSpPr/>
            <p:nvPr/>
          </p:nvSpPr>
          <p:spPr>
            <a:xfrm>
              <a:off x="8629302" y="-14051"/>
              <a:ext cx="349829" cy="541015"/>
            </a:xfrm>
            <a:custGeom>
              <a:avLst/>
              <a:gdLst/>
              <a:ahLst/>
              <a:cxnLst/>
              <a:rect l="l" t="t" r="r" b="b"/>
              <a:pathLst>
                <a:path w="7127" h="11022" extrusionOk="0">
                  <a:moveTo>
                    <a:pt x="1" y="0"/>
                  </a:moveTo>
                  <a:lnTo>
                    <a:pt x="7127" y="11021"/>
                  </a:lnTo>
                  <a:lnTo>
                    <a:pt x="7127" y="9338"/>
                  </a:lnTo>
                  <a:lnTo>
                    <a:pt x="1092"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0" name="Google Shape;200;p13"/>
            <p:cNvSpPr/>
            <p:nvPr/>
          </p:nvSpPr>
          <p:spPr>
            <a:xfrm>
              <a:off x="8574475" y="89173"/>
              <a:ext cx="404657" cy="708346"/>
            </a:xfrm>
            <a:custGeom>
              <a:avLst/>
              <a:gdLst/>
              <a:ahLst/>
              <a:cxnLst/>
              <a:rect l="l" t="t" r="r" b="b"/>
              <a:pathLst>
                <a:path w="8244" h="14431" extrusionOk="0">
                  <a:moveTo>
                    <a:pt x="0" y="1"/>
                  </a:moveTo>
                  <a:lnTo>
                    <a:pt x="0" y="1683"/>
                  </a:lnTo>
                  <a:lnTo>
                    <a:pt x="8244" y="14431"/>
                  </a:lnTo>
                  <a:lnTo>
                    <a:pt x="8244" y="12748"/>
                  </a:lnTo>
                  <a:lnTo>
                    <a:pt x="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1" name="Google Shape;201;p13"/>
            <p:cNvSpPr/>
            <p:nvPr/>
          </p:nvSpPr>
          <p:spPr>
            <a:xfrm>
              <a:off x="8574475" y="1171430"/>
              <a:ext cx="399306" cy="617637"/>
            </a:xfrm>
            <a:custGeom>
              <a:avLst/>
              <a:gdLst/>
              <a:ahLst/>
              <a:cxnLst/>
              <a:rect l="l" t="t" r="r" b="b"/>
              <a:pathLst>
                <a:path w="8135" h="12583" extrusionOk="0">
                  <a:moveTo>
                    <a:pt x="0" y="1"/>
                  </a:moveTo>
                  <a:lnTo>
                    <a:pt x="0" y="1687"/>
                  </a:lnTo>
                  <a:lnTo>
                    <a:pt x="5199" y="9722"/>
                  </a:lnTo>
                  <a:lnTo>
                    <a:pt x="8135" y="12583"/>
                  </a:lnTo>
                  <a:lnTo>
                    <a:pt x="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2" name="Google Shape;202;p13"/>
            <p:cNvSpPr/>
            <p:nvPr/>
          </p:nvSpPr>
          <p:spPr>
            <a:xfrm>
              <a:off x="8574475" y="1442178"/>
              <a:ext cx="139794" cy="248076"/>
            </a:xfrm>
            <a:custGeom>
              <a:avLst/>
              <a:gdLst/>
              <a:ahLst/>
              <a:cxnLst/>
              <a:rect l="l" t="t" r="r" b="b"/>
              <a:pathLst>
                <a:path w="2848" h="5054" extrusionOk="0">
                  <a:moveTo>
                    <a:pt x="0" y="0"/>
                  </a:moveTo>
                  <a:lnTo>
                    <a:pt x="0" y="1684"/>
                  </a:lnTo>
                  <a:lnTo>
                    <a:pt x="2180" y="5053"/>
                  </a:lnTo>
                  <a:lnTo>
                    <a:pt x="2847" y="4402"/>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3" name="Google Shape;203;p13"/>
            <p:cNvSpPr/>
            <p:nvPr/>
          </p:nvSpPr>
          <p:spPr>
            <a:xfrm>
              <a:off x="8574475" y="900878"/>
              <a:ext cx="404657" cy="708542"/>
            </a:xfrm>
            <a:custGeom>
              <a:avLst/>
              <a:gdLst/>
              <a:ahLst/>
              <a:cxnLst/>
              <a:rect l="l" t="t" r="r" b="b"/>
              <a:pathLst>
                <a:path w="8244" h="14435" extrusionOk="0">
                  <a:moveTo>
                    <a:pt x="0" y="0"/>
                  </a:moveTo>
                  <a:lnTo>
                    <a:pt x="0" y="1687"/>
                  </a:lnTo>
                  <a:lnTo>
                    <a:pt x="8244" y="14434"/>
                  </a:lnTo>
                  <a:lnTo>
                    <a:pt x="8244" y="12748"/>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4" name="Google Shape;204;p13"/>
            <p:cNvSpPr/>
            <p:nvPr/>
          </p:nvSpPr>
          <p:spPr>
            <a:xfrm>
              <a:off x="8574475" y="359725"/>
              <a:ext cx="404657" cy="708395"/>
            </a:xfrm>
            <a:custGeom>
              <a:avLst/>
              <a:gdLst/>
              <a:ahLst/>
              <a:cxnLst/>
              <a:rect l="l" t="t" r="r" b="b"/>
              <a:pathLst>
                <a:path w="8244" h="14432" extrusionOk="0">
                  <a:moveTo>
                    <a:pt x="0" y="0"/>
                  </a:moveTo>
                  <a:lnTo>
                    <a:pt x="0" y="1683"/>
                  </a:lnTo>
                  <a:lnTo>
                    <a:pt x="8244" y="14431"/>
                  </a:lnTo>
                  <a:lnTo>
                    <a:pt x="8244" y="12748"/>
                  </a:lnTo>
                  <a:lnTo>
                    <a:pt x="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5" name="Google Shape;205;p13"/>
            <p:cNvSpPr/>
            <p:nvPr/>
          </p:nvSpPr>
          <p:spPr>
            <a:xfrm>
              <a:off x="8574475" y="630277"/>
              <a:ext cx="404657" cy="708591"/>
            </a:xfrm>
            <a:custGeom>
              <a:avLst/>
              <a:gdLst/>
              <a:ahLst/>
              <a:cxnLst/>
              <a:rect l="l" t="t" r="r" b="b"/>
              <a:pathLst>
                <a:path w="8244" h="14436" extrusionOk="0">
                  <a:moveTo>
                    <a:pt x="0" y="1"/>
                  </a:moveTo>
                  <a:lnTo>
                    <a:pt x="0" y="1684"/>
                  </a:lnTo>
                  <a:lnTo>
                    <a:pt x="8244" y="14435"/>
                  </a:lnTo>
                  <a:lnTo>
                    <a:pt x="8244" y="12749"/>
                  </a:lnTo>
                  <a:lnTo>
                    <a:pt x="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06" name="Google Shape;206;p13"/>
          <p:cNvGrpSpPr/>
          <p:nvPr/>
        </p:nvGrpSpPr>
        <p:grpSpPr>
          <a:xfrm rot="-2208756">
            <a:off x="1470266" y="5179009"/>
            <a:ext cx="661837" cy="845623"/>
            <a:chOff x="4257150" y="439500"/>
            <a:chExt cx="496378" cy="634217"/>
          </a:xfrm>
        </p:grpSpPr>
        <p:sp>
          <p:nvSpPr>
            <p:cNvPr id="207" name="Google Shape;207;p13"/>
            <p:cNvSpPr/>
            <p:nvPr/>
          </p:nvSpPr>
          <p:spPr>
            <a:xfrm>
              <a:off x="4257150" y="439500"/>
              <a:ext cx="496378" cy="634217"/>
            </a:xfrm>
            <a:custGeom>
              <a:avLst/>
              <a:gdLst/>
              <a:ahLst/>
              <a:cxnLst/>
              <a:rect l="l" t="t" r="r" b="b"/>
              <a:pathLst>
                <a:path w="15953" h="20383" extrusionOk="0">
                  <a:moveTo>
                    <a:pt x="9711" y="1634"/>
                  </a:moveTo>
                  <a:cubicBezTo>
                    <a:pt x="10362" y="1634"/>
                    <a:pt x="11021" y="1799"/>
                    <a:pt x="11624" y="2147"/>
                  </a:cubicBezTo>
                  <a:cubicBezTo>
                    <a:pt x="13455" y="3206"/>
                    <a:pt x="14084" y="5560"/>
                    <a:pt x="13019" y="7402"/>
                  </a:cubicBezTo>
                  <a:cubicBezTo>
                    <a:pt x="12999" y="7435"/>
                    <a:pt x="12979" y="7468"/>
                    <a:pt x="12950" y="7514"/>
                  </a:cubicBezTo>
                  <a:cubicBezTo>
                    <a:pt x="12936" y="7540"/>
                    <a:pt x="12924" y="7567"/>
                    <a:pt x="12910" y="7594"/>
                  </a:cubicBezTo>
                  <a:lnTo>
                    <a:pt x="9015" y="14346"/>
                  </a:lnTo>
                  <a:cubicBezTo>
                    <a:pt x="8677" y="14930"/>
                    <a:pt x="8062" y="15257"/>
                    <a:pt x="7431" y="15257"/>
                  </a:cubicBezTo>
                  <a:cubicBezTo>
                    <a:pt x="7123" y="15257"/>
                    <a:pt x="6810" y="15179"/>
                    <a:pt x="6525" y="15014"/>
                  </a:cubicBezTo>
                  <a:lnTo>
                    <a:pt x="4825" y="14031"/>
                  </a:lnTo>
                  <a:lnTo>
                    <a:pt x="2120" y="18721"/>
                  </a:lnTo>
                  <a:cubicBezTo>
                    <a:pt x="2112" y="18736"/>
                    <a:pt x="2097" y="18743"/>
                    <a:pt x="2082" y="18743"/>
                  </a:cubicBezTo>
                  <a:cubicBezTo>
                    <a:pt x="2045" y="18743"/>
                    <a:pt x="2003" y="18705"/>
                    <a:pt x="2024" y="18668"/>
                  </a:cubicBezTo>
                  <a:lnTo>
                    <a:pt x="4733" y="13979"/>
                  </a:lnTo>
                  <a:lnTo>
                    <a:pt x="3033" y="12997"/>
                  </a:lnTo>
                  <a:cubicBezTo>
                    <a:pt x="2163" y="12494"/>
                    <a:pt x="1865" y="11377"/>
                    <a:pt x="2365" y="10507"/>
                  </a:cubicBezTo>
                  <a:lnTo>
                    <a:pt x="6250" y="3778"/>
                  </a:lnTo>
                  <a:lnTo>
                    <a:pt x="6317" y="3675"/>
                  </a:lnTo>
                  <a:lnTo>
                    <a:pt x="6329" y="3652"/>
                  </a:lnTo>
                  <a:cubicBezTo>
                    <a:pt x="6346" y="3622"/>
                    <a:pt x="6360" y="3595"/>
                    <a:pt x="6372" y="3566"/>
                  </a:cubicBezTo>
                  <a:lnTo>
                    <a:pt x="6379" y="3553"/>
                  </a:lnTo>
                  <a:cubicBezTo>
                    <a:pt x="7090" y="2323"/>
                    <a:pt x="8383" y="1634"/>
                    <a:pt x="9711" y="1634"/>
                  </a:cubicBezTo>
                  <a:close/>
                  <a:moveTo>
                    <a:pt x="9715" y="1"/>
                  </a:moveTo>
                  <a:cubicBezTo>
                    <a:pt x="7823" y="1"/>
                    <a:pt x="5978" y="982"/>
                    <a:pt x="4964" y="2736"/>
                  </a:cubicBezTo>
                  <a:cubicBezTo>
                    <a:pt x="4944" y="2772"/>
                    <a:pt x="4924" y="2809"/>
                    <a:pt x="4908" y="2849"/>
                  </a:cubicBezTo>
                  <a:cubicBezTo>
                    <a:pt x="4881" y="2885"/>
                    <a:pt x="4858" y="2921"/>
                    <a:pt x="4838" y="2957"/>
                  </a:cubicBezTo>
                  <a:lnTo>
                    <a:pt x="953" y="9690"/>
                  </a:lnTo>
                  <a:cubicBezTo>
                    <a:pt x="0" y="11340"/>
                    <a:pt x="566" y="13460"/>
                    <a:pt x="2216" y="14412"/>
                  </a:cubicBezTo>
                  <a:lnTo>
                    <a:pt x="2500" y="14574"/>
                  </a:lnTo>
                  <a:lnTo>
                    <a:pt x="612" y="17851"/>
                  </a:lnTo>
                  <a:cubicBezTo>
                    <a:pt x="146" y="18654"/>
                    <a:pt x="424" y="19690"/>
                    <a:pt x="1227" y="20156"/>
                  </a:cubicBezTo>
                  <a:cubicBezTo>
                    <a:pt x="1493" y="20309"/>
                    <a:pt x="1783" y="20382"/>
                    <a:pt x="2070" y="20382"/>
                  </a:cubicBezTo>
                  <a:cubicBezTo>
                    <a:pt x="2654" y="20382"/>
                    <a:pt x="3223" y="20079"/>
                    <a:pt x="3535" y="19538"/>
                  </a:cubicBezTo>
                  <a:lnTo>
                    <a:pt x="5424" y="16264"/>
                  </a:lnTo>
                  <a:lnTo>
                    <a:pt x="5708" y="16426"/>
                  </a:lnTo>
                  <a:cubicBezTo>
                    <a:pt x="6251" y="16740"/>
                    <a:pt x="6845" y="16890"/>
                    <a:pt x="7431" y="16890"/>
                  </a:cubicBezTo>
                  <a:cubicBezTo>
                    <a:pt x="8626" y="16890"/>
                    <a:pt x="9789" y="16270"/>
                    <a:pt x="10430" y="15162"/>
                  </a:cubicBezTo>
                  <a:lnTo>
                    <a:pt x="14312" y="8430"/>
                  </a:lnTo>
                  <a:cubicBezTo>
                    <a:pt x="14335" y="8397"/>
                    <a:pt x="14352" y="8361"/>
                    <a:pt x="14368" y="8328"/>
                  </a:cubicBezTo>
                  <a:lnTo>
                    <a:pt x="14382" y="8308"/>
                  </a:lnTo>
                  <a:cubicBezTo>
                    <a:pt x="14401" y="8275"/>
                    <a:pt x="14421" y="8242"/>
                    <a:pt x="14441" y="8209"/>
                  </a:cubicBezTo>
                  <a:cubicBezTo>
                    <a:pt x="15952" y="5596"/>
                    <a:pt x="15053" y="2240"/>
                    <a:pt x="12440" y="732"/>
                  </a:cubicBezTo>
                  <a:cubicBezTo>
                    <a:pt x="11582" y="236"/>
                    <a:pt x="10643" y="1"/>
                    <a:pt x="9715" y="1"/>
                  </a:cubicBezTo>
                  <a:close/>
                </a:path>
              </a:pathLst>
            </a:custGeom>
            <a:solidFill>
              <a:schemeClr val="lt1"/>
            </a:solidFill>
            <a:ln>
              <a:noFill/>
            </a:ln>
            <a:effectLst>
              <a:outerShdw blurRad="28575" dist="19050" dir="19620000" algn="bl" rotWithShape="0">
                <a:srgbClr val="000000">
                  <a:alpha val="21000"/>
                </a:srgbClr>
              </a:outerShdw>
            </a:effectLst>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8" name="Google Shape;208;p13"/>
            <p:cNvSpPr/>
            <p:nvPr/>
          </p:nvSpPr>
          <p:spPr>
            <a:xfrm>
              <a:off x="4290692" y="759242"/>
              <a:ext cx="197456" cy="289058"/>
            </a:xfrm>
            <a:custGeom>
              <a:avLst/>
              <a:gdLst/>
              <a:ahLst/>
              <a:cxnLst/>
              <a:rect l="l" t="t" r="r" b="b"/>
              <a:pathLst>
                <a:path w="6346" h="9290" extrusionOk="0">
                  <a:moveTo>
                    <a:pt x="5348" y="1"/>
                  </a:moveTo>
                  <a:cubicBezTo>
                    <a:pt x="5048" y="1"/>
                    <a:pt x="4756" y="157"/>
                    <a:pt x="4597" y="436"/>
                  </a:cubicBezTo>
                  <a:lnTo>
                    <a:pt x="239" y="7982"/>
                  </a:lnTo>
                  <a:cubicBezTo>
                    <a:pt x="1" y="8398"/>
                    <a:pt x="143" y="8931"/>
                    <a:pt x="560" y="9172"/>
                  </a:cubicBezTo>
                  <a:cubicBezTo>
                    <a:pt x="697" y="9252"/>
                    <a:pt x="847" y="9290"/>
                    <a:pt x="996" y="9290"/>
                  </a:cubicBezTo>
                  <a:cubicBezTo>
                    <a:pt x="1296" y="9290"/>
                    <a:pt x="1588" y="9134"/>
                    <a:pt x="1750" y="8854"/>
                  </a:cubicBezTo>
                  <a:lnTo>
                    <a:pt x="6105" y="1309"/>
                  </a:lnTo>
                  <a:cubicBezTo>
                    <a:pt x="6346" y="892"/>
                    <a:pt x="6204" y="356"/>
                    <a:pt x="5784" y="118"/>
                  </a:cubicBezTo>
                  <a:cubicBezTo>
                    <a:pt x="5646" y="39"/>
                    <a:pt x="5496" y="1"/>
                    <a:pt x="534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9" name="Google Shape;209;p13"/>
            <p:cNvSpPr/>
            <p:nvPr/>
          </p:nvSpPr>
          <p:spPr>
            <a:xfrm>
              <a:off x="4286149" y="464890"/>
              <a:ext cx="438348" cy="474690"/>
            </a:xfrm>
            <a:custGeom>
              <a:avLst/>
              <a:gdLst/>
              <a:ahLst/>
              <a:cxnLst/>
              <a:rect l="l" t="t" r="r" b="b"/>
              <a:pathLst>
                <a:path w="14088" h="15256" extrusionOk="0">
                  <a:moveTo>
                    <a:pt x="8776" y="0"/>
                  </a:moveTo>
                  <a:cubicBezTo>
                    <a:pt x="7167" y="0"/>
                    <a:pt x="5603" y="835"/>
                    <a:pt x="4740" y="2330"/>
                  </a:cubicBezTo>
                  <a:cubicBezTo>
                    <a:pt x="4720" y="2367"/>
                    <a:pt x="4703" y="2406"/>
                    <a:pt x="4680" y="2442"/>
                  </a:cubicBezTo>
                  <a:cubicBezTo>
                    <a:pt x="4660" y="2479"/>
                    <a:pt x="4634" y="2512"/>
                    <a:pt x="4611" y="2552"/>
                  </a:cubicBezTo>
                  <a:lnTo>
                    <a:pt x="725" y="9281"/>
                  </a:lnTo>
                  <a:cubicBezTo>
                    <a:pt x="1" y="10537"/>
                    <a:pt x="434" y="12161"/>
                    <a:pt x="1694" y="12889"/>
                  </a:cubicBezTo>
                  <a:lnTo>
                    <a:pt x="5186" y="14906"/>
                  </a:lnTo>
                  <a:cubicBezTo>
                    <a:pt x="5598" y="15143"/>
                    <a:pt x="6049" y="15256"/>
                    <a:pt x="6494" y="15256"/>
                  </a:cubicBezTo>
                  <a:cubicBezTo>
                    <a:pt x="7409" y="15256"/>
                    <a:pt x="8301" y="14782"/>
                    <a:pt x="8790" y="13937"/>
                  </a:cubicBezTo>
                  <a:lnTo>
                    <a:pt x="12676" y="7208"/>
                  </a:lnTo>
                  <a:cubicBezTo>
                    <a:pt x="12696" y="7168"/>
                    <a:pt x="12712" y="7132"/>
                    <a:pt x="12735" y="7092"/>
                  </a:cubicBezTo>
                  <a:cubicBezTo>
                    <a:pt x="12755" y="7055"/>
                    <a:pt x="12781" y="7022"/>
                    <a:pt x="12801" y="6986"/>
                  </a:cubicBezTo>
                  <a:cubicBezTo>
                    <a:pt x="14088" y="4757"/>
                    <a:pt x="13327" y="1910"/>
                    <a:pt x="11099" y="624"/>
                  </a:cubicBezTo>
                  <a:cubicBezTo>
                    <a:pt x="10366" y="201"/>
                    <a:pt x="9566" y="0"/>
                    <a:pt x="877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0" name="Google Shape;210;p13"/>
            <p:cNvSpPr/>
            <p:nvPr/>
          </p:nvSpPr>
          <p:spPr>
            <a:xfrm>
              <a:off x="4337613" y="553538"/>
              <a:ext cx="194687" cy="268740"/>
            </a:xfrm>
            <a:custGeom>
              <a:avLst/>
              <a:gdLst/>
              <a:ahLst/>
              <a:cxnLst/>
              <a:rect l="l" t="t" r="r" b="b"/>
              <a:pathLst>
                <a:path w="6257" h="8637" extrusionOk="0">
                  <a:moveTo>
                    <a:pt x="4970" y="1"/>
                  </a:moveTo>
                  <a:cubicBezTo>
                    <a:pt x="4582" y="1"/>
                    <a:pt x="4203" y="202"/>
                    <a:pt x="3995" y="565"/>
                  </a:cubicBezTo>
                  <a:lnTo>
                    <a:pt x="311" y="6948"/>
                  </a:lnTo>
                  <a:cubicBezTo>
                    <a:pt x="1" y="7486"/>
                    <a:pt x="186" y="8175"/>
                    <a:pt x="725" y="8486"/>
                  </a:cubicBezTo>
                  <a:cubicBezTo>
                    <a:pt x="902" y="8588"/>
                    <a:pt x="1095" y="8636"/>
                    <a:pt x="1286" y="8636"/>
                  </a:cubicBezTo>
                  <a:cubicBezTo>
                    <a:pt x="1675" y="8636"/>
                    <a:pt x="2054" y="8434"/>
                    <a:pt x="2263" y="8072"/>
                  </a:cubicBezTo>
                  <a:lnTo>
                    <a:pt x="5946" y="1693"/>
                  </a:lnTo>
                  <a:cubicBezTo>
                    <a:pt x="6257" y="1151"/>
                    <a:pt x="6075" y="463"/>
                    <a:pt x="5532" y="153"/>
                  </a:cubicBezTo>
                  <a:cubicBezTo>
                    <a:pt x="5355" y="50"/>
                    <a:pt x="5162" y="1"/>
                    <a:pt x="4970" y="1"/>
                  </a:cubicBezTo>
                  <a:close/>
                </a:path>
              </a:pathLst>
            </a:custGeom>
            <a:solidFill>
              <a:srgbClr val="F1C23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1" name="Google Shape;211;p13"/>
            <p:cNvSpPr/>
            <p:nvPr/>
          </p:nvSpPr>
          <p:spPr>
            <a:xfrm>
              <a:off x="4456161" y="621992"/>
              <a:ext cx="194780" cy="268771"/>
            </a:xfrm>
            <a:custGeom>
              <a:avLst/>
              <a:gdLst/>
              <a:ahLst/>
              <a:cxnLst/>
              <a:rect l="l" t="t" r="r" b="b"/>
              <a:pathLst>
                <a:path w="6260" h="8638" extrusionOk="0">
                  <a:moveTo>
                    <a:pt x="4972" y="0"/>
                  </a:moveTo>
                  <a:cubicBezTo>
                    <a:pt x="4583" y="0"/>
                    <a:pt x="4203" y="203"/>
                    <a:pt x="3994" y="564"/>
                  </a:cubicBezTo>
                  <a:lnTo>
                    <a:pt x="310" y="6947"/>
                  </a:lnTo>
                  <a:cubicBezTo>
                    <a:pt x="0" y="7486"/>
                    <a:pt x="185" y="8174"/>
                    <a:pt x="724" y="8484"/>
                  </a:cubicBezTo>
                  <a:cubicBezTo>
                    <a:pt x="902" y="8588"/>
                    <a:pt x="1097" y="8637"/>
                    <a:pt x="1288" y="8637"/>
                  </a:cubicBezTo>
                  <a:cubicBezTo>
                    <a:pt x="1677" y="8637"/>
                    <a:pt x="2054" y="8435"/>
                    <a:pt x="2262" y="8074"/>
                  </a:cubicBezTo>
                  <a:lnTo>
                    <a:pt x="5945" y="1692"/>
                  </a:lnTo>
                  <a:cubicBezTo>
                    <a:pt x="6259" y="1153"/>
                    <a:pt x="6074" y="462"/>
                    <a:pt x="5532" y="151"/>
                  </a:cubicBezTo>
                  <a:cubicBezTo>
                    <a:pt x="5356" y="49"/>
                    <a:pt x="5163" y="0"/>
                    <a:pt x="4972" y="0"/>
                  </a:cubicBezTo>
                  <a:close/>
                </a:path>
              </a:pathLst>
            </a:custGeom>
            <a:solidFill>
              <a:srgbClr val="F1C23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2" name="Google Shape;212;p13"/>
            <p:cNvSpPr/>
            <p:nvPr/>
          </p:nvSpPr>
          <p:spPr>
            <a:xfrm>
              <a:off x="4417454" y="490747"/>
              <a:ext cx="254583" cy="119202"/>
            </a:xfrm>
            <a:custGeom>
              <a:avLst/>
              <a:gdLst/>
              <a:ahLst/>
              <a:cxnLst/>
              <a:rect l="l" t="t" r="r" b="b"/>
              <a:pathLst>
                <a:path w="8182" h="3831" extrusionOk="0">
                  <a:moveTo>
                    <a:pt x="4028" y="1"/>
                  </a:moveTo>
                  <a:cubicBezTo>
                    <a:pt x="3436" y="1"/>
                    <a:pt x="2844" y="130"/>
                    <a:pt x="2308" y="451"/>
                  </a:cubicBezTo>
                  <a:cubicBezTo>
                    <a:pt x="1591" y="877"/>
                    <a:pt x="1" y="3268"/>
                    <a:pt x="447" y="3671"/>
                  </a:cubicBezTo>
                  <a:cubicBezTo>
                    <a:pt x="530" y="3744"/>
                    <a:pt x="616" y="3798"/>
                    <a:pt x="708" y="3830"/>
                  </a:cubicBezTo>
                  <a:lnTo>
                    <a:pt x="1429" y="2583"/>
                  </a:lnTo>
                  <a:cubicBezTo>
                    <a:pt x="1637" y="2220"/>
                    <a:pt x="2018" y="2018"/>
                    <a:pt x="2408" y="2018"/>
                  </a:cubicBezTo>
                  <a:cubicBezTo>
                    <a:pt x="2596" y="2018"/>
                    <a:pt x="2792" y="2067"/>
                    <a:pt x="2966" y="2171"/>
                  </a:cubicBezTo>
                  <a:cubicBezTo>
                    <a:pt x="3162" y="2283"/>
                    <a:pt x="3311" y="2441"/>
                    <a:pt x="3407" y="2627"/>
                  </a:cubicBezTo>
                  <a:cubicBezTo>
                    <a:pt x="3773" y="2415"/>
                    <a:pt x="4134" y="2253"/>
                    <a:pt x="4468" y="2230"/>
                  </a:cubicBezTo>
                  <a:cubicBezTo>
                    <a:pt x="4518" y="2226"/>
                    <a:pt x="4567" y="2223"/>
                    <a:pt x="4620" y="2223"/>
                  </a:cubicBezTo>
                  <a:cubicBezTo>
                    <a:pt x="5057" y="2223"/>
                    <a:pt x="5609" y="2336"/>
                    <a:pt x="6141" y="2448"/>
                  </a:cubicBezTo>
                  <a:cubicBezTo>
                    <a:pt x="6676" y="2560"/>
                    <a:pt x="7192" y="2673"/>
                    <a:pt x="7553" y="2673"/>
                  </a:cubicBezTo>
                  <a:cubicBezTo>
                    <a:pt x="7973" y="2673"/>
                    <a:pt x="8181" y="2524"/>
                    <a:pt x="7973" y="2048"/>
                  </a:cubicBezTo>
                  <a:cubicBezTo>
                    <a:pt x="7593" y="1175"/>
                    <a:pt x="5800" y="1"/>
                    <a:pt x="4028" y="1"/>
                  </a:cubicBezTo>
                  <a:close/>
                </a:path>
              </a:pathLst>
            </a:custGeom>
            <a:solidFill>
              <a:schemeClr val="dk1">
                <a:alpha val="15109"/>
              </a:scheme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3" name="Google Shape;213;p13"/>
            <p:cNvSpPr/>
            <p:nvPr/>
          </p:nvSpPr>
          <p:spPr>
            <a:xfrm>
              <a:off x="4439483" y="553538"/>
              <a:ext cx="83979" cy="57843"/>
            </a:xfrm>
            <a:custGeom>
              <a:avLst/>
              <a:gdLst/>
              <a:ahLst/>
              <a:cxnLst/>
              <a:rect l="l" t="t" r="r" b="b"/>
              <a:pathLst>
                <a:path w="2699" h="1859" extrusionOk="0">
                  <a:moveTo>
                    <a:pt x="1700" y="0"/>
                  </a:moveTo>
                  <a:cubicBezTo>
                    <a:pt x="1310" y="0"/>
                    <a:pt x="929" y="202"/>
                    <a:pt x="721" y="565"/>
                  </a:cubicBezTo>
                  <a:lnTo>
                    <a:pt x="0" y="1812"/>
                  </a:lnTo>
                  <a:cubicBezTo>
                    <a:pt x="89" y="1845"/>
                    <a:pt x="185" y="1859"/>
                    <a:pt x="281" y="1859"/>
                  </a:cubicBezTo>
                  <a:cubicBezTo>
                    <a:pt x="976" y="1859"/>
                    <a:pt x="1855" y="1098"/>
                    <a:pt x="2699" y="609"/>
                  </a:cubicBezTo>
                  <a:cubicBezTo>
                    <a:pt x="2603" y="423"/>
                    <a:pt x="2454" y="265"/>
                    <a:pt x="2258" y="153"/>
                  </a:cubicBezTo>
                  <a:cubicBezTo>
                    <a:pt x="2084" y="49"/>
                    <a:pt x="1888" y="0"/>
                    <a:pt x="1700" y="0"/>
                  </a:cubicBezTo>
                  <a:close/>
                </a:path>
              </a:pathLst>
            </a:custGeom>
            <a:solidFill>
              <a:schemeClr val="dk1">
                <a:alpha val="15109"/>
              </a:scheme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14" name="Google Shape;214;p13"/>
          <p:cNvSpPr/>
          <p:nvPr/>
        </p:nvSpPr>
        <p:spPr>
          <a:xfrm rot="639960">
            <a:off x="6249271" y="473533"/>
            <a:ext cx="539535" cy="492951"/>
          </a:xfrm>
          <a:custGeom>
            <a:avLst/>
            <a:gdLst/>
            <a:ahLst/>
            <a:cxnLst/>
            <a:rect l="l" t="t" r="r" b="b"/>
            <a:pathLst>
              <a:path w="2827" h="2583" extrusionOk="0">
                <a:moveTo>
                  <a:pt x="2500" y="0"/>
                </a:moveTo>
                <a:cubicBezTo>
                  <a:pt x="1894" y="0"/>
                  <a:pt x="1392" y="1366"/>
                  <a:pt x="1326" y="1415"/>
                </a:cubicBezTo>
                <a:cubicBezTo>
                  <a:pt x="1322" y="1419"/>
                  <a:pt x="1322" y="1419"/>
                  <a:pt x="1319" y="1419"/>
                </a:cubicBezTo>
                <a:cubicBezTo>
                  <a:pt x="1276" y="1419"/>
                  <a:pt x="1094" y="1142"/>
                  <a:pt x="873" y="860"/>
                </a:cubicBezTo>
                <a:cubicBezTo>
                  <a:pt x="652" y="582"/>
                  <a:pt x="390" y="304"/>
                  <a:pt x="185" y="304"/>
                </a:cubicBezTo>
                <a:cubicBezTo>
                  <a:pt x="139" y="304"/>
                  <a:pt x="99" y="315"/>
                  <a:pt x="63" y="344"/>
                </a:cubicBezTo>
                <a:cubicBezTo>
                  <a:pt x="17" y="374"/>
                  <a:pt x="0" y="427"/>
                  <a:pt x="0" y="493"/>
                </a:cubicBezTo>
                <a:cubicBezTo>
                  <a:pt x="0" y="1035"/>
                  <a:pt x="1329" y="2576"/>
                  <a:pt x="1485" y="2583"/>
                </a:cubicBezTo>
                <a:lnTo>
                  <a:pt x="1488" y="2583"/>
                </a:lnTo>
                <a:cubicBezTo>
                  <a:pt x="1636" y="2583"/>
                  <a:pt x="2827" y="1015"/>
                  <a:pt x="2827" y="324"/>
                </a:cubicBezTo>
                <a:cubicBezTo>
                  <a:pt x="2827" y="185"/>
                  <a:pt x="2778" y="83"/>
                  <a:pt x="2665" y="37"/>
                </a:cubicBezTo>
                <a:cubicBezTo>
                  <a:pt x="2609" y="11"/>
                  <a:pt x="2556" y="0"/>
                  <a:pt x="2500" y="0"/>
                </a:cubicBezTo>
                <a:close/>
              </a:path>
            </a:pathLst>
          </a:custGeom>
          <a:solidFill>
            <a:schemeClr val="accent2"/>
          </a:solidFill>
          <a:ln w="28575" cap="flat" cmpd="sng">
            <a:solidFill>
              <a:schemeClr val="lt1"/>
            </a:solidFill>
            <a:prstDash val="solid"/>
            <a:round/>
            <a:headEnd type="none" w="sm" len="sm"/>
            <a:tailEnd type="none" w="sm" len="sm"/>
          </a:ln>
          <a:effectLst>
            <a:outerShdw blurRad="28575" dist="9525"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5" name="Google Shape;215;p13"/>
          <p:cNvSpPr txBox="1">
            <a:spLocks noGrp="1"/>
          </p:cNvSpPr>
          <p:nvPr>
            <p:ph type="title"/>
          </p:nvPr>
        </p:nvSpPr>
        <p:spPr>
          <a:xfrm>
            <a:off x="6912525" y="1680295"/>
            <a:ext cx="4112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216" name="Google Shape;216;p13"/>
          <p:cNvSpPr txBox="1">
            <a:spLocks noGrp="1"/>
          </p:cNvSpPr>
          <p:nvPr>
            <p:ph type="title" idx="2"/>
          </p:nvPr>
        </p:nvSpPr>
        <p:spPr>
          <a:xfrm>
            <a:off x="2110400" y="1680295"/>
            <a:ext cx="4112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217" name="Google Shape;217;p13"/>
          <p:cNvSpPr txBox="1">
            <a:spLocks noGrp="1"/>
          </p:cNvSpPr>
          <p:nvPr>
            <p:ph type="subTitle" idx="1"/>
          </p:nvPr>
        </p:nvSpPr>
        <p:spPr>
          <a:xfrm flipH="1">
            <a:off x="2363615" y="2261821"/>
            <a:ext cx="36064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Didact Gothic"/>
              <a:buNone/>
              <a:defRPr sz="1867">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8" name="Google Shape;218;p13"/>
          <p:cNvSpPr txBox="1">
            <a:spLocks noGrp="1"/>
          </p:cNvSpPr>
          <p:nvPr>
            <p:ph type="subTitle" idx="3"/>
          </p:nvPr>
        </p:nvSpPr>
        <p:spPr>
          <a:xfrm flipH="1">
            <a:off x="7182465" y="2261823"/>
            <a:ext cx="36060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Didact Gothic"/>
              <a:buNone/>
              <a:defRPr sz="1867">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9" name="Google Shape;219;p13"/>
          <p:cNvSpPr txBox="1">
            <a:spLocks noGrp="1"/>
          </p:cNvSpPr>
          <p:nvPr>
            <p:ph type="title" idx="4"/>
          </p:nvPr>
        </p:nvSpPr>
        <p:spPr>
          <a:xfrm>
            <a:off x="6912525" y="4730395"/>
            <a:ext cx="4112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220" name="Google Shape;220;p13"/>
          <p:cNvSpPr txBox="1">
            <a:spLocks noGrp="1"/>
          </p:cNvSpPr>
          <p:nvPr>
            <p:ph type="title" idx="5"/>
          </p:nvPr>
        </p:nvSpPr>
        <p:spPr>
          <a:xfrm>
            <a:off x="2110400" y="4730395"/>
            <a:ext cx="4112400" cy="63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221" name="Google Shape;221;p13"/>
          <p:cNvSpPr txBox="1">
            <a:spLocks noGrp="1"/>
          </p:cNvSpPr>
          <p:nvPr>
            <p:ph type="subTitle" idx="6"/>
          </p:nvPr>
        </p:nvSpPr>
        <p:spPr>
          <a:xfrm flipH="1">
            <a:off x="2363615" y="5311921"/>
            <a:ext cx="36064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Didact Gothic"/>
              <a:buNone/>
              <a:defRPr sz="1867">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2" name="Google Shape;222;p13"/>
          <p:cNvSpPr txBox="1">
            <a:spLocks noGrp="1"/>
          </p:cNvSpPr>
          <p:nvPr>
            <p:ph type="subTitle" idx="7"/>
          </p:nvPr>
        </p:nvSpPr>
        <p:spPr>
          <a:xfrm flipH="1">
            <a:off x="7182465" y="5311923"/>
            <a:ext cx="36060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Didact Gothic"/>
              <a:buNone/>
              <a:defRPr sz="1867">
                <a:latin typeface="Didact Gothic"/>
                <a:ea typeface="Didact Gothic"/>
                <a:cs typeface="Didact Gothic"/>
                <a:sym typeface="Didact Gothic"/>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544562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C7711-17C5-4A6D-0D24-7C4DD88F40EF}"/>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033528C-9771-6EF2-D09C-402B734C63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7FE6EDCE-013E-7A7A-1ABC-29F76149D8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16F3EE6A-E823-421B-107B-186A0F8DFFBB}"/>
              </a:ext>
            </a:extLst>
          </p:cNvPr>
          <p:cNvSpPr>
            <a:spLocks noGrp="1"/>
          </p:cNvSpPr>
          <p:nvPr>
            <p:ph type="dt" sz="half" idx="10"/>
          </p:nvPr>
        </p:nvSpPr>
        <p:spPr/>
        <p:txBody>
          <a:bodyPr/>
          <a:lstStyle/>
          <a:p>
            <a:fld id="{4552EFF0-5D77-DE45-9C40-32FE2E6BA377}" type="datetimeFigureOut">
              <a:rPr lang="en-AU" smtClean="0"/>
              <a:t>23/03/2024</a:t>
            </a:fld>
            <a:endParaRPr lang="en-AU"/>
          </a:p>
        </p:txBody>
      </p:sp>
      <p:sp>
        <p:nvSpPr>
          <p:cNvPr id="6" name="Footer Placeholder 5">
            <a:extLst>
              <a:ext uri="{FF2B5EF4-FFF2-40B4-BE49-F238E27FC236}">
                <a16:creationId xmlns:a16="http://schemas.microsoft.com/office/drawing/2014/main" id="{BE2DCB7D-6842-F850-7968-1AAD0F650F2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7EE1C51-BF15-D80E-3402-392DCCBBD489}"/>
              </a:ext>
            </a:extLst>
          </p:cNvPr>
          <p:cNvSpPr>
            <a:spLocks noGrp="1"/>
          </p:cNvSpPr>
          <p:nvPr>
            <p:ph type="sldNum" sz="quarter" idx="12"/>
          </p:nvPr>
        </p:nvSpPr>
        <p:spPr/>
        <p:txBody>
          <a:bodyPr/>
          <a:lstStyle/>
          <a:p>
            <a:fld id="{BB905A2A-07CA-B447-AE8E-E9D07E3FA471}" type="slidenum">
              <a:rPr lang="en-AU" smtClean="0"/>
              <a:t>‹#›</a:t>
            </a:fld>
            <a:endParaRPr lang="en-AU"/>
          </a:p>
        </p:txBody>
      </p:sp>
    </p:spTree>
    <p:extLst>
      <p:ext uri="{BB962C8B-B14F-4D97-AF65-F5344CB8AC3E}">
        <p14:creationId xmlns:p14="http://schemas.microsoft.com/office/powerpoint/2010/main" val="1809497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hree columns">
  <p:cSld name="Three columns">
    <p:spTree>
      <p:nvGrpSpPr>
        <p:cNvPr id="1" name="Shape 223"/>
        <p:cNvGrpSpPr/>
        <p:nvPr/>
      </p:nvGrpSpPr>
      <p:grpSpPr>
        <a:xfrm>
          <a:off x="0" y="0"/>
          <a:ext cx="0" cy="0"/>
          <a:chOff x="0" y="0"/>
          <a:chExt cx="0" cy="0"/>
        </a:xfrm>
      </p:grpSpPr>
      <p:cxnSp>
        <p:nvCxnSpPr>
          <p:cNvPr id="224" name="Google Shape;224;p14"/>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225" name="Google Shape;225;p14"/>
          <p:cNvSpPr txBox="1">
            <a:spLocks noGrp="1"/>
          </p:cNvSpPr>
          <p:nvPr>
            <p:ph type="title"/>
          </p:nvPr>
        </p:nvSpPr>
        <p:spPr>
          <a:xfrm>
            <a:off x="1914400" y="460305"/>
            <a:ext cx="93232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400">
                <a:latin typeface="Odibee Sans"/>
                <a:ea typeface="Odibee Sans"/>
                <a:cs typeface="Odibee Sans"/>
                <a:sym typeface="Odibee San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226" name="Google Shape;226;p14"/>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27" name="Google Shape;227;p14"/>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28" name="Google Shape;228;p14"/>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29" name="Google Shape;229;p14"/>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30" name="Google Shape;230;p14"/>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31" name="Google Shape;231;p14"/>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32" name="Google Shape;232;p14"/>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33" name="Google Shape;233;p14"/>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234" name="Google Shape;234;p14"/>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5" name="Google Shape;235;p14"/>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6" name="Google Shape;236;p14"/>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7" name="Google Shape;237;p14"/>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8" name="Google Shape;238;p14"/>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9" name="Google Shape;239;p14"/>
          <p:cNvSpPr txBox="1">
            <a:spLocks noGrp="1"/>
          </p:cNvSpPr>
          <p:nvPr>
            <p:ph type="subTitle" idx="1"/>
          </p:nvPr>
        </p:nvSpPr>
        <p:spPr>
          <a:xfrm flipH="1">
            <a:off x="2108139" y="5219367"/>
            <a:ext cx="28188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0" name="Google Shape;240;p14"/>
          <p:cNvSpPr txBox="1">
            <a:spLocks noGrp="1"/>
          </p:cNvSpPr>
          <p:nvPr>
            <p:ph type="subTitle" idx="2"/>
          </p:nvPr>
        </p:nvSpPr>
        <p:spPr>
          <a:xfrm flipH="1">
            <a:off x="2108279" y="4699671"/>
            <a:ext cx="2818800" cy="580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Roboto Condensed"/>
              <a:buNone/>
              <a:defRPr sz="3200">
                <a:latin typeface="Odibee Sans"/>
                <a:ea typeface="Odibee Sans"/>
                <a:cs typeface="Odibee Sans"/>
                <a:sym typeface="Odibee Sans"/>
              </a:defRPr>
            </a:lvl1pPr>
            <a:lvl2pPr lvl="1"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2pPr>
            <a:lvl3pPr lvl="2"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3pPr>
            <a:lvl4pPr lvl="3"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4pPr>
            <a:lvl5pPr lvl="4"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5pPr>
            <a:lvl6pPr lvl="5"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6pPr>
            <a:lvl7pPr lvl="6"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7pPr>
            <a:lvl8pPr lvl="7"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8pPr>
            <a:lvl9pPr lvl="8"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9pPr>
          </a:lstStyle>
          <a:p>
            <a:endParaRPr/>
          </a:p>
        </p:txBody>
      </p:sp>
      <p:sp>
        <p:nvSpPr>
          <p:cNvPr id="241" name="Google Shape;241;p14"/>
          <p:cNvSpPr txBox="1">
            <a:spLocks noGrp="1"/>
          </p:cNvSpPr>
          <p:nvPr>
            <p:ph type="subTitle" idx="3"/>
          </p:nvPr>
        </p:nvSpPr>
        <p:spPr>
          <a:xfrm flipH="1">
            <a:off x="5166651" y="4121300"/>
            <a:ext cx="28188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2" name="Google Shape;242;p14"/>
          <p:cNvSpPr txBox="1">
            <a:spLocks noGrp="1"/>
          </p:cNvSpPr>
          <p:nvPr>
            <p:ph type="subTitle" idx="4"/>
          </p:nvPr>
        </p:nvSpPr>
        <p:spPr>
          <a:xfrm flipH="1">
            <a:off x="5166651" y="3599700"/>
            <a:ext cx="2818800" cy="580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Roboto Condensed"/>
              <a:buNone/>
              <a:defRPr sz="3200">
                <a:latin typeface="Odibee Sans"/>
                <a:ea typeface="Odibee Sans"/>
                <a:cs typeface="Odibee Sans"/>
                <a:sym typeface="Odibee Sans"/>
              </a:defRPr>
            </a:lvl1pPr>
            <a:lvl2pPr lvl="1"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2pPr>
            <a:lvl3pPr lvl="2"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3pPr>
            <a:lvl4pPr lvl="3"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4pPr>
            <a:lvl5pPr lvl="4"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5pPr>
            <a:lvl6pPr lvl="5"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6pPr>
            <a:lvl7pPr lvl="6"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7pPr>
            <a:lvl8pPr lvl="7"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8pPr>
            <a:lvl9pPr lvl="8"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9pPr>
          </a:lstStyle>
          <a:p>
            <a:endParaRPr/>
          </a:p>
        </p:txBody>
      </p:sp>
      <p:sp>
        <p:nvSpPr>
          <p:cNvPr id="243" name="Google Shape;243;p14"/>
          <p:cNvSpPr txBox="1">
            <a:spLocks noGrp="1"/>
          </p:cNvSpPr>
          <p:nvPr>
            <p:ph type="subTitle" idx="5"/>
          </p:nvPr>
        </p:nvSpPr>
        <p:spPr>
          <a:xfrm flipH="1">
            <a:off x="8225068" y="5206667"/>
            <a:ext cx="2818800" cy="78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44" name="Google Shape;244;p14"/>
          <p:cNvSpPr txBox="1">
            <a:spLocks noGrp="1"/>
          </p:cNvSpPr>
          <p:nvPr>
            <p:ph type="subTitle" idx="6"/>
          </p:nvPr>
        </p:nvSpPr>
        <p:spPr>
          <a:xfrm flipH="1">
            <a:off x="8225068" y="4699671"/>
            <a:ext cx="2818800" cy="5804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Roboto Condensed"/>
              <a:buNone/>
              <a:defRPr sz="3200">
                <a:latin typeface="Odibee Sans"/>
                <a:ea typeface="Odibee Sans"/>
                <a:cs typeface="Odibee Sans"/>
                <a:sym typeface="Odibee Sans"/>
              </a:defRPr>
            </a:lvl1pPr>
            <a:lvl2pPr lvl="1"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2pPr>
            <a:lvl3pPr lvl="2"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3pPr>
            <a:lvl4pPr lvl="3"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4pPr>
            <a:lvl5pPr lvl="4"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5pPr>
            <a:lvl6pPr lvl="5"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6pPr>
            <a:lvl7pPr lvl="6"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7pPr>
            <a:lvl8pPr lvl="7"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8pPr>
            <a:lvl9pPr lvl="8" algn="ctr" rtl="0">
              <a:lnSpc>
                <a:spcPct val="100000"/>
              </a:lnSpc>
              <a:spcBef>
                <a:spcPts val="0"/>
              </a:spcBef>
              <a:spcAft>
                <a:spcPts val="0"/>
              </a:spcAft>
              <a:buSzPts val="2400"/>
              <a:buFont typeface="Roboto Condensed"/>
              <a:buNone/>
              <a:defRPr sz="3200" b="1">
                <a:latin typeface="Roboto Condensed"/>
                <a:ea typeface="Roboto Condensed"/>
                <a:cs typeface="Roboto Condensed"/>
                <a:sym typeface="Roboto Condensed"/>
              </a:defRPr>
            </a:lvl9pPr>
          </a:lstStyle>
          <a:p>
            <a:endParaRPr/>
          </a:p>
        </p:txBody>
      </p:sp>
    </p:spTree>
    <p:extLst>
      <p:ext uri="{BB962C8B-B14F-4D97-AF65-F5344CB8AC3E}">
        <p14:creationId xmlns:p14="http://schemas.microsoft.com/office/powerpoint/2010/main" val="26338233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Encabezado de sección 1">
  <p:cSld name="Encabezado de sección 1">
    <p:bg>
      <p:bgPr>
        <a:solidFill>
          <a:schemeClr val="lt1"/>
        </a:solidFill>
        <a:effectLst/>
      </p:bgPr>
    </p:bg>
    <p:spTree>
      <p:nvGrpSpPr>
        <p:cNvPr id="1" name="Shape 245"/>
        <p:cNvGrpSpPr/>
        <p:nvPr/>
      </p:nvGrpSpPr>
      <p:grpSpPr>
        <a:xfrm>
          <a:off x="0" y="0"/>
          <a:ext cx="0" cy="0"/>
          <a:chOff x="0" y="0"/>
          <a:chExt cx="0" cy="0"/>
        </a:xfrm>
      </p:grpSpPr>
      <p:cxnSp>
        <p:nvCxnSpPr>
          <p:cNvPr id="246" name="Google Shape;246;p15"/>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47" name="Google Shape;247;p15"/>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48" name="Google Shape;248;p15"/>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49" name="Google Shape;249;p15"/>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0" name="Google Shape;250;p15"/>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1" name="Google Shape;251;p15"/>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2" name="Google Shape;252;p15"/>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53" name="Google Shape;253;p15"/>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254" name="Google Shape;254;p15"/>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5" name="Google Shape;255;p15"/>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6" name="Google Shape;256;p15"/>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7" name="Google Shape;257;p15"/>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8" name="Google Shape;258;p15"/>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9" name="Google Shape;259;p15"/>
          <p:cNvSpPr txBox="1">
            <a:spLocks noGrp="1"/>
          </p:cNvSpPr>
          <p:nvPr>
            <p:ph type="ctrTitle"/>
          </p:nvPr>
        </p:nvSpPr>
        <p:spPr>
          <a:xfrm rot="-159">
            <a:off x="1881819" y="3518759"/>
            <a:ext cx="8660800" cy="1194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6933">
                <a:latin typeface="Odibee Sans"/>
                <a:ea typeface="Odibee Sans"/>
                <a:cs typeface="Odibee Sans"/>
                <a:sym typeface="Odibee Sans"/>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60" name="Google Shape;260;p15"/>
          <p:cNvSpPr txBox="1">
            <a:spLocks noGrp="1"/>
          </p:cNvSpPr>
          <p:nvPr>
            <p:ph type="subTitle" idx="1"/>
          </p:nvPr>
        </p:nvSpPr>
        <p:spPr>
          <a:xfrm rot="891">
            <a:off x="3265700" y="4531380"/>
            <a:ext cx="6170000" cy="64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133">
                <a:latin typeface="Bellota Text"/>
                <a:ea typeface="Bellota Text"/>
                <a:cs typeface="Bellota Text"/>
                <a:sym typeface="Bellota Text"/>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61" name="Google Shape;261;p15"/>
          <p:cNvSpPr/>
          <p:nvPr/>
        </p:nvSpPr>
        <p:spPr>
          <a:xfrm rot="5400000" flipH="1">
            <a:off x="11361467" y="-124467"/>
            <a:ext cx="720400" cy="969200"/>
          </a:xfrm>
          <a:prstGeom prst="rtTriangle">
            <a:avLst/>
          </a:prstGeom>
          <a:solidFill>
            <a:schemeClr val="lt1"/>
          </a:solidFill>
          <a:ln>
            <a:noFill/>
          </a:ln>
          <a:effectLst>
            <a:outerShdw blurRad="57150" dist="19050" dir="1860000" algn="bl" rotWithShape="0">
              <a:srgbClr val="000000">
                <a:alpha val="18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63356218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80"/>
        <p:cNvGrpSpPr/>
        <p:nvPr/>
      </p:nvGrpSpPr>
      <p:grpSpPr>
        <a:xfrm>
          <a:off x="0" y="0"/>
          <a:ext cx="0" cy="0"/>
          <a:chOff x="0" y="0"/>
          <a:chExt cx="0" cy="0"/>
        </a:xfrm>
      </p:grpSpPr>
      <p:cxnSp>
        <p:nvCxnSpPr>
          <p:cNvPr id="281" name="Google Shape;281;p17"/>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82" name="Google Shape;282;p17"/>
          <p:cNvCxnSpPr/>
          <p:nvPr/>
        </p:nvCxnSpPr>
        <p:spPr>
          <a:xfrm>
            <a:off x="955600" y="1155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83" name="Google Shape;283;p17"/>
          <p:cNvCxnSpPr/>
          <p:nvPr/>
        </p:nvCxnSpPr>
        <p:spPr>
          <a:xfrm>
            <a:off x="955600" y="1892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84" name="Google Shape;284;p17"/>
          <p:cNvCxnSpPr/>
          <p:nvPr/>
        </p:nvCxnSpPr>
        <p:spPr>
          <a:xfrm>
            <a:off x="955600" y="26306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85" name="Google Shape;285;p17"/>
          <p:cNvCxnSpPr/>
          <p:nvPr/>
        </p:nvCxnSpPr>
        <p:spPr>
          <a:xfrm>
            <a:off x="955600" y="33684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86" name="Google Shape;286;p17"/>
          <p:cNvCxnSpPr/>
          <p:nvPr/>
        </p:nvCxnSpPr>
        <p:spPr>
          <a:xfrm>
            <a:off x="955600" y="41062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87" name="Google Shape;287;p17"/>
          <p:cNvCxnSpPr/>
          <p:nvPr/>
        </p:nvCxnSpPr>
        <p:spPr>
          <a:xfrm>
            <a:off x="955600" y="48440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88" name="Google Shape;288;p17"/>
          <p:cNvCxnSpPr/>
          <p:nvPr/>
        </p:nvCxnSpPr>
        <p:spPr>
          <a:xfrm>
            <a:off x="955600" y="5581833"/>
            <a:ext cx="11236400" cy="0"/>
          </a:xfrm>
          <a:prstGeom prst="straightConnector1">
            <a:avLst/>
          </a:prstGeom>
          <a:noFill/>
          <a:ln w="9525" cap="flat" cmpd="sng">
            <a:solidFill>
              <a:srgbClr val="EAE9E5"/>
            </a:solidFill>
            <a:prstDash val="solid"/>
            <a:round/>
            <a:headEnd type="none" w="med" len="med"/>
            <a:tailEnd type="none" w="med" len="med"/>
          </a:ln>
        </p:spPr>
      </p:cxnSp>
      <p:cxnSp>
        <p:nvCxnSpPr>
          <p:cNvPr id="289" name="Google Shape;289;p17"/>
          <p:cNvCxnSpPr/>
          <p:nvPr/>
        </p:nvCxnSpPr>
        <p:spPr>
          <a:xfrm>
            <a:off x="955600" y="6319633"/>
            <a:ext cx="11236400" cy="0"/>
          </a:xfrm>
          <a:prstGeom prst="straightConnector1">
            <a:avLst/>
          </a:prstGeom>
          <a:noFill/>
          <a:ln w="9525" cap="flat" cmpd="sng">
            <a:solidFill>
              <a:srgbClr val="EAE9E5"/>
            </a:solidFill>
            <a:prstDash val="solid"/>
            <a:round/>
            <a:headEnd type="none" w="med" len="med"/>
            <a:tailEnd type="none" w="med" len="med"/>
          </a:ln>
        </p:spPr>
      </p:cxnSp>
      <p:sp>
        <p:nvSpPr>
          <p:cNvPr id="290" name="Google Shape;290;p17"/>
          <p:cNvSpPr/>
          <p:nvPr/>
        </p:nvSpPr>
        <p:spPr>
          <a:xfrm>
            <a:off x="0" y="-22467"/>
            <a:ext cx="955600" cy="6880400"/>
          </a:xfrm>
          <a:prstGeom prst="rect">
            <a:avLst/>
          </a:prstGeom>
          <a:solidFill>
            <a:schemeClr val="accent1"/>
          </a:solidFill>
          <a:ln>
            <a:noFill/>
          </a:ln>
          <a:effectLst>
            <a:outerShdw blurRad="28575" dist="19050" dir="1938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1" name="Google Shape;291;p17"/>
          <p:cNvSpPr/>
          <p:nvPr/>
        </p:nvSpPr>
        <p:spPr>
          <a:xfrm>
            <a:off x="364809" y="104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2" name="Google Shape;292;p17"/>
          <p:cNvSpPr/>
          <p:nvPr/>
        </p:nvSpPr>
        <p:spPr>
          <a:xfrm>
            <a:off x="364809" y="25218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3" name="Google Shape;293;p17"/>
          <p:cNvSpPr/>
          <p:nvPr/>
        </p:nvSpPr>
        <p:spPr>
          <a:xfrm>
            <a:off x="364809" y="41062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4" name="Google Shape;294;p17"/>
          <p:cNvSpPr/>
          <p:nvPr/>
        </p:nvSpPr>
        <p:spPr>
          <a:xfrm>
            <a:off x="364809" y="5473033"/>
            <a:ext cx="217600" cy="217600"/>
          </a:xfrm>
          <a:prstGeom prst="ellipse">
            <a:avLst/>
          </a:pr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6737647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6360D731-D3D9-4ED2-B598-3A4261CD0E3A}" type="datetimeFigureOut">
              <a:rPr lang="en-US" smtClean="0"/>
              <a:pPr>
                <a:defRPr/>
              </a:pPr>
              <a:t>3/23/2024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81B0657-6C3C-4A00-BFAD-5827704F48F9}" type="slidenum">
              <a:rPr lang="en-US" smtClean="0"/>
              <a:pPr>
                <a:defRPr/>
              </a:pPr>
              <a:t>‹#›</a:t>
            </a:fld>
            <a:endParaRPr lang="en-US"/>
          </a:p>
        </p:txBody>
      </p:sp>
    </p:spTree>
    <p:extLst>
      <p:ext uri="{BB962C8B-B14F-4D97-AF65-F5344CB8AC3E}">
        <p14:creationId xmlns:p14="http://schemas.microsoft.com/office/powerpoint/2010/main" val="22694199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7BDE23-A1C1-4C51-9B73-D019CE16F9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3ABBDB-544E-4558-828C-0BF03437F1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253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7BDE23-A1C1-4C51-9B73-D019CE16F9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3ABBDB-544E-4558-828C-0BF03437F1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73754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7BDE23-A1C1-4C51-9B73-D019CE16F9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3ABBDB-544E-4558-828C-0BF03437F1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56149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7BDE23-A1C1-4C51-9B73-D019CE16F9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3ABBDB-544E-4558-828C-0BF03437F1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3665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7BDE23-A1C1-4C51-9B73-D019CE16F9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3ABBDB-544E-4558-828C-0BF03437F1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02175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7BDE23-A1C1-4C51-9B73-D019CE16F9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3ABBDB-544E-4558-828C-0BF03437F1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6811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CCA05-FA34-23BD-B242-842B8411D528}"/>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FEF712FA-7B3F-1F22-CBBA-CF201DD0C5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BBA150-9456-A0CB-1072-C0FF6B25D6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C35DC010-CF4A-69D4-3EC1-C9700953D2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4D924DE-3887-9831-D22B-67BF583CCE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555174D0-600A-0FFD-42CB-E711A16B2D15}"/>
              </a:ext>
            </a:extLst>
          </p:cNvPr>
          <p:cNvSpPr>
            <a:spLocks noGrp="1"/>
          </p:cNvSpPr>
          <p:nvPr>
            <p:ph type="dt" sz="half" idx="10"/>
          </p:nvPr>
        </p:nvSpPr>
        <p:spPr/>
        <p:txBody>
          <a:bodyPr/>
          <a:lstStyle/>
          <a:p>
            <a:fld id="{4552EFF0-5D77-DE45-9C40-32FE2E6BA377}" type="datetimeFigureOut">
              <a:rPr lang="en-AU" smtClean="0"/>
              <a:t>23/03/2024</a:t>
            </a:fld>
            <a:endParaRPr lang="en-AU"/>
          </a:p>
        </p:txBody>
      </p:sp>
      <p:sp>
        <p:nvSpPr>
          <p:cNvPr id="8" name="Footer Placeholder 7">
            <a:extLst>
              <a:ext uri="{FF2B5EF4-FFF2-40B4-BE49-F238E27FC236}">
                <a16:creationId xmlns:a16="http://schemas.microsoft.com/office/drawing/2014/main" id="{7E07A086-19B3-8BFF-1E1C-DB7F516D4D91}"/>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FF458EE2-FB69-2D14-3887-EB95506D4B61}"/>
              </a:ext>
            </a:extLst>
          </p:cNvPr>
          <p:cNvSpPr>
            <a:spLocks noGrp="1"/>
          </p:cNvSpPr>
          <p:nvPr>
            <p:ph type="sldNum" sz="quarter" idx="12"/>
          </p:nvPr>
        </p:nvSpPr>
        <p:spPr/>
        <p:txBody>
          <a:bodyPr/>
          <a:lstStyle/>
          <a:p>
            <a:fld id="{BB905A2A-07CA-B447-AE8E-E9D07E3FA471}" type="slidenum">
              <a:rPr lang="en-AU" smtClean="0"/>
              <a:t>‹#›</a:t>
            </a:fld>
            <a:endParaRPr lang="en-AU"/>
          </a:p>
        </p:txBody>
      </p:sp>
    </p:spTree>
    <p:extLst>
      <p:ext uri="{BB962C8B-B14F-4D97-AF65-F5344CB8AC3E}">
        <p14:creationId xmlns:p14="http://schemas.microsoft.com/office/powerpoint/2010/main" val="34766909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7BDE23-A1C1-4C51-9B73-D019CE16F9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3ABBDB-544E-4558-828C-0BF03437F1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1858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7BDE23-A1C1-4C51-9B73-D019CE16F9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3ABBDB-544E-4558-828C-0BF03437F1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1606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7BDE23-A1C1-4C51-9B73-D019CE16F9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3ABBDB-544E-4558-828C-0BF03437F1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8058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7BDE23-A1C1-4C51-9B73-D019CE16F9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3ABBDB-544E-4558-828C-0BF03437F1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56137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87BDE23-A1C1-4C51-9B73-D019CE16F9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3ABBDB-544E-4558-828C-0BF03437F1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50100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9234543"/>
      </p:ext>
    </p:extLst>
  </p:cSld>
  <p:clrMapOvr>
    <a:masterClrMapping/>
  </p:clrMapOvr>
  <mc:AlternateContent xmlns:mc="http://schemas.openxmlformats.org/markup-compatibility/2006" xmlns:p14="http://schemas.microsoft.com/office/powerpoint/2010/main">
    <mc:Choice Requires="p14">
      <p:transition spd="slow" p14:dur="1250" advClick="0" advTm="0">
        <p:blinds dir="vert"/>
      </p:transition>
    </mc:Choice>
    <mc:Fallback xmlns="">
      <p:transition spd="slow" advClick="0" advTm="0">
        <p:blinds dir="vert"/>
      </p:transition>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134143"/>
      </p:ext>
    </p:extLst>
  </p:cSld>
  <p:clrMapOvr>
    <a:masterClrMapping/>
  </p:clrMapOvr>
  <mc:AlternateContent xmlns:mc="http://schemas.openxmlformats.org/markup-compatibility/2006" xmlns:p14="http://schemas.microsoft.com/office/powerpoint/2010/main">
    <mc:Choice Requires="p14">
      <p:transition spd="slow" p14:dur="1250" advClick="0" advTm="0">
        <p:blinds dir="vert"/>
      </p:transition>
    </mc:Choice>
    <mc:Fallback xmlns="">
      <p:transition spd="slow" advClick="0" advTm="0">
        <p:blinds dir="vert"/>
      </p:transition>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BF585A-A565-448C-A0F9-FF2FA03C6E74}" type="datetimeFigureOut">
              <a:rPr kumimoji="0" lang="zh-CN" altLang="en-US" sz="1800" b="0" i="0" u="none" strike="noStrike" kern="1200" cap="none" spc="0" normalizeH="0" baseline="0" noProof="0" smtClean="0">
                <a:ln>
                  <a:noFill/>
                </a:ln>
                <a:solidFill>
                  <a:prstClr val="black"/>
                </a:solidFill>
                <a:effectLst/>
                <a:uLnTx/>
                <a:uFillTx/>
                <a:latin typeface="Calibri"/>
                <a:cs typeface="+mn-cs"/>
              </a:rPr>
              <a:pPr marL="0" marR="0" lvl="0" indent="0" algn="l" defTabSz="457200" rtl="0" eaLnBrk="1" fontAlgn="auto" latinLnBrk="0" hangingPunct="1">
                <a:lnSpc>
                  <a:spcPct val="100000"/>
                </a:lnSpc>
                <a:spcBef>
                  <a:spcPts val="0"/>
                </a:spcBef>
                <a:spcAft>
                  <a:spcPts val="0"/>
                </a:spcAft>
                <a:buClrTx/>
                <a:buSzTx/>
                <a:buFontTx/>
                <a:buNone/>
                <a:tabLst/>
                <a:defRPr/>
              </a:pPr>
              <a:t>2024/3/23</a:t>
            </a:fld>
            <a:endParaRPr kumimoji="0" lang="zh-CN" altLang="en-US" sz="1800" b="0" i="0" u="none" strike="noStrike" kern="1200" cap="none" spc="0" normalizeH="0" baseline="0" noProof="0">
              <a:ln>
                <a:noFill/>
              </a:ln>
              <a:solidFill>
                <a:prstClr val="black"/>
              </a:solidFill>
              <a:effectLst/>
              <a:uLnTx/>
              <a:uFillTx/>
              <a:latin typeface="Calibri"/>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362607B-C3C5-4423-BE98-0A3E96D36AB8}" type="slidenum">
              <a:rPr kumimoji="0" lang="zh-CN" altLang="en-US" sz="1800" b="0" i="0" u="none" strike="noStrike" kern="1200" cap="none" spc="0" normalizeH="0" baseline="0" noProof="0" smtClean="0">
                <a:ln>
                  <a:noFill/>
                </a:ln>
                <a:solidFill>
                  <a:prstClr val="black"/>
                </a:solidFill>
                <a:effectLst/>
                <a:uLnTx/>
                <a:uFillTx/>
                <a:latin typeface="Calibri"/>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Calibri"/>
              <a:cs typeface="+mn-cs"/>
            </a:endParaRPr>
          </a:p>
        </p:txBody>
      </p:sp>
    </p:spTree>
    <p:extLst>
      <p:ext uri="{BB962C8B-B14F-4D97-AF65-F5344CB8AC3E}">
        <p14:creationId xmlns:p14="http://schemas.microsoft.com/office/powerpoint/2010/main" val="671297668"/>
      </p:ext>
    </p:extLst>
  </p:cSld>
  <p:clrMapOvr>
    <a:masterClrMapping/>
  </p:clrMapOvr>
  <mc:AlternateContent xmlns:mc="http://schemas.openxmlformats.org/markup-compatibility/2006" xmlns:p14="http://schemas.microsoft.com/office/powerpoint/2010/main">
    <mc:Choice Requires="p14">
      <p:transition spd="slow" p14:dur="1250" advClick="0" advTm="0">
        <p:blinds dir="vert"/>
      </p:transition>
    </mc:Choice>
    <mc:Fallback xmlns="">
      <p:transition spd="slow" advClick="0" advTm="0">
        <p:blinds dir="vert"/>
      </p:transition>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320636"/>
      </p:ext>
    </p:extLst>
  </p:cSld>
  <p:clrMapOvr>
    <a:masterClrMapping/>
  </p:clrMapOvr>
  <mc:AlternateContent xmlns:mc="http://schemas.openxmlformats.org/markup-compatibility/2006" xmlns:p14="http://schemas.microsoft.com/office/powerpoint/2010/main">
    <mc:Choice Requires="p14">
      <p:transition spd="slow" p14:dur="1250" advClick="0" advTm="0">
        <p:blinds dir="vert"/>
      </p:transition>
    </mc:Choice>
    <mc:Fallback xmlns="">
      <p:transition spd="slow" advClick="0" advTm="0">
        <p:blinds dir="vert"/>
      </p:transition>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spTree>
    <p:extLst>
      <p:ext uri="{BB962C8B-B14F-4D97-AF65-F5344CB8AC3E}">
        <p14:creationId xmlns:p14="http://schemas.microsoft.com/office/powerpoint/2010/main" val="300467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EA223-9581-B895-A28F-A79403F907EB}"/>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3540336-4EAB-E4F8-FAAB-59074842830A}"/>
              </a:ext>
            </a:extLst>
          </p:cNvPr>
          <p:cNvSpPr>
            <a:spLocks noGrp="1"/>
          </p:cNvSpPr>
          <p:nvPr>
            <p:ph type="dt" sz="half" idx="10"/>
          </p:nvPr>
        </p:nvSpPr>
        <p:spPr/>
        <p:txBody>
          <a:bodyPr/>
          <a:lstStyle/>
          <a:p>
            <a:fld id="{4552EFF0-5D77-DE45-9C40-32FE2E6BA377}" type="datetimeFigureOut">
              <a:rPr lang="en-AU" smtClean="0"/>
              <a:t>23/03/2024</a:t>
            </a:fld>
            <a:endParaRPr lang="en-AU"/>
          </a:p>
        </p:txBody>
      </p:sp>
      <p:sp>
        <p:nvSpPr>
          <p:cNvPr id="4" name="Footer Placeholder 3">
            <a:extLst>
              <a:ext uri="{FF2B5EF4-FFF2-40B4-BE49-F238E27FC236}">
                <a16:creationId xmlns:a16="http://schemas.microsoft.com/office/drawing/2014/main" id="{67A9E9D1-8B6F-C10F-F307-3A6A0C65C284}"/>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56EBCFA3-A6BC-FC3E-9FB5-3C1E1B4BF597}"/>
              </a:ext>
            </a:extLst>
          </p:cNvPr>
          <p:cNvSpPr>
            <a:spLocks noGrp="1"/>
          </p:cNvSpPr>
          <p:nvPr>
            <p:ph type="sldNum" sz="quarter" idx="12"/>
          </p:nvPr>
        </p:nvSpPr>
        <p:spPr/>
        <p:txBody>
          <a:bodyPr/>
          <a:lstStyle/>
          <a:p>
            <a:fld id="{BB905A2A-07CA-B447-AE8E-E9D07E3FA471}" type="slidenum">
              <a:rPr lang="en-AU" smtClean="0"/>
              <a:t>‹#›</a:t>
            </a:fld>
            <a:endParaRPr lang="en-AU"/>
          </a:p>
        </p:txBody>
      </p:sp>
    </p:spTree>
    <p:extLst>
      <p:ext uri="{BB962C8B-B14F-4D97-AF65-F5344CB8AC3E}">
        <p14:creationId xmlns:p14="http://schemas.microsoft.com/office/powerpoint/2010/main" val="36754435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9600" b="0" i="0" u="none" strike="noStrike" kern="1200" cap="none" spc="0" normalizeH="0" baseline="0" noProof="0" dirty="0">
                <a:ln>
                  <a:noFill/>
                </a:ln>
                <a:solidFill>
                  <a:srgbClr val="70AD47">
                    <a:lumMod val="50000"/>
                  </a:srgbClr>
                </a:solidFill>
                <a:effectLst/>
                <a:uLnTx/>
                <a:uFillTx/>
                <a:latin typeface="UTM Cookies"/>
                <a:ea typeface="+mn-ea"/>
                <a:cs typeface="+mn-cs"/>
              </a:rPr>
              <a:t>KHÁM PHÁ</a:t>
            </a:r>
          </a:p>
        </p:txBody>
      </p:sp>
    </p:spTree>
    <p:extLst>
      <p:ext uri="{BB962C8B-B14F-4D97-AF65-F5344CB8AC3E}">
        <p14:creationId xmlns:p14="http://schemas.microsoft.com/office/powerpoint/2010/main" val="2554191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9600" b="0" i="0" u="none" strike="noStrike" kern="1200" cap="none" spc="0" normalizeH="0" baseline="0" noProof="0" dirty="0">
                <a:ln>
                  <a:noFill/>
                </a:ln>
                <a:solidFill>
                  <a:srgbClr val="C00000"/>
                </a:solidFill>
                <a:effectLst/>
                <a:uLnTx/>
                <a:uFillTx/>
                <a:latin typeface="UTM Cookies"/>
                <a:ea typeface="+mn-ea"/>
                <a:cs typeface="+mn-cs"/>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Tree>
    <p:extLst>
      <p:ext uri="{BB962C8B-B14F-4D97-AF65-F5344CB8AC3E}">
        <p14:creationId xmlns:p14="http://schemas.microsoft.com/office/powerpoint/2010/main" val="4161122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8800" b="0" i="0" u="none" strike="noStrike" kern="1200" cap="none" spc="0" normalizeH="0" baseline="0" noProof="0">
                <a:ln>
                  <a:noFill/>
                </a:ln>
                <a:solidFill>
                  <a:srgbClr val="002060"/>
                </a:solidFill>
                <a:effectLst/>
                <a:uLnTx/>
                <a:uFillTx/>
                <a:latin typeface="UTM Cookies"/>
                <a:ea typeface="+mn-ea"/>
                <a:cs typeface="+mn-cs"/>
              </a:rPr>
              <a:t>LUYỆN TẬP</a:t>
            </a:r>
            <a:endParaRPr kumimoji="0" lang="vi-VN" sz="8800" b="0" i="0" u="none" strike="noStrike" kern="1200" cap="none" spc="0" normalizeH="0" baseline="0" noProof="0" dirty="0">
              <a:ln>
                <a:noFill/>
              </a:ln>
              <a:solidFill>
                <a:srgbClr val="002060"/>
              </a:solidFill>
              <a:effectLst/>
              <a:uLnTx/>
              <a:uFillTx/>
              <a:latin typeface="UTM Cookies"/>
              <a:ea typeface="+mn-ea"/>
              <a:cs typeface="+mn-cs"/>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Tree>
    <p:extLst>
      <p:ext uri="{BB962C8B-B14F-4D97-AF65-F5344CB8AC3E}">
        <p14:creationId xmlns:p14="http://schemas.microsoft.com/office/powerpoint/2010/main" val="259549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5080994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spTree>
    <p:extLst>
      <p:ext uri="{BB962C8B-B14F-4D97-AF65-F5344CB8AC3E}">
        <p14:creationId xmlns:p14="http://schemas.microsoft.com/office/powerpoint/2010/main" val="229079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0" i="0" u="none" strike="noStrike" kern="1200" cap="none" spc="0" normalizeH="0" baseline="0" noProof="0" dirty="0">
                <a:ln>
                  <a:noFill/>
                </a:ln>
                <a:solidFill>
                  <a:srgbClr val="70AD47">
                    <a:lumMod val="50000"/>
                  </a:srgbClr>
                </a:solidFill>
                <a:effectLst/>
                <a:uLnTx/>
                <a:uFillTx/>
                <a:latin typeface="UTM Cookies"/>
                <a:ea typeface="+mn-ea"/>
                <a:cs typeface="+mn-cs"/>
              </a:rPr>
              <a:t>KHÁM PHÁ</a:t>
            </a:r>
          </a:p>
        </p:txBody>
      </p:sp>
    </p:spTree>
    <p:extLst>
      <p:ext uri="{BB962C8B-B14F-4D97-AF65-F5344CB8AC3E}">
        <p14:creationId xmlns:p14="http://schemas.microsoft.com/office/powerpoint/2010/main" val="1616292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0" i="0" u="none" strike="noStrike" kern="1200" cap="none" spc="0" normalizeH="0" baseline="0" noProof="0" dirty="0">
                <a:ln>
                  <a:noFill/>
                </a:ln>
                <a:solidFill>
                  <a:srgbClr val="C00000"/>
                </a:solidFill>
                <a:effectLst/>
                <a:uLnTx/>
                <a:uFillTx/>
                <a:latin typeface="UTM Cookies"/>
                <a:ea typeface="+mn-ea"/>
                <a:cs typeface="+mn-cs"/>
              </a:rPr>
              <a:t>HOẠT ĐỘNG</a:t>
            </a:r>
          </a:p>
        </p:txBody>
      </p:sp>
    </p:spTree>
    <p:extLst>
      <p:ext uri="{BB962C8B-B14F-4D97-AF65-F5344CB8AC3E}">
        <p14:creationId xmlns:p14="http://schemas.microsoft.com/office/powerpoint/2010/main" val="403855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0" i="0" u="none" strike="noStrike" kern="1200" cap="none" spc="0" normalizeH="0" baseline="0" noProof="0" dirty="0">
                <a:ln>
                  <a:noFill/>
                </a:ln>
                <a:solidFill>
                  <a:srgbClr val="002060"/>
                </a:solidFill>
                <a:effectLst/>
                <a:uLnTx/>
                <a:uFillTx/>
                <a:latin typeface="UTM Cookies"/>
                <a:ea typeface="+mn-ea"/>
                <a:cs typeface="+mn-cs"/>
              </a:rPr>
              <a:t>LUYỆN TẬP</a:t>
            </a:r>
          </a:p>
        </p:txBody>
      </p:sp>
    </p:spTree>
    <p:extLst>
      <p:ext uri="{BB962C8B-B14F-4D97-AF65-F5344CB8AC3E}">
        <p14:creationId xmlns:p14="http://schemas.microsoft.com/office/powerpoint/2010/main" val="3839122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4460082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spTree>
    <p:extLst>
      <p:ext uri="{BB962C8B-B14F-4D97-AF65-F5344CB8AC3E}">
        <p14:creationId xmlns:p14="http://schemas.microsoft.com/office/powerpoint/2010/main" val="305139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1147D0-EB7F-99E1-D3C6-8B144B1EFC5D}"/>
              </a:ext>
            </a:extLst>
          </p:cNvPr>
          <p:cNvSpPr>
            <a:spLocks noGrp="1"/>
          </p:cNvSpPr>
          <p:nvPr>
            <p:ph type="dt" sz="half" idx="10"/>
          </p:nvPr>
        </p:nvSpPr>
        <p:spPr/>
        <p:txBody>
          <a:bodyPr/>
          <a:lstStyle/>
          <a:p>
            <a:fld id="{4552EFF0-5D77-DE45-9C40-32FE2E6BA377}" type="datetimeFigureOut">
              <a:rPr lang="en-AU" smtClean="0"/>
              <a:t>23/03/2024</a:t>
            </a:fld>
            <a:endParaRPr lang="en-AU"/>
          </a:p>
        </p:txBody>
      </p:sp>
      <p:sp>
        <p:nvSpPr>
          <p:cNvPr id="3" name="Footer Placeholder 2">
            <a:extLst>
              <a:ext uri="{FF2B5EF4-FFF2-40B4-BE49-F238E27FC236}">
                <a16:creationId xmlns:a16="http://schemas.microsoft.com/office/drawing/2014/main" id="{5FCF0243-510B-6074-25C0-ED2FB53390AD}"/>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3BDC3C86-FFE9-EB2C-B4BA-1917DD128EE8}"/>
              </a:ext>
            </a:extLst>
          </p:cNvPr>
          <p:cNvSpPr>
            <a:spLocks noGrp="1"/>
          </p:cNvSpPr>
          <p:nvPr>
            <p:ph type="sldNum" sz="quarter" idx="12"/>
          </p:nvPr>
        </p:nvSpPr>
        <p:spPr/>
        <p:txBody>
          <a:bodyPr/>
          <a:lstStyle/>
          <a:p>
            <a:fld id="{BB905A2A-07CA-B447-AE8E-E9D07E3FA471}" type="slidenum">
              <a:rPr lang="en-AU" smtClean="0"/>
              <a:t>‹#›</a:t>
            </a:fld>
            <a:endParaRPr lang="en-AU"/>
          </a:p>
        </p:txBody>
      </p:sp>
    </p:spTree>
    <p:extLst>
      <p:ext uri="{BB962C8B-B14F-4D97-AF65-F5344CB8AC3E}">
        <p14:creationId xmlns:p14="http://schemas.microsoft.com/office/powerpoint/2010/main" val="411174554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0" i="0" u="none" strike="noStrike" kern="1200" cap="none" spc="0" normalizeH="0" baseline="0" noProof="0" dirty="0">
                <a:ln>
                  <a:noFill/>
                </a:ln>
                <a:solidFill>
                  <a:srgbClr val="70AD47">
                    <a:lumMod val="50000"/>
                  </a:srgbClr>
                </a:solidFill>
                <a:effectLst/>
                <a:uLnTx/>
                <a:uFillTx/>
                <a:latin typeface="UTM Cookies"/>
                <a:ea typeface="+mn-ea"/>
                <a:cs typeface="+mn-cs"/>
              </a:rPr>
              <a:t>KHÁM PHÁ</a:t>
            </a:r>
          </a:p>
        </p:txBody>
      </p:sp>
    </p:spTree>
    <p:extLst>
      <p:ext uri="{BB962C8B-B14F-4D97-AF65-F5344CB8AC3E}">
        <p14:creationId xmlns:p14="http://schemas.microsoft.com/office/powerpoint/2010/main" val="1781301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0" i="0" u="none" strike="noStrike" kern="1200" cap="none" spc="0" normalizeH="0" baseline="0" noProof="0" dirty="0">
                <a:ln>
                  <a:noFill/>
                </a:ln>
                <a:solidFill>
                  <a:srgbClr val="C00000"/>
                </a:solidFill>
                <a:effectLst/>
                <a:uLnTx/>
                <a:uFillTx/>
                <a:latin typeface="UTM Cookies"/>
                <a:ea typeface="+mn-ea"/>
                <a:cs typeface="+mn-cs"/>
              </a:rPr>
              <a:t>HOẠT ĐỘNG</a:t>
            </a:r>
          </a:p>
        </p:txBody>
      </p:sp>
    </p:spTree>
    <p:extLst>
      <p:ext uri="{BB962C8B-B14F-4D97-AF65-F5344CB8AC3E}">
        <p14:creationId xmlns:p14="http://schemas.microsoft.com/office/powerpoint/2010/main" val="165714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0" i="0" u="none" strike="noStrike" kern="1200" cap="none" spc="0" normalizeH="0" baseline="0" noProof="0">
                <a:ln>
                  <a:noFill/>
                </a:ln>
                <a:solidFill>
                  <a:srgbClr val="002060"/>
                </a:solidFill>
                <a:effectLst/>
                <a:uLnTx/>
                <a:uFillTx/>
                <a:latin typeface="UTM Cookies"/>
                <a:ea typeface="+mn-ea"/>
                <a:cs typeface="+mn-cs"/>
              </a:rPr>
              <a:t>LUYỆN TẬP</a:t>
            </a:r>
            <a:endParaRPr kumimoji="0" lang="vi-VN" sz="11500" b="0" i="0" u="none" strike="noStrike" kern="1200" cap="none" spc="0" normalizeH="0" baseline="0" noProof="0" dirty="0">
              <a:ln>
                <a:noFill/>
              </a:ln>
              <a:solidFill>
                <a:srgbClr val="002060"/>
              </a:solidFill>
              <a:effectLst/>
              <a:uLnTx/>
              <a:uFillTx/>
              <a:latin typeface="UTM Cookies"/>
              <a:ea typeface="+mn-ea"/>
              <a:cs typeface="+mn-cs"/>
            </a:endParaRPr>
          </a:p>
        </p:txBody>
      </p:sp>
    </p:spTree>
    <p:extLst>
      <p:ext uri="{BB962C8B-B14F-4D97-AF65-F5344CB8AC3E}">
        <p14:creationId xmlns:p14="http://schemas.microsoft.com/office/powerpoint/2010/main" val="3666324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1607802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spTree>
    <p:extLst>
      <p:ext uri="{BB962C8B-B14F-4D97-AF65-F5344CB8AC3E}">
        <p14:creationId xmlns:p14="http://schemas.microsoft.com/office/powerpoint/2010/main" val="413156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0" i="0" u="none" strike="noStrike" kern="1200" cap="none" spc="0" normalizeH="0" baseline="0" noProof="0" dirty="0">
                <a:ln>
                  <a:noFill/>
                </a:ln>
                <a:solidFill>
                  <a:srgbClr val="70AD47">
                    <a:lumMod val="50000"/>
                  </a:srgbClr>
                </a:solidFill>
                <a:effectLst/>
                <a:uLnTx/>
                <a:uFillTx/>
                <a:latin typeface="UTM Cookies"/>
                <a:ea typeface="+mn-ea"/>
                <a:cs typeface="+mn-cs"/>
              </a:rPr>
              <a:t>KHÁM PHÁ</a:t>
            </a:r>
          </a:p>
        </p:txBody>
      </p:sp>
    </p:spTree>
    <p:extLst>
      <p:ext uri="{BB962C8B-B14F-4D97-AF65-F5344CB8AC3E}">
        <p14:creationId xmlns:p14="http://schemas.microsoft.com/office/powerpoint/2010/main" val="360479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0" i="0" u="none" strike="noStrike" kern="1200" cap="none" spc="0" normalizeH="0" baseline="0" noProof="0" dirty="0">
                <a:ln>
                  <a:noFill/>
                </a:ln>
                <a:solidFill>
                  <a:srgbClr val="C00000"/>
                </a:solidFill>
                <a:effectLst/>
                <a:uLnTx/>
                <a:uFillTx/>
                <a:latin typeface="UTM Cookies"/>
                <a:ea typeface="+mn-ea"/>
                <a:cs typeface="+mn-cs"/>
              </a:rPr>
              <a:t>HOẠT ĐỘNG</a:t>
            </a:r>
          </a:p>
        </p:txBody>
      </p:sp>
    </p:spTree>
    <p:extLst>
      <p:ext uri="{BB962C8B-B14F-4D97-AF65-F5344CB8AC3E}">
        <p14:creationId xmlns:p14="http://schemas.microsoft.com/office/powerpoint/2010/main" val="2715780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0" i="0" u="none" strike="noStrike" kern="1200" cap="none" spc="0" normalizeH="0" baseline="0" noProof="0">
                <a:ln>
                  <a:noFill/>
                </a:ln>
                <a:solidFill>
                  <a:srgbClr val="002060"/>
                </a:solidFill>
                <a:effectLst/>
                <a:uLnTx/>
                <a:uFillTx/>
                <a:latin typeface="UTM Cookies"/>
                <a:ea typeface="+mn-ea"/>
                <a:cs typeface="+mn-cs"/>
              </a:rPr>
              <a:t>LUYỆN TẬP</a:t>
            </a:r>
            <a:endParaRPr kumimoji="0" lang="vi-VN" sz="11500" b="0" i="0" u="none" strike="noStrike" kern="1200" cap="none" spc="0" normalizeH="0" baseline="0" noProof="0" dirty="0">
              <a:ln>
                <a:noFill/>
              </a:ln>
              <a:solidFill>
                <a:srgbClr val="002060"/>
              </a:solidFill>
              <a:effectLst/>
              <a:uLnTx/>
              <a:uFillTx/>
              <a:latin typeface="UTM Cookies"/>
              <a:ea typeface="+mn-ea"/>
              <a:cs typeface="+mn-cs"/>
            </a:endParaRPr>
          </a:p>
        </p:txBody>
      </p:sp>
    </p:spTree>
    <p:extLst>
      <p:ext uri="{BB962C8B-B14F-4D97-AF65-F5344CB8AC3E}">
        <p14:creationId xmlns:p14="http://schemas.microsoft.com/office/powerpoint/2010/main" val="51687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14302392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spTree>
    <p:extLst>
      <p:ext uri="{BB962C8B-B14F-4D97-AF65-F5344CB8AC3E}">
        <p14:creationId xmlns:p14="http://schemas.microsoft.com/office/powerpoint/2010/main" val="145278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04147-A12E-F225-6F78-F03E93D287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AB79B4DD-8205-DC87-00F2-C77A5D7839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8C166F3-B2C7-5DC3-5753-F556DBB61E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9455E4-A3FA-6C02-DC91-88D46EA43131}"/>
              </a:ext>
            </a:extLst>
          </p:cNvPr>
          <p:cNvSpPr>
            <a:spLocks noGrp="1"/>
          </p:cNvSpPr>
          <p:nvPr>
            <p:ph type="dt" sz="half" idx="10"/>
          </p:nvPr>
        </p:nvSpPr>
        <p:spPr/>
        <p:txBody>
          <a:bodyPr/>
          <a:lstStyle/>
          <a:p>
            <a:fld id="{4552EFF0-5D77-DE45-9C40-32FE2E6BA377}" type="datetimeFigureOut">
              <a:rPr lang="en-AU" smtClean="0"/>
              <a:t>23/03/2024</a:t>
            </a:fld>
            <a:endParaRPr lang="en-AU"/>
          </a:p>
        </p:txBody>
      </p:sp>
      <p:sp>
        <p:nvSpPr>
          <p:cNvPr id="6" name="Footer Placeholder 5">
            <a:extLst>
              <a:ext uri="{FF2B5EF4-FFF2-40B4-BE49-F238E27FC236}">
                <a16:creationId xmlns:a16="http://schemas.microsoft.com/office/drawing/2014/main" id="{AA35068B-A84A-FE9B-992E-A37B21D3587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E792751-F44E-888F-9ECF-7D30C38A0464}"/>
              </a:ext>
            </a:extLst>
          </p:cNvPr>
          <p:cNvSpPr>
            <a:spLocks noGrp="1"/>
          </p:cNvSpPr>
          <p:nvPr>
            <p:ph type="sldNum" sz="quarter" idx="12"/>
          </p:nvPr>
        </p:nvSpPr>
        <p:spPr/>
        <p:txBody>
          <a:bodyPr/>
          <a:lstStyle/>
          <a:p>
            <a:fld id="{BB905A2A-07CA-B447-AE8E-E9D07E3FA471}" type="slidenum">
              <a:rPr lang="en-AU" smtClean="0"/>
              <a:t>‹#›</a:t>
            </a:fld>
            <a:endParaRPr lang="en-AU"/>
          </a:p>
        </p:txBody>
      </p:sp>
    </p:spTree>
    <p:extLst>
      <p:ext uri="{BB962C8B-B14F-4D97-AF65-F5344CB8AC3E}">
        <p14:creationId xmlns:p14="http://schemas.microsoft.com/office/powerpoint/2010/main" val="9544538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0" i="0" u="none" strike="noStrike" kern="1200" cap="none" spc="0" normalizeH="0" baseline="0" noProof="0" dirty="0">
                <a:ln>
                  <a:noFill/>
                </a:ln>
                <a:solidFill>
                  <a:srgbClr val="70AD47">
                    <a:lumMod val="50000"/>
                  </a:srgbClr>
                </a:solidFill>
                <a:effectLst/>
                <a:uLnTx/>
                <a:uFillTx/>
                <a:latin typeface="UTM Cookies"/>
                <a:ea typeface="+mn-ea"/>
                <a:cs typeface="+mn-cs"/>
              </a:rPr>
              <a:t>KHÁM PHÁ</a:t>
            </a:r>
          </a:p>
        </p:txBody>
      </p:sp>
    </p:spTree>
    <p:extLst>
      <p:ext uri="{BB962C8B-B14F-4D97-AF65-F5344CB8AC3E}">
        <p14:creationId xmlns:p14="http://schemas.microsoft.com/office/powerpoint/2010/main" val="70984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0" i="0" u="none" strike="noStrike" kern="1200" cap="none" spc="0" normalizeH="0" baseline="0" noProof="0" dirty="0">
                <a:ln>
                  <a:noFill/>
                </a:ln>
                <a:solidFill>
                  <a:srgbClr val="C00000"/>
                </a:solidFill>
                <a:effectLst/>
                <a:uLnTx/>
                <a:uFillTx/>
                <a:latin typeface="UTM Cookies"/>
                <a:ea typeface="+mn-ea"/>
                <a:cs typeface="+mn-cs"/>
              </a:rPr>
              <a:t>HOẠT ĐỘNG</a:t>
            </a:r>
          </a:p>
        </p:txBody>
      </p:sp>
    </p:spTree>
    <p:extLst>
      <p:ext uri="{BB962C8B-B14F-4D97-AF65-F5344CB8AC3E}">
        <p14:creationId xmlns:p14="http://schemas.microsoft.com/office/powerpoint/2010/main" val="2967296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dirty="0">
              <a:ln>
                <a:noFill/>
              </a:ln>
              <a:solidFill>
                <a:prstClr val="black"/>
              </a:solidFill>
              <a:effectLst/>
              <a:uLnTx/>
              <a:uFillTx/>
              <a:latin typeface="Arial"/>
              <a:ea typeface="+mn-ea"/>
              <a:cs typeface="+mn-cs"/>
            </a:endParaRPr>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Arial"/>
              <a:ea typeface="+mn-ea"/>
              <a:cs typeface="+mn-cs"/>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1500" b="0" i="0" u="none" strike="noStrike" kern="1200" cap="none" spc="0" normalizeH="0" baseline="0" noProof="0">
                <a:ln>
                  <a:noFill/>
                </a:ln>
                <a:solidFill>
                  <a:srgbClr val="002060"/>
                </a:solidFill>
                <a:effectLst/>
                <a:uLnTx/>
                <a:uFillTx/>
                <a:latin typeface="UTM Cookies"/>
                <a:ea typeface="+mn-ea"/>
                <a:cs typeface="+mn-cs"/>
              </a:rPr>
              <a:t>LUYỆN TẬP</a:t>
            </a:r>
            <a:endParaRPr kumimoji="0" lang="vi-VN" sz="11500" b="0" i="0" u="none" strike="noStrike" kern="1200" cap="none" spc="0" normalizeH="0" baseline="0" noProof="0" dirty="0">
              <a:ln>
                <a:noFill/>
              </a:ln>
              <a:solidFill>
                <a:srgbClr val="002060"/>
              </a:solidFill>
              <a:effectLst/>
              <a:uLnTx/>
              <a:uFillTx/>
              <a:latin typeface="UTM Cookies"/>
              <a:ea typeface="+mn-ea"/>
              <a:cs typeface="+mn-cs"/>
            </a:endParaRPr>
          </a:p>
        </p:txBody>
      </p:sp>
    </p:spTree>
    <p:extLst>
      <p:ext uri="{BB962C8B-B14F-4D97-AF65-F5344CB8AC3E}">
        <p14:creationId xmlns:p14="http://schemas.microsoft.com/office/powerpoint/2010/main" val="253471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rial"/>
                <a:ea typeface="+mn-ea"/>
                <a:cs typeface="+mn-cs"/>
              </a:endParaRPr>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7632355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4293FE-2039-4E7A-A944-A7EAECF98DC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2BCCF5-D362-4A8F-915B-3BF156E5D61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465339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4293FE-2039-4E7A-A944-A7EAECF98DC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2BCCF5-D362-4A8F-915B-3BF156E5D61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585926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4293FE-2039-4E7A-A944-A7EAECF98DC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2BCCF5-D362-4A8F-915B-3BF156E5D61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730295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4293FE-2039-4E7A-A944-A7EAECF98DC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2BCCF5-D362-4A8F-915B-3BF156E5D61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804020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4293FE-2039-4E7A-A944-A7EAECF98DC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2BCCF5-D362-4A8F-915B-3BF156E5D61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125709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4293FE-2039-4E7A-A944-A7EAECF98DC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2BCCF5-D362-4A8F-915B-3BF156E5D61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3403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60D3A-B700-3EF1-5A14-124A22271F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90C0CB69-24E3-7713-2FAB-1078812D8D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813A3D2B-01C0-146A-F654-F949A76CB8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8BECE1-A0E5-44BC-61C9-298D20578199}"/>
              </a:ext>
            </a:extLst>
          </p:cNvPr>
          <p:cNvSpPr>
            <a:spLocks noGrp="1"/>
          </p:cNvSpPr>
          <p:nvPr>
            <p:ph type="dt" sz="half" idx="10"/>
          </p:nvPr>
        </p:nvSpPr>
        <p:spPr/>
        <p:txBody>
          <a:bodyPr/>
          <a:lstStyle/>
          <a:p>
            <a:fld id="{4552EFF0-5D77-DE45-9C40-32FE2E6BA377}" type="datetimeFigureOut">
              <a:rPr lang="en-AU" smtClean="0"/>
              <a:t>23/03/2024</a:t>
            </a:fld>
            <a:endParaRPr lang="en-AU"/>
          </a:p>
        </p:txBody>
      </p:sp>
      <p:sp>
        <p:nvSpPr>
          <p:cNvPr id="6" name="Footer Placeholder 5">
            <a:extLst>
              <a:ext uri="{FF2B5EF4-FFF2-40B4-BE49-F238E27FC236}">
                <a16:creationId xmlns:a16="http://schemas.microsoft.com/office/drawing/2014/main" id="{F7271FA2-4DD4-69D6-E24E-A9195464925B}"/>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558D7B3-D648-AFF3-B786-EE3EC6B8DDC3}"/>
              </a:ext>
            </a:extLst>
          </p:cNvPr>
          <p:cNvSpPr>
            <a:spLocks noGrp="1"/>
          </p:cNvSpPr>
          <p:nvPr>
            <p:ph type="sldNum" sz="quarter" idx="12"/>
          </p:nvPr>
        </p:nvSpPr>
        <p:spPr/>
        <p:txBody>
          <a:bodyPr/>
          <a:lstStyle/>
          <a:p>
            <a:fld id="{BB905A2A-07CA-B447-AE8E-E9D07E3FA471}" type="slidenum">
              <a:rPr lang="en-AU" smtClean="0"/>
              <a:t>‹#›</a:t>
            </a:fld>
            <a:endParaRPr lang="en-AU"/>
          </a:p>
        </p:txBody>
      </p:sp>
    </p:spTree>
    <p:extLst>
      <p:ext uri="{BB962C8B-B14F-4D97-AF65-F5344CB8AC3E}">
        <p14:creationId xmlns:p14="http://schemas.microsoft.com/office/powerpoint/2010/main" val="140561695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4293FE-2039-4E7A-A944-A7EAECF98DC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2BCCF5-D362-4A8F-915B-3BF156E5D61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12601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4293FE-2039-4E7A-A944-A7EAECF98DC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2BCCF5-D362-4A8F-915B-3BF156E5D61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14685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4293FE-2039-4E7A-A944-A7EAECF98DC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2BCCF5-D362-4A8F-915B-3BF156E5D61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18324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4293FE-2039-4E7A-A944-A7EAECF98DC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2BCCF5-D362-4A8F-915B-3BF156E5D61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33684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4293FE-2039-4E7A-A944-A7EAECF98DC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2BCCF5-D362-4A8F-915B-3BF156E5D61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398760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3"/>
        <p:cNvGrpSpPr/>
        <p:nvPr/>
      </p:nvGrpSpPr>
      <p:grpSpPr>
        <a:xfrm>
          <a:off x="0" y="0"/>
          <a:ext cx="0" cy="0"/>
          <a:chOff x="0" y="0"/>
          <a:chExt cx="0" cy="0"/>
        </a:xfrm>
      </p:grpSpPr>
      <p:sp>
        <p:nvSpPr>
          <p:cNvPr id="208" name="Google Shape;208;p3"/>
          <p:cNvSpPr txBox="1">
            <a:spLocks noGrp="1"/>
          </p:cNvSpPr>
          <p:nvPr>
            <p:ph type="title"/>
          </p:nvPr>
        </p:nvSpPr>
        <p:spPr>
          <a:xfrm>
            <a:off x="3330498" y="2875458"/>
            <a:ext cx="5290800" cy="874801"/>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464"/>
            </a:lvl1pPr>
            <a:lvl2pPr lvl="1" algn="ctr">
              <a:spcBef>
                <a:spcPts val="0"/>
              </a:spcBef>
              <a:spcAft>
                <a:spcPts val="0"/>
              </a:spcAft>
              <a:buSzPts val="6000"/>
              <a:buNone/>
              <a:defRPr sz="7997"/>
            </a:lvl2pPr>
            <a:lvl3pPr lvl="2" algn="ctr">
              <a:spcBef>
                <a:spcPts val="0"/>
              </a:spcBef>
              <a:spcAft>
                <a:spcPts val="0"/>
              </a:spcAft>
              <a:buSzPts val="6000"/>
              <a:buNone/>
              <a:defRPr sz="7997"/>
            </a:lvl3pPr>
            <a:lvl4pPr lvl="3" algn="ctr">
              <a:spcBef>
                <a:spcPts val="0"/>
              </a:spcBef>
              <a:spcAft>
                <a:spcPts val="0"/>
              </a:spcAft>
              <a:buSzPts val="6000"/>
              <a:buNone/>
              <a:defRPr sz="7997"/>
            </a:lvl4pPr>
            <a:lvl5pPr lvl="4" algn="ctr">
              <a:spcBef>
                <a:spcPts val="0"/>
              </a:spcBef>
              <a:spcAft>
                <a:spcPts val="0"/>
              </a:spcAft>
              <a:buSzPts val="6000"/>
              <a:buNone/>
              <a:defRPr sz="7997"/>
            </a:lvl5pPr>
            <a:lvl6pPr lvl="5" algn="ctr">
              <a:spcBef>
                <a:spcPts val="0"/>
              </a:spcBef>
              <a:spcAft>
                <a:spcPts val="0"/>
              </a:spcAft>
              <a:buSzPts val="6000"/>
              <a:buNone/>
              <a:defRPr sz="7997"/>
            </a:lvl6pPr>
            <a:lvl7pPr lvl="6" algn="ctr">
              <a:spcBef>
                <a:spcPts val="0"/>
              </a:spcBef>
              <a:spcAft>
                <a:spcPts val="0"/>
              </a:spcAft>
              <a:buSzPts val="6000"/>
              <a:buNone/>
              <a:defRPr sz="7997"/>
            </a:lvl7pPr>
            <a:lvl8pPr lvl="7" algn="ctr">
              <a:spcBef>
                <a:spcPts val="0"/>
              </a:spcBef>
              <a:spcAft>
                <a:spcPts val="0"/>
              </a:spcAft>
              <a:buSzPts val="6000"/>
              <a:buNone/>
              <a:defRPr sz="7997"/>
            </a:lvl8pPr>
            <a:lvl9pPr lvl="8" algn="ctr">
              <a:spcBef>
                <a:spcPts val="0"/>
              </a:spcBef>
              <a:spcAft>
                <a:spcPts val="0"/>
              </a:spcAft>
              <a:buSzPts val="6000"/>
              <a:buNone/>
              <a:defRPr sz="7997"/>
            </a:lvl9pPr>
          </a:lstStyle>
          <a:p>
            <a:endParaRPr/>
          </a:p>
        </p:txBody>
      </p:sp>
      <p:sp>
        <p:nvSpPr>
          <p:cNvPr id="209" name="Google Shape;209;p3"/>
          <p:cNvSpPr txBox="1">
            <a:spLocks noGrp="1"/>
          </p:cNvSpPr>
          <p:nvPr>
            <p:ph type="title" idx="2" hasCustomPrompt="1"/>
          </p:nvPr>
        </p:nvSpPr>
        <p:spPr>
          <a:xfrm>
            <a:off x="5287534" y="1496600"/>
            <a:ext cx="1376801" cy="874801"/>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7200"/>
              <a:buNone/>
              <a:defRPr sz="5731">
                <a:solidFill>
                  <a:schemeClr val="accent1"/>
                </a:solidFill>
              </a:defRPr>
            </a:lvl1pPr>
            <a:lvl2pPr lvl="1" algn="ctr" rtl="0">
              <a:spcBef>
                <a:spcPts val="0"/>
              </a:spcBef>
              <a:spcAft>
                <a:spcPts val="0"/>
              </a:spcAft>
              <a:buClr>
                <a:schemeClr val="accent1"/>
              </a:buClr>
              <a:buSzPts val="7200"/>
              <a:buNone/>
              <a:defRPr sz="9597">
                <a:solidFill>
                  <a:schemeClr val="accent1"/>
                </a:solidFill>
              </a:defRPr>
            </a:lvl2pPr>
            <a:lvl3pPr lvl="2" algn="ctr" rtl="0">
              <a:spcBef>
                <a:spcPts val="0"/>
              </a:spcBef>
              <a:spcAft>
                <a:spcPts val="0"/>
              </a:spcAft>
              <a:buClr>
                <a:schemeClr val="accent1"/>
              </a:buClr>
              <a:buSzPts val="7200"/>
              <a:buNone/>
              <a:defRPr sz="9597">
                <a:solidFill>
                  <a:schemeClr val="accent1"/>
                </a:solidFill>
              </a:defRPr>
            </a:lvl3pPr>
            <a:lvl4pPr lvl="3" algn="ctr" rtl="0">
              <a:spcBef>
                <a:spcPts val="0"/>
              </a:spcBef>
              <a:spcAft>
                <a:spcPts val="0"/>
              </a:spcAft>
              <a:buClr>
                <a:schemeClr val="accent1"/>
              </a:buClr>
              <a:buSzPts val="7200"/>
              <a:buNone/>
              <a:defRPr sz="9597">
                <a:solidFill>
                  <a:schemeClr val="accent1"/>
                </a:solidFill>
              </a:defRPr>
            </a:lvl4pPr>
            <a:lvl5pPr lvl="4" algn="ctr" rtl="0">
              <a:spcBef>
                <a:spcPts val="0"/>
              </a:spcBef>
              <a:spcAft>
                <a:spcPts val="0"/>
              </a:spcAft>
              <a:buClr>
                <a:schemeClr val="accent1"/>
              </a:buClr>
              <a:buSzPts val="7200"/>
              <a:buNone/>
              <a:defRPr sz="9597">
                <a:solidFill>
                  <a:schemeClr val="accent1"/>
                </a:solidFill>
              </a:defRPr>
            </a:lvl5pPr>
            <a:lvl6pPr lvl="5" algn="ctr" rtl="0">
              <a:spcBef>
                <a:spcPts val="0"/>
              </a:spcBef>
              <a:spcAft>
                <a:spcPts val="0"/>
              </a:spcAft>
              <a:buClr>
                <a:schemeClr val="accent1"/>
              </a:buClr>
              <a:buSzPts val="7200"/>
              <a:buNone/>
              <a:defRPr sz="9597">
                <a:solidFill>
                  <a:schemeClr val="accent1"/>
                </a:solidFill>
              </a:defRPr>
            </a:lvl6pPr>
            <a:lvl7pPr lvl="6" algn="ctr" rtl="0">
              <a:spcBef>
                <a:spcPts val="0"/>
              </a:spcBef>
              <a:spcAft>
                <a:spcPts val="0"/>
              </a:spcAft>
              <a:buClr>
                <a:schemeClr val="accent1"/>
              </a:buClr>
              <a:buSzPts val="7200"/>
              <a:buNone/>
              <a:defRPr sz="9597">
                <a:solidFill>
                  <a:schemeClr val="accent1"/>
                </a:solidFill>
              </a:defRPr>
            </a:lvl7pPr>
            <a:lvl8pPr lvl="7" algn="ctr" rtl="0">
              <a:spcBef>
                <a:spcPts val="0"/>
              </a:spcBef>
              <a:spcAft>
                <a:spcPts val="0"/>
              </a:spcAft>
              <a:buClr>
                <a:schemeClr val="accent1"/>
              </a:buClr>
              <a:buSzPts val="7200"/>
              <a:buNone/>
              <a:defRPr sz="9597">
                <a:solidFill>
                  <a:schemeClr val="accent1"/>
                </a:solidFill>
              </a:defRPr>
            </a:lvl8pPr>
            <a:lvl9pPr lvl="8" algn="ctr" rtl="0">
              <a:spcBef>
                <a:spcPts val="0"/>
              </a:spcBef>
              <a:spcAft>
                <a:spcPts val="0"/>
              </a:spcAft>
              <a:buClr>
                <a:schemeClr val="accent1"/>
              </a:buClr>
              <a:buSzPts val="7200"/>
              <a:buNone/>
              <a:defRPr sz="9597">
                <a:solidFill>
                  <a:schemeClr val="accent1"/>
                </a:solidFill>
              </a:defRPr>
            </a:lvl9pPr>
          </a:lstStyle>
          <a:p>
            <a:r>
              <a:t>xx%</a:t>
            </a:r>
          </a:p>
        </p:txBody>
      </p:sp>
      <p:sp>
        <p:nvSpPr>
          <p:cNvPr id="210" name="Google Shape;210;p3"/>
          <p:cNvSpPr txBox="1">
            <a:spLocks noGrp="1"/>
          </p:cNvSpPr>
          <p:nvPr>
            <p:ph type="subTitle" idx="1"/>
          </p:nvPr>
        </p:nvSpPr>
        <p:spPr>
          <a:xfrm>
            <a:off x="2978101" y="4193134"/>
            <a:ext cx="5995600" cy="874801"/>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Tree>
    <p:extLst>
      <p:ext uri="{BB962C8B-B14F-4D97-AF65-F5344CB8AC3E}">
        <p14:creationId xmlns:p14="http://schemas.microsoft.com/office/powerpoint/2010/main" val="72414789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40344714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18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45426471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1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280567398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16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4"/>
            <a:ext cx="9144000" cy="2387600"/>
          </a:xfrm>
        </p:spPr>
        <p:txBody>
          <a:bodyPr anchor="b"/>
          <a:lstStyle>
            <a:lvl1pPr algn="ctr">
              <a:defRPr sz="5999"/>
            </a:lvl1pPr>
          </a:lstStyle>
          <a:p>
            <a:r>
              <a:rPr lang="en-US"/>
              <a:t>Click to edit Master title style</a:t>
            </a:r>
            <a:endParaRPr lang="en-US" dirty="0"/>
          </a:p>
        </p:txBody>
      </p:sp>
      <p:sp>
        <p:nvSpPr>
          <p:cNvPr id="3" name="Subtitle 2"/>
          <p:cNvSpPr>
            <a:spLocks noGrp="1"/>
          </p:cNvSpPr>
          <p:nvPr>
            <p:ph type="subTitle" idx="1"/>
          </p:nvPr>
        </p:nvSpPr>
        <p:spPr>
          <a:xfrm>
            <a:off x="1524001" y="3602039"/>
            <a:ext cx="9144000" cy="1655762"/>
          </a:xfrm>
        </p:spPr>
        <p:txBody>
          <a:bodyPr/>
          <a:lstStyle>
            <a:lvl1pPr marL="0" indent="0" algn="ctr">
              <a:buNone/>
              <a:defRPr sz="2399"/>
            </a:lvl1pPr>
            <a:lvl2pPr marL="457173" indent="0" algn="ctr">
              <a:buNone/>
              <a:defRPr sz="1999"/>
            </a:lvl2pPr>
            <a:lvl3pPr marL="914347" indent="0" algn="ctr">
              <a:buNone/>
              <a:defRPr sz="1799"/>
            </a:lvl3pPr>
            <a:lvl4pPr marL="1371519" indent="0" algn="ctr">
              <a:buNone/>
              <a:defRPr sz="1599"/>
            </a:lvl4pPr>
            <a:lvl5pPr marL="1828693" indent="0" algn="ctr">
              <a:buNone/>
              <a:defRPr sz="1599"/>
            </a:lvl5pPr>
            <a:lvl6pPr marL="2285866" indent="0" algn="ctr">
              <a:buNone/>
              <a:defRPr sz="1599"/>
            </a:lvl6pPr>
            <a:lvl7pPr marL="2743040" indent="0" algn="ctr">
              <a:buNone/>
              <a:defRPr sz="1599"/>
            </a:lvl7pPr>
            <a:lvl8pPr marL="3200213" indent="0" algn="ctr">
              <a:buNone/>
              <a:defRPr sz="1599"/>
            </a:lvl8pPr>
            <a:lvl9pPr marL="3657387" indent="0" algn="ctr">
              <a:buNone/>
              <a:defRPr sz="15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defTabSz="914340" fontAlgn="base">
              <a:spcBef>
                <a:spcPct val="0"/>
              </a:spcBef>
              <a:spcAft>
                <a:spcPct val="0"/>
              </a:spcAft>
            </a:pPr>
            <a:endParaRPr lang="en-US" altLang="en-US">
              <a:solidFill>
                <a:srgbClr val="000000"/>
              </a:solidFill>
            </a:endParaRPr>
          </a:p>
        </p:txBody>
      </p:sp>
      <p:sp>
        <p:nvSpPr>
          <p:cNvPr id="5" name="Footer Placeholder 4"/>
          <p:cNvSpPr>
            <a:spLocks noGrp="1"/>
          </p:cNvSpPr>
          <p:nvPr>
            <p:ph type="ftr" sz="quarter" idx="11"/>
          </p:nvPr>
        </p:nvSpPr>
        <p:spPr/>
        <p:txBody>
          <a:bodyPr/>
          <a:lstStyle/>
          <a:p>
            <a:pPr defTabSz="914340" fontAlgn="base">
              <a:spcBef>
                <a:spcPct val="0"/>
              </a:spcBef>
              <a:spcAft>
                <a:spcPct val="0"/>
              </a:spcAft>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pPr defTabSz="914340" fontAlgn="base">
              <a:spcBef>
                <a:spcPct val="0"/>
              </a:spcBef>
              <a:spcAft>
                <a:spcPct val="0"/>
              </a:spcAft>
            </a:pPr>
            <a:fld id="{01D2CDEE-B44F-40D0-A94B-71A458232A0D}" type="slidenum">
              <a:rPr lang="en-US" altLang="en-US" smtClean="0">
                <a:solidFill>
                  <a:srgbClr val="000000"/>
                </a:solidFill>
              </a:rPr>
              <a:pPr defTabSz="914340" fontAlgn="base">
                <a:spcBef>
                  <a:spcPct val="0"/>
                </a:spcBef>
                <a:spcAft>
                  <a:spcPct val="0"/>
                </a:spcAft>
              </a:pPr>
              <a:t>‹#›</a:t>
            </a:fld>
            <a:endParaRPr lang="en-US" altLang="en-US">
              <a:solidFill>
                <a:srgbClr val="000000"/>
              </a:solidFill>
            </a:endParaRPr>
          </a:p>
        </p:txBody>
      </p:sp>
    </p:spTree>
    <p:extLst>
      <p:ext uri="{BB962C8B-B14F-4D97-AF65-F5344CB8AC3E}">
        <p14:creationId xmlns:p14="http://schemas.microsoft.com/office/powerpoint/2010/main" val="3309948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theme" Target="../theme/theme5.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58.xml"/><Relationship Id="rId7" Type="http://schemas.openxmlformats.org/officeDocument/2006/relationships/image" Target="../media/image4.png"/><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26" Type="http://schemas.openxmlformats.org/officeDocument/2006/relationships/theme" Target="../theme/theme7.xml"/><Relationship Id="rId3" Type="http://schemas.openxmlformats.org/officeDocument/2006/relationships/slideLayout" Target="../slideLayouts/slideLayout61.xml"/><Relationship Id="rId21" Type="http://schemas.openxmlformats.org/officeDocument/2006/relationships/slideLayout" Target="../slideLayouts/slideLayout79.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slideLayout" Target="../slideLayouts/slideLayout83.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slideLayout" Target="../slideLayouts/slideLayout82.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slideLayout" Target="../slideLayouts/slideLayout81.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theme" Target="../theme/theme8.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s>
</file>

<file path=ppt/slideMasters/_rels/slideMaster9.xml.rels><?xml version="1.0" encoding="UTF-8" standalone="yes"?>
<Relationships xmlns="http://schemas.openxmlformats.org/package/2006/relationships"><Relationship Id="rId26" Type="http://schemas.openxmlformats.org/officeDocument/2006/relationships/slideLayout" Target="../slideLayouts/slideLayout121.xml"/><Relationship Id="rId21" Type="http://schemas.openxmlformats.org/officeDocument/2006/relationships/slideLayout" Target="../slideLayouts/slideLayout116.xml"/><Relationship Id="rId42" Type="http://schemas.openxmlformats.org/officeDocument/2006/relationships/slideLayout" Target="../slideLayouts/slideLayout137.xml"/><Relationship Id="rId47" Type="http://schemas.openxmlformats.org/officeDocument/2006/relationships/slideLayout" Target="../slideLayouts/slideLayout142.xml"/><Relationship Id="rId63" Type="http://schemas.openxmlformats.org/officeDocument/2006/relationships/slideLayout" Target="../slideLayouts/slideLayout158.xml"/><Relationship Id="rId68" Type="http://schemas.openxmlformats.org/officeDocument/2006/relationships/slideLayout" Target="../slideLayouts/slideLayout163.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29" Type="http://schemas.openxmlformats.org/officeDocument/2006/relationships/slideLayout" Target="../slideLayouts/slideLayout124.xml"/><Relationship Id="rId11" Type="http://schemas.openxmlformats.org/officeDocument/2006/relationships/slideLayout" Target="../slideLayouts/slideLayout106.xml"/><Relationship Id="rId24" Type="http://schemas.openxmlformats.org/officeDocument/2006/relationships/slideLayout" Target="../slideLayouts/slideLayout119.xml"/><Relationship Id="rId32" Type="http://schemas.openxmlformats.org/officeDocument/2006/relationships/slideLayout" Target="../slideLayouts/slideLayout127.xml"/><Relationship Id="rId37" Type="http://schemas.openxmlformats.org/officeDocument/2006/relationships/slideLayout" Target="../slideLayouts/slideLayout132.xml"/><Relationship Id="rId40" Type="http://schemas.openxmlformats.org/officeDocument/2006/relationships/slideLayout" Target="../slideLayouts/slideLayout135.xml"/><Relationship Id="rId45" Type="http://schemas.openxmlformats.org/officeDocument/2006/relationships/slideLayout" Target="../slideLayouts/slideLayout140.xml"/><Relationship Id="rId53" Type="http://schemas.openxmlformats.org/officeDocument/2006/relationships/slideLayout" Target="../slideLayouts/slideLayout148.xml"/><Relationship Id="rId58" Type="http://schemas.openxmlformats.org/officeDocument/2006/relationships/slideLayout" Target="../slideLayouts/slideLayout153.xml"/><Relationship Id="rId66" Type="http://schemas.openxmlformats.org/officeDocument/2006/relationships/slideLayout" Target="../slideLayouts/slideLayout161.xml"/><Relationship Id="rId5" Type="http://schemas.openxmlformats.org/officeDocument/2006/relationships/slideLayout" Target="../slideLayouts/slideLayout100.xml"/><Relationship Id="rId61" Type="http://schemas.openxmlformats.org/officeDocument/2006/relationships/slideLayout" Target="../slideLayouts/slideLayout156.xml"/><Relationship Id="rId19" Type="http://schemas.openxmlformats.org/officeDocument/2006/relationships/slideLayout" Target="../slideLayouts/slideLayout114.xml"/><Relationship Id="rId14" Type="http://schemas.openxmlformats.org/officeDocument/2006/relationships/slideLayout" Target="../slideLayouts/slideLayout109.xml"/><Relationship Id="rId22" Type="http://schemas.openxmlformats.org/officeDocument/2006/relationships/slideLayout" Target="../slideLayouts/slideLayout117.xml"/><Relationship Id="rId27" Type="http://schemas.openxmlformats.org/officeDocument/2006/relationships/slideLayout" Target="../slideLayouts/slideLayout122.xml"/><Relationship Id="rId30" Type="http://schemas.openxmlformats.org/officeDocument/2006/relationships/slideLayout" Target="../slideLayouts/slideLayout125.xml"/><Relationship Id="rId35" Type="http://schemas.openxmlformats.org/officeDocument/2006/relationships/slideLayout" Target="../slideLayouts/slideLayout130.xml"/><Relationship Id="rId43" Type="http://schemas.openxmlformats.org/officeDocument/2006/relationships/slideLayout" Target="../slideLayouts/slideLayout138.xml"/><Relationship Id="rId48" Type="http://schemas.openxmlformats.org/officeDocument/2006/relationships/slideLayout" Target="../slideLayouts/slideLayout143.xml"/><Relationship Id="rId56" Type="http://schemas.openxmlformats.org/officeDocument/2006/relationships/slideLayout" Target="../slideLayouts/slideLayout151.xml"/><Relationship Id="rId64" Type="http://schemas.openxmlformats.org/officeDocument/2006/relationships/slideLayout" Target="../slideLayouts/slideLayout159.xml"/><Relationship Id="rId69" Type="http://schemas.openxmlformats.org/officeDocument/2006/relationships/slideLayout" Target="../slideLayouts/slideLayout164.xml"/><Relationship Id="rId8" Type="http://schemas.openxmlformats.org/officeDocument/2006/relationships/slideLayout" Target="../slideLayouts/slideLayout103.xml"/><Relationship Id="rId51" Type="http://schemas.openxmlformats.org/officeDocument/2006/relationships/slideLayout" Target="../slideLayouts/slideLayout146.xml"/><Relationship Id="rId72" Type="http://schemas.openxmlformats.org/officeDocument/2006/relationships/slideLayout" Target="../slideLayouts/slideLayout167.xml"/><Relationship Id="rId3" Type="http://schemas.openxmlformats.org/officeDocument/2006/relationships/slideLayout" Target="../slideLayouts/slideLayout98.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5" Type="http://schemas.openxmlformats.org/officeDocument/2006/relationships/slideLayout" Target="../slideLayouts/slideLayout120.xml"/><Relationship Id="rId33" Type="http://schemas.openxmlformats.org/officeDocument/2006/relationships/slideLayout" Target="../slideLayouts/slideLayout128.xml"/><Relationship Id="rId38" Type="http://schemas.openxmlformats.org/officeDocument/2006/relationships/slideLayout" Target="../slideLayouts/slideLayout133.xml"/><Relationship Id="rId46" Type="http://schemas.openxmlformats.org/officeDocument/2006/relationships/slideLayout" Target="../slideLayouts/slideLayout141.xml"/><Relationship Id="rId59" Type="http://schemas.openxmlformats.org/officeDocument/2006/relationships/slideLayout" Target="../slideLayouts/slideLayout154.xml"/><Relationship Id="rId67" Type="http://schemas.openxmlformats.org/officeDocument/2006/relationships/slideLayout" Target="../slideLayouts/slideLayout162.xml"/><Relationship Id="rId20" Type="http://schemas.openxmlformats.org/officeDocument/2006/relationships/slideLayout" Target="../slideLayouts/slideLayout115.xml"/><Relationship Id="rId41" Type="http://schemas.openxmlformats.org/officeDocument/2006/relationships/slideLayout" Target="../slideLayouts/slideLayout136.xml"/><Relationship Id="rId54" Type="http://schemas.openxmlformats.org/officeDocument/2006/relationships/slideLayout" Target="../slideLayouts/slideLayout149.xml"/><Relationship Id="rId62" Type="http://schemas.openxmlformats.org/officeDocument/2006/relationships/slideLayout" Target="../slideLayouts/slideLayout157.xml"/><Relationship Id="rId70" Type="http://schemas.openxmlformats.org/officeDocument/2006/relationships/slideLayout" Target="../slideLayouts/slideLayout165.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5" Type="http://schemas.openxmlformats.org/officeDocument/2006/relationships/slideLayout" Target="../slideLayouts/slideLayout110.xml"/><Relationship Id="rId23" Type="http://schemas.openxmlformats.org/officeDocument/2006/relationships/slideLayout" Target="../slideLayouts/slideLayout118.xml"/><Relationship Id="rId28" Type="http://schemas.openxmlformats.org/officeDocument/2006/relationships/slideLayout" Target="../slideLayouts/slideLayout123.xml"/><Relationship Id="rId36" Type="http://schemas.openxmlformats.org/officeDocument/2006/relationships/slideLayout" Target="../slideLayouts/slideLayout131.xml"/><Relationship Id="rId49" Type="http://schemas.openxmlformats.org/officeDocument/2006/relationships/slideLayout" Target="../slideLayouts/slideLayout144.xml"/><Relationship Id="rId57" Type="http://schemas.openxmlformats.org/officeDocument/2006/relationships/slideLayout" Target="../slideLayouts/slideLayout152.xml"/><Relationship Id="rId10" Type="http://schemas.openxmlformats.org/officeDocument/2006/relationships/slideLayout" Target="../slideLayouts/slideLayout105.xml"/><Relationship Id="rId31" Type="http://schemas.openxmlformats.org/officeDocument/2006/relationships/slideLayout" Target="../slideLayouts/slideLayout126.xml"/><Relationship Id="rId44" Type="http://schemas.openxmlformats.org/officeDocument/2006/relationships/slideLayout" Target="../slideLayouts/slideLayout139.xml"/><Relationship Id="rId52" Type="http://schemas.openxmlformats.org/officeDocument/2006/relationships/slideLayout" Target="../slideLayouts/slideLayout147.xml"/><Relationship Id="rId60" Type="http://schemas.openxmlformats.org/officeDocument/2006/relationships/slideLayout" Target="../slideLayouts/slideLayout155.xml"/><Relationship Id="rId65" Type="http://schemas.openxmlformats.org/officeDocument/2006/relationships/slideLayout" Target="../slideLayouts/slideLayout160.xml"/><Relationship Id="rId73" Type="http://schemas.openxmlformats.org/officeDocument/2006/relationships/theme" Target="../theme/theme9.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3" Type="http://schemas.openxmlformats.org/officeDocument/2006/relationships/slideLayout" Target="../slideLayouts/slideLayout108.xml"/><Relationship Id="rId18" Type="http://schemas.openxmlformats.org/officeDocument/2006/relationships/slideLayout" Target="../slideLayouts/slideLayout113.xml"/><Relationship Id="rId39" Type="http://schemas.openxmlformats.org/officeDocument/2006/relationships/slideLayout" Target="../slideLayouts/slideLayout134.xml"/><Relationship Id="rId34" Type="http://schemas.openxmlformats.org/officeDocument/2006/relationships/slideLayout" Target="../slideLayouts/slideLayout129.xml"/><Relationship Id="rId50" Type="http://schemas.openxmlformats.org/officeDocument/2006/relationships/slideLayout" Target="../slideLayouts/slideLayout145.xml"/><Relationship Id="rId55" Type="http://schemas.openxmlformats.org/officeDocument/2006/relationships/slideLayout" Target="../slideLayouts/slideLayout150.xml"/><Relationship Id="rId7" Type="http://schemas.openxmlformats.org/officeDocument/2006/relationships/slideLayout" Target="../slideLayouts/slideLayout102.xml"/><Relationship Id="rId71"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815FAA-5B17-8204-DC87-8F385B4279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46263572-8621-0EAD-D329-AFB4E54AD9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672C36E-CD09-F954-73B7-F442D3A1BF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52EFF0-5D77-DE45-9C40-32FE2E6BA377}" type="datetimeFigureOut">
              <a:rPr lang="en-AU" smtClean="0"/>
              <a:t>23/03/2024</a:t>
            </a:fld>
            <a:endParaRPr lang="en-AU"/>
          </a:p>
        </p:txBody>
      </p:sp>
      <p:sp>
        <p:nvSpPr>
          <p:cNvPr id="5" name="Footer Placeholder 4">
            <a:extLst>
              <a:ext uri="{FF2B5EF4-FFF2-40B4-BE49-F238E27FC236}">
                <a16:creationId xmlns:a16="http://schemas.microsoft.com/office/drawing/2014/main" id="{DB4B0D83-63D9-3157-93BE-3E307AB492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F4ACFFB2-2A40-58B9-ACB1-90B9743E6E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905A2A-07CA-B447-AE8E-E9D07E3FA471}" type="slidenum">
              <a:rPr lang="en-AU" smtClean="0"/>
              <a:t>‹#›</a:t>
            </a:fld>
            <a:endParaRPr lang="en-AU"/>
          </a:p>
        </p:txBody>
      </p:sp>
    </p:spTree>
    <p:extLst>
      <p:ext uri="{BB962C8B-B14F-4D97-AF65-F5344CB8AC3E}">
        <p14:creationId xmlns:p14="http://schemas.microsoft.com/office/powerpoint/2010/main" val="3132096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40400" y="1114667"/>
            <a:ext cx="9911200" cy="5284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dk1"/>
              </a:buClr>
              <a:buSzPts val="3200"/>
              <a:buFont typeface="Open Sans"/>
              <a:buNone/>
              <a:defRPr sz="3200" b="1">
                <a:solidFill>
                  <a:schemeClr val="dk1"/>
                </a:solidFill>
                <a:latin typeface="Open Sans"/>
                <a:ea typeface="Open Sans"/>
                <a:cs typeface="Open Sans"/>
                <a:sym typeface="Open Sans"/>
              </a:defRPr>
            </a:lvl1pPr>
            <a:lvl2pPr lvl="1" rtl="0">
              <a:lnSpc>
                <a:spcPct val="90000"/>
              </a:lnSpc>
              <a:spcBef>
                <a:spcPts val="0"/>
              </a:spcBef>
              <a:spcAft>
                <a:spcPts val="0"/>
              </a:spcAft>
              <a:buClr>
                <a:schemeClr val="dk1"/>
              </a:buClr>
              <a:buSzPts val="3200"/>
              <a:buNone/>
              <a:defRPr sz="3200" b="1">
                <a:solidFill>
                  <a:schemeClr val="dk1"/>
                </a:solidFill>
              </a:defRPr>
            </a:lvl2pPr>
            <a:lvl3pPr lvl="2" rtl="0">
              <a:lnSpc>
                <a:spcPct val="90000"/>
              </a:lnSpc>
              <a:spcBef>
                <a:spcPts val="0"/>
              </a:spcBef>
              <a:spcAft>
                <a:spcPts val="0"/>
              </a:spcAft>
              <a:buClr>
                <a:schemeClr val="dk1"/>
              </a:buClr>
              <a:buSzPts val="3200"/>
              <a:buNone/>
              <a:defRPr sz="3200" b="1">
                <a:solidFill>
                  <a:schemeClr val="dk1"/>
                </a:solidFill>
              </a:defRPr>
            </a:lvl3pPr>
            <a:lvl4pPr lvl="3" rtl="0">
              <a:lnSpc>
                <a:spcPct val="90000"/>
              </a:lnSpc>
              <a:spcBef>
                <a:spcPts val="0"/>
              </a:spcBef>
              <a:spcAft>
                <a:spcPts val="0"/>
              </a:spcAft>
              <a:buClr>
                <a:schemeClr val="dk1"/>
              </a:buClr>
              <a:buSzPts val="3200"/>
              <a:buNone/>
              <a:defRPr sz="3200" b="1">
                <a:solidFill>
                  <a:schemeClr val="dk1"/>
                </a:solidFill>
              </a:defRPr>
            </a:lvl4pPr>
            <a:lvl5pPr lvl="4" rtl="0">
              <a:lnSpc>
                <a:spcPct val="90000"/>
              </a:lnSpc>
              <a:spcBef>
                <a:spcPts val="0"/>
              </a:spcBef>
              <a:spcAft>
                <a:spcPts val="0"/>
              </a:spcAft>
              <a:buClr>
                <a:schemeClr val="dk1"/>
              </a:buClr>
              <a:buSzPts val="3200"/>
              <a:buNone/>
              <a:defRPr sz="3200" b="1">
                <a:solidFill>
                  <a:schemeClr val="dk1"/>
                </a:solidFill>
              </a:defRPr>
            </a:lvl5pPr>
            <a:lvl6pPr lvl="5" rtl="0">
              <a:lnSpc>
                <a:spcPct val="90000"/>
              </a:lnSpc>
              <a:spcBef>
                <a:spcPts val="0"/>
              </a:spcBef>
              <a:spcAft>
                <a:spcPts val="0"/>
              </a:spcAft>
              <a:buClr>
                <a:schemeClr val="dk1"/>
              </a:buClr>
              <a:buSzPts val="3200"/>
              <a:buNone/>
              <a:defRPr sz="3200" b="1">
                <a:solidFill>
                  <a:schemeClr val="dk1"/>
                </a:solidFill>
              </a:defRPr>
            </a:lvl6pPr>
            <a:lvl7pPr lvl="6" rtl="0">
              <a:lnSpc>
                <a:spcPct val="90000"/>
              </a:lnSpc>
              <a:spcBef>
                <a:spcPts val="0"/>
              </a:spcBef>
              <a:spcAft>
                <a:spcPts val="0"/>
              </a:spcAft>
              <a:buClr>
                <a:schemeClr val="dk1"/>
              </a:buClr>
              <a:buSzPts val="3200"/>
              <a:buNone/>
              <a:defRPr sz="3200" b="1">
                <a:solidFill>
                  <a:schemeClr val="dk1"/>
                </a:solidFill>
              </a:defRPr>
            </a:lvl7pPr>
            <a:lvl8pPr lvl="7" rtl="0">
              <a:lnSpc>
                <a:spcPct val="90000"/>
              </a:lnSpc>
              <a:spcBef>
                <a:spcPts val="0"/>
              </a:spcBef>
              <a:spcAft>
                <a:spcPts val="0"/>
              </a:spcAft>
              <a:buClr>
                <a:schemeClr val="dk1"/>
              </a:buClr>
              <a:buSzPts val="3200"/>
              <a:buNone/>
              <a:defRPr sz="3200" b="1">
                <a:solidFill>
                  <a:schemeClr val="dk1"/>
                </a:solidFill>
              </a:defRPr>
            </a:lvl8pPr>
            <a:lvl9pPr lvl="8" rtl="0">
              <a:lnSpc>
                <a:spcPct val="90000"/>
              </a:lnSpc>
              <a:spcBef>
                <a:spcPts val="0"/>
              </a:spcBef>
              <a:spcAft>
                <a:spcPts val="0"/>
              </a:spcAft>
              <a:buClr>
                <a:schemeClr val="dk1"/>
              </a:buClr>
              <a:buSzPts val="3200"/>
              <a:buNone/>
              <a:defRPr sz="3200" b="1">
                <a:solidFill>
                  <a:schemeClr val="dk1"/>
                </a:solidFill>
              </a:defRPr>
            </a:lvl9pPr>
          </a:lstStyle>
          <a:p>
            <a:endParaRPr/>
          </a:p>
        </p:txBody>
      </p:sp>
      <p:sp>
        <p:nvSpPr>
          <p:cNvPr id="7" name="Google Shape;7;p1"/>
          <p:cNvSpPr txBox="1">
            <a:spLocks noGrp="1"/>
          </p:cNvSpPr>
          <p:nvPr>
            <p:ph type="body" idx="1"/>
          </p:nvPr>
        </p:nvSpPr>
        <p:spPr>
          <a:xfrm>
            <a:off x="1140400" y="1805263"/>
            <a:ext cx="9911200" cy="4045200"/>
          </a:xfrm>
          <a:prstGeom prst="rect">
            <a:avLst/>
          </a:prstGeom>
          <a:noFill/>
          <a:ln>
            <a:noFill/>
          </a:ln>
        </p:spPr>
        <p:txBody>
          <a:bodyPr spcFirstLastPara="1" wrap="square" lIns="0" tIns="0" rIns="0" bIns="0" anchor="t" anchorCtr="0">
            <a:noAutofit/>
          </a:bodyPr>
          <a:lstStyle>
            <a:lvl1pPr marL="457200" lvl="0" indent="-336550" rtl="0">
              <a:lnSpc>
                <a:spcPct val="115000"/>
              </a:lnSpc>
              <a:spcBef>
                <a:spcPts val="0"/>
              </a:spcBef>
              <a:spcAft>
                <a:spcPts val="0"/>
              </a:spcAft>
              <a:buClr>
                <a:schemeClr val="dk1"/>
              </a:buClr>
              <a:buSzPts val="1700"/>
              <a:buFont typeface="Open Sans"/>
              <a:buChar char="●"/>
              <a:defRPr sz="1700">
                <a:solidFill>
                  <a:schemeClr val="dk1"/>
                </a:solidFill>
                <a:latin typeface="Open Sans"/>
                <a:ea typeface="Open Sans"/>
                <a:cs typeface="Open Sans"/>
                <a:sym typeface="Open Sans"/>
              </a:defRPr>
            </a:lvl1pPr>
            <a:lvl2pPr marL="914400" lvl="1" indent="-336550" rtl="0">
              <a:lnSpc>
                <a:spcPct val="115000"/>
              </a:lnSpc>
              <a:spcBef>
                <a:spcPts val="800"/>
              </a:spcBef>
              <a:spcAft>
                <a:spcPts val="0"/>
              </a:spcAft>
              <a:buClr>
                <a:schemeClr val="dk1"/>
              </a:buClr>
              <a:buSzPts val="1700"/>
              <a:buFont typeface="Open Sans"/>
              <a:buChar char="○"/>
              <a:defRPr sz="1700">
                <a:solidFill>
                  <a:schemeClr val="dk1"/>
                </a:solidFill>
                <a:latin typeface="Open Sans"/>
                <a:ea typeface="Open Sans"/>
                <a:cs typeface="Open Sans"/>
                <a:sym typeface="Open Sans"/>
              </a:defRPr>
            </a:lvl2pPr>
            <a:lvl3pPr marL="1371600" lvl="2" indent="-336550" rtl="0">
              <a:lnSpc>
                <a:spcPct val="115000"/>
              </a:lnSpc>
              <a:spcBef>
                <a:spcPts val="800"/>
              </a:spcBef>
              <a:spcAft>
                <a:spcPts val="0"/>
              </a:spcAft>
              <a:buClr>
                <a:schemeClr val="dk1"/>
              </a:buClr>
              <a:buSzPts val="1700"/>
              <a:buFont typeface="Open Sans"/>
              <a:buChar char="■"/>
              <a:defRPr sz="1700">
                <a:solidFill>
                  <a:schemeClr val="dk1"/>
                </a:solidFill>
                <a:latin typeface="Open Sans"/>
                <a:ea typeface="Open Sans"/>
                <a:cs typeface="Open Sans"/>
                <a:sym typeface="Open Sans"/>
              </a:defRPr>
            </a:lvl3pPr>
            <a:lvl4pPr marL="1828800" lvl="3" indent="-336550" rtl="0">
              <a:lnSpc>
                <a:spcPct val="115000"/>
              </a:lnSpc>
              <a:spcBef>
                <a:spcPts val="800"/>
              </a:spcBef>
              <a:spcAft>
                <a:spcPts val="0"/>
              </a:spcAft>
              <a:buClr>
                <a:schemeClr val="dk1"/>
              </a:buClr>
              <a:buSzPts val="1700"/>
              <a:buFont typeface="Open Sans"/>
              <a:buChar char="●"/>
              <a:defRPr sz="1700">
                <a:solidFill>
                  <a:schemeClr val="dk1"/>
                </a:solidFill>
                <a:latin typeface="Open Sans"/>
                <a:ea typeface="Open Sans"/>
                <a:cs typeface="Open Sans"/>
                <a:sym typeface="Open Sans"/>
              </a:defRPr>
            </a:lvl4pPr>
            <a:lvl5pPr marL="2286000" lvl="4" indent="-336550" rtl="0">
              <a:lnSpc>
                <a:spcPct val="115000"/>
              </a:lnSpc>
              <a:spcBef>
                <a:spcPts val="800"/>
              </a:spcBef>
              <a:spcAft>
                <a:spcPts val="0"/>
              </a:spcAft>
              <a:buClr>
                <a:schemeClr val="dk1"/>
              </a:buClr>
              <a:buSzPts val="1700"/>
              <a:buFont typeface="Open Sans"/>
              <a:buChar char="○"/>
              <a:defRPr sz="1700">
                <a:solidFill>
                  <a:schemeClr val="dk1"/>
                </a:solidFill>
                <a:latin typeface="Open Sans"/>
                <a:ea typeface="Open Sans"/>
                <a:cs typeface="Open Sans"/>
                <a:sym typeface="Open Sans"/>
              </a:defRPr>
            </a:lvl5pPr>
            <a:lvl6pPr marL="2743200" lvl="5" indent="-336550" rtl="0">
              <a:lnSpc>
                <a:spcPct val="115000"/>
              </a:lnSpc>
              <a:spcBef>
                <a:spcPts val="800"/>
              </a:spcBef>
              <a:spcAft>
                <a:spcPts val="0"/>
              </a:spcAft>
              <a:buClr>
                <a:schemeClr val="dk1"/>
              </a:buClr>
              <a:buSzPts val="1700"/>
              <a:buFont typeface="Open Sans"/>
              <a:buChar char="■"/>
              <a:defRPr sz="1700">
                <a:solidFill>
                  <a:schemeClr val="dk1"/>
                </a:solidFill>
                <a:latin typeface="Open Sans"/>
                <a:ea typeface="Open Sans"/>
                <a:cs typeface="Open Sans"/>
                <a:sym typeface="Open Sans"/>
              </a:defRPr>
            </a:lvl6pPr>
            <a:lvl7pPr marL="3200400" lvl="6" indent="-336550" rtl="0">
              <a:lnSpc>
                <a:spcPct val="115000"/>
              </a:lnSpc>
              <a:spcBef>
                <a:spcPts val="800"/>
              </a:spcBef>
              <a:spcAft>
                <a:spcPts val="0"/>
              </a:spcAft>
              <a:buClr>
                <a:schemeClr val="dk1"/>
              </a:buClr>
              <a:buSzPts val="1700"/>
              <a:buFont typeface="Open Sans"/>
              <a:buChar char="●"/>
              <a:defRPr sz="1700">
                <a:solidFill>
                  <a:schemeClr val="dk1"/>
                </a:solidFill>
                <a:latin typeface="Open Sans"/>
                <a:ea typeface="Open Sans"/>
                <a:cs typeface="Open Sans"/>
                <a:sym typeface="Open Sans"/>
              </a:defRPr>
            </a:lvl7pPr>
            <a:lvl8pPr marL="3657600" lvl="7" indent="-336550" rtl="0">
              <a:lnSpc>
                <a:spcPct val="115000"/>
              </a:lnSpc>
              <a:spcBef>
                <a:spcPts val="800"/>
              </a:spcBef>
              <a:spcAft>
                <a:spcPts val="0"/>
              </a:spcAft>
              <a:buClr>
                <a:schemeClr val="dk1"/>
              </a:buClr>
              <a:buSzPts val="1700"/>
              <a:buFont typeface="Open Sans"/>
              <a:buChar char="○"/>
              <a:defRPr sz="1700">
                <a:solidFill>
                  <a:schemeClr val="dk1"/>
                </a:solidFill>
                <a:latin typeface="Open Sans"/>
                <a:ea typeface="Open Sans"/>
                <a:cs typeface="Open Sans"/>
                <a:sym typeface="Open Sans"/>
              </a:defRPr>
            </a:lvl8pPr>
            <a:lvl9pPr marL="4114800" lvl="8" indent="-336550" rtl="0">
              <a:lnSpc>
                <a:spcPct val="115000"/>
              </a:lnSpc>
              <a:spcBef>
                <a:spcPts val="800"/>
              </a:spcBef>
              <a:spcAft>
                <a:spcPts val="800"/>
              </a:spcAft>
              <a:buClr>
                <a:schemeClr val="dk1"/>
              </a:buClr>
              <a:buSzPts val="1700"/>
              <a:buFont typeface="Open Sans"/>
              <a:buChar char="■"/>
              <a:defRPr sz="1700">
                <a:solidFill>
                  <a:schemeClr val="dk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11307445" y="6333135"/>
            <a:ext cx="731600" cy="524800"/>
          </a:xfrm>
          <a:prstGeom prst="rect">
            <a:avLst/>
          </a:prstGeom>
          <a:noFill/>
          <a:ln>
            <a:noFill/>
          </a:ln>
        </p:spPr>
        <p:txBody>
          <a:bodyPr spcFirstLastPara="1" wrap="square" lIns="0" tIns="0" rIns="0" bIns="0" anchor="ctr" anchorCtr="0">
            <a:noAutofit/>
          </a:bodyPr>
          <a:lstStyle>
            <a:lvl1pPr lvl="0" algn="r" rtl="0">
              <a:buNone/>
              <a:defRPr sz="1733">
                <a:solidFill>
                  <a:schemeClr val="dk1"/>
                </a:solidFill>
                <a:latin typeface="Open Sans"/>
                <a:ea typeface="Open Sans"/>
                <a:cs typeface="Open Sans"/>
                <a:sym typeface="Open Sans"/>
              </a:defRPr>
            </a:lvl1pPr>
            <a:lvl2pPr lvl="1" algn="r" rtl="0">
              <a:buNone/>
              <a:defRPr sz="1733">
                <a:solidFill>
                  <a:schemeClr val="dk1"/>
                </a:solidFill>
                <a:latin typeface="Open Sans"/>
                <a:ea typeface="Open Sans"/>
                <a:cs typeface="Open Sans"/>
                <a:sym typeface="Open Sans"/>
              </a:defRPr>
            </a:lvl2pPr>
            <a:lvl3pPr lvl="2" algn="r" rtl="0">
              <a:buNone/>
              <a:defRPr sz="1733">
                <a:solidFill>
                  <a:schemeClr val="dk1"/>
                </a:solidFill>
                <a:latin typeface="Open Sans"/>
                <a:ea typeface="Open Sans"/>
                <a:cs typeface="Open Sans"/>
                <a:sym typeface="Open Sans"/>
              </a:defRPr>
            </a:lvl3pPr>
            <a:lvl4pPr lvl="3" algn="r" rtl="0">
              <a:buNone/>
              <a:defRPr sz="1733">
                <a:solidFill>
                  <a:schemeClr val="dk1"/>
                </a:solidFill>
                <a:latin typeface="Open Sans"/>
                <a:ea typeface="Open Sans"/>
                <a:cs typeface="Open Sans"/>
                <a:sym typeface="Open Sans"/>
              </a:defRPr>
            </a:lvl4pPr>
            <a:lvl5pPr lvl="4" algn="r" rtl="0">
              <a:buNone/>
              <a:defRPr sz="1733">
                <a:solidFill>
                  <a:schemeClr val="dk1"/>
                </a:solidFill>
                <a:latin typeface="Open Sans"/>
                <a:ea typeface="Open Sans"/>
                <a:cs typeface="Open Sans"/>
                <a:sym typeface="Open Sans"/>
              </a:defRPr>
            </a:lvl5pPr>
            <a:lvl6pPr lvl="5" algn="r" rtl="0">
              <a:buNone/>
              <a:defRPr sz="1733">
                <a:solidFill>
                  <a:schemeClr val="dk1"/>
                </a:solidFill>
                <a:latin typeface="Open Sans"/>
                <a:ea typeface="Open Sans"/>
                <a:cs typeface="Open Sans"/>
                <a:sym typeface="Open Sans"/>
              </a:defRPr>
            </a:lvl6pPr>
            <a:lvl7pPr lvl="6" algn="r" rtl="0">
              <a:buNone/>
              <a:defRPr sz="1733">
                <a:solidFill>
                  <a:schemeClr val="dk1"/>
                </a:solidFill>
                <a:latin typeface="Open Sans"/>
                <a:ea typeface="Open Sans"/>
                <a:cs typeface="Open Sans"/>
                <a:sym typeface="Open Sans"/>
              </a:defRPr>
            </a:lvl7pPr>
            <a:lvl8pPr lvl="7" algn="r" rtl="0">
              <a:buNone/>
              <a:defRPr sz="1733">
                <a:solidFill>
                  <a:schemeClr val="dk1"/>
                </a:solidFill>
                <a:latin typeface="Open Sans"/>
                <a:ea typeface="Open Sans"/>
                <a:cs typeface="Open Sans"/>
                <a:sym typeface="Open Sans"/>
              </a:defRPr>
            </a:lvl8pPr>
            <a:lvl9pPr lvl="8" algn="r" rtl="0">
              <a:buNone/>
              <a:defRPr sz="1733">
                <a:solidFill>
                  <a:schemeClr val="dk1"/>
                </a:solidFill>
                <a:latin typeface="Open Sans"/>
                <a:ea typeface="Open Sans"/>
                <a:cs typeface="Open Sans"/>
                <a:sym typeface="Open Sans"/>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26098253"/>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8" r:id="rId4"/>
    <p:sldLayoutId id="2147483680" r:id="rId5"/>
    <p:sldLayoutId id="2147483681" r:id="rId6"/>
    <p:sldLayoutId id="2147483682"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95B858E-70E3-786E-7AF1-9B938136CDB0}"/>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63D832F-DAFD-707F-785E-000BBED4EEBF}"/>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4D515B8-D7B2-4AF0-B8E7-8BD0B2583A1B}"/>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989D6B39-F634-A844-8A3F-97AE098631F2}" type="datetimeFigureOut">
              <a:rPr lang="en-US"/>
              <a:pPr>
                <a:defRPr/>
              </a:pPr>
              <a:t>3/23/2024</a:t>
            </a:fld>
            <a:endParaRPr lang="en-US"/>
          </a:p>
        </p:txBody>
      </p:sp>
      <p:sp>
        <p:nvSpPr>
          <p:cNvPr id="5" name="Footer Placeholder 4">
            <a:extLst>
              <a:ext uri="{FF2B5EF4-FFF2-40B4-BE49-F238E27FC236}">
                <a16:creationId xmlns:a16="http://schemas.microsoft.com/office/drawing/2014/main" id="{65C61FC4-B365-4DCF-B21B-AD7E5BDB0868}"/>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BDC4C77D-9A4B-4A43-A792-6E66A107075F}"/>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94DFC8B3-C3B1-A449-AAEE-130A4B677424}" type="slidenum">
              <a:rPr lang="en-US" altLang="en-US"/>
              <a:pPr/>
              <a:t>‹#›</a:t>
            </a:fld>
            <a:endParaRPr lang="en-US" altLang="en-US"/>
          </a:p>
        </p:txBody>
      </p:sp>
    </p:spTree>
    <p:extLst>
      <p:ext uri="{BB962C8B-B14F-4D97-AF65-F5344CB8AC3E}">
        <p14:creationId xmlns:p14="http://schemas.microsoft.com/office/powerpoint/2010/main" val="4214555636"/>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1pPr>
            <a:lvl2pPr lvl="1">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2pPr>
            <a:lvl3pPr lvl="2">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3pPr>
            <a:lvl4pPr lvl="3">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4pPr>
            <a:lvl5pPr lvl="4">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5pPr>
            <a:lvl6pPr lvl="5">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6pPr>
            <a:lvl7pPr lvl="6">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7pPr>
            <a:lvl8pPr lvl="7">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8pPr>
            <a:lvl9pPr lvl="8">
              <a:spcBef>
                <a:spcPts val="0"/>
              </a:spcBef>
              <a:spcAft>
                <a:spcPts val="0"/>
              </a:spcAft>
              <a:buClr>
                <a:schemeClr val="dk1"/>
              </a:buClr>
              <a:buSzPts val="2800"/>
              <a:buFont typeface="Odibee Sans"/>
              <a:buNone/>
              <a:defRPr sz="2800">
                <a:solidFill>
                  <a:schemeClr val="dk1"/>
                </a:solidFill>
                <a:latin typeface="Odibee Sans"/>
                <a:ea typeface="Odibee Sans"/>
                <a:cs typeface="Odibee Sans"/>
                <a:sym typeface="Odibee Sans"/>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Didact Gothic"/>
              <a:buChar char="●"/>
              <a:defRPr sz="1800">
                <a:solidFill>
                  <a:schemeClr val="dk1"/>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Tree>
    <p:extLst>
      <p:ext uri="{BB962C8B-B14F-4D97-AF65-F5344CB8AC3E}">
        <p14:creationId xmlns:p14="http://schemas.microsoft.com/office/powerpoint/2010/main" val="4179202453"/>
      </p:ext>
    </p:extLst>
  </p:cSld>
  <p:clrMap bg1="lt1" tx1="dk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7" r:id="rId9"/>
    <p:sldLayoutId id="2147483708" r:id="rId10"/>
    <p:sldLayoutId id="2147483709" r:id="rId11"/>
    <p:sldLayoutId id="2147483710" r:id="rId12"/>
    <p:sldLayoutId id="2147483724"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87BDE23-A1C1-4C51-9B73-D019CE16F95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3ABBDB-544E-4558-828C-0BF03437F16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4419331"/>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5" cstate="print">
            <a:duotone>
              <a:schemeClr val="accent5">
                <a:shade val="45000"/>
                <a:satMod val="135000"/>
              </a:schemeClr>
              <a:prstClr val="white"/>
            </a:duotone>
            <a:extLst>
              <a:ext uri="{28A0092B-C50C-407E-A947-70E740481C1C}">
                <a14:useLocalDpi xmlns:a14="http://schemas.microsoft.com/office/drawing/2010/main" val="0"/>
              </a:ext>
            </a:extLst>
          </a:blip>
          <a:srcRect b="62030"/>
          <a:stretch/>
        </p:blipFill>
        <p:spPr>
          <a:xfrm>
            <a:off x="1172" y="0"/>
            <a:ext cx="12189658" cy="6858000"/>
          </a:xfrm>
          <a:prstGeom prst="rect">
            <a:avLst/>
          </a:prstGeom>
        </p:spPr>
      </p:pic>
      <p:pic>
        <p:nvPicPr>
          <p:cNvPr id="8" name="图片 7"/>
          <p:cNvPicPr>
            <a:picLocks noChangeAspect="1"/>
          </p:cNvPicPr>
          <p:nvPr userDrawn="1"/>
        </p:nvPicPr>
        <p:blipFill rotWithShape="1">
          <a:blip r:embed="rId6" cstate="print">
            <a:extLst>
              <a:ext uri="{28A0092B-C50C-407E-A947-70E740481C1C}">
                <a14:useLocalDpi xmlns:a14="http://schemas.microsoft.com/office/drawing/2010/main" val="0"/>
              </a:ext>
            </a:extLst>
          </a:blip>
          <a:srcRect t="39127" b="16381"/>
          <a:stretch/>
        </p:blipFill>
        <p:spPr>
          <a:xfrm>
            <a:off x="8721833" y="4800600"/>
            <a:ext cx="3468998" cy="2057400"/>
          </a:xfrm>
          <a:prstGeom prst="rect">
            <a:avLst/>
          </a:prstGeom>
        </p:spPr>
      </p:pic>
      <p:pic>
        <p:nvPicPr>
          <p:cNvPr id="9" name="图片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516313" y="19316"/>
            <a:ext cx="1334531" cy="1114333"/>
          </a:xfrm>
          <a:prstGeom prst="rect">
            <a:avLst/>
          </a:prstGeom>
        </p:spPr>
      </p:pic>
      <p:pic>
        <p:nvPicPr>
          <p:cNvPr id="10" name="图片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97539" y="0"/>
            <a:ext cx="1186054" cy="990355"/>
          </a:xfrm>
          <a:prstGeom prst="rect">
            <a:avLst/>
          </a:prstGeom>
        </p:spPr>
      </p:pic>
      <p:sp>
        <p:nvSpPr>
          <p:cNvPr id="7" name="矩形 6"/>
          <p:cNvSpPr/>
          <p:nvPr userDrawn="1"/>
        </p:nvSpPr>
        <p:spPr>
          <a:xfrm>
            <a:off x="3048000" y="2551837"/>
            <a:ext cx="6096000" cy="352982"/>
          </a:xfrm>
          <a:prstGeom prst="rect">
            <a:avLst/>
          </a:prstGeom>
        </p:spPr>
        <p:txBody>
          <a:bodyPr>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zh-CN" altLang="en-US" sz="600" b="0" i="0" u="none" strike="noStrike" kern="1200" cap="none" spc="0" normalizeH="0" baseline="0" noProof="0" dirty="0" smtClean="0">
                <a:ln>
                  <a:noFill/>
                </a:ln>
                <a:solidFill>
                  <a:prstClr val="white">
                    <a:alpha val="0"/>
                  </a:prstClr>
                </a:solidFill>
                <a:effectLst/>
                <a:uLnTx/>
                <a:uFillTx/>
                <a:latin typeface="微软雅黑" panose="020B0503020204020204" pitchFamily="34" charset="-122"/>
                <a:ea typeface="微软雅黑" panose="020B0503020204020204" pitchFamily="34" charset="-122"/>
                <a:cs typeface="+mn-cs"/>
              </a:rPr>
              <a:t>感谢您下载包图网平台上提供的</a:t>
            </a:r>
            <a:r>
              <a:rPr kumimoji="0" lang="en-US" altLang="zh-CN" sz="600" b="0" i="0" u="none" strike="noStrike" kern="1200" cap="none" spc="0" normalizeH="0" baseline="0" noProof="0" dirty="0" smtClean="0">
                <a:ln>
                  <a:noFill/>
                </a:ln>
                <a:solidFill>
                  <a:prstClr val="white">
                    <a:alpha val="0"/>
                  </a:prstClr>
                </a:solidFill>
                <a:effectLst/>
                <a:uLnTx/>
                <a:uFillTx/>
                <a:latin typeface="微软雅黑" panose="020B0503020204020204" pitchFamily="34" charset="-122"/>
                <a:ea typeface="微软雅黑" panose="020B0503020204020204" pitchFamily="34" charset="-122"/>
                <a:cs typeface="+mn-cs"/>
              </a:rPr>
              <a:t>PPT</a:t>
            </a:r>
            <a:r>
              <a:rPr kumimoji="0" lang="zh-CN" altLang="en-US" sz="600" b="0" i="0" u="none" strike="noStrike" kern="1200" cap="none" spc="0" normalizeH="0" baseline="0" noProof="0" dirty="0" smtClean="0">
                <a:ln>
                  <a:noFill/>
                </a:ln>
                <a:solidFill>
                  <a:prstClr val="white">
                    <a:alpha val="0"/>
                  </a:prstClr>
                </a:solidFill>
                <a:effectLst/>
                <a:uLnTx/>
                <a:uFillTx/>
                <a:latin typeface="微软雅黑" panose="020B0503020204020204" pitchFamily="34" charset="-122"/>
                <a:ea typeface="微软雅黑" panose="020B0503020204020204" pitchFamily="34" charset="-122"/>
                <a:cs typeface="+mn-cs"/>
              </a:rPr>
              <a:t>作品，为了您和包图网以及原创作者的利益，请勿复制、传播、销售，否则将承担法律责任！包图网将对作品进行维权，按照传播下载次数进行十倍的索取赔偿！</a:t>
            </a:r>
            <a:endParaRPr kumimoji="0" lang="en-US" altLang="zh-CN" sz="600" b="0" i="0" u="none" strike="noStrike" kern="1200" cap="none" spc="0" normalizeH="0" baseline="0" noProof="0" dirty="0">
              <a:ln>
                <a:noFill/>
              </a:ln>
              <a:solidFill>
                <a:prstClr val="white">
                  <a:alpha val="0"/>
                </a:prstClr>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488708859"/>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Lst>
  <mc:AlternateContent xmlns:mc="http://schemas.openxmlformats.org/markup-compatibility/2006" xmlns:p14="http://schemas.microsoft.com/office/powerpoint/2010/main">
    <mc:Choice Requires="p14">
      <p:transition spd="slow" p14:dur="1250" advClick="0" advTm="0">
        <p:blinds dir="vert"/>
      </p:transition>
    </mc:Choice>
    <mc:Fallback xmlns="">
      <p:transition spd="slow" advClick="0" advTm="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Tree>
    <p:extLst>
      <p:ext uri="{BB962C8B-B14F-4D97-AF65-F5344CB8AC3E}">
        <p14:creationId xmlns:p14="http://schemas.microsoft.com/office/powerpoint/2010/main" val="309178606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C4293FE-2039-4E7A-A944-A7EAECF98DC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52BCCF5-D362-4A8F-915B-3BF156E5D61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5359676"/>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6"/>
            <a:ext cx="10515599"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1" y="1825626"/>
            <a:ext cx="10515599"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199"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40">
              <a:defRPr/>
            </a:pPr>
            <a:fld id="{D10F2C41-D146-4299-8CF7-AAADEF542A8B}" type="datetimeFigureOut">
              <a:rPr lang="en-GB" smtClean="0">
                <a:solidFill>
                  <a:prstClr val="black">
                    <a:tint val="75000"/>
                  </a:prstClr>
                </a:solidFill>
              </a:rPr>
              <a:pPr defTabSz="914340">
                <a:defRPr/>
              </a:pPr>
              <a:t>24/03/2024</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1"/>
            <a:ext cx="4114801"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40">
              <a:defRPr/>
            </a:pPr>
            <a:endParaRPr lang="en-GB">
              <a:solidFill>
                <a:prstClr val="black">
                  <a:tint val="75000"/>
                </a:prstClr>
              </a:solidFill>
            </a:endParaRPr>
          </a:p>
        </p:txBody>
      </p:sp>
      <p:sp>
        <p:nvSpPr>
          <p:cNvPr id="6" name="Slide Number Placeholder 5"/>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40">
              <a:defRPr/>
            </a:pPr>
            <a:fld id="{16F86329-3CF8-4C14-BDA1-626E503EBA06}" type="slidenum">
              <a:rPr lang="en-GB" smtClean="0">
                <a:solidFill>
                  <a:prstClr val="black">
                    <a:tint val="75000"/>
                  </a:prstClr>
                </a:solidFill>
              </a:rPr>
              <a:pPr defTabSz="914340">
                <a:defRPr/>
              </a:pPr>
              <a:t>‹#›</a:t>
            </a:fld>
            <a:endParaRPr lang="en-GB">
              <a:solidFill>
                <a:prstClr val="black">
                  <a:tint val="75000"/>
                </a:prstClr>
              </a:solidFill>
            </a:endParaRPr>
          </a:p>
        </p:txBody>
      </p:sp>
    </p:spTree>
    <p:extLst>
      <p:ext uri="{BB962C8B-B14F-4D97-AF65-F5344CB8AC3E}">
        <p14:creationId xmlns:p14="http://schemas.microsoft.com/office/powerpoint/2010/main" val="82610606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 id="2147483803" r:id="rId23"/>
    <p:sldLayoutId id="2147483804" r:id="rId24"/>
    <p:sldLayoutId id="2147483805" r:id="rId25"/>
    <p:sldLayoutId id="2147483806" r:id="rId26"/>
    <p:sldLayoutId id="2147483807" r:id="rId27"/>
    <p:sldLayoutId id="2147483808" r:id="rId28"/>
    <p:sldLayoutId id="2147483809" r:id="rId29"/>
    <p:sldLayoutId id="2147483810" r:id="rId30"/>
    <p:sldLayoutId id="2147483811" r:id="rId31"/>
    <p:sldLayoutId id="2147483812" r:id="rId32"/>
    <p:sldLayoutId id="2147483813" r:id="rId33"/>
    <p:sldLayoutId id="2147483814" r:id="rId34"/>
    <p:sldLayoutId id="2147483815" r:id="rId35"/>
    <p:sldLayoutId id="2147483816" r:id="rId36"/>
    <p:sldLayoutId id="2147483817" r:id="rId37"/>
    <p:sldLayoutId id="2147483818" r:id="rId38"/>
    <p:sldLayoutId id="2147483819" r:id="rId39"/>
    <p:sldLayoutId id="2147483820" r:id="rId40"/>
    <p:sldLayoutId id="2147483821" r:id="rId41"/>
    <p:sldLayoutId id="2147483822" r:id="rId42"/>
    <p:sldLayoutId id="2147483823" r:id="rId43"/>
    <p:sldLayoutId id="2147483824" r:id="rId44"/>
    <p:sldLayoutId id="2147483825" r:id="rId45"/>
    <p:sldLayoutId id="2147483826" r:id="rId46"/>
    <p:sldLayoutId id="2147483827" r:id="rId47"/>
    <p:sldLayoutId id="2147483828" r:id="rId48"/>
    <p:sldLayoutId id="2147483829" r:id="rId49"/>
    <p:sldLayoutId id="2147483830" r:id="rId50"/>
    <p:sldLayoutId id="2147483831" r:id="rId51"/>
    <p:sldLayoutId id="2147483832" r:id="rId52"/>
    <p:sldLayoutId id="2147483833" r:id="rId53"/>
    <p:sldLayoutId id="2147483834" r:id="rId54"/>
    <p:sldLayoutId id="2147483835" r:id="rId55"/>
    <p:sldLayoutId id="2147483836" r:id="rId56"/>
    <p:sldLayoutId id="2147483837" r:id="rId57"/>
    <p:sldLayoutId id="2147483838" r:id="rId58"/>
    <p:sldLayoutId id="2147483839" r:id="rId59"/>
    <p:sldLayoutId id="2147483840" r:id="rId60"/>
    <p:sldLayoutId id="2147483841" r:id="rId61"/>
    <p:sldLayoutId id="2147483842" r:id="rId62"/>
    <p:sldLayoutId id="2147483843" r:id="rId63"/>
    <p:sldLayoutId id="2147483844" r:id="rId64"/>
    <p:sldLayoutId id="2147483845" r:id="rId65"/>
    <p:sldLayoutId id="2147483846" r:id="rId66"/>
    <p:sldLayoutId id="2147483847" r:id="rId67"/>
    <p:sldLayoutId id="2147483848" r:id="rId68"/>
    <p:sldLayoutId id="2147483849" r:id="rId69"/>
    <p:sldLayoutId id="2147483850" r:id="rId70"/>
    <p:sldLayoutId id="2147483851" r:id="rId71"/>
    <p:sldLayoutId id="2147483852" r:id="rId72"/>
  </p:sldLayoutIdLst>
  <p:txStyles>
    <p:titleStyle>
      <a:lvl1pPr algn="l" defTabSz="91434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7" indent="-228587" algn="l" defTabSz="91434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0" indent="-228587" algn="l" defTabSz="914347"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934" indent="-228587" algn="l" defTabSz="914347"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600106"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7279"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4453"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1626"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8800"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973" indent="-228587" algn="l" defTabSz="914347"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347" rtl="0" eaLnBrk="1" latinLnBrk="0" hangingPunct="1">
        <a:defRPr sz="1799" kern="1200">
          <a:solidFill>
            <a:schemeClr val="tx1"/>
          </a:solidFill>
          <a:latin typeface="+mn-lt"/>
          <a:ea typeface="+mn-ea"/>
          <a:cs typeface="+mn-cs"/>
        </a:defRPr>
      </a:lvl1pPr>
      <a:lvl2pPr marL="457173" algn="l" defTabSz="914347" rtl="0" eaLnBrk="1" latinLnBrk="0" hangingPunct="1">
        <a:defRPr sz="1799" kern="1200">
          <a:solidFill>
            <a:schemeClr val="tx1"/>
          </a:solidFill>
          <a:latin typeface="+mn-lt"/>
          <a:ea typeface="+mn-ea"/>
          <a:cs typeface="+mn-cs"/>
        </a:defRPr>
      </a:lvl2pPr>
      <a:lvl3pPr marL="914347" algn="l" defTabSz="914347" rtl="0" eaLnBrk="1" latinLnBrk="0" hangingPunct="1">
        <a:defRPr sz="1799" kern="1200">
          <a:solidFill>
            <a:schemeClr val="tx1"/>
          </a:solidFill>
          <a:latin typeface="+mn-lt"/>
          <a:ea typeface="+mn-ea"/>
          <a:cs typeface="+mn-cs"/>
        </a:defRPr>
      </a:lvl3pPr>
      <a:lvl4pPr marL="1371519" algn="l" defTabSz="914347" rtl="0" eaLnBrk="1" latinLnBrk="0" hangingPunct="1">
        <a:defRPr sz="1799" kern="1200">
          <a:solidFill>
            <a:schemeClr val="tx1"/>
          </a:solidFill>
          <a:latin typeface="+mn-lt"/>
          <a:ea typeface="+mn-ea"/>
          <a:cs typeface="+mn-cs"/>
        </a:defRPr>
      </a:lvl4pPr>
      <a:lvl5pPr marL="1828693" algn="l" defTabSz="914347" rtl="0" eaLnBrk="1" latinLnBrk="0" hangingPunct="1">
        <a:defRPr sz="1799" kern="1200">
          <a:solidFill>
            <a:schemeClr val="tx1"/>
          </a:solidFill>
          <a:latin typeface="+mn-lt"/>
          <a:ea typeface="+mn-ea"/>
          <a:cs typeface="+mn-cs"/>
        </a:defRPr>
      </a:lvl5pPr>
      <a:lvl6pPr marL="2285866" algn="l" defTabSz="914347" rtl="0" eaLnBrk="1" latinLnBrk="0" hangingPunct="1">
        <a:defRPr sz="1799" kern="1200">
          <a:solidFill>
            <a:schemeClr val="tx1"/>
          </a:solidFill>
          <a:latin typeface="+mn-lt"/>
          <a:ea typeface="+mn-ea"/>
          <a:cs typeface="+mn-cs"/>
        </a:defRPr>
      </a:lvl6pPr>
      <a:lvl7pPr marL="2743040" algn="l" defTabSz="914347" rtl="0" eaLnBrk="1" latinLnBrk="0" hangingPunct="1">
        <a:defRPr sz="1799" kern="1200">
          <a:solidFill>
            <a:schemeClr val="tx1"/>
          </a:solidFill>
          <a:latin typeface="+mn-lt"/>
          <a:ea typeface="+mn-ea"/>
          <a:cs typeface="+mn-cs"/>
        </a:defRPr>
      </a:lvl7pPr>
      <a:lvl8pPr marL="3200213" algn="l" defTabSz="914347" rtl="0" eaLnBrk="1" latinLnBrk="0" hangingPunct="1">
        <a:defRPr sz="1799" kern="1200">
          <a:solidFill>
            <a:schemeClr val="tx1"/>
          </a:solidFill>
          <a:latin typeface="+mn-lt"/>
          <a:ea typeface="+mn-ea"/>
          <a:cs typeface="+mn-cs"/>
        </a:defRPr>
      </a:lvl8pPr>
      <a:lvl9pPr marL="3657387" algn="l" defTabSz="914347"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3.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8.xml"/><Relationship Id="rId1" Type="http://schemas.openxmlformats.org/officeDocument/2006/relationships/tags" Target="../tags/tag1.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54.svg"/><Relationship Id="rId7" Type="http://schemas.openxmlformats.org/officeDocument/2006/relationships/image" Target="../media/image40.png"/><Relationship Id="rId2" Type="http://schemas.openxmlformats.org/officeDocument/2006/relationships/image" Target="../media/image37.png"/><Relationship Id="rId1" Type="http://schemas.openxmlformats.org/officeDocument/2006/relationships/slideLayout" Target="../slideLayouts/slideLayout14.xml"/><Relationship Id="rId6" Type="http://schemas.openxmlformats.org/officeDocument/2006/relationships/image" Target="../media/image39.png"/><Relationship Id="rId5" Type="http://schemas.openxmlformats.org/officeDocument/2006/relationships/image" Target="../media/image56.sv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4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4.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4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95.xml"/><Relationship Id="rId5" Type="http://schemas.openxmlformats.org/officeDocument/2006/relationships/hyperlink" Target="http://pngimg.com/download/62470" TargetMode="Externa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29.png"/><Relationship Id="rId7" Type="http://schemas.openxmlformats.org/officeDocument/2006/relationships/image" Target="../media/image30.png"/><Relationship Id="rId12" Type="http://schemas.openxmlformats.org/officeDocument/2006/relationships/image" Target="../media/image26.svg"/><Relationship Id="rId2" Type="http://schemas.openxmlformats.org/officeDocument/2006/relationships/image" Target="../media/image28.jpeg"/><Relationship Id="rId1" Type="http://schemas.openxmlformats.org/officeDocument/2006/relationships/slideLayout" Target="../slideLayouts/slideLayout50.xml"/><Relationship Id="rId6" Type="http://schemas.openxmlformats.org/officeDocument/2006/relationships/image" Target="../media/image20.svg"/><Relationship Id="rId11" Type="http://schemas.openxmlformats.org/officeDocument/2006/relationships/image" Target="../media/image32.png"/><Relationship Id="rId10" Type="http://schemas.openxmlformats.org/officeDocument/2006/relationships/image" Target="../media/image24.sv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8000" t="-7000" r="-9000" b="-13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ECB3855-550D-4837-BA7A-259750856333}"/>
              </a:ext>
            </a:extLst>
          </p:cNvPr>
          <p:cNvSpPr/>
          <p:nvPr/>
        </p:nvSpPr>
        <p:spPr>
          <a:xfrm>
            <a:off x="500083" y="1262570"/>
            <a:ext cx="11443594" cy="1200329"/>
          </a:xfrm>
          <a:prstGeom prst="rect">
            <a:avLst/>
          </a:prstGeom>
          <a:noFill/>
        </p:spPr>
        <p:txBody>
          <a:bodyPr wrap="square" lIns="91440" tIns="45720" rIns="91440" bIns="45720">
            <a:spAutoFit/>
          </a:bodyPr>
          <a:lstStyle/>
          <a:p>
            <a:pPr algn="ctr"/>
            <a:r>
              <a:rPr lang="en-US" sz="3600" b="1" dirty="0">
                <a:ln w="0"/>
                <a:solidFill>
                  <a:srgbClr val="FF0000"/>
                </a:solidFill>
                <a:latin typeface="Times New Roman" panose="02020603050405020304" pitchFamily="18" charset="0"/>
                <a:cs typeface="Times New Roman" panose="02020603050405020304" pitchFamily="18" charset="0"/>
              </a:rPr>
              <a:t>NHIỆT LIỆT CHÀO MỪNG</a:t>
            </a:r>
          </a:p>
          <a:p>
            <a:pPr algn="ctr"/>
            <a:r>
              <a:rPr lang="en-US" sz="3600" b="1">
                <a:ln w="0"/>
                <a:solidFill>
                  <a:srgbClr val="FF0000"/>
                </a:solidFill>
                <a:latin typeface="Times New Roman" panose="02020603050405020304" pitchFamily="18" charset="0"/>
                <a:cs typeface="Times New Roman" panose="02020603050405020304" pitchFamily="18" charset="0"/>
              </a:rPr>
              <a:t>CÁC </a:t>
            </a:r>
            <a:r>
              <a:rPr lang="en-US" sz="3600" b="1" smtClean="0">
                <a:ln w="0"/>
                <a:solidFill>
                  <a:srgbClr val="FF0000"/>
                </a:solidFill>
                <a:latin typeface="Times New Roman" panose="02020603050405020304" pitchFamily="18" charset="0"/>
                <a:cs typeface="Times New Roman" panose="02020603050405020304" pitchFamily="18" charset="0"/>
              </a:rPr>
              <a:t>THẦY, CÔ </a:t>
            </a:r>
            <a:r>
              <a:rPr lang="en-US" sz="3600" b="1" dirty="0">
                <a:ln w="0"/>
                <a:solidFill>
                  <a:srgbClr val="FF0000"/>
                </a:solidFill>
                <a:latin typeface="Times New Roman" panose="02020603050405020304" pitchFamily="18" charset="0"/>
                <a:cs typeface="Times New Roman" panose="02020603050405020304" pitchFamily="18" charset="0"/>
              </a:rPr>
              <a:t>GIÁO VỀ </a:t>
            </a:r>
            <a:r>
              <a:rPr lang="en-US" sz="3600" b="1">
                <a:ln w="0"/>
                <a:solidFill>
                  <a:srgbClr val="FF0000"/>
                </a:solidFill>
                <a:latin typeface="Times New Roman" panose="02020603050405020304" pitchFamily="18" charset="0"/>
                <a:cs typeface="Times New Roman" panose="02020603050405020304" pitchFamily="18" charset="0"/>
              </a:rPr>
              <a:t>DỰ </a:t>
            </a:r>
            <a:r>
              <a:rPr lang="en-US" sz="3600" b="1" smtClean="0">
                <a:ln w="0"/>
                <a:solidFill>
                  <a:srgbClr val="FF0000"/>
                </a:solidFill>
                <a:latin typeface="Times New Roman" panose="02020603050405020304" pitchFamily="18" charset="0"/>
                <a:cs typeface="Times New Roman" panose="02020603050405020304" pitchFamily="18" charset="0"/>
              </a:rPr>
              <a:t>GIỜ, THĂM LỚP</a:t>
            </a:r>
          </a:p>
        </p:txBody>
      </p:sp>
      <p:sp>
        <p:nvSpPr>
          <p:cNvPr id="5" name="Rectangle 4">
            <a:extLst>
              <a:ext uri="{FF2B5EF4-FFF2-40B4-BE49-F238E27FC236}">
                <a16:creationId xmlns:a16="http://schemas.microsoft.com/office/drawing/2014/main" id="{09C2DB73-32B9-49D4-B13E-B64BEB45BA88}"/>
              </a:ext>
            </a:extLst>
          </p:cNvPr>
          <p:cNvSpPr/>
          <p:nvPr/>
        </p:nvSpPr>
        <p:spPr>
          <a:xfrm>
            <a:off x="2092036" y="4917380"/>
            <a:ext cx="7931951" cy="584775"/>
          </a:xfrm>
          <a:prstGeom prst="rect">
            <a:avLst/>
          </a:prstGeom>
          <a:noFill/>
        </p:spPr>
        <p:txBody>
          <a:bodyPr wrap="square" lIns="91440" tIns="45720" rIns="91440" bIns="45720">
            <a:spAutoFit/>
          </a:bodyPr>
          <a:lstStyle/>
          <a:p>
            <a:r>
              <a:rPr lang="en-US" sz="3200" b="1" i="1" dirty="0" err="1">
                <a:ln w="0"/>
                <a:solidFill>
                  <a:srgbClr val="0432FF"/>
                </a:solidFill>
                <a:latin typeface="Times New Roman" panose="02020603050405020304" pitchFamily="18" charset="0"/>
                <a:cs typeface="Times New Roman" panose="02020603050405020304" pitchFamily="18" charset="0"/>
              </a:rPr>
              <a:t>Giáo</a:t>
            </a:r>
            <a:r>
              <a:rPr lang="en-US" sz="3200" b="1" i="1" dirty="0">
                <a:ln w="0"/>
                <a:solidFill>
                  <a:srgbClr val="0432FF"/>
                </a:solidFill>
                <a:latin typeface="Times New Roman" panose="02020603050405020304" pitchFamily="18" charset="0"/>
                <a:cs typeface="Times New Roman" panose="02020603050405020304" pitchFamily="18" charset="0"/>
              </a:rPr>
              <a:t> </a:t>
            </a:r>
            <a:r>
              <a:rPr lang="en-US" sz="3200" b="1" i="1" dirty="0" err="1">
                <a:ln w="0"/>
                <a:solidFill>
                  <a:srgbClr val="0432FF"/>
                </a:solidFill>
                <a:latin typeface="Times New Roman" panose="02020603050405020304" pitchFamily="18" charset="0"/>
                <a:cs typeface="Times New Roman" panose="02020603050405020304" pitchFamily="18" charset="0"/>
              </a:rPr>
              <a:t>viên</a:t>
            </a:r>
            <a:r>
              <a:rPr lang="en-US" sz="3200" b="1" i="1" dirty="0">
                <a:ln w="0"/>
                <a:solidFill>
                  <a:srgbClr val="0432FF"/>
                </a:solidFill>
                <a:latin typeface="Times New Roman" panose="02020603050405020304" pitchFamily="18" charset="0"/>
                <a:cs typeface="Times New Roman" panose="02020603050405020304" pitchFamily="18" charset="0"/>
              </a:rPr>
              <a:t> </a:t>
            </a:r>
            <a:r>
              <a:rPr lang="en-US" sz="3200" b="1" i="1" dirty="0" err="1">
                <a:ln w="0"/>
                <a:solidFill>
                  <a:srgbClr val="0432FF"/>
                </a:solidFill>
                <a:latin typeface="Times New Roman" panose="02020603050405020304" pitchFamily="18" charset="0"/>
                <a:cs typeface="Times New Roman" panose="02020603050405020304" pitchFamily="18" charset="0"/>
              </a:rPr>
              <a:t>thực</a:t>
            </a:r>
            <a:r>
              <a:rPr lang="en-US" sz="3200" b="1" i="1" dirty="0">
                <a:ln w="0"/>
                <a:solidFill>
                  <a:srgbClr val="0432FF"/>
                </a:solidFill>
                <a:latin typeface="Times New Roman" panose="02020603050405020304" pitchFamily="18" charset="0"/>
                <a:cs typeface="Times New Roman" panose="02020603050405020304" pitchFamily="18" charset="0"/>
              </a:rPr>
              <a:t> </a:t>
            </a:r>
            <a:r>
              <a:rPr lang="en-US" sz="3200" b="1" i="1" dirty="0" err="1">
                <a:ln w="0"/>
                <a:solidFill>
                  <a:srgbClr val="0432FF"/>
                </a:solidFill>
                <a:latin typeface="Times New Roman" panose="02020603050405020304" pitchFamily="18" charset="0"/>
                <a:cs typeface="Times New Roman" panose="02020603050405020304" pitchFamily="18" charset="0"/>
              </a:rPr>
              <a:t>hiện</a:t>
            </a:r>
            <a:r>
              <a:rPr lang="en-US" sz="3200" b="1" i="1">
                <a:ln w="0"/>
                <a:solidFill>
                  <a:srgbClr val="0432FF"/>
                </a:solidFill>
                <a:latin typeface="Times New Roman" panose="02020603050405020304" pitchFamily="18" charset="0"/>
                <a:cs typeface="Times New Roman" panose="02020603050405020304" pitchFamily="18" charset="0"/>
              </a:rPr>
              <a:t>: </a:t>
            </a:r>
            <a:r>
              <a:rPr lang="en-US" sz="3200" b="1" i="1" smtClean="0">
                <a:ln w="0"/>
                <a:solidFill>
                  <a:srgbClr val="0432FF"/>
                </a:solidFill>
                <a:latin typeface="Times New Roman" panose="02020603050405020304" pitchFamily="18" charset="0"/>
                <a:cs typeface="Times New Roman" panose="02020603050405020304" pitchFamily="18" charset="0"/>
              </a:rPr>
              <a:t>Vũ Thị Thu Hương</a:t>
            </a:r>
            <a:endParaRPr lang="en-US" sz="3200" b="1" i="1" dirty="0">
              <a:ln w="0"/>
              <a:solidFill>
                <a:srgbClr val="0432FF"/>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91AAF6E1-C85D-44EB-AF3A-C9914AB6C498}"/>
              </a:ext>
            </a:extLst>
          </p:cNvPr>
          <p:cNvSpPr/>
          <p:nvPr/>
        </p:nvSpPr>
        <p:spPr>
          <a:xfrm>
            <a:off x="4374643" y="5738506"/>
            <a:ext cx="6175088" cy="523220"/>
          </a:xfrm>
          <a:prstGeom prst="rect">
            <a:avLst/>
          </a:prstGeom>
          <a:noFill/>
        </p:spPr>
        <p:txBody>
          <a:bodyPr wrap="none" lIns="91440" tIns="45720" rIns="91440" bIns="45720">
            <a:spAutoFit/>
          </a:bodyPr>
          <a:lstStyle/>
          <a:p>
            <a:pPr algn="ctr"/>
            <a:r>
              <a:rPr lang="en-US" sz="2800" i="1" smtClean="0">
                <a:ln w="0"/>
                <a:solidFill>
                  <a:srgbClr val="0432FF"/>
                </a:solidFill>
                <a:latin typeface="Times New Roman" panose="02020603050405020304" pitchFamily="18" charset="0"/>
                <a:cs typeface="Times New Roman" panose="02020603050405020304" pitchFamily="18" charset="0"/>
              </a:rPr>
              <a:t>Nam Từ Liêm, </a:t>
            </a:r>
            <a:r>
              <a:rPr lang="en-US" sz="2800" i="1" err="1">
                <a:ln w="0"/>
                <a:solidFill>
                  <a:srgbClr val="0432FF"/>
                </a:solidFill>
                <a:latin typeface="Times New Roman" panose="02020603050405020304" pitchFamily="18" charset="0"/>
                <a:cs typeface="Times New Roman" panose="02020603050405020304" pitchFamily="18" charset="0"/>
              </a:rPr>
              <a:t>ngày</a:t>
            </a:r>
            <a:r>
              <a:rPr lang="en-US" sz="2800" i="1">
                <a:ln w="0"/>
                <a:solidFill>
                  <a:srgbClr val="0432FF"/>
                </a:solidFill>
                <a:latin typeface="Times New Roman" panose="02020603050405020304" pitchFamily="18" charset="0"/>
                <a:cs typeface="Times New Roman" panose="02020603050405020304" pitchFamily="18" charset="0"/>
              </a:rPr>
              <a:t> </a:t>
            </a:r>
            <a:r>
              <a:rPr lang="en-US" sz="2800" i="1" smtClean="0">
                <a:ln w="0"/>
                <a:solidFill>
                  <a:srgbClr val="0432FF"/>
                </a:solidFill>
                <a:latin typeface="Times New Roman" panose="02020603050405020304" pitchFamily="18" charset="0"/>
                <a:cs typeface="Times New Roman" panose="02020603050405020304" pitchFamily="18" charset="0"/>
              </a:rPr>
              <a:t>26 </a:t>
            </a:r>
            <a:r>
              <a:rPr lang="en-US" sz="2800" i="1" err="1">
                <a:ln w="0"/>
                <a:solidFill>
                  <a:srgbClr val="0432FF"/>
                </a:solidFill>
                <a:latin typeface="Times New Roman" panose="02020603050405020304" pitchFamily="18" charset="0"/>
                <a:cs typeface="Times New Roman" panose="02020603050405020304" pitchFamily="18" charset="0"/>
              </a:rPr>
              <a:t>tháng</a:t>
            </a:r>
            <a:r>
              <a:rPr lang="en-US" sz="2800" i="1">
                <a:ln w="0"/>
                <a:solidFill>
                  <a:srgbClr val="0432FF"/>
                </a:solidFill>
                <a:latin typeface="Times New Roman" panose="02020603050405020304" pitchFamily="18" charset="0"/>
                <a:cs typeface="Times New Roman" panose="02020603050405020304" pitchFamily="18" charset="0"/>
              </a:rPr>
              <a:t> </a:t>
            </a:r>
            <a:r>
              <a:rPr lang="en-US" sz="2800" i="1" smtClean="0">
                <a:ln w="0"/>
                <a:solidFill>
                  <a:srgbClr val="0432FF"/>
                </a:solidFill>
                <a:latin typeface="Times New Roman" panose="02020603050405020304" pitchFamily="18" charset="0"/>
                <a:cs typeface="Times New Roman" panose="02020603050405020304" pitchFamily="18" charset="0"/>
              </a:rPr>
              <a:t>3 </a:t>
            </a:r>
            <a:r>
              <a:rPr lang="en-US" sz="2800" i="1" dirty="0" err="1">
                <a:ln w="0"/>
                <a:solidFill>
                  <a:srgbClr val="0432FF"/>
                </a:solidFill>
                <a:latin typeface="Times New Roman" panose="02020603050405020304" pitchFamily="18" charset="0"/>
                <a:cs typeface="Times New Roman" panose="02020603050405020304" pitchFamily="18" charset="0"/>
              </a:rPr>
              <a:t>năm</a:t>
            </a:r>
            <a:r>
              <a:rPr lang="en-US" sz="2800" i="1" dirty="0">
                <a:ln w="0"/>
                <a:solidFill>
                  <a:srgbClr val="0432FF"/>
                </a:solidFill>
                <a:latin typeface="Times New Roman" panose="02020603050405020304" pitchFamily="18" charset="0"/>
                <a:cs typeface="Times New Roman" panose="02020603050405020304" pitchFamily="18" charset="0"/>
              </a:rPr>
              <a:t> 2024</a:t>
            </a:r>
          </a:p>
        </p:txBody>
      </p:sp>
      <p:sp>
        <p:nvSpPr>
          <p:cNvPr id="8" name="Freeform 11">
            <a:extLst>
              <a:ext uri="{FF2B5EF4-FFF2-40B4-BE49-F238E27FC236}">
                <a16:creationId xmlns:a16="http://schemas.microsoft.com/office/drawing/2014/main" id="{73845084-A923-34ED-7781-F931A004EFEF}"/>
              </a:ext>
            </a:extLst>
          </p:cNvPr>
          <p:cNvSpPr/>
          <p:nvPr/>
        </p:nvSpPr>
        <p:spPr>
          <a:xfrm>
            <a:off x="10439578" y="-213333"/>
            <a:ext cx="2157573" cy="1803054"/>
          </a:xfrm>
          <a:custGeom>
            <a:avLst/>
            <a:gdLst/>
            <a:ahLst/>
            <a:cxnLst/>
            <a:rect l="l" t="t" r="r" b="b"/>
            <a:pathLst>
              <a:path w="1347221" h="1159760">
                <a:moveTo>
                  <a:pt x="0" y="0"/>
                </a:moveTo>
                <a:lnTo>
                  <a:pt x="1347220" y="0"/>
                </a:lnTo>
                <a:lnTo>
                  <a:pt x="1347220" y="1159760"/>
                </a:lnTo>
                <a:lnTo>
                  <a:pt x="0" y="1159760"/>
                </a:lnTo>
                <a:lnTo>
                  <a:pt x="0" y="0"/>
                </a:lnTo>
                <a:close/>
              </a:path>
            </a:pathLst>
          </a:custGeom>
          <a:blipFill>
            <a:blip r:embed="rId5"/>
            <a:stretch>
              <a:fillRect/>
            </a:stretch>
          </a:blipFill>
        </p:spPr>
        <p:txBody>
          <a:bodyPr/>
          <a:lstStyle/>
          <a:p>
            <a:endParaRPr lang="en-US" sz="2000" dirty="0">
              <a:latin typeface="Times New Roman" panose="02020603050405020304" pitchFamily="18" charset="0"/>
              <a:cs typeface="Times New Roman" panose="02020603050405020304" pitchFamily="18" charset="0"/>
            </a:endParaRPr>
          </a:p>
        </p:txBody>
      </p:sp>
      <p:sp>
        <p:nvSpPr>
          <p:cNvPr id="7" name="WordArt 66" descr="Green marble"/>
          <p:cNvSpPr>
            <a:spLocks noChangeArrowheads="1" noChangeShapeType="1" noTextEdit="1"/>
          </p:cNvSpPr>
          <p:nvPr/>
        </p:nvSpPr>
        <p:spPr bwMode="auto">
          <a:xfrm>
            <a:off x="816844" y="2949965"/>
            <a:ext cx="4777206" cy="540327"/>
          </a:xfrm>
          <a:prstGeom prst="rect">
            <a:avLst/>
          </a:prstGeom>
        </p:spPr>
        <p:txBody>
          <a:bodyPr wrap="none" fromWordArt="1">
            <a:prstTxWarp prst="textPlain">
              <a:avLst>
                <a:gd name="adj" fmla="val 50000"/>
              </a:avLst>
            </a:prstTxWarp>
          </a:bodyPr>
          <a:lstStyle/>
          <a:p>
            <a:pPr algn="ctr"/>
            <a:r>
              <a:rPr lang="en-US" sz="3600" b="1" kern="10">
                <a:ln w="9525">
                  <a:solidFill>
                    <a:srgbClr val="008000"/>
                  </a:solidFill>
                  <a:round/>
                  <a:headEnd/>
                  <a:tailEnd/>
                </a:ln>
                <a:blipFill dpi="0" rotWithShape="0">
                  <a:blip r:embed="rId6"/>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BÀI GIẢNG</a:t>
            </a:r>
          </a:p>
        </p:txBody>
      </p:sp>
      <p:sp>
        <p:nvSpPr>
          <p:cNvPr id="9" name="TextBox 8"/>
          <p:cNvSpPr txBox="1"/>
          <p:nvPr/>
        </p:nvSpPr>
        <p:spPr>
          <a:xfrm>
            <a:off x="5307993" y="3881146"/>
            <a:ext cx="572114"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en-US" sz="4400" b="1">
                <a:solidFill>
                  <a:srgbClr val="00C200"/>
                </a:solidFill>
              </a:rPr>
              <a:t>T</a:t>
            </a:r>
            <a:endParaRPr lang="vi-VN" sz="4400" b="1">
              <a:solidFill>
                <a:srgbClr val="00C200"/>
              </a:solidFill>
            </a:endParaRPr>
          </a:p>
        </p:txBody>
      </p:sp>
      <p:sp>
        <p:nvSpPr>
          <p:cNvPr id="10" name="TextBox 9"/>
          <p:cNvSpPr txBox="1"/>
          <p:nvPr/>
        </p:nvSpPr>
        <p:spPr>
          <a:xfrm>
            <a:off x="5911029" y="3881146"/>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FF0000"/>
                </a:solidFill>
              </a:rPr>
              <a:t>I</a:t>
            </a:r>
            <a:endParaRPr lang="vi-VN" sz="4400" b="1">
              <a:solidFill>
                <a:srgbClr val="FF0000"/>
              </a:solidFill>
            </a:endParaRPr>
          </a:p>
        </p:txBody>
      </p:sp>
      <p:sp>
        <p:nvSpPr>
          <p:cNvPr id="11" name="TextBox 10"/>
          <p:cNvSpPr txBox="1"/>
          <p:nvPr/>
        </p:nvSpPr>
        <p:spPr>
          <a:xfrm>
            <a:off x="6522439" y="3877971"/>
            <a:ext cx="56863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24602E"/>
                </a:solidFill>
              </a:rPr>
              <a:t>N</a:t>
            </a:r>
            <a:endParaRPr lang="vi-VN" sz="4400" b="1">
              <a:solidFill>
                <a:srgbClr val="24602E"/>
              </a:solidFill>
            </a:endParaRPr>
          </a:p>
        </p:txBody>
      </p:sp>
      <p:sp>
        <p:nvSpPr>
          <p:cNvPr id="12" name="TextBox 11"/>
          <p:cNvSpPr txBox="1"/>
          <p:nvPr/>
        </p:nvSpPr>
        <p:spPr>
          <a:xfrm>
            <a:off x="7522571" y="3877971"/>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5B34DA"/>
                </a:solidFill>
              </a:rPr>
              <a:t>H</a:t>
            </a:r>
            <a:endParaRPr lang="vi-VN" sz="4400" b="1">
              <a:solidFill>
                <a:srgbClr val="5B34DA"/>
              </a:solidFill>
            </a:endParaRPr>
          </a:p>
        </p:txBody>
      </p:sp>
      <p:sp>
        <p:nvSpPr>
          <p:cNvPr id="13" name="TextBox 12"/>
          <p:cNvSpPr txBox="1"/>
          <p:nvPr/>
        </p:nvSpPr>
        <p:spPr>
          <a:xfrm>
            <a:off x="8165513" y="3877971"/>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333300"/>
                </a:solidFill>
                <a:cs typeface="Arial" charset="0"/>
              </a:rPr>
              <a:t>Ọ</a:t>
            </a:r>
            <a:endParaRPr lang="vi-VN" sz="4400" b="1">
              <a:solidFill>
                <a:srgbClr val="333300"/>
              </a:solidFill>
              <a:cs typeface="Arial" charset="0"/>
            </a:endParaRPr>
          </a:p>
        </p:txBody>
      </p:sp>
      <p:sp>
        <p:nvSpPr>
          <p:cNvPr id="14" name="TextBox 13"/>
          <p:cNvSpPr txBox="1"/>
          <p:nvPr/>
        </p:nvSpPr>
        <p:spPr>
          <a:xfrm>
            <a:off x="9455726" y="3877971"/>
            <a:ext cx="567175"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en-US" sz="4400" b="1">
                <a:solidFill>
                  <a:srgbClr val="0066FF"/>
                </a:solidFill>
              </a:rPr>
              <a:t>6</a:t>
            </a:r>
            <a:endParaRPr lang="vi-VN" sz="4400" b="1">
              <a:solidFill>
                <a:srgbClr val="0066FF"/>
              </a:solidFill>
            </a:endParaRPr>
          </a:p>
        </p:txBody>
      </p:sp>
      <p:sp>
        <p:nvSpPr>
          <p:cNvPr id="15" name="TextBox 14"/>
          <p:cNvSpPr txBox="1"/>
          <p:nvPr/>
        </p:nvSpPr>
        <p:spPr>
          <a:xfrm>
            <a:off x="8812053" y="3906557"/>
            <a:ext cx="567906" cy="769441"/>
          </a:xfrm>
          <a:prstGeom prst="rect">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defRPr/>
            </a:pPr>
            <a:r>
              <a:rPr lang="en-US" sz="4400" b="1">
                <a:solidFill>
                  <a:srgbClr val="FF0000"/>
                </a:solidFill>
              </a:rPr>
              <a:t>C</a:t>
            </a:r>
            <a:endParaRPr lang="vi-VN" sz="4400" b="1">
              <a:solidFill>
                <a:srgbClr val="FF0000"/>
              </a:solidFill>
            </a:endParaRPr>
          </a:p>
        </p:txBody>
      </p:sp>
      <p:pic>
        <p:nvPicPr>
          <p:cNvPr id="3" name="Untitled Vide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59818" y="4291277"/>
            <a:ext cx="1861797" cy="2302663"/>
          </a:xfrm>
          <a:prstGeom prst="rect">
            <a:avLst/>
          </a:prstGeom>
        </p:spPr>
      </p:pic>
    </p:spTree>
    <p:extLst>
      <p:ext uri="{BB962C8B-B14F-4D97-AF65-F5344CB8AC3E}">
        <p14:creationId xmlns:p14="http://schemas.microsoft.com/office/powerpoint/2010/main" val="12357896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7"/>
        <p:cNvGrpSpPr/>
        <p:nvPr/>
      </p:nvGrpSpPr>
      <p:grpSpPr>
        <a:xfrm>
          <a:off x="0" y="0"/>
          <a:ext cx="0" cy="0"/>
          <a:chOff x="0" y="0"/>
          <a:chExt cx="0" cy="0"/>
        </a:xfrm>
      </p:grpSpPr>
      <p:grpSp>
        <p:nvGrpSpPr>
          <p:cNvPr id="468" name="Google Shape;468;p22"/>
          <p:cNvGrpSpPr/>
          <p:nvPr/>
        </p:nvGrpSpPr>
        <p:grpSpPr>
          <a:xfrm>
            <a:off x="2758581" y="2802704"/>
            <a:ext cx="473501" cy="598765"/>
            <a:chOff x="1689271" y="684050"/>
            <a:chExt cx="959791" cy="1660885"/>
          </a:xfrm>
        </p:grpSpPr>
        <p:sp>
          <p:nvSpPr>
            <p:cNvPr id="469" name="Google Shape;469;p22"/>
            <p:cNvSpPr/>
            <p:nvPr/>
          </p:nvSpPr>
          <p:spPr>
            <a:xfrm>
              <a:off x="1689271" y="684050"/>
              <a:ext cx="959791" cy="1660885"/>
            </a:xfrm>
            <a:custGeom>
              <a:avLst/>
              <a:gdLst/>
              <a:ahLst/>
              <a:cxnLst/>
              <a:rect l="l" t="t" r="r" b="b"/>
              <a:pathLst>
                <a:path w="13015" h="22522" extrusionOk="0">
                  <a:moveTo>
                    <a:pt x="9045" y="1"/>
                  </a:moveTo>
                  <a:cubicBezTo>
                    <a:pt x="8899" y="1"/>
                    <a:pt x="8749" y="8"/>
                    <a:pt x="8601" y="25"/>
                  </a:cubicBezTo>
                  <a:cubicBezTo>
                    <a:pt x="8587" y="25"/>
                    <a:pt x="8578" y="25"/>
                    <a:pt x="8567" y="28"/>
                  </a:cubicBezTo>
                  <a:lnTo>
                    <a:pt x="8558" y="28"/>
                  </a:lnTo>
                  <a:cubicBezTo>
                    <a:pt x="8541" y="31"/>
                    <a:pt x="8528" y="31"/>
                    <a:pt x="8511" y="35"/>
                  </a:cubicBezTo>
                  <a:cubicBezTo>
                    <a:pt x="8359" y="55"/>
                    <a:pt x="8202" y="81"/>
                    <a:pt x="8049" y="118"/>
                  </a:cubicBezTo>
                  <a:cubicBezTo>
                    <a:pt x="8020" y="124"/>
                    <a:pt x="7990" y="135"/>
                    <a:pt x="7957" y="141"/>
                  </a:cubicBezTo>
                  <a:cubicBezTo>
                    <a:pt x="7634" y="224"/>
                    <a:pt x="7306" y="343"/>
                    <a:pt x="6973" y="503"/>
                  </a:cubicBezTo>
                  <a:lnTo>
                    <a:pt x="6794" y="503"/>
                  </a:lnTo>
                  <a:lnTo>
                    <a:pt x="6602" y="693"/>
                  </a:lnTo>
                  <a:cubicBezTo>
                    <a:pt x="6478" y="759"/>
                    <a:pt x="6352" y="832"/>
                    <a:pt x="6229" y="912"/>
                  </a:cubicBezTo>
                  <a:lnTo>
                    <a:pt x="6213" y="912"/>
                  </a:lnTo>
                  <a:lnTo>
                    <a:pt x="5950" y="1091"/>
                  </a:lnTo>
                  <a:cubicBezTo>
                    <a:pt x="5788" y="1204"/>
                    <a:pt x="5618" y="1326"/>
                    <a:pt x="5452" y="1456"/>
                  </a:cubicBezTo>
                  <a:lnTo>
                    <a:pt x="5054" y="1762"/>
                  </a:lnTo>
                  <a:lnTo>
                    <a:pt x="5054" y="1781"/>
                  </a:lnTo>
                  <a:cubicBezTo>
                    <a:pt x="4000" y="2685"/>
                    <a:pt x="2931" y="3931"/>
                    <a:pt x="1934" y="5416"/>
                  </a:cubicBezTo>
                  <a:cubicBezTo>
                    <a:pt x="1177" y="6538"/>
                    <a:pt x="738" y="7299"/>
                    <a:pt x="459" y="7953"/>
                  </a:cubicBezTo>
                  <a:cubicBezTo>
                    <a:pt x="94" y="8813"/>
                    <a:pt x="1" y="9537"/>
                    <a:pt x="164" y="10232"/>
                  </a:cubicBezTo>
                  <a:cubicBezTo>
                    <a:pt x="251" y="10594"/>
                    <a:pt x="410" y="10946"/>
                    <a:pt x="639" y="11278"/>
                  </a:cubicBezTo>
                  <a:cubicBezTo>
                    <a:pt x="703" y="11371"/>
                    <a:pt x="772" y="11464"/>
                    <a:pt x="865" y="11577"/>
                  </a:cubicBezTo>
                  <a:lnTo>
                    <a:pt x="1170" y="11946"/>
                  </a:lnTo>
                  <a:lnTo>
                    <a:pt x="1204" y="11946"/>
                  </a:lnTo>
                  <a:lnTo>
                    <a:pt x="1247" y="11989"/>
                  </a:lnTo>
                  <a:cubicBezTo>
                    <a:pt x="1270" y="12013"/>
                    <a:pt x="1293" y="12032"/>
                    <a:pt x="1316" y="12056"/>
                  </a:cubicBezTo>
                  <a:lnTo>
                    <a:pt x="1327" y="12062"/>
                  </a:lnTo>
                  <a:cubicBezTo>
                    <a:pt x="1772" y="12474"/>
                    <a:pt x="2263" y="12726"/>
                    <a:pt x="2788" y="12810"/>
                  </a:cubicBezTo>
                  <a:cubicBezTo>
                    <a:pt x="2917" y="12831"/>
                    <a:pt x="3047" y="12841"/>
                    <a:pt x="3177" y="12841"/>
                  </a:cubicBezTo>
                  <a:cubicBezTo>
                    <a:pt x="3520" y="12841"/>
                    <a:pt x="3863" y="12769"/>
                    <a:pt x="4203" y="12626"/>
                  </a:cubicBezTo>
                  <a:lnTo>
                    <a:pt x="4210" y="12626"/>
                  </a:lnTo>
                  <a:cubicBezTo>
                    <a:pt x="4233" y="12617"/>
                    <a:pt x="4260" y="12603"/>
                    <a:pt x="4283" y="12594"/>
                  </a:cubicBezTo>
                  <a:lnTo>
                    <a:pt x="4290" y="12591"/>
                  </a:lnTo>
                  <a:cubicBezTo>
                    <a:pt x="4316" y="12580"/>
                    <a:pt x="4339" y="12567"/>
                    <a:pt x="4362" y="12557"/>
                  </a:cubicBezTo>
                  <a:lnTo>
                    <a:pt x="4366" y="12554"/>
                  </a:lnTo>
                  <a:cubicBezTo>
                    <a:pt x="4393" y="12543"/>
                    <a:pt x="4416" y="12531"/>
                    <a:pt x="4439" y="12517"/>
                  </a:cubicBezTo>
                  <a:lnTo>
                    <a:pt x="4442" y="12514"/>
                  </a:lnTo>
                  <a:cubicBezTo>
                    <a:pt x="4465" y="12504"/>
                    <a:pt x="4489" y="12491"/>
                    <a:pt x="4512" y="12477"/>
                  </a:cubicBezTo>
                  <a:lnTo>
                    <a:pt x="4515" y="12477"/>
                  </a:lnTo>
                  <a:cubicBezTo>
                    <a:pt x="4539" y="12464"/>
                    <a:pt x="4562" y="12451"/>
                    <a:pt x="4585" y="12437"/>
                  </a:cubicBezTo>
                  <a:lnTo>
                    <a:pt x="4589" y="12434"/>
                  </a:lnTo>
                  <a:cubicBezTo>
                    <a:pt x="4672" y="12384"/>
                    <a:pt x="4758" y="12331"/>
                    <a:pt x="4841" y="12272"/>
                  </a:cubicBezTo>
                  <a:lnTo>
                    <a:pt x="4864" y="12255"/>
                  </a:lnTo>
                  <a:cubicBezTo>
                    <a:pt x="4881" y="12241"/>
                    <a:pt x="4897" y="12228"/>
                    <a:pt x="4914" y="12218"/>
                  </a:cubicBezTo>
                  <a:lnTo>
                    <a:pt x="4920" y="12212"/>
                  </a:lnTo>
                  <a:cubicBezTo>
                    <a:pt x="4940" y="12198"/>
                    <a:pt x="4960" y="12182"/>
                    <a:pt x="4977" y="12168"/>
                  </a:cubicBezTo>
                  <a:lnTo>
                    <a:pt x="4980" y="12165"/>
                  </a:lnTo>
                  <a:cubicBezTo>
                    <a:pt x="5000" y="12152"/>
                    <a:pt x="5020" y="12135"/>
                    <a:pt x="5040" y="12119"/>
                  </a:cubicBezTo>
                  <a:cubicBezTo>
                    <a:pt x="5060" y="12102"/>
                    <a:pt x="5077" y="12088"/>
                    <a:pt x="5093" y="12076"/>
                  </a:cubicBezTo>
                  <a:lnTo>
                    <a:pt x="5103" y="12065"/>
                  </a:lnTo>
                  <a:cubicBezTo>
                    <a:pt x="5455" y="11766"/>
                    <a:pt x="5781" y="11388"/>
                    <a:pt x="6010" y="11006"/>
                  </a:cubicBezTo>
                  <a:lnTo>
                    <a:pt x="6010" y="11006"/>
                  </a:lnTo>
                  <a:cubicBezTo>
                    <a:pt x="6010" y="11016"/>
                    <a:pt x="6007" y="11026"/>
                    <a:pt x="6007" y="11036"/>
                  </a:cubicBezTo>
                  <a:cubicBezTo>
                    <a:pt x="5817" y="12351"/>
                    <a:pt x="5588" y="14454"/>
                    <a:pt x="5506" y="16403"/>
                  </a:cubicBezTo>
                  <a:cubicBezTo>
                    <a:pt x="5366" y="19662"/>
                    <a:pt x="5714" y="20638"/>
                    <a:pt x="6033" y="21124"/>
                  </a:cubicBezTo>
                  <a:cubicBezTo>
                    <a:pt x="6226" y="21419"/>
                    <a:pt x="6472" y="21678"/>
                    <a:pt x="6757" y="21890"/>
                  </a:cubicBezTo>
                  <a:lnTo>
                    <a:pt x="6757" y="21973"/>
                  </a:lnTo>
                  <a:lnTo>
                    <a:pt x="7365" y="22243"/>
                  </a:lnTo>
                  <a:cubicBezTo>
                    <a:pt x="7594" y="22342"/>
                    <a:pt x="7837" y="22416"/>
                    <a:pt x="8083" y="22462"/>
                  </a:cubicBezTo>
                  <a:cubicBezTo>
                    <a:pt x="8296" y="22502"/>
                    <a:pt x="8511" y="22522"/>
                    <a:pt x="8730" y="22522"/>
                  </a:cubicBezTo>
                  <a:cubicBezTo>
                    <a:pt x="8874" y="22522"/>
                    <a:pt x="9016" y="22515"/>
                    <a:pt x="9159" y="22499"/>
                  </a:cubicBezTo>
                  <a:lnTo>
                    <a:pt x="9165" y="22499"/>
                  </a:lnTo>
                  <a:lnTo>
                    <a:pt x="9236" y="22488"/>
                  </a:lnTo>
                  <a:cubicBezTo>
                    <a:pt x="10102" y="22369"/>
                    <a:pt x="10913" y="21953"/>
                    <a:pt x="11580" y="21286"/>
                  </a:cubicBezTo>
                  <a:cubicBezTo>
                    <a:pt x="12069" y="20798"/>
                    <a:pt x="12388" y="19925"/>
                    <a:pt x="12607" y="18453"/>
                  </a:cubicBezTo>
                  <a:cubicBezTo>
                    <a:pt x="12763" y="17420"/>
                    <a:pt x="12872" y="16078"/>
                    <a:pt x="12926" y="14460"/>
                  </a:cubicBezTo>
                  <a:cubicBezTo>
                    <a:pt x="13015" y="11866"/>
                    <a:pt x="12955" y="9079"/>
                    <a:pt x="12892" y="7196"/>
                  </a:cubicBezTo>
                  <a:cubicBezTo>
                    <a:pt x="12793" y="4415"/>
                    <a:pt x="12434" y="1433"/>
                    <a:pt x="10534" y="370"/>
                  </a:cubicBezTo>
                  <a:cubicBezTo>
                    <a:pt x="10169" y="164"/>
                    <a:pt x="9757" y="41"/>
                    <a:pt x="9308" y="8"/>
                  </a:cubicBezTo>
                  <a:cubicBezTo>
                    <a:pt x="9248" y="5"/>
                    <a:pt x="9188" y="1"/>
                    <a:pt x="9129" y="1"/>
                  </a:cubicBezTo>
                  <a:cubicBezTo>
                    <a:pt x="9101" y="1"/>
                    <a:pt x="9073" y="1"/>
                    <a:pt x="9045" y="1"/>
                  </a:cubicBezTo>
                  <a:close/>
                </a:path>
              </a:pathLst>
            </a:custGeom>
            <a:solidFill>
              <a:srgbClr val="FFFFFF"/>
            </a:solidFill>
            <a:ln>
              <a:noFill/>
            </a:ln>
            <a:effectLst>
              <a:outerShdw blurRad="28575" dist="19050" dir="1920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0" name="Google Shape;470;p22"/>
            <p:cNvSpPr/>
            <p:nvPr/>
          </p:nvSpPr>
          <p:spPr>
            <a:xfrm>
              <a:off x="1757411" y="753296"/>
              <a:ext cx="832434" cy="1511256"/>
            </a:xfrm>
            <a:custGeom>
              <a:avLst/>
              <a:gdLst/>
              <a:ahLst/>
              <a:cxnLst/>
              <a:rect l="l" t="t" r="r" b="b"/>
              <a:pathLst>
                <a:path w="11288" h="20493" extrusionOk="0">
                  <a:moveTo>
                    <a:pt x="8165" y="0"/>
                  </a:moveTo>
                  <a:cubicBezTo>
                    <a:pt x="8131" y="0"/>
                    <a:pt x="8096" y="1"/>
                    <a:pt x="8062" y="2"/>
                  </a:cubicBezTo>
                  <a:cubicBezTo>
                    <a:pt x="7806" y="5"/>
                    <a:pt x="7547" y="42"/>
                    <a:pt x="7285" y="108"/>
                  </a:cubicBezTo>
                  <a:cubicBezTo>
                    <a:pt x="6960" y="195"/>
                    <a:pt x="6627" y="324"/>
                    <a:pt x="6299" y="497"/>
                  </a:cubicBezTo>
                  <a:cubicBezTo>
                    <a:pt x="6291" y="501"/>
                    <a:pt x="6288" y="501"/>
                    <a:pt x="6285" y="501"/>
                  </a:cubicBezTo>
                  <a:lnTo>
                    <a:pt x="6285" y="504"/>
                  </a:lnTo>
                  <a:cubicBezTo>
                    <a:pt x="6119" y="591"/>
                    <a:pt x="5953" y="683"/>
                    <a:pt x="5790" y="790"/>
                  </a:cubicBezTo>
                  <a:lnTo>
                    <a:pt x="5611" y="909"/>
                  </a:lnTo>
                  <a:lnTo>
                    <a:pt x="5604" y="909"/>
                  </a:lnTo>
                  <a:cubicBezTo>
                    <a:pt x="5451" y="1015"/>
                    <a:pt x="5299" y="1129"/>
                    <a:pt x="5146" y="1244"/>
                  </a:cubicBezTo>
                  <a:lnTo>
                    <a:pt x="5146" y="1248"/>
                  </a:lnTo>
                  <a:cubicBezTo>
                    <a:pt x="3973" y="2161"/>
                    <a:pt x="2837" y="3496"/>
                    <a:pt x="1851" y="4965"/>
                  </a:cubicBezTo>
                  <a:cubicBezTo>
                    <a:pt x="562" y="6888"/>
                    <a:pt x="1" y="8020"/>
                    <a:pt x="230" y="8984"/>
                  </a:cubicBezTo>
                  <a:cubicBezTo>
                    <a:pt x="286" y="9226"/>
                    <a:pt x="392" y="9459"/>
                    <a:pt x="556" y="9691"/>
                  </a:cubicBezTo>
                  <a:cubicBezTo>
                    <a:pt x="605" y="9765"/>
                    <a:pt x="662" y="9841"/>
                    <a:pt x="725" y="9914"/>
                  </a:cubicBezTo>
                  <a:cubicBezTo>
                    <a:pt x="815" y="10027"/>
                    <a:pt x="918" y="10137"/>
                    <a:pt x="1034" y="10249"/>
                  </a:cubicBezTo>
                  <a:cubicBezTo>
                    <a:pt x="1107" y="10319"/>
                    <a:pt x="1180" y="10382"/>
                    <a:pt x="1253" y="10439"/>
                  </a:cubicBezTo>
                  <a:cubicBezTo>
                    <a:pt x="1595" y="10704"/>
                    <a:pt x="1933" y="10811"/>
                    <a:pt x="2255" y="10811"/>
                  </a:cubicBezTo>
                  <a:cubicBezTo>
                    <a:pt x="3174" y="10811"/>
                    <a:pt x="3954" y="9936"/>
                    <a:pt x="4259" y="9392"/>
                  </a:cubicBezTo>
                  <a:cubicBezTo>
                    <a:pt x="4671" y="8662"/>
                    <a:pt x="5212" y="8097"/>
                    <a:pt x="5674" y="8057"/>
                  </a:cubicBezTo>
                  <a:cubicBezTo>
                    <a:pt x="5698" y="8054"/>
                    <a:pt x="5724" y="8054"/>
                    <a:pt x="5747" y="8054"/>
                  </a:cubicBezTo>
                  <a:cubicBezTo>
                    <a:pt x="5747" y="8054"/>
                    <a:pt x="5750" y="8053"/>
                    <a:pt x="5755" y="8053"/>
                  </a:cubicBezTo>
                  <a:cubicBezTo>
                    <a:pt x="5777" y="8053"/>
                    <a:pt x="5847" y="8060"/>
                    <a:pt x="5923" y="8130"/>
                  </a:cubicBezTo>
                  <a:cubicBezTo>
                    <a:pt x="6092" y="8287"/>
                    <a:pt x="6291" y="8758"/>
                    <a:pt x="6089" y="10166"/>
                  </a:cubicBezTo>
                  <a:cubicBezTo>
                    <a:pt x="5704" y="12847"/>
                    <a:pt x="5203" y="18397"/>
                    <a:pt x="5960" y="19553"/>
                  </a:cubicBezTo>
                  <a:cubicBezTo>
                    <a:pt x="6176" y="19886"/>
                    <a:pt x="6484" y="20138"/>
                    <a:pt x="6849" y="20294"/>
                  </a:cubicBezTo>
                  <a:lnTo>
                    <a:pt x="6849" y="20297"/>
                  </a:lnTo>
                  <a:cubicBezTo>
                    <a:pt x="7006" y="20367"/>
                    <a:pt x="7172" y="20417"/>
                    <a:pt x="7348" y="20450"/>
                  </a:cubicBezTo>
                  <a:cubicBezTo>
                    <a:pt x="7496" y="20478"/>
                    <a:pt x="7650" y="20493"/>
                    <a:pt x="7806" y="20493"/>
                  </a:cubicBezTo>
                  <a:cubicBezTo>
                    <a:pt x="7927" y="20493"/>
                    <a:pt x="8049" y="20484"/>
                    <a:pt x="8172" y="20467"/>
                  </a:cubicBezTo>
                  <a:lnTo>
                    <a:pt x="8175" y="20467"/>
                  </a:lnTo>
                  <a:cubicBezTo>
                    <a:pt x="8776" y="20384"/>
                    <a:pt x="9400" y="20091"/>
                    <a:pt x="9939" y="19553"/>
                  </a:cubicBezTo>
                  <a:cubicBezTo>
                    <a:pt x="11287" y="18208"/>
                    <a:pt x="11048" y="8961"/>
                    <a:pt x="10952" y="6217"/>
                  </a:cubicBezTo>
                  <a:cubicBezTo>
                    <a:pt x="10869" y="3855"/>
                    <a:pt x="10583" y="1059"/>
                    <a:pt x="9112" y="241"/>
                  </a:cubicBezTo>
                  <a:cubicBezTo>
                    <a:pt x="8876" y="105"/>
                    <a:pt x="8610" y="29"/>
                    <a:pt x="8312" y="5"/>
                  </a:cubicBezTo>
                  <a:cubicBezTo>
                    <a:pt x="8263" y="2"/>
                    <a:pt x="8214" y="0"/>
                    <a:pt x="8165"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1" name="Google Shape;471;p22"/>
            <p:cNvSpPr/>
            <p:nvPr/>
          </p:nvSpPr>
          <p:spPr>
            <a:xfrm>
              <a:off x="1849814" y="1336691"/>
              <a:ext cx="326027" cy="213860"/>
            </a:xfrm>
            <a:custGeom>
              <a:avLst/>
              <a:gdLst/>
              <a:ahLst/>
              <a:cxnLst/>
              <a:rect l="l" t="t" r="r" b="b"/>
              <a:pathLst>
                <a:path w="4421" h="2900" extrusionOk="0">
                  <a:moveTo>
                    <a:pt x="3899" y="0"/>
                  </a:moveTo>
                  <a:cubicBezTo>
                    <a:pt x="3600" y="0"/>
                    <a:pt x="3262" y="86"/>
                    <a:pt x="2983" y="196"/>
                  </a:cubicBezTo>
                  <a:cubicBezTo>
                    <a:pt x="2248" y="492"/>
                    <a:pt x="2205" y="897"/>
                    <a:pt x="1176" y="1930"/>
                  </a:cubicBezTo>
                  <a:cubicBezTo>
                    <a:pt x="764" y="2338"/>
                    <a:pt x="372" y="2521"/>
                    <a:pt x="0" y="2528"/>
                  </a:cubicBezTo>
                  <a:cubicBezTo>
                    <a:pt x="342" y="2793"/>
                    <a:pt x="681" y="2899"/>
                    <a:pt x="1003" y="2899"/>
                  </a:cubicBezTo>
                  <a:cubicBezTo>
                    <a:pt x="1923" y="2899"/>
                    <a:pt x="2700" y="2027"/>
                    <a:pt x="3006" y="1481"/>
                  </a:cubicBezTo>
                  <a:cubicBezTo>
                    <a:pt x="3418" y="751"/>
                    <a:pt x="3959" y="186"/>
                    <a:pt x="4421" y="146"/>
                  </a:cubicBezTo>
                  <a:cubicBezTo>
                    <a:pt x="4292" y="40"/>
                    <a:pt x="4109" y="0"/>
                    <a:pt x="3899"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2" name="Google Shape;472;p22"/>
            <p:cNvSpPr/>
            <p:nvPr/>
          </p:nvSpPr>
          <p:spPr>
            <a:xfrm>
              <a:off x="2351946" y="753223"/>
              <a:ext cx="219023" cy="1509413"/>
            </a:xfrm>
            <a:custGeom>
              <a:avLst/>
              <a:gdLst/>
              <a:ahLst/>
              <a:cxnLst/>
              <a:rect l="l" t="t" r="r" b="b"/>
              <a:pathLst>
                <a:path w="2970" h="20468" extrusionOk="0">
                  <a:moveTo>
                    <a:pt x="83" y="0"/>
                  </a:moveTo>
                  <a:cubicBezTo>
                    <a:pt x="57" y="0"/>
                    <a:pt x="30" y="3"/>
                    <a:pt x="0" y="3"/>
                  </a:cubicBezTo>
                  <a:lnTo>
                    <a:pt x="27" y="30"/>
                  </a:lnTo>
                  <a:cubicBezTo>
                    <a:pt x="27" y="30"/>
                    <a:pt x="1303" y="408"/>
                    <a:pt x="1531" y="1435"/>
                  </a:cubicBezTo>
                  <a:cubicBezTo>
                    <a:pt x="1714" y="2255"/>
                    <a:pt x="2514" y="6397"/>
                    <a:pt x="2514" y="10307"/>
                  </a:cubicBezTo>
                  <a:cubicBezTo>
                    <a:pt x="2514" y="11280"/>
                    <a:pt x="2465" y="12240"/>
                    <a:pt x="2345" y="13130"/>
                  </a:cubicBezTo>
                  <a:cubicBezTo>
                    <a:pt x="1870" y="16598"/>
                    <a:pt x="944" y="19192"/>
                    <a:pt x="113" y="20468"/>
                  </a:cubicBezTo>
                  <a:cubicBezTo>
                    <a:pt x="714" y="20385"/>
                    <a:pt x="1338" y="20092"/>
                    <a:pt x="1877" y="19554"/>
                  </a:cubicBezTo>
                  <a:cubicBezTo>
                    <a:pt x="2777" y="18657"/>
                    <a:pt x="2970" y="14243"/>
                    <a:pt x="2970" y="10589"/>
                  </a:cubicBezTo>
                  <a:cubicBezTo>
                    <a:pt x="2970" y="8766"/>
                    <a:pt x="2923" y="7132"/>
                    <a:pt x="2890" y="6218"/>
                  </a:cubicBezTo>
                  <a:cubicBezTo>
                    <a:pt x="2807" y="3856"/>
                    <a:pt x="2521" y="1060"/>
                    <a:pt x="1050" y="242"/>
                  </a:cubicBezTo>
                  <a:cubicBezTo>
                    <a:pt x="814" y="106"/>
                    <a:pt x="548" y="30"/>
                    <a:pt x="250" y="6"/>
                  </a:cubicBezTo>
                  <a:cubicBezTo>
                    <a:pt x="193" y="3"/>
                    <a:pt x="140" y="0"/>
                    <a:pt x="83"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3" name="Google Shape;473;p22"/>
            <p:cNvSpPr/>
            <p:nvPr/>
          </p:nvSpPr>
          <p:spPr>
            <a:xfrm>
              <a:off x="2251505" y="1221575"/>
              <a:ext cx="70869" cy="88789"/>
            </a:xfrm>
            <a:custGeom>
              <a:avLst/>
              <a:gdLst/>
              <a:ahLst/>
              <a:cxnLst/>
              <a:rect l="l" t="t" r="r" b="b"/>
              <a:pathLst>
                <a:path w="961" h="1204" extrusionOk="0">
                  <a:moveTo>
                    <a:pt x="801" y="0"/>
                  </a:moveTo>
                  <a:cubicBezTo>
                    <a:pt x="558" y="46"/>
                    <a:pt x="276" y="73"/>
                    <a:pt x="17" y="93"/>
                  </a:cubicBezTo>
                  <a:lnTo>
                    <a:pt x="17" y="96"/>
                  </a:lnTo>
                  <a:lnTo>
                    <a:pt x="0" y="1202"/>
                  </a:lnTo>
                  <a:cubicBezTo>
                    <a:pt x="19" y="1203"/>
                    <a:pt x="37" y="1204"/>
                    <a:pt x="55" y="1204"/>
                  </a:cubicBezTo>
                  <a:cubicBezTo>
                    <a:pt x="960" y="1204"/>
                    <a:pt x="801" y="0"/>
                    <a:pt x="801"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4" name="Google Shape;474;p22"/>
            <p:cNvSpPr/>
            <p:nvPr/>
          </p:nvSpPr>
          <p:spPr>
            <a:xfrm>
              <a:off x="2180488" y="1228360"/>
              <a:ext cx="72344" cy="81931"/>
            </a:xfrm>
            <a:custGeom>
              <a:avLst/>
              <a:gdLst/>
              <a:ahLst/>
              <a:cxnLst/>
              <a:rect l="l" t="t" r="r" b="b"/>
              <a:pathLst>
                <a:path w="981" h="1111" extrusionOk="0">
                  <a:moveTo>
                    <a:pt x="980" y="1"/>
                  </a:moveTo>
                  <a:cubicBezTo>
                    <a:pt x="558" y="28"/>
                    <a:pt x="206" y="28"/>
                    <a:pt x="206" y="28"/>
                  </a:cubicBezTo>
                  <a:cubicBezTo>
                    <a:pt x="206" y="28"/>
                    <a:pt x="0" y="1060"/>
                    <a:pt x="963" y="1110"/>
                  </a:cubicBezTo>
                  <a:lnTo>
                    <a:pt x="980" y="4"/>
                  </a:lnTo>
                  <a:lnTo>
                    <a:pt x="980"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5" name="Google Shape;475;p22"/>
            <p:cNvSpPr/>
            <p:nvPr/>
          </p:nvSpPr>
          <p:spPr>
            <a:xfrm>
              <a:off x="1969060" y="1068408"/>
              <a:ext cx="144393" cy="144393"/>
            </a:xfrm>
            <a:custGeom>
              <a:avLst/>
              <a:gdLst/>
              <a:ahLst/>
              <a:cxnLst/>
              <a:rect l="l" t="t" r="r" b="b"/>
              <a:pathLst>
                <a:path w="1958" h="1958" extrusionOk="0">
                  <a:moveTo>
                    <a:pt x="981" y="1"/>
                  </a:moveTo>
                  <a:cubicBezTo>
                    <a:pt x="439" y="1"/>
                    <a:pt x="1" y="439"/>
                    <a:pt x="1" y="977"/>
                  </a:cubicBezTo>
                  <a:cubicBezTo>
                    <a:pt x="1" y="1519"/>
                    <a:pt x="439" y="1958"/>
                    <a:pt x="981" y="1958"/>
                  </a:cubicBezTo>
                  <a:cubicBezTo>
                    <a:pt x="1519" y="1958"/>
                    <a:pt x="1957" y="1519"/>
                    <a:pt x="1957" y="977"/>
                  </a:cubicBezTo>
                  <a:cubicBezTo>
                    <a:pt x="1957" y="439"/>
                    <a:pt x="1519" y="1"/>
                    <a:pt x="9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6" name="Google Shape;476;p22"/>
            <p:cNvSpPr/>
            <p:nvPr/>
          </p:nvSpPr>
          <p:spPr>
            <a:xfrm>
              <a:off x="2035210" y="1077773"/>
              <a:ext cx="62757" cy="62757"/>
            </a:xfrm>
            <a:custGeom>
              <a:avLst/>
              <a:gdLst/>
              <a:ahLst/>
              <a:cxnLst/>
              <a:rect l="l" t="t" r="r" b="b"/>
              <a:pathLst>
                <a:path w="851" h="851" extrusionOk="0">
                  <a:moveTo>
                    <a:pt x="425" y="0"/>
                  </a:moveTo>
                  <a:cubicBezTo>
                    <a:pt x="190" y="0"/>
                    <a:pt x="1" y="189"/>
                    <a:pt x="1" y="425"/>
                  </a:cubicBezTo>
                  <a:cubicBezTo>
                    <a:pt x="1" y="661"/>
                    <a:pt x="190" y="850"/>
                    <a:pt x="425" y="850"/>
                  </a:cubicBezTo>
                  <a:cubicBezTo>
                    <a:pt x="661" y="850"/>
                    <a:pt x="850" y="661"/>
                    <a:pt x="850" y="425"/>
                  </a:cubicBezTo>
                  <a:cubicBezTo>
                    <a:pt x="850" y="189"/>
                    <a:pt x="661" y="0"/>
                    <a:pt x="42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7" name="Google Shape;477;p22"/>
            <p:cNvSpPr/>
            <p:nvPr/>
          </p:nvSpPr>
          <p:spPr>
            <a:xfrm>
              <a:off x="1982040" y="1139276"/>
              <a:ext cx="67182" cy="66887"/>
            </a:xfrm>
            <a:custGeom>
              <a:avLst/>
              <a:gdLst/>
              <a:ahLst/>
              <a:cxnLst/>
              <a:rect l="l" t="t" r="r" b="b"/>
              <a:pathLst>
                <a:path w="911" h="907" extrusionOk="0">
                  <a:moveTo>
                    <a:pt x="455" y="0"/>
                  </a:moveTo>
                  <a:cubicBezTo>
                    <a:pt x="207" y="0"/>
                    <a:pt x="1" y="203"/>
                    <a:pt x="1" y="451"/>
                  </a:cubicBezTo>
                  <a:cubicBezTo>
                    <a:pt x="1" y="704"/>
                    <a:pt x="207" y="907"/>
                    <a:pt x="455" y="907"/>
                  </a:cubicBezTo>
                  <a:cubicBezTo>
                    <a:pt x="708" y="907"/>
                    <a:pt x="911" y="704"/>
                    <a:pt x="911" y="451"/>
                  </a:cubicBezTo>
                  <a:cubicBezTo>
                    <a:pt x="911" y="203"/>
                    <a:pt x="708" y="0"/>
                    <a:pt x="45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8" name="Google Shape;478;p22"/>
            <p:cNvSpPr/>
            <p:nvPr/>
          </p:nvSpPr>
          <p:spPr>
            <a:xfrm>
              <a:off x="2304675" y="1063393"/>
              <a:ext cx="141148" cy="138346"/>
            </a:xfrm>
            <a:custGeom>
              <a:avLst/>
              <a:gdLst/>
              <a:ahLst/>
              <a:cxnLst/>
              <a:rect l="l" t="t" r="r" b="b"/>
              <a:pathLst>
                <a:path w="1914" h="1876" extrusionOk="0">
                  <a:moveTo>
                    <a:pt x="1692" y="0"/>
                  </a:moveTo>
                  <a:cubicBezTo>
                    <a:pt x="1660" y="0"/>
                    <a:pt x="1628" y="8"/>
                    <a:pt x="1598" y="26"/>
                  </a:cubicBezTo>
                  <a:lnTo>
                    <a:pt x="100" y="879"/>
                  </a:lnTo>
                  <a:cubicBezTo>
                    <a:pt x="37" y="916"/>
                    <a:pt x="0" y="985"/>
                    <a:pt x="3" y="1059"/>
                  </a:cubicBezTo>
                  <a:cubicBezTo>
                    <a:pt x="6" y="1132"/>
                    <a:pt x="53" y="1195"/>
                    <a:pt x="120" y="1224"/>
                  </a:cubicBezTo>
                  <a:lnTo>
                    <a:pt x="1618" y="1862"/>
                  </a:lnTo>
                  <a:cubicBezTo>
                    <a:pt x="1641" y="1873"/>
                    <a:pt x="1668" y="1876"/>
                    <a:pt x="1694" y="1876"/>
                  </a:cubicBezTo>
                  <a:cubicBezTo>
                    <a:pt x="1767" y="1876"/>
                    <a:pt x="1840" y="1833"/>
                    <a:pt x="1870" y="1759"/>
                  </a:cubicBezTo>
                  <a:cubicBezTo>
                    <a:pt x="1913" y="1660"/>
                    <a:pt x="1867" y="1547"/>
                    <a:pt x="1767" y="1503"/>
                  </a:cubicBezTo>
                  <a:lnTo>
                    <a:pt x="631" y="1022"/>
                  </a:lnTo>
                  <a:lnTo>
                    <a:pt x="1787" y="364"/>
                  </a:lnTo>
                  <a:cubicBezTo>
                    <a:pt x="1880" y="312"/>
                    <a:pt x="1913" y="192"/>
                    <a:pt x="1860" y="99"/>
                  </a:cubicBezTo>
                  <a:cubicBezTo>
                    <a:pt x="1824" y="36"/>
                    <a:pt x="1760" y="0"/>
                    <a:pt x="169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9" name="Google Shape;479;p22"/>
            <p:cNvSpPr/>
            <p:nvPr/>
          </p:nvSpPr>
          <p:spPr>
            <a:xfrm>
              <a:off x="2089855" y="1205573"/>
              <a:ext cx="275585" cy="32227"/>
            </a:xfrm>
            <a:custGeom>
              <a:avLst/>
              <a:gdLst/>
              <a:ahLst/>
              <a:cxnLst/>
              <a:rect l="l" t="t" r="r" b="b"/>
              <a:pathLst>
                <a:path w="3737" h="437" extrusionOk="0">
                  <a:moveTo>
                    <a:pt x="110" y="0"/>
                  </a:moveTo>
                  <a:cubicBezTo>
                    <a:pt x="75" y="0"/>
                    <a:pt x="42" y="18"/>
                    <a:pt x="23" y="51"/>
                  </a:cubicBezTo>
                  <a:cubicBezTo>
                    <a:pt x="0" y="101"/>
                    <a:pt x="17" y="157"/>
                    <a:pt x="63" y="184"/>
                  </a:cubicBezTo>
                  <a:cubicBezTo>
                    <a:pt x="93" y="197"/>
                    <a:pt x="552" y="436"/>
                    <a:pt x="1595" y="436"/>
                  </a:cubicBezTo>
                  <a:cubicBezTo>
                    <a:pt x="2126" y="436"/>
                    <a:pt x="2804" y="373"/>
                    <a:pt x="3650" y="193"/>
                  </a:cubicBezTo>
                  <a:cubicBezTo>
                    <a:pt x="3704" y="181"/>
                    <a:pt x="3737" y="130"/>
                    <a:pt x="3727" y="78"/>
                  </a:cubicBezTo>
                  <a:cubicBezTo>
                    <a:pt x="3715" y="32"/>
                    <a:pt x="3678" y="1"/>
                    <a:pt x="3634" y="1"/>
                  </a:cubicBezTo>
                  <a:cubicBezTo>
                    <a:pt x="3627" y="1"/>
                    <a:pt x="3619" y="2"/>
                    <a:pt x="3611" y="4"/>
                  </a:cubicBezTo>
                  <a:cubicBezTo>
                    <a:pt x="2784" y="180"/>
                    <a:pt x="2122" y="239"/>
                    <a:pt x="1608" y="239"/>
                  </a:cubicBezTo>
                  <a:cubicBezTo>
                    <a:pt x="607" y="239"/>
                    <a:pt x="165" y="18"/>
                    <a:pt x="156" y="11"/>
                  </a:cubicBezTo>
                  <a:cubicBezTo>
                    <a:pt x="141" y="4"/>
                    <a:pt x="126" y="0"/>
                    <a:pt x="11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0" name="Google Shape;480;p22"/>
            <p:cNvSpPr/>
            <p:nvPr/>
          </p:nvSpPr>
          <p:spPr>
            <a:xfrm>
              <a:off x="1907557" y="1230351"/>
              <a:ext cx="122785" cy="99261"/>
            </a:xfrm>
            <a:custGeom>
              <a:avLst/>
              <a:gdLst/>
              <a:ahLst/>
              <a:cxnLst/>
              <a:rect l="l" t="t" r="r" b="b"/>
              <a:pathLst>
                <a:path w="1665" h="1346" extrusionOk="0">
                  <a:moveTo>
                    <a:pt x="835" y="1"/>
                  </a:moveTo>
                  <a:cubicBezTo>
                    <a:pt x="376" y="1"/>
                    <a:pt x="1" y="303"/>
                    <a:pt x="1" y="674"/>
                  </a:cubicBezTo>
                  <a:cubicBezTo>
                    <a:pt x="1" y="1047"/>
                    <a:pt x="376" y="1346"/>
                    <a:pt x="835" y="1346"/>
                  </a:cubicBezTo>
                  <a:cubicBezTo>
                    <a:pt x="1293" y="1346"/>
                    <a:pt x="1665" y="1047"/>
                    <a:pt x="1665" y="674"/>
                  </a:cubicBezTo>
                  <a:cubicBezTo>
                    <a:pt x="1665" y="303"/>
                    <a:pt x="1293" y="1"/>
                    <a:pt x="835"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1" name="Google Shape;481;p22"/>
            <p:cNvSpPr/>
            <p:nvPr/>
          </p:nvSpPr>
          <p:spPr>
            <a:xfrm>
              <a:off x="2382329" y="1230351"/>
              <a:ext cx="122712" cy="99261"/>
            </a:xfrm>
            <a:custGeom>
              <a:avLst/>
              <a:gdLst/>
              <a:ahLst/>
              <a:cxnLst/>
              <a:rect l="l" t="t" r="r" b="b"/>
              <a:pathLst>
                <a:path w="1664" h="1346" extrusionOk="0">
                  <a:moveTo>
                    <a:pt x="834" y="1"/>
                  </a:moveTo>
                  <a:cubicBezTo>
                    <a:pt x="372" y="1"/>
                    <a:pt x="0" y="303"/>
                    <a:pt x="0" y="674"/>
                  </a:cubicBezTo>
                  <a:cubicBezTo>
                    <a:pt x="0" y="1047"/>
                    <a:pt x="372" y="1346"/>
                    <a:pt x="834" y="1346"/>
                  </a:cubicBezTo>
                  <a:cubicBezTo>
                    <a:pt x="1292" y="1346"/>
                    <a:pt x="1664" y="1047"/>
                    <a:pt x="1664" y="674"/>
                  </a:cubicBezTo>
                  <a:cubicBezTo>
                    <a:pt x="1664" y="303"/>
                    <a:pt x="1292" y="1"/>
                    <a:pt x="834"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516" name="Google Shape;516;p22"/>
          <p:cNvGrpSpPr/>
          <p:nvPr/>
        </p:nvGrpSpPr>
        <p:grpSpPr>
          <a:xfrm>
            <a:off x="2818665" y="4273262"/>
            <a:ext cx="443345" cy="623456"/>
            <a:chOff x="3368409" y="1154615"/>
            <a:chExt cx="994364" cy="1195950"/>
          </a:xfrm>
        </p:grpSpPr>
        <p:sp>
          <p:nvSpPr>
            <p:cNvPr id="517" name="Google Shape;517;p22"/>
            <p:cNvSpPr/>
            <p:nvPr/>
          </p:nvSpPr>
          <p:spPr>
            <a:xfrm>
              <a:off x="3368409" y="1154615"/>
              <a:ext cx="994364" cy="1195950"/>
            </a:xfrm>
            <a:custGeom>
              <a:avLst/>
              <a:gdLst/>
              <a:ahLst/>
              <a:cxnLst/>
              <a:rect l="l" t="t" r="r" b="b"/>
              <a:pathLst>
                <a:path w="18320" h="22034" extrusionOk="0">
                  <a:moveTo>
                    <a:pt x="7644" y="8528"/>
                  </a:moveTo>
                  <a:cubicBezTo>
                    <a:pt x="7680" y="8541"/>
                    <a:pt x="7720" y="8565"/>
                    <a:pt x="7750" y="8604"/>
                  </a:cubicBezTo>
                  <a:lnTo>
                    <a:pt x="7773" y="8640"/>
                  </a:lnTo>
                  <a:cubicBezTo>
                    <a:pt x="7773" y="8644"/>
                    <a:pt x="7777" y="8648"/>
                    <a:pt x="7777" y="8648"/>
                  </a:cubicBezTo>
                  <a:cubicBezTo>
                    <a:pt x="7809" y="8717"/>
                    <a:pt x="7872" y="8930"/>
                    <a:pt x="7773" y="9394"/>
                  </a:cubicBezTo>
                  <a:cubicBezTo>
                    <a:pt x="7760" y="9451"/>
                    <a:pt x="7746" y="9504"/>
                    <a:pt x="7733" y="9557"/>
                  </a:cubicBezTo>
                  <a:cubicBezTo>
                    <a:pt x="7723" y="9457"/>
                    <a:pt x="7710" y="9362"/>
                    <a:pt x="7697" y="9269"/>
                  </a:cubicBezTo>
                  <a:cubicBezTo>
                    <a:pt x="7667" y="9029"/>
                    <a:pt x="7627" y="8730"/>
                    <a:pt x="7620" y="8528"/>
                  </a:cubicBezTo>
                  <a:close/>
                  <a:moveTo>
                    <a:pt x="9101" y="0"/>
                  </a:moveTo>
                  <a:cubicBezTo>
                    <a:pt x="8697" y="0"/>
                    <a:pt x="8282" y="24"/>
                    <a:pt x="7860" y="71"/>
                  </a:cubicBezTo>
                  <a:cubicBezTo>
                    <a:pt x="7803" y="78"/>
                    <a:pt x="7740" y="84"/>
                    <a:pt x="7673" y="95"/>
                  </a:cubicBezTo>
                  <a:lnTo>
                    <a:pt x="7647" y="98"/>
                  </a:lnTo>
                  <a:cubicBezTo>
                    <a:pt x="7487" y="118"/>
                    <a:pt x="7341" y="141"/>
                    <a:pt x="7199" y="167"/>
                  </a:cubicBezTo>
                  <a:cubicBezTo>
                    <a:pt x="7039" y="197"/>
                    <a:pt x="6873" y="234"/>
                    <a:pt x="6710" y="274"/>
                  </a:cubicBezTo>
                  <a:lnTo>
                    <a:pt x="6697" y="277"/>
                  </a:lnTo>
                  <a:cubicBezTo>
                    <a:pt x="6644" y="287"/>
                    <a:pt x="6591" y="300"/>
                    <a:pt x="6537" y="314"/>
                  </a:cubicBezTo>
                  <a:cubicBezTo>
                    <a:pt x="6524" y="317"/>
                    <a:pt x="6511" y="323"/>
                    <a:pt x="6497" y="327"/>
                  </a:cubicBezTo>
                  <a:cubicBezTo>
                    <a:pt x="6451" y="337"/>
                    <a:pt x="6405" y="350"/>
                    <a:pt x="6358" y="363"/>
                  </a:cubicBezTo>
                  <a:lnTo>
                    <a:pt x="6348" y="366"/>
                  </a:lnTo>
                  <a:cubicBezTo>
                    <a:pt x="6338" y="370"/>
                    <a:pt x="6328" y="374"/>
                    <a:pt x="6318" y="377"/>
                  </a:cubicBezTo>
                  <a:cubicBezTo>
                    <a:pt x="6258" y="393"/>
                    <a:pt x="6205" y="406"/>
                    <a:pt x="6152" y="423"/>
                  </a:cubicBezTo>
                  <a:cubicBezTo>
                    <a:pt x="6139" y="429"/>
                    <a:pt x="6126" y="433"/>
                    <a:pt x="6112" y="437"/>
                  </a:cubicBezTo>
                  <a:lnTo>
                    <a:pt x="6095" y="440"/>
                  </a:lnTo>
                  <a:cubicBezTo>
                    <a:pt x="6059" y="453"/>
                    <a:pt x="6023" y="466"/>
                    <a:pt x="5986" y="476"/>
                  </a:cubicBezTo>
                  <a:cubicBezTo>
                    <a:pt x="5959" y="486"/>
                    <a:pt x="5936" y="493"/>
                    <a:pt x="5910" y="503"/>
                  </a:cubicBezTo>
                  <a:cubicBezTo>
                    <a:pt x="5879" y="513"/>
                    <a:pt x="5850" y="523"/>
                    <a:pt x="5816" y="533"/>
                  </a:cubicBezTo>
                  <a:cubicBezTo>
                    <a:pt x="5793" y="543"/>
                    <a:pt x="5767" y="553"/>
                    <a:pt x="5740" y="559"/>
                  </a:cubicBezTo>
                  <a:cubicBezTo>
                    <a:pt x="5707" y="573"/>
                    <a:pt x="5677" y="582"/>
                    <a:pt x="5647" y="596"/>
                  </a:cubicBezTo>
                  <a:lnTo>
                    <a:pt x="5628" y="602"/>
                  </a:lnTo>
                  <a:cubicBezTo>
                    <a:pt x="5608" y="609"/>
                    <a:pt x="5588" y="616"/>
                    <a:pt x="5568" y="622"/>
                  </a:cubicBezTo>
                  <a:cubicBezTo>
                    <a:pt x="5521" y="642"/>
                    <a:pt x="5471" y="662"/>
                    <a:pt x="5425" y="679"/>
                  </a:cubicBezTo>
                  <a:cubicBezTo>
                    <a:pt x="5405" y="688"/>
                    <a:pt x="5385" y="696"/>
                    <a:pt x="5368" y="702"/>
                  </a:cubicBezTo>
                  <a:lnTo>
                    <a:pt x="5352" y="708"/>
                  </a:lnTo>
                  <a:cubicBezTo>
                    <a:pt x="5321" y="722"/>
                    <a:pt x="5289" y="735"/>
                    <a:pt x="5258" y="748"/>
                  </a:cubicBezTo>
                  <a:cubicBezTo>
                    <a:pt x="5235" y="759"/>
                    <a:pt x="5209" y="768"/>
                    <a:pt x="5186" y="779"/>
                  </a:cubicBezTo>
                  <a:cubicBezTo>
                    <a:pt x="5152" y="792"/>
                    <a:pt x="5122" y="808"/>
                    <a:pt x="5089" y="822"/>
                  </a:cubicBezTo>
                  <a:lnTo>
                    <a:pt x="5076" y="828"/>
                  </a:lnTo>
                  <a:cubicBezTo>
                    <a:pt x="5059" y="835"/>
                    <a:pt x="5042" y="841"/>
                    <a:pt x="5026" y="848"/>
                  </a:cubicBezTo>
                  <a:cubicBezTo>
                    <a:pt x="4970" y="875"/>
                    <a:pt x="4916" y="898"/>
                    <a:pt x="4870" y="921"/>
                  </a:cubicBezTo>
                  <a:cubicBezTo>
                    <a:pt x="3860" y="1400"/>
                    <a:pt x="2977" y="2040"/>
                    <a:pt x="2246" y="2828"/>
                  </a:cubicBezTo>
                  <a:cubicBezTo>
                    <a:pt x="1452" y="3678"/>
                    <a:pt x="868" y="4662"/>
                    <a:pt x="506" y="5751"/>
                  </a:cubicBezTo>
                  <a:cubicBezTo>
                    <a:pt x="120" y="6917"/>
                    <a:pt x="0" y="8179"/>
                    <a:pt x="156" y="9497"/>
                  </a:cubicBezTo>
                  <a:cubicBezTo>
                    <a:pt x="259" y="10388"/>
                    <a:pt x="506" y="11179"/>
                    <a:pt x="884" y="11839"/>
                  </a:cubicBezTo>
                  <a:cubicBezTo>
                    <a:pt x="901" y="11869"/>
                    <a:pt x="917" y="11899"/>
                    <a:pt x="934" y="11926"/>
                  </a:cubicBezTo>
                  <a:cubicBezTo>
                    <a:pt x="941" y="11936"/>
                    <a:pt x="944" y="11945"/>
                    <a:pt x="950" y="11953"/>
                  </a:cubicBezTo>
                  <a:lnTo>
                    <a:pt x="954" y="11959"/>
                  </a:lnTo>
                  <a:cubicBezTo>
                    <a:pt x="964" y="11976"/>
                    <a:pt x="977" y="11996"/>
                    <a:pt x="987" y="12012"/>
                  </a:cubicBezTo>
                  <a:cubicBezTo>
                    <a:pt x="994" y="12025"/>
                    <a:pt x="1001" y="12036"/>
                    <a:pt x="1010" y="12048"/>
                  </a:cubicBezTo>
                  <a:cubicBezTo>
                    <a:pt x="1021" y="12065"/>
                    <a:pt x="1030" y="12082"/>
                    <a:pt x="1044" y="12102"/>
                  </a:cubicBezTo>
                  <a:lnTo>
                    <a:pt x="1047" y="12105"/>
                  </a:lnTo>
                  <a:cubicBezTo>
                    <a:pt x="1053" y="12115"/>
                    <a:pt x="1057" y="12122"/>
                    <a:pt x="1064" y="12132"/>
                  </a:cubicBezTo>
                  <a:cubicBezTo>
                    <a:pt x="1080" y="12158"/>
                    <a:pt x="1100" y="12181"/>
                    <a:pt x="1116" y="12208"/>
                  </a:cubicBezTo>
                  <a:cubicBezTo>
                    <a:pt x="1123" y="12215"/>
                    <a:pt x="1130" y="12224"/>
                    <a:pt x="1136" y="12235"/>
                  </a:cubicBezTo>
                  <a:lnTo>
                    <a:pt x="1140" y="12241"/>
                  </a:lnTo>
                  <a:cubicBezTo>
                    <a:pt x="1150" y="12255"/>
                    <a:pt x="1163" y="12272"/>
                    <a:pt x="1173" y="12287"/>
                  </a:cubicBezTo>
                  <a:cubicBezTo>
                    <a:pt x="1183" y="12298"/>
                    <a:pt x="1190" y="12311"/>
                    <a:pt x="1200" y="12324"/>
                  </a:cubicBezTo>
                  <a:cubicBezTo>
                    <a:pt x="1210" y="12338"/>
                    <a:pt x="1220" y="12351"/>
                    <a:pt x="1233" y="12364"/>
                  </a:cubicBezTo>
                  <a:cubicBezTo>
                    <a:pt x="1240" y="12378"/>
                    <a:pt x="1249" y="12387"/>
                    <a:pt x="1260" y="12401"/>
                  </a:cubicBezTo>
                  <a:cubicBezTo>
                    <a:pt x="1273" y="12417"/>
                    <a:pt x="1283" y="12431"/>
                    <a:pt x="1296" y="12447"/>
                  </a:cubicBezTo>
                  <a:cubicBezTo>
                    <a:pt x="1309" y="12464"/>
                    <a:pt x="1323" y="12477"/>
                    <a:pt x="1332" y="12494"/>
                  </a:cubicBezTo>
                  <a:cubicBezTo>
                    <a:pt x="1349" y="12511"/>
                    <a:pt x="1363" y="12527"/>
                    <a:pt x="1375" y="12543"/>
                  </a:cubicBezTo>
                  <a:cubicBezTo>
                    <a:pt x="1383" y="12554"/>
                    <a:pt x="1392" y="12563"/>
                    <a:pt x="1402" y="12574"/>
                  </a:cubicBezTo>
                  <a:lnTo>
                    <a:pt x="1402" y="12577"/>
                  </a:lnTo>
                  <a:cubicBezTo>
                    <a:pt x="1415" y="12590"/>
                    <a:pt x="1426" y="12603"/>
                    <a:pt x="1439" y="12617"/>
                  </a:cubicBezTo>
                  <a:cubicBezTo>
                    <a:pt x="1449" y="12626"/>
                    <a:pt x="1459" y="12637"/>
                    <a:pt x="1469" y="12650"/>
                  </a:cubicBezTo>
                  <a:cubicBezTo>
                    <a:pt x="1479" y="12660"/>
                    <a:pt x="1492" y="12673"/>
                    <a:pt x="1502" y="12686"/>
                  </a:cubicBezTo>
                  <a:lnTo>
                    <a:pt x="1509" y="12693"/>
                  </a:lnTo>
                  <a:cubicBezTo>
                    <a:pt x="1515" y="12700"/>
                    <a:pt x="1525" y="12710"/>
                    <a:pt x="1532" y="12716"/>
                  </a:cubicBezTo>
                  <a:cubicBezTo>
                    <a:pt x="1552" y="12739"/>
                    <a:pt x="1571" y="12759"/>
                    <a:pt x="1591" y="12779"/>
                  </a:cubicBezTo>
                  <a:cubicBezTo>
                    <a:pt x="1599" y="12786"/>
                    <a:pt x="1605" y="12793"/>
                    <a:pt x="1611" y="12799"/>
                  </a:cubicBezTo>
                  <a:lnTo>
                    <a:pt x="1619" y="12806"/>
                  </a:lnTo>
                  <a:cubicBezTo>
                    <a:pt x="1631" y="12819"/>
                    <a:pt x="1645" y="12833"/>
                    <a:pt x="1658" y="12845"/>
                  </a:cubicBezTo>
                  <a:cubicBezTo>
                    <a:pt x="1668" y="12856"/>
                    <a:pt x="1678" y="12862"/>
                    <a:pt x="1688" y="12873"/>
                  </a:cubicBezTo>
                  <a:cubicBezTo>
                    <a:pt x="1701" y="12885"/>
                    <a:pt x="1714" y="12899"/>
                    <a:pt x="1728" y="12912"/>
                  </a:cubicBezTo>
                  <a:lnTo>
                    <a:pt x="1731" y="12912"/>
                  </a:lnTo>
                  <a:cubicBezTo>
                    <a:pt x="1738" y="12922"/>
                    <a:pt x="1748" y="12929"/>
                    <a:pt x="1754" y="12936"/>
                  </a:cubicBezTo>
                  <a:cubicBezTo>
                    <a:pt x="1771" y="12952"/>
                    <a:pt x="1791" y="12969"/>
                    <a:pt x="1807" y="12982"/>
                  </a:cubicBezTo>
                  <a:cubicBezTo>
                    <a:pt x="1811" y="12989"/>
                    <a:pt x="1818" y="12992"/>
                    <a:pt x="1824" y="12995"/>
                  </a:cubicBezTo>
                  <a:cubicBezTo>
                    <a:pt x="1844" y="13015"/>
                    <a:pt x="1867" y="13035"/>
                    <a:pt x="1890" y="13055"/>
                  </a:cubicBezTo>
                  <a:cubicBezTo>
                    <a:pt x="1898" y="13062"/>
                    <a:pt x="1904" y="13065"/>
                    <a:pt x="1910" y="13072"/>
                  </a:cubicBezTo>
                  <a:lnTo>
                    <a:pt x="1913" y="13072"/>
                  </a:lnTo>
                  <a:cubicBezTo>
                    <a:pt x="1930" y="13089"/>
                    <a:pt x="1947" y="13101"/>
                    <a:pt x="1964" y="13115"/>
                  </a:cubicBezTo>
                  <a:cubicBezTo>
                    <a:pt x="1973" y="13121"/>
                    <a:pt x="1980" y="13128"/>
                    <a:pt x="1987" y="13132"/>
                  </a:cubicBezTo>
                  <a:cubicBezTo>
                    <a:pt x="2007" y="13148"/>
                    <a:pt x="2023" y="13161"/>
                    <a:pt x="2043" y="13175"/>
                  </a:cubicBezTo>
                  <a:lnTo>
                    <a:pt x="2043" y="13178"/>
                  </a:lnTo>
                  <a:cubicBezTo>
                    <a:pt x="2050" y="13181"/>
                    <a:pt x="2053" y="13184"/>
                    <a:pt x="2060" y="13188"/>
                  </a:cubicBezTo>
                  <a:cubicBezTo>
                    <a:pt x="2083" y="13208"/>
                    <a:pt x="2110" y="13224"/>
                    <a:pt x="2137" y="13244"/>
                  </a:cubicBezTo>
                  <a:lnTo>
                    <a:pt x="2140" y="13248"/>
                  </a:lnTo>
                  <a:cubicBezTo>
                    <a:pt x="2163" y="13264"/>
                    <a:pt x="2186" y="13281"/>
                    <a:pt x="2209" y="13294"/>
                  </a:cubicBezTo>
                  <a:lnTo>
                    <a:pt x="2226" y="13308"/>
                  </a:lnTo>
                  <a:cubicBezTo>
                    <a:pt x="2249" y="13321"/>
                    <a:pt x="2269" y="13334"/>
                    <a:pt x="2289" y="13348"/>
                  </a:cubicBezTo>
                  <a:lnTo>
                    <a:pt x="2306" y="13357"/>
                  </a:lnTo>
                  <a:cubicBezTo>
                    <a:pt x="2356" y="13391"/>
                    <a:pt x="2409" y="13423"/>
                    <a:pt x="2462" y="13454"/>
                  </a:cubicBezTo>
                  <a:lnTo>
                    <a:pt x="2472" y="13460"/>
                  </a:lnTo>
                  <a:cubicBezTo>
                    <a:pt x="2495" y="13474"/>
                    <a:pt x="2519" y="13487"/>
                    <a:pt x="2542" y="13500"/>
                  </a:cubicBezTo>
                  <a:lnTo>
                    <a:pt x="2558" y="13507"/>
                  </a:lnTo>
                  <a:cubicBezTo>
                    <a:pt x="2582" y="13520"/>
                    <a:pt x="2605" y="13533"/>
                    <a:pt x="2628" y="13547"/>
                  </a:cubicBezTo>
                  <a:lnTo>
                    <a:pt x="2638" y="13550"/>
                  </a:lnTo>
                  <a:cubicBezTo>
                    <a:pt x="2691" y="13576"/>
                    <a:pt x="2744" y="13603"/>
                    <a:pt x="2801" y="13630"/>
                  </a:cubicBezTo>
                  <a:lnTo>
                    <a:pt x="2814" y="13636"/>
                  </a:lnTo>
                  <a:cubicBezTo>
                    <a:pt x="2837" y="13647"/>
                    <a:pt x="2861" y="13656"/>
                    <a:pt x="2884" y="13667"/>
                  </a:cubicBezTo>
                  <a:lnTo>
                    <a:pt x="2900" y="13673"/>
                  </a:lnTo>
                  <a:cubicBezTo>
                    <a:pt x="2924" y="13683"/>
                    <a:pt x="2950" y="13693"/>
                    <a:pt x="2974" y="13702"/>
                  </a:cubicBezTo>
                  <a:lnTo>
                    <a:pt x="2980" y="13706"/>
                  </a:lnTo>
                  <a:cubicBezTo>
                    <a:pt x="3006" y="13716"/>
                    <a:pt x="3034" y="13730"/>
                    <a:pt x="3060" y="13736"/>
                  </a:cubicBezTo>
                  <a:cubicBezTo>
                    <a:pt x="3066" y="13739"/>
                    <a:pt x="3073" y="13742"/>
                    <a:pt x="3083" y="13746"/>
                  </a:cubicBezTo>
                  <a:lnTo>
                    <a:pt x="3086" y="13746"/>
                  </a:lnTo>
                  <a:cubicBezTo>
                    <a:pt x="3103" y="13753"/>
                    <a:pt x="3120" y="13759"/>
                    <a:pt x="3140" y="13766"/>
                  </a:cubicBezTo>
                  <a:cubicBezTo>
                    <a:pt x="3149" y="13769"/>
                    <a:pt x="3163" y="13773"/>
                    <a:pt x="3173" y="13779"/>
                  </a:cubicBezTo>
                  <a:cubicBezTo>
                    <a:pt x="3186" y="13782"/>
                    <a:pt x="3203" y="13789"/>
                    <a:pt x="3216" y="13793"/>
                  </a:cubicBezTo>
                  <a:lnTo>
                    <a:pt x="3219" y="13793"/>
                  </a:lnTo>
                  <a:cubicBezTo>
                    <a:pt x="3229" y="13796"/>
                    <a:pt x="3242" y="13802"/>
                    <a:pt x="3256" y="13806"/>
                  </a:cubicBezTo>
                  <a:cubicBezTo>
                    <a:pt x="3262" y="13809"/>
                    <a:pt x="3273" y="13809"/>
                    <a:pt x="3279" y="13812"/>
                  </a:cubicBezTo>
                  <a:lnTo>
                    <a:pt x="3293" y="13816"/>
                  </a:lnTo>
                  <a:cubicBezTo>
                    <a:pt x="3305" y="13819"/>
                    <a:pt x="3319" y="13826"/>
                    <a:pt x="3332" y="13829"/>
                  </a:cubicBezTo>
                  <a:cubicBezTo>
                    <a:pt x="3342" y="13832"/>
                    <a:pt x="3356" y="13836"/>
                    <a:pt x="3368" y="13839"/>
                  </a:cubicBezTo>
                  <a:lnTo>
                    <a:pt x="3379" y="13842"/>
                  </a:lnTo>
                  <a:cubicBezTo>
                    <a:pt x="3388" y="13846"/>
                    <a:pt x="3395" y="13849"/>
                    <a:pt x="3402" y="13849"/>
                  </a:cubicBezTo>
                  <a:cubicBezTo>
                    <a:pt x="3422" y="13856"/>
                    <a:pt x="3438" y="13859"/>
                    <a:pt x="3455" y="13862"/>
                  </a:cubicBezTo>
                  <a:lnTo>
                    <a:pt x="3482" y="13869"/>
                  </a:lnTo>
                  <a:cubicBezTo>
                    <a:pt x="3541" y="13886"/>
                    <a:pt x="3601" y="13899"/>
                    <a:pt x="3661" y="13912"/>
                  </a:cubicBezTo>
                  <a:lnTo>
                    <a:pt x="3678" y="13915"/>
                  </a:lnTo>
                  <a:cubicBezTo>
                    <a:pt x="3698" y="13918"/>
                    <a:pt x="3717" y="13922"/>
                    <a:pt x="3737" y="13929"/>
                  </a:cubicBezTo>
                  <a:lnTo>
                    <a:pt x="3754" y="13932"/>
                  </a:lnTo>
                  <a:cubicBezTo>
                    <a:pt x="3817" y="13942"/>
                    <a:pt x="3880" y="13952"/>
                    <a:pt x="3940" y="13962"/>
                  </a:cubicBezTo>
                  <a:lnTo>
                    <a:pt x="3957" y="13962"/>
                  </a:lnTo>
                  <a:cubicBezTo>
                    <a:pt x="3977" y="13966"/>
                    <a:pt x="3997" y="13969"/>
                    <a:pt x="4016" y="13969"/>
                  </a:cubicBezTo>
                  <a:lnTo>
                    <a:pt x="4016" y="13972"/>
                  </a:lnTo>
                  <a:lnTo>
                    <a:pt x="4026" y="13972"/>
                  </a:lnTo>
                  <a:cubicBezTo>
                    <a:pt x="4076" y="13978"/>
                    <a:pt x="4126" y="13981"/>
                    <a:pt x="4176" y="13985"/>
                  </a:cubicBezTo>
                  <a:cubicBezTo>
                    <a:pt x="2841" y="14962"/>
                    <a:pt x="2047" y="15954"/>
                    <a:pt x="1744" y="17031"/>
                  </a:cubicBezTo>
                  <a:cubicBezTo>
                    <a:pt x="1449" y="18094"/>
                    <a:pt x="1701" y="18991"/>
                    <a:pt x="1990" y="19728"/>
                  </a:cubicBezTo>
                  <a:cubicBezTo>
                    <a:pt x="2000" y="19751"/>
                    <a:pt x="2010" y="19771"/>
                    <a:pt x="2017" y="19795"/>
                  </a:cubicBezTo>
                  <a:cubicBezTo>
                    <a:pt x="2023" y="19805"/>
                    <a:pt x="2027" y="19814"/>
                    <a:pt x="2030" y="19825"/>
                  </a:cubicBezTo>
                  <a:cubicBezTo>
                    <a:pt x="2037" y="19838"/>
                    <a:pt x="2043" y="19848"/>
                    <a:pt x="2047" y="19861"/>
                  </a:cubicBezTo>
                  <a:cubicBezTo>
                    <a:pt x="2057" y="19885"/>
                    <a:pt x="2070" y="19908"/>
                    <a:pt x="2080" y="19931"/>
                  </a:cubicBezTo>
                  <a:cubicBezTo>
                    <a:pt x="2083" y="19934"/>
                    <a:pt x="2086" y="19940"/>
                    <a:pt x="2086" y="19948"/>
                  </a:cubicBezTo>
                  <a:cubicBezTo>
                    <a:pt x="2097" y="19960"/>
                    <a:pt x="2103" y="19977"/>
                    <a:pt x="2113" y="19994"/>
                  </a:cubicBezTo>
                  <a:lnTo>
                    <a:pt x="2117" y="20000"/>
                  </a:lnTo>
                  <a:cubicBezTo>
                    <a:pt x="2412" y="20562"/>
                    <a:pt x="2897" y="21017"/>
                    <a:pt x="3561" y="21359"/>
                  </a:cubicBezTo>
                  <a:cubicBezTo>
                    <a:pt x="4213" y="21694"/>
                    <a:pt x="5030" y="21907"/>
                    <a:pt x="5989" y="21993"/>
                  </a:cubicBezTo>
                  <a:lnTo>
                    <a:pt x="5996" y="21993"/>
                  </a:lnTo>
                  <a:cubicBezTo>
                    <a:pt x="6029" y="21997"/>
                    <a:pt x="6063" y="22000"/>
                    <a:pt x="6099" y="22000"/>
                  </a:cubicBezTo>
                  <a:lnTo>
                    <a:pt x="6119" y="22004"/>
                  </a:lnTo>
                  <a:cubicBezTo>
                    <a:pt x="6152" y="22007"/>
                    <a:pt x="6189" y="22007"/>
                    <a:pt x="6222" y="22010"/>
                  </a:cubicBezTo>
                  <a:lnTo>
                    <a:pt x="6242" y="22010"/>
                  </a:lnTo>
                  <a:cubicBezTo>
                    <a:pt x="6388" y="22020"/>
                    <a:pt x="6537" y="22027"/>
                    <a:pt x="6690" y="22030"/>
                  </a:cubicBezTo>
                  <a:lnTo>
                    <a:pt x="6730" y="22030"/>
                  </a:lnTo>
                  <a:cubicBezTo>
                    <a:pt x="6760" y="22033"/>
                    <a:pt x="6790" y="22033"/>
                    <a:pt x="6820" y="22033"/>
                  </a:cubicBezTo>
                  <a:lnTo>
                    <a:pt x="7149" y="22033"/>
                  </a:lnTo>
                  <a:cubicBezTo>
                    <a:pt x="7202" y="22033"/>
                    <a:pt x="7255" y="22030"/>
                    <a:pt x="7308" y="22030"/>
                  </a:cubicBezTo>
                  <a:lnTo>
                    <a:pt x="7325" y="22030"/>
                  </a:lnTo>
                  <a:cubicBezTo>
                    <a:pt x="7341" y="22030"/>
                    <a:pt x="7358" y="22030"/>
                    <a:pt x="7374" y="22027"/>
                  </a:cubicBezTo>
                  <a:lnTo>
                    <a:pt x="7454" y="22027"/>
                  </a:lnTo>
                  <a:cubicBezTo>
                    <a:pt x="7478" y="22023"/>
                    <a:pt x="7501" y="22023"/>
                    <a:pt x="7527" y="22023"/>
                  </a:cubicBezTo>
                  <a:cubicBezTo>
                    <a:pt x="7550" y="22023"/>
                    <a:pt x="7577" y="22020"/>
                    <a:pt x="7604" y="22020"/>
                  </a:cubicBezTo>
                  <a:cubicBezTo>
                    <a:pt x="7630" y="22020"/>
                    <a:pt x="7653" y="22017"/>
                    <a:pt x="7680" y="22017"/>
                  </a:cubicBezTo>
                  <a:cubicBezTo>
                    <a:pt x="7707" y="22017"/>
                    <a:pt x="7730" y="22013"/>
                    <a:pt x="7757" y="22013"/>
                  </a:cubicBezTo>
                  <a:cubicBezTo>
                    <a:pt x="7783" y="22010"/>
                    <a:pt x="7813" y="22010"/>
                    <a:pt x="7843" y="22007"/>
                  </a:cubicBezTo>
                  <a:lnTo>
                    <a:pt x="7860" y="22007"/>
                  </a:lnTo>
                  <a:cubicBezTo>
                    <a:pt x="7876" y="22007"/>
                    <a:pt x="7892" y="22004"/>
                    <a:pt x="7909" y="22004"/>
                  </a:cubicBezTo>
                  <a:cubicBezTo>
                    <a:pt x="7949" y="22000"/>
                    <a:pt x="7992" y="21997"/>
                    <a:pt x="8032" y="21997"/>
                  </a:cubicBezTo>
                  <a:cubicBezTo>
                    <a:pt x="8052" y="21993"/>
                    <a:pt x="8072" y="21993"/>
                    <a:pt x="8092" y="21990"/>
                  </a:cubicBezTo>
                  <a:cubicBezTo>
                    <a:pt x="8135" y="21987"/>
                    <a:pt x="8182" y="21984"/>
                    <a:pt x="8225" y="21980"/>
                  </a:cubicBezTo>
                  <a:cubicBezTo>
                    <a:pt x="8238" y="21980"/>
                    <a:pt x="8255" y="21977"/>
                    <a:pt x="8268" y="21977"/>
                  </a:cubicBezTo>
                  <a:lnTo>
                    <a:pt x="8285" y="21973"/>
                  </a:lnTo>
                  <a:cubicBezTo>
                    <a:pt x="8321" y="21973"/>
                    <a:pt x="8355" y="21970"/>
                    <a:pt x="8387" y="21967"/>
                  </a:cubicBezTo>
                  <a:cubicBezTo>
                    <a:pt x="8410" y="21964"/>
                    <a:pt x="8430" y="21964"/>
                    <a:pt x="8454" y="21960"/>
                  </a:cubicBezTo>
                  <a:cubicBezTo>
                    <a:pt x="8490" y="21957"/>
                    <a:pt x="8524" y="21953"/>
                    <a:pt x="8557" y="21950"/>
                  </a:cubicBezTo>
                  <a:cubicBezTo>
                    <a:pt x="8580" y="21947"/>
                    <a:pt x="8603" y="21944"/>
                    <a:pt x="8623" y="21944"/>
                  </a:cubicBezTo>
                  <a:cubicBezTo>
                    <a:pt x="8660" y="21941"/>
                    <a:pt x="8700" y="21933"/>
                    <a:pt x="8737" y="21930"/>
                  </a:cubicBezTo>
                  <a:lnTo>
                    <a:pt x="8756" y="21927"/>
                  </a:lnTo>
                  <a:cubicBezTo>
                    <a:pt x="8766" y="21927"/>
                    <a:pt x="8780" y="21927"/>
                    <a:pt x="8793" y="21924"/>
                  </a:cubicBezTo>
                  <a:cubicBezTo>
                    <a:pt x="8849" y="21917"/>
                    <a:pt x="8906" y="21910"/>
                    <a:pt x="8965" y="21904"/>
                  </a:cubicBezTo>
                  <a:cubicBezTo>
                    <a:pt x="9427" y="21847"/>
                    <a:pt x="9896" y="21801"/>
                    <a:pt x="10391" y="21748"/>
                  </a:cubicBezTo>
                  <a:cubicBezTo>
                    <a:pt x="11806" y="21605"/>
                    <a:pt x="13270" y="21455"/>
                    <a:pt x="14542" y="21084"/>
                  </a:cubicBezTo>
                  <a:cubicBezTo>
                    <a:pt x="16154" y="20612"/>
                    <a:pt x="17219" y="19841"/>
                    <a:pt x="17794" y="18729"/>
                  </a:cubicBezTo>
                  <a:cubicBezTo>
                    <a:pt x="17814" y="18695"/>
                    <a:pt x="17831" y="18662"/>
                    <a:pt x="17844" y="18629"/>
                  </a:cubicBezTo>
                  <a:cubicBezTo>
                    <a:pt x="17973" y="18356"/>
                    <a:pt x="18076" y="18067"/>
                    <a:pt x="18146" y="17762"/>
                  </a:cubicBezTo>
                  <a:cubicBezTo>
                    <a:pt x="18183" y="17616"/>
                    <a:pt x="18319" y="17041"/>
                    <a:pt x="18263" y="16400"/>
                  </a:cubicBezTo>
                  <a:cubicBezTo>
                    <a:pt x="18263" y="16373"/>
                    <a:pt x="18260" y="16347"/>
                    <a:pt x="18260" y="16317"/>
                  </a:cubicBezTo>
                  <a:lnTo>
                    <a:pt x="18256" y="16297"/>
                  </a:lnTo>
                  <a:cubicBezTo>
                    <a:pt x="18252" y="16221"/>
                    <a:pt x="18246" y="16144"/>
                    <a:pt x="18240" y="16071"/>
                  </a:cubicBezTo>
                  <a:lnTo>
                    <a:pt x="18240" y="16061"/>
                  </a:lnTo>
                  <a:cubicBezTo>
                    <a:pt x="18229" y="15985"/>
                    <a:pt x="18223" y="15911"/>
                    <a:pt x="18209" y="15835"/>
                  </a:cubicBezTo>
                  <a:lnTo>
                    <a:pt x="18209" y="15832"/>
                  </a:lnTo>
                  <a:cubicBezTo>
                    <a:pt x="18143" y="15393"/>
                    <a:pt x="18021" y="14998"/>
                    <a:pt x="17841" y="14659"/>
                  </a:cubicBezTo>
                  <a:cubicBezTo>
                    <a:pt x="17738" y="14447"/>
                    <a:pt x="17622" y="14277"/>
                    <a:pt x="17492" y="14138"/>
                  </a:cubicBezTo>
                  <a:cubicBezTo>
                    <a:pt x="17113" y="13693"/>
                    <a:pt x="16615" y="13394"/>
                    <a:pt x="16014" y="13244"/>
                  </a:cubicBezTo>
                  <a:lnTo>
                    <a:pt x="16008" y="13244"/>
                  </a:lnTo>
                  <a:cubicBezTo>
                    <a:pt x="15954" y="13231"/>
                    <a:pt x="15898" y="13218"/>
                    <a:pt x="15844" y="13208"/>
                  </a:cubicBezTo>
                  <a:lnTo>
                    <a:pt x="15835" y="13204"/>
                  </a:lnTo>
                  <a:cubicBezTo>
                    <a:pt x="15781" y="13195"/>
                    <a:pt x="15729" y="13188"/>
                    <a:pt x="15678" y="13178"/>
                  </a:cubicBezTo>
                  <a:lnTo>
                    <a:pt x="15658" y="13178"/>
                  </a:lnTo>
                  <a:cubicBezTo>
                    <a:pt x="15635" y="13175"/>
                    <a:pt x="15612" y="13172"/>
                    <a:pt x="15589" y="13168"/>
                  </a:cubicBezTo>
                  <a:lnTo>
                    <a:pt x="15579" y="13164"/>
                  </a:lnTo>
                  <a:cubicBezTo>
                    <a:pt x="15556" y="13164"/>
                    <a:pt x="15536" y="13161"/>
                    <a:pt x="15513" y="13158"/>
                  </a:cubicBezTo>
                  <a:lnTo>
                    <a:pt x="15485" y="13155"/>
                  </a:lnTo>
                  <a:cubicBezTo>
                    <a:pt x="15470" y="13155"/>
                    <a:pt x="15450" y="13152"/>
                    <a:pt x="15433" y="13152"/>
                  </a:cubicBezTo>
                  <a:cubicBezTo>
                    <a:pt x="15419" y="13152"/>
                    <a:pt x="15406" y="13148"/>
                    <a:pt x="15393" y="13148"/>
                  </a:cubicBezTo>
                  <a:cubicBezTo>
                    <a:pt x="15379" y="13148"/>
                    <a:pt x="15366" y="13148"/>
                    <a:pt x="15353" y="13144"/>
                  </a:cubicBezTo>
                  <a:lnTo>
                    <a:pt x="15313" y="13144"/>
                  </a:lnTo>
                  <a:cubicBezTo>
                    <a:pt x="15303" y="13141"/>
                    <a:pt x="15293" y="13141"/>
                    <a:pt x="15283" y="13141"/>
                  </a:cubicBezTo>
                  <a:cubicBezTo>
                    <a:pt x="15260" y="13141"/>
                    <a:pt x="15237" y="13141"/>
                    <a:pt x="15210" y="13138"/>
                  </a:cubicBezTo>
                  <a:lnTo>
                    <a:pt x="15194" y="13138"/>
                  </a:lnTo>
                  <a:cubicBezTo>
                    <a:pt x="15161" y="13137"/>
                    <a:pt x="15128" y="13137"/>
                    <a:pt x="15095" y="13137"/>
                  </a:cubicBezTo>
                  <a:cubicBezTo>
                    <a:pt x="14824" y="13137"/>
                    <a:pt x="14532" y="13160"/>
                    <a:pt x="14234" y="13204"/>
                  </a:cubicBezTo>
                  <a:cubicBezTo>
                    <a:pt x="14516" y="12969"/>
                    <a:pt x="14792" y="12696"/>
                    <a:pt x="15054" y="12387"/>
                  </a:cubicBezTo>
                  <a:cubicBezTo>
                    <a:pt x="16143" y="11096"/>
                    <a:pt x="16641" y="9438"/>
                    <a:pt x="16539" y="7461"/>
                  </a:cubicBezTo>
                  <a:cubicBezTo>
                    <a:pt x="16426" y="5362"/>
                    <a:pt x="15841" y="3662"/>
                    <a:pt x="14795" y="2399"/>
                  </a:cubicBezTo>
                  <a:cubicBezTo>
                    <a:pt x="14300" y="1804"/>
                    <a:pt x="13705" y="1310"/>
                    <a:pt x="13021" y="928"/>
                  </a:cubicBezTo>
                  <a:cubicBezTo>
                    <a:pt x="12387" y="576"/>
                    <a:pt x="11676" y="320"/>
                    <a:pt x="10902" y="167"/>
                  </a:cubicBezTo>
                  <a:cubicBezTo>
                    <a:pt x="10329" y="56"/>
                    <a:pt x="9727" y="0"/>
                    <a:pt x="9101" y="0"/>
                  </a:cubicBezTo>
                  <a:close/>
                </a:path>
              </a:pathLst>
            </a:custGeom>
            <a:solidFill>
              <a:srgbClr val="FFFFFF"/>
            </a:solidFill>
            <a:ln>
              <a:noFill/>
            </a:ln>
            <a:effectLst>
              <a:outerShdw blurRad="28575" dist="19050" dir="19200000" algn="bl" rotWithShape="0">
                <a:srgbClr val="000000">
                  <a:alpha val="21000"/>
                </a:srgbClr>
              </a:outerShdw>
            </a:effectLst>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8" name="Google Shape;518;p22"/>
            <p:cNvSpPr/>
            <p:nvPr/>
          </p:nvSpPr>
          <p:spPr>
            <a:xfrm>
              <a:off x="3416227" y="1205690"/>
              <a:ext cx="896067" cy="1085659"/>
            </a:xfrm>
            <a:custGeom>
              <a:avLst/>
              <a:gdLst/>
              <a:ahLst/>
              <a:cxnLst/>
              <a:rect l="l" t="t" r="r" b="b"/>
              <a:pathLst>
                <a:path w="16509" h="20002" extrusionOk="0">
                  <a:moveTo>
                    <a:pt x="8218" y="0"/>
                  </a:moveTo>
                  <a:cubicBezTo>
                    <a:pt x="7848" y="0"/>
                    <a:pt x="7470" y="22"/>
                    <a:pt x="7088" y="63"/>
                  </a:cubicBezTo>
                  <a:cubicBezTo>
                    <a:pt x="6892" y="86"/>
                    <a:pt x="6696" y="113"/>
                    <a:pt x="6504" y="150"/>
                  </a:cubicBezTo>
                  <a:cubicBezTo>
                    <a:pt x="5786" y="282"/>
                    <a:pt x="5082" y="509"/>
                    <a:pt x="4424" y="824"/>
                  </a:cubicBezTo>
                  <a:cubicBezTo>
                    <a:pt x="3557" y="1233"/>
                    <a:pt x="2763" y="1800"/>
                    <a:pt x="2105" y="2502"/>
                  </a:cubicBezTo>
                  <a:cubicBezTo>
                    <a:pt x="773" y="3929"/>
                    <a:pt x="0" y="5922"/>
                    <a:pt x="282" y="8364"/>
                  </a:cubicBezTo>
                  <a:cubicBezTo>
                    <a:pt x="375" y="9158"/>
                    <a:pt x="591" y="9805"/>
                    <a:pt x="883" y="10320"/>
                  </a:cubicBezTo>
                  <a:cubicBezTo>
                    <a:pt x="1359" y="11147"/>
                    <a:pt x="2033" y="11625"/>
                    <a:pt x="2740" y="11838"/>
                  </a:cubicBezTo>
                  <a:cubicBezTo>
                    <a:pt x="3030" y="11925"/>
                    <a:pt x="3325" y="11965"/>
                    <a:pt x="3612" y="11965"/>
                  </a:cubicBezTo>
                  <a:cubicBezTo>
                    <a:pt x="4806" y="11965"/>
                    <a:pt x="5872" y="11264"/>
                    <a:pt x="5926" y="10227"/>
                  </a:cubicBezTo>
                  <a:cubicBezTo>
                    <a:pt x="6039" y="8108"/>
                    <a:pt x="5004" y="6493"/>
                    <a:pt x="6753" y="6493"/>
                  </a:cubicBezTo>
                  <a:cubicBezTo>
                    <a:pt x="6801" y="6493"/>
                    <a:pt x="6852" y="6495"/>
                    <a:pt x="6905" y="6497"/>
                  </a:cubicBezTo>
                  <a:cubicBezTo>
                    <a:pt x="6905" y="6497"/>
                    <a:pt x="6919" y="6500"/>
                    <a:pt x="6942" y="6504"/>
                  </a:cubicBezTo>
                  <a:cubicBezTo>
                    <a:pt x="7081" y="6534"/>
                    <a:pt x="7566" y="6673"/>
                    <a:pt x="7816" y="7198"/>
                  </a:cubicBezTo>
                  <a:cubicBezTo>
                    <a:pt x="7962" y="7510"/>
                    <a:pt x="8021" y="7955"/>
                    <a:pt x="7882" y="8596"/>
                  </a:cubicBezTo>
                  <a:cubicBezTo>
                    <a:pt x="7463" y="10506"/>
                    <a:pt x="6623" y="11812"/>
                    <a:pt x="3919" y="13771"/>
                  </a:cubicBezTo>
                  <a:cubicBezTo>
                    <a:pt x="2627" y="14708"/>
                    <a:pt x="2049" y="15548"/>
                    <a:pt x="1843" y="16286"/>
                  </a:cubicBezTo>
                  <a:cubicBezTo>
                    <a:pt x="1618" y="17093"/>
                    <a:pt x="1837" y="17781"/>
                    <a:pt x="2056" y="18339"/>
                  </a:cubicBezTo>
                  <a:cubicBezTo>
                    <a:pt x="2125" y="18518"/>
                    <a:pt x="2232" y="18694"/>
                    <a:pt x="2378" y="18860"/>
                  </a:cubicBezTo>
                  <a:cubicBezTo>
                    <a:pt x="2942" y="19505"/>
                    <a:pt x="4110" y="20002"/>
                    <a:pt x="6107" y="20002"/>
                  </a:cubicBezTo>
                  <a:cubicBezTo>
                    <a:pt x="6660" y="20002"/>
                    <a:pt x="7277" y="19964"/>
                    <a:pt x="7962" y="19880"/>
                  </a:cubicBezTo>
                  <a:cubicBezTo>
                    <a:pt x="11751" y="19412"/>
                    <a:pt x="16508" y="19505"/>
                    <a:pt x="16369" y="15449"/>
                  </a:cubicBezTo>
                  <a:cubicBezTo>
                    <a:pt x="16306" y="13650"/>
                    <a:pt x="15317" y="13136"/>
                    <a:pt x="14191" y="13136"/>
                  </a:cubicBezTo>
                  <a:cubicBezTo>
                    <a:pt x="13934" y="13136"/>
                    <a:pt x="13670" y="13163"/>
                    <a:pt x="13409" y="13207"/>
                  </a:cubicBezTo>
                  <a:cubicBezTo>
                    <a:pt x="12967" y="13284"/>
                    <a:pt x="12532" y="13410"/>
                    <a:pt x="12147" y="13543"/>
                  </a:cubicBezTo>
                  <a:cubicBezTo>
                    <a:pt x="11509" y="13758"/>
                    <a:pt x="11011" y="13997"/>
                    <a:pt x="10865" y="14050"/>
                  </a:cubicBezTo>
                  <a:cubicBezTo>
                    <a:pt x="10765" y="14087"/>
                    <a:pt x="10649" y="14113"/>
                    <a:pt x="10526" y="14124"/>
                  </a:cubicBezTo>
                  <a:lnTo>
                    <a:pt x="10523" y="14124"/>
                  </a:lnTo>
                  <a:cubicBezTo>
                    <a:pt x="10485" y="14127"/>
                    <a:pt x="10447" y="14128"/>
                    <a:pt x="10409" y="14128"/>
                  </a:cubicBezTo>
                  <a:cubicBezTo>
                    <a:pt x="10153" y="14128"/>
                    <a:pt x="9902" y="14058"/>
                    <a:pt x="9795" y="13885"/>
                  </a:cubicBezTo>
                  <a:cubicBezTo>
                    <a:pt x="9712" y="13745"/>
                    <a:pt x="9719" y="13539"/>
                    <a:pt x="9888" y="13250"/>
                  </a:cubicBezTo>
                  <a:cubicBezTo>
                    <a:pt x="10399" y="12370"/>
                    <a:pt x="14923" y="11765"/>
                    <a:pt x="14641" y="6497"/>
                  </a:cubicBezTo>
                  <a:cubicBezTo>
                    <a:pt x="14432" y="2538"/>
                    <a:pt x="12429" y="661"/>
                    <a:pt x="9825" y="150"/>
                  </a:cubicBezTo>
                  <a:cubicBezTo>
                    <a:pt x="9310" y="48"/>
                    <a:pt x="8772" y="0"/>
                    <a:pt x="8218"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9" name="Google Shape;519;p22"/>
            <p:cNvSpPr/>
            <p:nvPr/>
          </p:nvSpPr>
          <p:spPr>
            <a:xfrm>
              <a:off x="3564947" y="1547851"/>
              <a:ext cx="228074" cy="307265"/>
            </a:xfrm>
            <a:custGeom>
              <a:avLst/>
              <a:gdLst/>
              <a:ahLst/>
              <a:cxnLst/>
              <a:rect l="l" t="t" r="r" b="b"/>
              <a:pathLst>
                <a:path w="4202" h="5661" extrusionOk="0">
                  <a:moveTo>
                    <a:pt x="3468" y="0"/>
                  </a:moveTo>
                  <a:cubicBezTo>
                    <a:pt x="3179" y="0"/>
                    <a:pt x="2873" y="74"/>
                    <a:pt x="2584" y="219"/>
                  </a:cubicBezTo>
                  <a:cubicBezTo>
                    <a:pt x="1611" y="725"/>
                    <a:pt x="2163" y="1894"/>
                    <a:pt x="1611" y="3309"/>
                  </a:cubicBezTo>
                  <a:cubicBezTo>
                    <a:pt x="1292" y="4136"/>
                    <a:pt x="658" y="5129"/>
                    <a:pt x="0" y="5534"/>
                  </a:cubicBezTo>
                  <a:cubicBezTo>
                    <a:pt x="289" y="5620"/>
                    <a:pt x="584" y="5660"/>
                    <a:pt x="874" y="5660"/>
                  </a:cubicBezTo>
                  <a:cubicBezTo>
                    <a:pt x="2066" y="5660"/>
                    <a:pt x="3129" y="4960"/>
                    <a:pt x="3186" y="3923"/>
                  </a:cubicBezTo>
                  <a:cubicBezTo>
                    <a:pt x="3192" y="3807"/>
                    <a:pt x="3192" y="3694"/>
                    <a:pt x="3192" y="3581"/>
                  </a:cubicBezTo>
                  <a:cubicBezTo>
                    <a:pt x="3192" y="2601"/>
                    <a:pt x="2983" y="1751"/>
                    <a:pt x="2983" y="1147"/>
                  </a:cubicBezTo>
                  <a:cubicBezTo>
                    <a:pt x="2983" y="549"/>
                    <a:pt x="3189" y="190"/>
                    <a:pt x="4012" y="190"/>
                  </a:cubicBezTo>
                  <a:cubicBezTo>
                    <a:pt x="4059" y="190"/>
                    <a:pt x="4112" y="190"/>
                    <a:pt x="4165" y="193"/>
                  </a:cubicBezTo>
                  <a:cubicBezTo>
                    <a:pt x="4165" y="193"/>
                    <a:pt x="4179" y="196"/>
                    <a:pt x="4202" y="200"/>
                  </a:cubicBezTo>
                  <a:cubicBezTo>
                    <a:pt x="4003" y="70"/>
                    <a:pt x="3744" y="0"/>
                    <a:pt x="3468"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0" name="Google Shape;520;p22"/>
            <p:cNvSpPr/>
            <p:nvPr/>
          </p:nvSpPr>
          <p:spPr>
            <a:xfrm>
              <a:off x="3769191" y="1205690"/>
              <a:ext cx="442470" cy="769709"/>
            </a:xfrm>
            <a:custGeom>
              <a:avLst/>
              <a:gdLst/>
              <a:ahLst/>
              <a:cxnLst/>
              <a:rect l="l" t="t" r="r" b="b"/>
              <a:pathLst>
                <a:path w="8152" h="14181" extrusionOk="0">
                  <a:moveTo>
                    <a:pt x="1721" y="0"/>
                  </a:moveTo>
                  <a:cubicBezTo>
                    <a:pt x="1349" y="0"/>
                    <a:pt x="971" y="23"/>
                    <a:pt x="585" y="63"/>
                  </a:cubicBezTo>
                  <a:cubicBezTo>
                    <a:pt x="389" y="86"/>
                    <a:pt x="193" y="113"/>
                    <a:pt x="1" y="150"/>
                  </a:cubicBezTo>
                  <a:cubicBezTo>
                    <a:pt x="1054" y="270"/>
                    <a:pt x="2355" y="256"/>
                    <a:pt x="4308" y="1182"/>
                  </a:cubicBezTo>
                  <a:cubicBezTo>
                    <a:pt x="5697" y="1840"/>
                    <a:pt x="6574" y="3295"/>
                    <a:pt x="6936" y="4869"/>
                  </a:cubicBezTo>
                  <a:cubicBezTo>
                    <a:pt x="7474" y="4920"/>
                    <a:pt x="7727" y="8520"/>
                    <a:pt x="6511" y="9231"/>
                  </a:cubicBezTo>
                  <a:cubicBezTo>
                    <a:pt x="6335" y="9543"/>
                    <a:pt x="6122" y="9836"/>
                    <a:pt x="5886" y="10104"/>
                  </a:cubicBezTo>
                  <a:cubicBezTo>
                    <a:pt x="6152" y="10403"/>
                    <a:pt x="6122" y="10908"/>
                    <a:pt x="5112" y="11287"/>
                  </a:cubicBezTo>
                  <a:cubicBezTo>
                    <a:pt x="5112" y="11287"/>
                    <a:pt x="4973" y="11254"/>
                    <a:pt x="4877" y="11098"/>
                  </a:cubicBezTo>
                  <a:cubicBezTo>
                    <a:pt x="4650" y="11287"/>
                    <a:pt x="4428" y="11466"/>
                    <a:pt x="4212" y="11639"/>
                  </a:cubicBezTo>
                  <a:cubicBezTo>
                    <a:pt x="4339" y="11596"/>
                    <a:pt x="4445" y="11576"/>
                    <a:pt x="4528" y="11576"/>
                  </a:cubicBezTo>
                  <a:cubicBezTo>
                    <a:pt x="5023" y="11576"/>
                    <a:pt x="4724" y="12237"/>
                    <a:pt x="3657" y="12237"/>
                  </a:cubicBezTo>
                  <a:cubicBezTo>
                    <a:pt x="3657" y="12237"/>
                    <a:pt x="3591" y="12211"/>
                    <a:pt x="3551" y="12160"/>
                  </a:cubicBezTo>
                  <a:cubicBezTo>
                    <a:pt x="3096" y="12533"/>
                    <a:pt x="2764" y="12848"/>
                    <a:pt x="2705" y="13134"/>
                  </a:cubicBezTo>
                  <a:cubicBezTo>
                    <a:pt x="2581" y="13705"/>
                    <a:pt x="3023" y="14180"/>
                    <a:pt x="3641" y="14180"/>
                  </a:cubicBezTo>
                  <a:cubicBezTo>
                    <a:pt x="3761" y="14180"/>
                    <a:pt x="3890" y="14164"/>
                    <a:pt x="4020" y="14124"/>
                  </a:cubicBezTo>
                  <a:lnTo>
                    <a:pt x="4020" y="14124"/>
                  </a:lnTo>
                  <a:cubicBezTo>
                    <a:pt x="3980" y="14127"/>
                    <a:pt x="3940" y="14127"/>
                    <a:pt x="3900" y="14127"/>
                  </a:cubicBezTo>
                  <a:cubicBezTo>
                    <a:pt x="3644" y="14127"/>
                    <a:pt x="3398" y="14057"/>
                    <a:pt x="3292" y="13885"/>
                  </a:cubicBezTo>
                  <a:cubicBezTo>
                    <a:pt x="3259" y="13828"/>
                    <a:pt x="3239" y="13762"/>
                    <a:pt x="3239" y="13685"/>
                  </a:cubicBezTo>
                  <a:cubicBezTo>
                    <a:pt x="3239" y="13569"/>
                    <a:pt x="3283" y="13423"/>
                    <a:pt x="3385" y="13250"/>
                  </a:cubicBezTo>
                  <a:cubicBezTo>
                    <a:pt x="3880" y="12396"/>
                    <a:pt x="8149" y="11802"/>
                    <a:pt x="8152" y="6962"/>
                  </a:cubicBezTo>
                  <a:cubicBezTo>
                    <a:pt x="8152" y="6813"/>
                    <a:pt x="8149" y="6657"/>
                    <a:pt x="8138" y="6497"/>
                  </a:cubicBezTo>
                  <a:cubicBezTo>
                    <a:pt x="7929" y="2538"/>
                    <a:pt x="5926" y="661"/>
                    <a:pt x="3322" y="150"/>
                  </a:cubicBezTo>
                  <a:cubicBezTo>
                    <a:pt x="2811" y="46"/>
                    <a:pt x="2272" y="0"/>
                    <a:pt x="1721"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1" name="Google Shape;521;p22"/>
            <p:cNvSpPr/>
            <p:nvPr/>
          </p:nvSpPr>
          <p:spPr>
            <a:xfrm>
              <a:off x="4143975" y="1918670"/>
              <a:ext cx="132763" cy="63885"/>
            </a:xfrm>
            <a:custGeom>
              <a:avLst/>
              <a:gdLst/>
              <a:ahLst/>
              <a:cxnLst/>
              <a:rect l="l" t="t" r="r" b="b"/>
              <a:pathLst>
                <a:path w="2446" h="1177" extrusionOk="0">
                  <a:moveTo>
                    <a:pt x="785" y="1"/>
                  </a:moveTo>
                  <a:cubicBezTo>
                    <a:pt x="529" y="1"/>
                    <a:pt x="264" y="28"/>
                    <a:pt x="1" y="71"/>
                  </a:cubicBezTo>
                  <a:cubicBezTo>
                    <a:pt x="184" y="436"/>
                    <a:pt x="612" y="692"/>
                    <a:pt x="842" y="1177"/>
                  </a:cubicBezTo>
                  <a:cubicBezTo>
                    <a:pt x="1685" y="821"/>
                    <a:pt x="2439" y="659"/>
                    <a:pt x="2439" y="659"/>
                  </a:cubicBezTo>
                  <a:cubicBezTo>
                    <a:pt x="2442" y="659"/>
                    <a:pt x="2442" y="659"/>
                    <a:pt x="2446" y="662"/>
                  </a:cubicBezTo>
                  <a:cubicBezTo>
                    <a:pt x="2037" y="171"/>
                    <a:pt x="1436" y="1"/>
                    <a:pt x="785"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2" name="Google Shape;522;p22"/>
            <p:cNvSpPr/>
            <p:nvPr/>
          </p:nvSpPr>
          <p:spPr>
            <a:xfrm>
              <a:off x="3545298" y="1971535"/>
              <a:ext cx="759397" cy="319912"/>
            </a:xfrm>
            <a:custGeom>
              <a:avLst/>
              <a:gdLst/>
              <a:ahLst/>
              <a:cxnLst/>
              <a:rect l="l" t="t" r="r" b="b"/>
              <a:pathLst>
                <a:path w="13991" h="5894" extrusionOk="0">
                  <a:moveTo>
                    <a:pt x="13681" y="0"/>
                  </a:moveTo>
                  <a:lnTo>
                    <a:pt x="13681" y="0"/>
                  </a:lnTo>
                  <a:cubicBezTo>
                    <a:pt x="13814" y="270"/>
                    <a:pt x="13891" y="572"/>
                    <a:pt x="13891" y="572"/>
                  </a:cubicBezTo>
                  <a:cubicBezTo>
                    <a:pt x="13339" y="854"/>
                    <a:pt x="12632" y="1060"/>
                    <a:pt x="12004" y="1170"/>
                  </a:cubicBezTo>
                  <a:cubicBezTo>
                    <a:pt x="11981" y="1349"/>
                    <a:pt x="11941" y="1545"/>
                    <a:pt x="11872" y="1764"/>
                  </a:cubicBezTo>
                  <a:cubicBezTo>
                    <a:pt x="12832" y="1466"/>
                    <a:pt x="13991" y="1339"/>
                    <a:pt x="13991" y="1339"/>
                  </a:cubicBezTo>
                  <a:cubicBezTo>
                    <a:pt x="13971" y="774"/>
                    <a:pt x="13861" y="336"/>
                    <a:pt x="13681" y="0"/>
                  </a:cubicBezTo>
                  <a:close/>
                  <a:moveTo>
                    <a:pt x="13901" y="2389"/>
                  </a:moveTo>
                  <a:cubicBezTo>
                    <a:pt x="13900" y="2390"/>
                    <a:pt x="13900" y="2391"/>
                    <a:pt x="13900" y="2392"/>
                  </a:cubicBezTo>
                  <a:lnTo>
                    <a:pt x="13900" y="2392"/>
                  </a:lnTo>
                  <a:cubicBezTo>
                    <a:pt x="13900" y="2392"/>
                    <a:pt x="13901" y="2392"/>
                    <a:pt x="13901" y="2392"/>
                  </a:cubicBezTo>
                  <a:lnTo>
                    <a:pt x="13901" y="2389"/>
                  </a:lnTo>
                  <a:close/>
                  <a:moveTo>
                    <a:pt x="13663" y="3072"/>
                  </a:moveTo>
                  <a:lnTo>
                    <a:pt x="13663" y="3072"/>
                  </a:lnTo>
                  <a:cubicBezTo>
                    <a:pt x="13662" y="3074"/>
                    <a:pt x="13662" y="3075"/>
                    <a:pt x="13661" y="3076"/>
                  </a:cubicBezTo>
                  <a:lnTo>
                    <a:pt x="13665" y="3073"/>
                  </a:lnTo>
                  <a:cubicBezTo>
                    <a:pt x="13665" y="3073"/>
                    <a:pt x="13665" y="3073"/>
                    <a:pt x="13663" y="3072"/>
                  </a:cubicBezTo>
                  <a:close/>
                  <a:moveTo>
                    <a:pt x="13900" y="2392"/>
                  </a:moveTo>
                  <a:cubicBezTo>
                    <a:pt x="13863" y="2399"/>
                    <a:pt x="12473" y="2678"/>
                    <a:pt x="11526" y="2724"/>
                  </a:cubicBezTo>
                  <a:cubicBezTo>
                    <a:pt x="11423" y="2947"/>
                    <a:pt x="11310" y="3140"/>
                    <a:pt x="11174" y="3305"/>
                  </a:cubicBezTo>
                  <a:cubicBezTo>
                    <a:pt x="11898" y="3089"/>
                    <a:pt x="13100" y="3069"/>
                    <a:pt x="13516" y="3069"/>
                  </a:cubicBezTo>
                  <a:cubicBezTo>
                    <a:pt x="13600" y="3069"/>
                    <a:pt x="13652" y="3072"/>
                    <a:pt x="13663" y="3072"/>
                  </a:cubicBezTo>
                  <a:lnTo>
                    <a:pt x="13663" y="3072"/>
                  </a:lnTo>
                  <a:cubicBezTo>
                    <a:pt x="13765" y="2865"/>
                    <a:pt x="13844" y="2638"/>
                    <a:pt x="13900" y="2392"/>
                  </a:cubicBezTo>
                  <a:close/>
                  <a:moveTo>
                    <a:pt x="13641" y="3116"/>
                  </a:moveTo>
                  <a:cubicBezTo>
                    <a:pt x="13497" y="3384"/>
                    <a:pt x="12995" y="3945"/>
                    <a:pt x="12942" y="4004"/>
                  </a:cubicBezTo>
                  <a:lnTo>
                    <a:pt x="12942" y="4004"/>
                  </a:lnTo>
                  <a:cubicBezTo>
                    <a:pt x="13229" y="3754"/>
                    <a:pt x="13466" y="3461"/>
                    <a:pt x="13641" y="3116"/>
                  </a:cubicBezTo>
                  <a:close/>
                  <a:moveTo>
                    <a:pt x="12942" y="4004"/>
                  </a:moveTo>
                  <a:lnTo>
                    <a:pt x="12942" y="4004"/>
                  </a:lnTo>
                  <a:cubicBezTo>
                    <a:pt x="12940" y="4006"/>
                    <a:pt x="12938" y="4008"/>
                    <a:pt x="12936" y="4010"/>
                  </a:cubicBezTo>
                  <a:lnTo>
                    <a:pt x="12936" y="4010"/>
                  </a:lnTo>
                  <a:cubicBezTo>
                    <a:pt x="12936" y="4010"/>
                    <a:pt x="12937" y="4009"/>
                    <a:pt x="12938" y="4009"/>
                  </a:cubicBezTo>
                  <a:cubicBezTo>
                    <a:pt x="12938" y="4009"/>
                    <a:pt x="12939" y="4008"/>
                    <a:pt x="12942" y="4004"/>
                  </a:cubicBezTo>
                  <a:close/>
                  <a:moveTo>
                    <a:pt x="10603" y="3781"/>
                  </a:moveTo>
                  <a:cubicBezTo>
                    <a:pt x="10045" y="4099"/>
                    <a:pt x="9208" y="4265"/>
                    <a:pt x="7846" y="4435"/>
                  </a:cubicBezTo>
                  <a:cubicBezTo>
                    <a:pt x="6447" y="4607"/>
                    <a:pt x="4179" y="4903"/>
                    <a:pt x="2153" y="4903"/>
                  </a:cubicBezTo>
                  <a:cubicBezTo>
                    <a:pt x="1378" y="4903"/>
                    <a:pt x="638" y="4860"/>
                    <a:pt x="0" y="4750"/>
                  </a:cubicBezTo>
                  <a:lnTo>
                    <a:pt x="0" y="4750"/>
                  </a:lnTo>
                  <a:cubicBezTo>
                    <a:pt x="565" y="5395"/>
                    <a:pt x="1731" y="5893"/>
                    <a:pt x="3727" y="5893"/>
                  </a:cubicBezTo>
                  <a:cubicBezTo>
                    <a:pt x="4279" y="5893"/>
                    <a:pt x="4896" y="5853"/>
                    <a:pt x="5584" y="5770"/>
                  </a:cubicBezTo>
                  <a:cubicBezTo>
                    <a:pt x="8229" y="5444"/>
                    <a:pt x="11343" y="5391"/>
                    <a:pt x="12936" y="4010"/>
                  </a:cubicBezTo>
                  <a:lnTo>
                    <a:pt x="12936" y="4010"/>
                  </a:lnTo>
                  <a:cubicBezTo>
                    <a:pt x="12617" y="4089"/>
                    <a:pt x="12216" y="4129"/>
                    <a:pt x="11835" y="4129"/>
                  </a:cubicBezTo>
                  <a:cubicBezTo>
                    <a:pt x="11217" y="4129"/>
                    <a:pt x="10656" y="4020"/>
                    <a:pt x="10603" y="378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3" name="Google Shape;523;p22"/>
            <p:cNvSpPr/>
            <p:nvPr/>
          </p:nvSpPr>
          <p:spPr>
            <a:xfrm>
              <a:off x="4044865" y="1469963"/>
              <a:ext cx="116480" cy="243435"/>
            </a:xfrm>
            <a:custGeom>
              <a:avLst/>
              <a:gdLst/>
              <a:ahLst/>
              <a:cxnLst/>
              <a:rect l="l" t="t" r="r" b="b"/>
              <a:pathLst>
                <a:path w="2146" h="4485" extrusionOk="0">
                  <a:moveTo>
                    <a:pt x="1780" y="0"/>
                  </a:moveTo>
                  <a:cubicBezTo>
                    <a:pt x="1239" y="0"/>
                    <a:pt x="1325" y="236"/>
                    <a:pt x="1273" y="897"/>
                  </a:cubicBezTo>
                  <a:cubicBezTo>
                    <a:pt x="1213" y="1585"/>
                    <a:pt x="950" y="2060"/>
                    <a:pt x="475" y="3242"/>
                  </a:cubicBezTo>
                  <a:cubicBezTo>
                    <a:pt x="0" y="4429"/>
                    <a:pt x="841" y="4475"/>
                    <a:pt x="841" y="4475"/>
                  </a:cubicBezTo>
                  <a:cubicBezTo>
                    <a:pt x="887" y="4481"/>
                    <a:pt x="930" y="4484"/>
                    <a:pt x="977" y="4484"/>
                  </a:cubicBezTo>
                  <a:cubicBezTo>
                    <a:pt x="1146" y="4484"/>
                    <a:pt x="1299" y="4441"/>
                    <a:pt x="1432" y="4362"/>
                  </a:cubicBezTo>
                  <a:cubicBezTo>
                    <a:pt x="1561" y="4136"/>
                    <a:pt x="1671" y="3897"/>
                    <a:pt x="1754" y="3644"/>
                  </a:cubicBezTo>
                  <a:cubicBezTo>
                    <a:pt x="2110" y="2578"/>
                    <a:pt x="2146" y="1250"/>
                    <a:pt x="1857" y="0"/>
                  </a:cubicBezTo>
                  <a:close/>
                </a:path>
              </a:pathLst>
            </a:custGeom>
            <a:solidFill>
              <a:srgbClr val="FEAFC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4" name="Google Shape;524;p22"/>
            <p:cNvSpPr/>
            <p:nvPr/>
          </p:nvSpPr>
          <p:spPr>
            <a:xfrm>
              <a:off x="4122589" y="1469963"/>
              <a:ext cx="66001" cy="236758"/>
            </a:xfrm>
            <a:custGeom>
              <a:avLst/>
              <a:gdLst/>
              <a:ahLst/>
              <a:cxnLst/>
              <a:rect l="l" t="t" r="r" b="b"/>
              <a:pathLst>
                <a:path w="1216" h="4362" extrusionOk="0">
                  <a:moveTo>
                    <a:pt x="425" y="0"/>
                  </a:moveTo>
                  <a:lnTo>
                    <a:pt x="425" y="0"/>
                  </a:lnTo>
                  <a:cubicBezTo>
                    <a:pt x="714" y="1250"/>
                    <a:pt x="678" y="2578"/>
                    <a:pt x="322" y="3644"/>
                  </a:cubicBezTo>
                  <a:cubicBezTo>
                    <a:pt x="239" y="3897"/>
                    <a:pt x="129" y="4136"/>
                    <a:pt x="0" y="4362"/>
                  </a:cubicBezTo>
                  <a:cubicBezTo>
                    <a:pt x="1216" y="3651"/>
                    <a:pt x="963" y="51"/>
                    <a:pt x="425" y="0"/>
                  </a:cubicBezTo>
                  <a:close/>
                </a:path>
              </a:pathLst>
            </a:custGeom>
            <a:solidFill>
              <a:srgbClr val="FE95B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5" name="Google Shape;525;p22"/>
            <p:cNvSpPr/>
            <p:nvPr/>
          </p:nvSpPr>
          <p:spPr>
            <a:xfrm>
              <a:off x="4025542" y="1740968"/>
              <a:ext cx="63179" cy="67087"/>
            </a:xfrm>
            <a:custGeom>
              <a:avLst/>
              <a:gdLst/>
              <a:ahLst/>
              <a:cxnLst/>
              <a:rect l="l" t="t" r="r" b="b"/>
              <a:pathLst>
                <a:path w="1164" h="1236" extrusionOk="0">
                  <a:moveTo>
                    <a:pt x="632" y="0"/>
                  </a:moveTo>
                  <a:cubicBezTo>
                    <a:pt x="436" y="0"/>
                    <a:pt x="250" y="97"/>
                    <a:pt x="167" y="336"/>
                  </a:cubicBezTo>
                  <a:cubicBezTo>
                    <a:pt x="1" y="807"/>
                    <a:pt x="57" y="1079"/>
                    <a:pt x="154" y="1236"/>
                  </a:cubicBezTo>
                  <a:cubicBezTo>
                    <a:pt x="502" y="934"/>
                    <a:pt x="851" y="608"/>
                    <a:pt x="1163" y="242"/>
                  </a:cubicBezTo>
                  <a:cubicBezTo>
                    <a:pt x="1031" y="97"/>
                    <a:pt x="824" y="0"/>
                    <a:pt x="632" y="0"/>
                  </a:cubicBezTo>
                  <a:close/>
                </a:path>
              </a:pathLst>
            </a:custGeom>
            <a:solidFill>
              <a:srgbClr val="FEAFC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6" name="Google Shape;526;p22"/>
            <p:cNvSpPr/>
            <p:nvPr/>
          </p:nvSpPr>
          <p:spPr>
            <a:xfrm>
              <a:off x="4033846" y="1754103"/>
              <a:ext cx="69312" cy="64210"/>
            </a:xfrm>
            <a:custGeom>
              <a:avLst/>
              <a:gdLst/>
              <a:ahLst/>
              <a:cxnLst/>
              <a:rect l="l" t="t" r="r" b="b"/>
              <a:pathLst>
                <a:path w="1277" h="1183" extrusionOk="0">
                  <a:moveTo>
                    <a:pt x="1010" y="0"/>
                  </a:moveTo>
                  <a:cubicBezTo>
                    <a:pt x="698" y="366"/>
                    <a:pt x="349" y="692"/>
                    <a:pt x="1" y="994"/>
                  </a:cubicBezTo>
                  <a:cubicBezTo>
                    <a:pt x="97" y="1150"/>
                    <a:pt x="236" y="1183"/>
                    <a:pt x="236" y="1183"/>
                  </a:cubicBezTo>
                  <a:cubicBezTo>
                    <a:pt x="1246" y="804"/>
                    <a:pt x="1276" y="299"/>
                    <a:pt x="1010" y="0"/>
                  </a:cubicBezTo>
                  <a:close/>
                </a:path>
              </a:pathLst>
            </a:custGeom>
            <a:solidFill>
              <a:srgbClr val="FE95B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7" name="Google Shape;527;p22"/>
            <p:cNvSpPr/>
            <p:nvPr/>
          </p:nvSpPr>
          <p:spPr>
            <a:xfrm>
              <a:off x="3958293" y="1837417"/>
              <a:ext cx="39568" cy="28333"/>
            </a:xfrm>
            <a:custGeom>
              <a:avLst/>
              <a:gdLst/>
              <a:ahLst/>
              <a:cxnLst/>
              <a:rect l="l" t="t" r="r" b="b"/>
              <a:pathLst>
                <a:path w="729" h="522" extrusionOk="0">
                  <a:moveTo>
                    <a:pt x="728" y="0"/>
                  </a:moveTo>
                  <a:lnTo>
                    <a:pt x="728" y="0"/>
                  </a:lnTo>
                  <a:cubicBezTo>
                    <a:pt x="702" y="6"/>
                    <a:pt x="675" y="17"/>
                    <a:pt x="648" y="26"/>
                  </a:cubicBezTo>
                  <a:cubicBezTo>
                    <a:pt x="24" y="269"/>
                    <a:pt x="1" y="432"/>
                    <a:pt x="67" y="521"/>
                  </a:cubicBezTo>
                  <a:cubicBezTo>
                    <a:pt x="270" y="359"/>
                    <a:pt x="492" y="186"/>
                    <a:pt x="728" y="0"/>
                  </a:cubicBezTo>
                  <a:close/>
                </a:path>
              </a:pathLst>
            </a:custGeom>
            <a:solidFill>
              <a:srgbClr val="FEAFC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8" name="Google Shape;528;p22"/>
            <p:cNvSpPr/>
            <p:nvPr/>
          </p:nvSpPr>
          <p:spPr>
            <a:xfrm>
              <a:off x="3961929" y="1833998"/>
              <a:ext cx="79896" cy="35877"/>
            </a:xfrm>
            <a:custGeom>
              <a:avLst/>
              <a:gdLst/>
              <a:ahLst/>
              <a:cxnLst/>
              <a:rect l="l" t="t" r="r" b="b"/>
              <a:pathLst>
                <a:path w="1472" h="661" extrusionOk="0">
                  <a:moveTo>
                    <a:pt x="977" y="0"/>
                  </a:moveTo>
                  <a:cubicBezTo>
                    <a:pt x="894" y="0"/>
                    <a:pt x="788" y="20"/>
                    <a:pt x="661" y="63"/>
                  </a:cubicBezTo>
                  <a:cubicBezTo>
                    <a:pt x="425" y="249"/>
                    <a:pt x="203" y="422"/>
                    <a:pt x="0" y="584"/>
                  </a:cubicBezTo>
                  <a:cubicBezTo>
                    <a:pt x="40" y="635"/>
                    <a:pt x="106" y="661"/>
                    <a:pt x="106" y="661"/>
                  </a:cubicBezTo>
                  <a:cubicBezTo>
                    <a:pt x="1173" y="661"/>
                    <a:pt x="1472" y="0"/>
                    <a:pt x="977" y="0"/>
                  </a:cubicBezTo>
                  <a:close/>
                </a:path>
              </a:pathLst>
            </a:custGeom>
            <a:solidFill>
              <a:srgbClr val="FE95B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9" name="Google Shape;529;p22"/>
            <p:cNvSpPr/>
            <p:nvPr/>
          </p:nvSpPr>
          <p:spPr>
            <a:xfrm>
              <a:off x="4276682" y="1954547"/>
              <a:ext cx="11235" cy="17043"/>
            </a:xfrm>
            <a:custGeom>
              <a:avLst/>
              <a:gdLst/>
              <a:ahLst/>
              <a:cxnLst/>
              <a:rect l="l" t="t" r="r" b="b"/>
              <a:pathLst>
                <a:path w="207" h="314" extrusionOk="0">
                  <a:moveTo>
                    <a:pt x="1" y="1"/>
                  </a:moveTo>
                  <a:lnTo>
                    <a:pt x="1" y="1"/>
                  </a:lnTo>
                  <a:cubicBezTo>
                    <a:pt x="77" y="94"/>
                    <a:pt x="147" y="197"/>
                    <a:pt x="206" y="313"/>
                  </a:cubicBezTo>
                  <a:cubicBezTo>
                    <a:pt x="147" y="194"/>
                    <a:pt x="77" y="77"/>
                    <a:pt x="1"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0" name="Google Shape;530;p22"/>
            <p:cNvSpPr/>
            <p:nvPr/>
          </p:nvSpPr>
          <p:spPr>
            <a:xfrm>
              <a:off x="4102724" y="1982499"/>
              <a:ext cx="96723" cy="57588"/>
            </a:xfrm>
            <a:custGeom>
              <a:avLst/>
              <a:gdLst/>
              <a:ahLst/>
              <a:cxnLst/>
              <a:rect l="l" t="t" r="r" b="b"/>
              <a:pathLst>
                <a:path w="1782" h="1061" extrusionOk="0">
                  <a:moveTo>
                    <a:pt x="1602" y="1"/>
                  </a:moveTo>
                  <a:cubicBezTo>
                    <a:pt x="1233" y="154"/>
                    <a:pt x="844" y="347"/>
                    <a:pt x="498" y="579"/>
                  </a:cubicBezTo>
                  <a:cubicBezTo>
                    <a:pt x="0" y="911"/>
                    <a:pt x="247" y="1060"/>
                    <a:pt x="805" y="1060"/>
                  </a:cubicBezTo>
                  <a:cubicBezTo>
                    <a:pt x="1060" y="1060"/>
                    <a:pt x="1386" y="1031"/>
                    <a:pt x="1734" y="968"/>
                  </a:cubicBezTo>
                  <a:cubicBezTo>
                    <a:pt x="1781" y="556"/>
                    <a:pt x="1717" y="247"/>
                    <a:pt x="1602"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1" name="Google Shape;531;p22"/>
            <p:cNvSpPr/>
            <p:nvPr/>
          </p:nvSpPr>
          <p:spPr>
            <a:xfrm>
              <a:off x="4189622" y="1954384"/>
              <a:ext cx="109641" cy="80656"/>
            </a:xfrm>
            <a:custGeom>
              <a:avLst/>
              <a:gdLst/>
              <a:ahLst/>
              <a:cxnLst/>
              <a:rect l="l" t="t" r="r" b="b"/>
              <a:pathLst>
                <a:path w="2020" h="1486" extrusionOk="0">
                  <a:moveTo>
                    <a:pt x="1598" y="1"/>
                  </a:moveTo>
                  <a:cubicBezTo>
                    <a:pt x="1598" y="1"/>
                    <a:pt x="844" y="163"/>
                    <a:pt x="1" y="519"/>
                  </a:cubicBezTo>
                  <a:cubicBezTo>
                    <a:pt x="116" y="765"/>
                    <a:pt x="180" y="1074"/>
                    <a:pt x="133" y="1486"/>
                  </a:cubicBezTo>
                  <a:cubicBezTo>
                    <a:pt x="761" y="1376"/>
                    <a:pt x="1468" y="1170"/>
                    <a:pt x="2020" y="888"/>
                  </a:cubicBezTo>
                  <a:cubicBezTo>
                    <a:pt x="2020" y="888"/>
                    <a:pt x="1943" y="586"/>
                    <a:pt x="1810" y="316"/>
                  </a:cubicBezTo>
                  <a:cubicBezTo>
                    <a:pt x="1751" y="200"/>
                    <a:pt x="1681" y="97"/>
                    <a:pt x="1605" y="4"/>
                  </a:cubicBezTo>
                  <a:cubicBezTo>
                    <a:pt x="1601" y="1"/>
                    <a:pt x="1601" y="1"/>
                    <a:pt x="1598"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2" name="Google Shape;532;p22"/>
            <p:cNvSpPr/>
            <p:nvPr/>
          </p:nvSpPr>
          <p:spPr>
            <a:xfrm>
              <a:off x="4299750" y="2044158"/>
              <a:ext cx="7653" cy="57046"/>
            </a:xfrm>
            <a:custGeom>
              <a:avLst/>
              <a:gdLst/>
              <a:ahLst/>
              <a:cxnLst/>
              <a:rect l="l" t="t" r="r" b="b"/>
              <a:pathLst>
                <a:path w="141" h="1051" extrusionOk="0">
                  <a:moveTo>
                    <a:pt x="91" y="1"/>
                  </a:moveTo>
                  <a:cubicBezTo>
                    <a:pt x="91" y="61"/>
                    <a:pt x="94" y="117"/>
                    <a:pt x="94" y="177"/>
                  </a:cubicBezTo>
                  <a:cubicBezTo>
                    <a:pt x="94" y="493"/>
                    <a:pt x="60" y="785"/>
                    <a:pt x="1" y="1051"/>
                  </a:cubicBezTo>
                  <a:cubicBezTo>
                    <a:pt x="14" y="1004"/>
                    <a:pt x="140" y="522"/>
                    <a:pt x="91"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3" name="Google Shape;533;p22"/>
            <p:cNvSpPr/>
            <p:nvPr/>
          </p:nvSpPr>
          <p:spPr>
            <a:xfrm>
              <a:off x="4116945" y="2067280"/>
              <a:ext cx="72732" cy="52324"/>
            </a:xfrm>
            <a:custGeom>
              <a:avLst/>
              <a:gdLst/>
              <a:ahLst/>
              <a:cxnLst/>
              <a:rect l="l" t="t" r="r" b="b"/>
              <a:pathLst>
                <a:path w="1340" h="964" extrusionOk="0">
                  <a:moveTo>
                    <a:pt x="1340" y="0"/>
                  </a:moveTo>
                  <a:cubicBezTo>
                    <a:pt x="834" y="160"/>
                    <a:pt x="386" y="366"/>
                    <a:pt x="190" y="628"/>
                  </a:cubicBezTo>
                  <a:cubicBezTo>
                    <a:pt x="0" y="881"/>
                    <a:pt x="290" y="963"/>
                    <a:pt x="762" y="963"/>
                  </a:cubicBezTo>
                  <a:cubicBezTo>
                    <a:pt x="834" y="963"/>
                    <a:pt x="911" y="963"/>
                    <a:pt x="994" y="960"/>
                  </a:cubicBezTo>
                  <a:cubicBezTo>
                    <a:pt x="1117" y="691"/>
                    <a:pt x="1227" y="375"/>
                    <a:pt x="1340"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4" name="Google Shape;534;p22"/>
            <p:cNvSpPr/>
            <p:nvPr/>
          </p:nvSpPr>
          <p:spPr>
            <a:xfrm>
              <a:off x="4170842" y="2044158"/>
              <a:ext cx="134011" cy="75283"/>
            </a:xfrm>
            <a:custGeom>
              <a:avLst/>
              <a:gdLst/>
              <a:ahLst/>
              <a:cxnLst/>
              <a:rect l="l" t="t" r="r" b="b"/>
              <a:pathLst>
                <a:path w="2469" h="1387" extrusionOk="0">
                  <a:moveTo>
                    <a:pt x="2466" y="1"/>
                  </a:moveTo>
                  <a:cubicBezTo>
                    <a:pt x="2466" y="1"/>
                    <a:pt x="1307" y="128"/>
                    <a:pt x="347" y="426"/>
                  </a:cubicBezTo>
                  <a:cubicBezTo>
                    <a:pt x="234" y="801"/>
                    <a:pt x="124" y="1117"/>
                    <a:pt x="1" y="1386"/>
                  </a:cubicBezTo>
                  <a:cubicBezTo>
                    <a:pt x="961" y="1339"/>
                    <a:pt x="2376" y="1054"/>
                    <a:pt x="2376" y="1054"/>
                  </a:cubicBezTo>
                  <a:lnTo>
                    <a:pt x="2376" y="1051"/>
                  </a:lnTo>
                  <a:cubicBezTo>
                    <a:pt x="2435" y="785"/>
                    <a:pt x="2469" y="493"/>
                    <a:pt x="2469" y="177"/>
                  </a:cubicBezTo>
                  <a:cubicBezTo>
                    <a:pt x="2469" y="117"/>
                    <a:pt x="2466" y="61"/>
                    <a:pt x="2466"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5" name="Google Shape;535;p22"/>
            <p:cNvSpPr/>
            <p:nvPr/>
          </p:nvSpPr>
          <p:spPr>
            <a:xfrm>
              <a:off x="4285692" y="2138437"/>
              <a:ext cx="1140" cy="2225"/>
            </a:xfrm>
            <a:custGeom>
              <a:avLst/>
              <a:gdLst/>
              <a:ahLst/>
              <a:cxnLst/>
              <a:rect l="l" t="t" r="r" b="b"/>
              <a:pathLst>
                <a:path w="21" h="41" extrusionOk="0">
                  <a:moveTo>
                    <a:pt x="20" y="1"/>
                  </a:moveTo>
                  <a:lnTo>
                    <a:pt x="20" y="1"/>
                  </a:lnTo>
                  <a:cubicBezTo>
                    <a:pt x="14" y="14"/>
                    <a:pt x="8" y="28"/>
                    <a:pt x="0" y="41"/>
                  </a:cubicBezTo>
                  <a:cubicBezTo>
                    <a:pt x="8" y="28"/>
                    <a:pt x="17" y="14"/>
                    <a:pt x="20"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6" name="Google Shape;536;p22"/>
            <p:cNvSpPr/>
            <p:nvPr/>
          </p:nvSpPr>
          <p:spPr>
            <a:xfrm>
              <a:off x="4120201" y="2150920"/>
              <a:ext cx="31644" cy="25836"/>
            </a:xfrm>
            <a:custGeom>
              <a:avLst/>
              <a:gdLst/>
              <a:ahLst/>
              <a:cxnLst/>
              <a:rect l="l" t="t" r="r" b="b"/>
              <a:pathLst>
                <a:path w="583" h="476" extrusionOk="0">
                  <a:moveTo>
                    <a:pt x="582" y="0"/>
                  </a:moveTo>
                  <a:lnTo>
                    <a:pt x="582" y="0"/>
                  </a:lnTo>
                  <a:cubicBezTo>
                    <a:pt x="346" y="70"/>
                    <a:pt x="160" y="160"/>
                    <a:pt x="70" y="279"/>
                  </a:cubicBezTo>
                  <a:cubicBezTo>
                    <a:pt x="17" y="353"/>
                    <a:pt x="0" y="419"/>
                    <a:pt x="11" y="476"/>
                  </a:cubicBezTo>
                  <a:cubicBezTo>
                    <a:pt x="243" y="346"/>
                    <a:pt x="426" y="189"/>
                    <a:pt x="582"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7" name="Google Shape;537;p22"/>
            <p:cNvSpPr/>
            <p:nvPr/>
          </p:nvSpPr>
          <p:spPr>
            <a:xfrm>
              <a:off x="4120744" y="2138111"/>
              <a:ext cx="166306" cy="57534"/>
            </a:xfrm>
            <a:custGeom>
              <a:avLst/>
              <a:gdLst/>
              <a:ahLst/>
              <a:cxnLst/>
              <a:rect l="l" t="t" r="r" b="b"/>
              <a:pathLst>
                <a:path w="3064" h="1060" extrusionOk="0">
                  <a:moveTo>
                    <a:pt x="2914" y="0"/>
                  </a:moveTo>
                  <a:cubicBezTo>
                    <a:pt x="2498" y="0"/>
                    <a:pt x="1296" y="20"/>
                    <a:pt x="572" y="236"/>
                  </a:cubicBezTo>
                  <a:cubicBezTo>
                    <a:pt x="416" y="425"/>
                    <a:pt x="233" y="582"/>
                    <a:pt x="1" y="712"/>
                  </a:cubicBezTo>
                  <a:cubicBezTo>
                    <a:pt x="54" y="951"/>
                    <a:pt x="615" y="1060"/>
                    <a:pt x="1233" y="1060"/>
                  </a:cubicBezTo>
                  <a:cubicBezTo>
                    <a:pt x="1615" y="1060"/>
                    <a:pt x="2017" y="1020"/>
                    <a:pt x="2336" y="940"/>
                  </a:cubicBezTo>
                  <a:cubicBezTo>
                    <a:pt x="2336" y="940"/>
                    <a:pt x="2887" y="330"/>
                    <a:pt x="3039" y="47"/>
                  </a:cubicBezTo>
                  <a:cubicBezTo>
                    <a:pt x="3047" y="34"/>
                    <a:pt x="3053" y="20"/>
                    <a:pt x="3059" y="7"/>
                  </a:cubicBezTo>
                  <a:lnTo>
                    <a:pt x="3063" y="4"/>
                  </a:lnTo>
                  <a:cubicBezTo>
                    <a:pt x="3063" y="4"/>
                    <a:pt x="3010" y="0"/>
                    <a:pt x="2914"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8" name="Google Shape;538;p22"/>
            <p:cNvSpPr/>
            <p:nvPr/>
          </p:nvSpPr>
          <p:spPr>
            <a:xfrm>
              <a:off x="3632739" y="1499870"/>
              <a:ext cx="61985" cy="47167"/>
            </a:xfrm>
            <a:custGeom>
              <a:avLst/>
              <a:gdLst/>
              <a:ahLst/>
              <a:cxnLst/>
              <a:rect l="l" t="t" r="r" b="b"/>
              <a:pathLst>
                <a:path w="1142" h="869" extrusionOk="0">
                  <a:moveTo>
                    <a:pt x="336" y="1"/>
                  </a:moveTo>
                  <a:cubicBezTo>
                    <a:pt x="336" y="1"/>
                    <a:pt x="0" y="801"/>
                    <a:pt x="558" y="864"/>
                  </a:cubicBezTo>
                  <a:cubicBezTo>
                    <a:pt x="582" y="867"/>
                    <a:pt x="604" y="868"/>
                    <a:pt x="625" y="868"/>
                  </a:cubicBezTo>
                  <a:cubicBezTo>
                    <a:pt x="1142" y="868"/>
                    <a:pt x="1056" y="151"/>
                    <a:pt x="1056" y="151"/>
                  </a:cubicBezTo>
                  <a:lnTo>
                    <a:pt x="336"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9" name="Google Shape;539;p22"/>
            <p:cNvSpPr/>
            <p:nvPr/>
          </p:nvSpPr>
          <p:spPr>
            <a:xfrm>
              <a:off x="3836224" y="1485324"/>
              <a:ext cx="60465" cy="46733"/>
            </a:xfrm>
            <a:custGeom>
              <a:avLst/>
              <a:gdLst/>
              <a:ahLst/>
              <a:cxnLst/>
              <a:rect l="l" t="t" r="r" b="b"/>
              <a:pathLst>
                <a:path w="1114" h="861" extrusionOk="0">
                  <a:moveTo>
                    <a:pt x="742" y="0"/>
                  </a:moveTo>
                  <a:lnTo>
                    <a:pt x="18" y="120"/>
                  </a:lnTo>
                  <a:cubicBezTo>
                    <a:pt x="18" y="120"/>
                    <a:pt x="1" y="860"/>
                    <a:pt x="423" y="860"/>
                  </a:cubicBezTo>
                  <a:cubicBezTo>
                    <a:pt x="459" y="860"/>
                    <a:pt x="497" y="855"/>
                    <a:pt x="539" y="844"/>
                  </a:cubicBezTo>
                  <a:cubicBezTo>
                    <a:pt x="1114" y="691"/>
                    <a:pt x="742" y="0"/>
                    <a:pt x="74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0" name="Google Shape;540;p22"/>
            <p:cNvSpPr/>
            <p:nvPr/>
          </p:nvSpPr>
          <p:spPr>
            <a:xfrm>
              <a:off x="3548338" y="1359619"/>
              <a:ext cx="119953" cy="119790"/>
            </a:xfrm>
            <a:custGeom>
              <a:avLst/>
              <a:gdLst/>
              <a:ahLst/>
              <a:cxnLst/>
              <a:rect l="l" t="t" r="r" b="b"/>
              <a:pathLst>
                <a:path w="2210" h="2207" extrusionOk="0">
                  <a:moveTo>
                    <a:pt x="1112" y="0"/>
                  </a:moveTo>
                  <a:cubicBezTo>
                    <a:pt x="1082" y="0"/>
                    <a:pt x="1051" y="2"/>
                    <a:pt x="1020" y="4"/>
                  </a:cubicBezTo>
                  <a:cubicBezTo>
                    <a:pt x="456" y="48"/>
                    <a:pt x="24" y="509"/>
                    <a:pt x="4" y="1064"/>
                  </a:cubicBezTo>
                  <a:cubicBezTo>
                    <a:pt x="1" y="1104"/>
                    <a:pt x="1" y="1144"/>
                    <a:pt x="4" y="1187"/>
                  </a:cubicBezTo>
                  <a:cubicBezTo>
                    <a:pt x="48" y="1766"/>
                    <a:pt x="533" y="2206"/>
                    <a:pt x="1104" y="2206"/>
                  </a:cubicBezTo>
                  <a:cubicBezTo>
                    <a:pt x="1133" y="2206"/>
                    <a:pt x="1161" y="2205"/>
                    <a:pt x="1189" y="2203"/>
                  </a:cubicBezTo>
                  <a:cubicBezTo>
                    <a:pt x="1193" y="2203"/>
                    <a:pt x="1200" y="2203"/>
                    <a:pt x="1203" y="2200"/>
                  </a:cubicBezTo>
                  <a:cubicBezTo>
                    <a:pt x="1721" y="2153"/>
                    <a:pt x="2126" y="1751"/>
                    <a:pt x="2193" y="1256"/>
                  </a:cubicBezTo>
                  <a:cubicBezTo>
                    <a:pt x="2206" y="1180"/>
                    <a:pt x="2210" y="1097"/>
                    <a:pt x="2203" y="1017"/>
                  </a:cubicBezTo>
                  <a:cubicBezTo>
                    <a:pt x="2166" y="559"/>
                    <a:pt x="1857" y="190"/>
                    <a:pt x="1448" y="57"/>
                  </a:cubicBezTo>
                  <a:cubicBezTo>
                    <a:pt x="1343" y="20"/>
                    <a:pt x="1229" y="0"/>
                    <a:pt x="111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1" name="Google Shape;541;p22"/>
            <p:cNvSpPr/>
            <p:nvPr/>
          </p:nvSpPr>
          <p:spPr>
            <a:xfrm>
              <a:off x="3548501" y="1359619"/>
              <a:ext cx="82285" cy="70941"/>
            </a:xfrm>
            <a:custGeom>
              <a:avLst/>
              <a:gdLst/>
              <a:ahLst/>
              <a:cxnLst/>
              <a:rect l="l" t="t" r="r" b="b"/>
              <a:pathLst>
                <a:path w="1516" h="1307" extrusionOk="0">
                  <a:moveTo>
                    <a:pt x="1109" y="0"/>
                  </a:moveTo>
                  <a:cubicBezTo>
                    <a:pt x="1079" y="0"/>
                    <a:pt x="1048" y="2"/>
                    <a:pt x="1017" y="4"/>
                  </a:cubicBezTo>
                  <a:cubicBezTo>
                    <a:pt x="453" y="48"/>
                    <a:pt x="21" y="509"/>
                    <a:pt x="1" y="1064"/>
                  </a:cubicBezTo>
                  <a:cubicBezTo>
                    <a:pt x="160" y="1213"/>
                    <a:pt x="373" y="1306"/>
                    <a:pt x="616" y="1306"/>
                  </a:cubicBezTo>
                  <a:cubicBezTo>
                    <a:pt x="1114" y="1306"/>
                    <a:pt x="1516" y="905"/>
                    <a:pt x="1516" y="409"/>
                  </a:cubicBezTo>
                  <a:cubicBezTo>
                    <a:pt x="1516" y="284"/>
                    <a:pt x="1489" y="164"/>
                    <a:pt x="1445" y="57"/>
                  </a:cubicBezTo>
                  <a:cubicBezTo>
                    <a:pt x="1340" y="20"/>
                    <a:pt x="1226" y="0"/>
                    <a:pt x="1109"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2" name="Google Shape;542;p22"/>
            <p:cNvSpPr/>
            <p:nvPr/>
          </p:nvSpPr>
          <p:spPr>
            <a:xfrm>
              <a:off x="3608206" y="1421277"/>
              <a:ext cx="59162" cy="57751"/>
            </a:xfrm>
            <a:custGeom>
              <a:avLst/>
              <a:gdLst/>
              <a:ahLst/>
              <a:cxnLst/>
              <a:rect l="l" t="t" r="r" b="b"/>
              <a:pathLst>
                <a:path w="1090" h="1064" extrusionOk="0">
                  <a:moveTo>
                    <a:pt x="701" y="0"/>
                  </a:moveTo>
                  <a:cubicBezTo>
                    <a:pt x="316" y="0"/>
                    <a:pt x="0" y="316"/>
                    <a:pt x="0" y="705"/>
                  </a:cubicBezTo>
                  <a:cubicBezTo>
                    <a:pt x="0" y="834"/>
                    <a:pt x="37" y="957"/>
                    <a:pt x="100" y="1064"/>
                  </a:cubicBezTo>
                  <a:cubicBezTo>
                    <a:pt x="618" y="1017"/>
                    <a:pt x="1023" y="615"/>
                    <a:pt x="1090" y="120"/>
                  </a:cubicBezTo>
                  <a:cubicBezTo>
                    <a:pt x="980" y="44"/>
                    <a:pt x="844" y="0"/>
                    <a:pt x="70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3" name="Google Shape;543;p22"/>
            <p:cNvSpPr/>
            <p:nvPr/>
          </p:nvSpPr>
          <p:spPr>
            <a:xfrm>
              <a:off x="3869224" y="1351206"/>
              <a:ext cx="119790" cy="119736"/>
            </a:xfrm>
            <a:custGeom>
              <a:avLst/>
              <a:gdLst/>
              <a:ahLst/>
              <a:cxnLst/>
              <a:rect l="l" t="t" r="r" b="b"/>
              <a:pathLst>
                <a:path w="2207" h="2206" extrusionOk="0">
                  <a:moveTo>
                    <a:pt x="1099" y="1"/>
                  </a:moveTo>
                  <a:cubicBezTo>
                    <a:pt x="1073" y="1"/>
                    <a:pt x="1047" y="1"/>
                    <a:pt x="1021" y="3"/>
                  </a:cubicBezTo>
                  <a:cubicBezTo>
                    <a:pt x="456" y="46"/>
                    <a:pt x="25" y="511"/>
                    <a:pt x="1" y="1063"/>
                  </a:cubicBezTo>
                  <a:cubicBezTo>
                    <a:pt x="1" y="1106"/>
                    <a:pt x="1" y="1146"/>
                    <a:pt x="5" y="1189"/>
                  </a:cubicBezTo>
                  <a:cubicBezTo>
                    <a:pt x="49" y="1765"/>
                    <a:pt x="534" y="2205"/>
                    <a:pt x="1102" y="2205"/>
                  </a:cubicBezTo>
                  <a:cubicBezTo>
                    <a:pt x="1130" y="2205"/>
                    <a:pt x="1158" y="2204"/>
                    <a:pt x="1187" y="2202"/>
                  </a:cubicBezTo>
                  <a:lnTo>
                    <a:pt x="1204" y="2202"/>
                  </a:lnTo>
                  <a:cubicBezTo>
                    <a:pt x="1722" y="2156"/>
                    <a:pt x="2127" y="1754"/>
                    <a:pt x="2193" y="1256"/>
                  </a:cubicBezTo>
                  <a:cubicBezTo>
                    <a:pt x="2206" y="1179"/>
                    <a:pt x="2206" y="1099"/>
                    <a:pt x="2203" y="1020"/>
                  </a:cubicBezTo>
                  <a:cubicBezTo>
                    <a:pt x="2167" y="561"/>
                    <a:pt x="1858" y="189"/>
                    <a:pt x="1446" y="56"/>
                  </a:cubicBezTo>
                  <a:cubicBezTo>
                    <a:pt x="1336" y="20"/>
                    <a:pt x="1220" y="1"/>
                    <a:pt x="109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4" name="Google Shape;544;p22"/>
            <p:cNvSpPr/>
            <p:nvPr/>
          </p:nvSpPr>
          <p:spPr>
            <a:xfrm>
              <a:off x="3869224" y="1351206"/>
              <a:ext cx="82502" cy="71049"/>
            </a:xfrm>
            <a:custGeom>
              <a:avLst/>
              <a:gdLst/>
              <a:ahLst/>
              <a:cxnLst/>
              <a:rect l="l" t="t" r="r" b="b"/>
              <a:pathLst>
                <a:path w="1520" h="1309" extrusionOk="0">
                  <a:moveTo>
                    <a:pt x="1099" y="1"/>
                  </a:moveTo>
                  <a:cubicBezTo>
                    <a:pt x="1073" y="1"/>
                    <a:pt x="1047" y="1"/>
                    <a:pt x="1021" y="3"/>
                  </a:cubicBezTo>
                  <a:cubicBezTo>
                    <a:pt x="456" y="46"/>
                    <a:pt x="25" y="511"/>
                    <a:pt x="1" y="1063"/>
                  </a:cubicBezTo>
                  <a:cubicBezTo>
                    <a:pt x="160" y="1216"/>
                    <a:pt x="376" y="1308"/>
                    <a:pt x="615" y="1308"/>
                  </a:cubicBezTo>
                  <a:cubicBezTo>
                    <a:pt x="1113" y="1308"/>
                    <a:pt x="1519" y="906"/>
                    <a:pt x="1519" y="408"/>
                  </a:cubicBezTo>
                  <a:cubicBezTo>
                    <a:pt x="1519" y="285"/>
                    <a:pt x="1492" y="166"/>
                    <a:pt x="1446" y="56"/>
                  </a:cubicBezTo>
                  <a:cubicBezTo>
                    <a:pt x="1336" y="20"/>
                    <a:pt x="1220" y="1"/>
                    <a:pt x="109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5" name="Google Shape;545;p22"/>
            <p:cNvSpPr/>
            <p:nvPr/>
          </p:nvSpPr>
          <p:spPr>
            <a:xfrm>
              <a:off x="3929092" y="1413027"/>
              <a:ext cx="59162" cy="57697"/>
            </a:xfrm>
            <a:custGeom>
              <a:avLst/>
              <a:gdLst/>
              <a:ahLst/>
              <a:cxnLst/>
              <a:rect l="l" t="t" r="r" b="b"/>
              <a:pathLst>
                <a:path w="1090" h="1063" extrusionOk="0">
                  <a:moveTo>
                    <a:pt x="702" y="0"/>
                  </a:moveTo>
                  <a:cubicBezTo>
                    <a:pt x="313" y="0"/>
                    <a:pt x="1" y="316"/>
                    <a:pt x="1" y="701"/>
                  </a:cubicBezTo>
                  <a:cubicBezTo>
                    <a:pt x="1" y="834"/>
                    <a:pt x="38" y="957"/>
                    <a:pt x="101" y="1063"/>
                  </a:cubicBezTo>
                  <a:cubicBezTo>
                    <a:pt x="619" y="1017"/>
                    <a:pt x="1024" y="615"/>
                    <a:pt x="1090" y="117"/>
                  </a:cubicBezTo>
                  <a:cubicBezTo>
                    <a:pt x="981" y="43"/>
                    <a:pt x="844" y="0"/>
                    <a:pt x="70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6" name="Google Shape;546;p22"/>
            <p:cNvSpPr/>
            <p:nvPr/>
          </p:nvSpPr>
          <p:spPr>
            <a:xfrm>
              <a:off x="3635398" y="1469421"/>
              <a:ext cx="265471" cy="44073"/>
            </a:xfrm>
            <a:custGeom>
              <a:avLst/>
              <a:gdLst/>
              <a:ahLst/>
              <a:cxnLst/>
              <a:rect l="l" t="t" r="r" b="b"/>
              <a:pathLst>
                <a:path w="4891" h="812" extrusionOk="0">
                  <a:moveTo>
                    <a:pt x="4785" y="1"/>
                  </a:moveTo>
                  <a:cubicBezTo>
                    <a:pt x="4771" y="1"/>
                    <a:pt x="4757" y="4"/>
                    <a:pt x="4744" y="10"/>
                  </a:cubicBezTo>
                  <a:cubicBezTo>
                    <a:pt x="3687" y="497"/>
                    <a:pt x="2578" y="624"/>
                    <a:pt x="1711" y="624"/>
                  </a:cubicBezTo>
                  <a:cubicBezTo>
                    <a:pt x="785" y="624"/>
                    <a:pt x="136" y="479"/>
                    <a:pt x="123" y="476"/>
                  </a:cubicBezTo>
                  <a:cubicBezTo>
                    <a:pt x="117" y="475"/>
                    <a:pt x="110" y="474"/>
                    <a:pt x="104" y="474"/>
                  </a:cubicBezTo>
                  <a:cubicBezTo>
                    <a:pt x="61" y="474"/>
                    <a:pt x="19" y="503"/>
                    <a:pt x="11" y="548"/>
                  </a:cubicBezTo>
                  <a:cubicBezTo>
                    <a:pt x="1" y="599"/>
                    <a:pt x="31" y="648"/>
                    <a:pt x="80" y="658"/>
                  </a:cubicBezTo>
                  <a:cubicBezTo>
                    <a:pt x="94" y="662"/>
                    <a:pt x="758" y="811"/>
                    <a:pt x="1708" y="811"/>
                  </a:cubicBezTo>
                  <a:cubicBezTo>
                    <a:pt x="2599" y="811"/>
                    <a:pt x="3738" y="682"/>
                    <a:pt x="4824" y="180"/>
                  </a:cubicBezTo>
                  <a:cubicBezTo>
                    <a:pt x="4871" y="160"/>
                    <a:pt x="4891" y="104"/>
                    <a:pt x="4871" y="57"/>
                  </a:cubicBezTo>
                  <a:cubicBezTo>
                    <a:pt x="4853" y="21"/>
                    <a:pt x="4820" y="1"/>
                    <a:pt x="478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7" name="Google Shape;547;p22"/>
            <p:cNvSpPr/>
            <p:nvPr/>
          </p:nvSpPr>
          <p:spPr>
            <a:xfrm>
              <a:off x="3476421" y="1479190"/>
              <a:ext cx="87495" cy="70886"/>
            </a:xfrm>
            <a:custGeom>
              <a:avLst/>
              <a:gdLst/>
              <a:ahLst/>
              <a:cxnLst/>
              <a:rect l="l" t="t" r="r" b="b"/>
              <a:pathLst>
                <a:path w="1612" h="1306" extrusionOk="0">
                  <a:moveTo>
                    <a:pt x="804" y="0"/>
                  </a:moveTo>
                  <a:cubicBezTo>
                    <a:pt x="359" y="0"/>
                    <a:pt x="0" y="293"/>
                    <a:pt x="0" y="655"/>
                  </a:cubicBezTo>
                  <a:cubicBezTo>
                    <a:pt x="0" y="1013"/>
                    <a:pt x="359" y="1305"/>
                    <a:pt x="804" y="1305"/>
                  </a:cubicBezTo>
                  <a:cubicBezTo>
                    <a:pt x="1249" y="1305"/>
                    <a:pt x="1611" y="1013"/>
                    <a:pt x="1611" y="655"/>
                  </a:cubicBezTo>
                  <a:cubicBezTo>
                    <a:pt x="1611" y="293"/>
                    <a:pt x="1249" y="0"/>
                    <a:pt x="804" y="0"/>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8" name="Google Shape;548;p22"/>
            <p:cNvSpPr/>
            <p:nvPr/>
          </p:nvSpPr>
          <p:spPr>
            <a:xfrm>
              <a:off x="3983694" y="1451021"/>
              <a:ext cx="87712" cy="70724"/>
            </a:xfrm>
            <a:custGeom>
              <a:avLst/>
              <a:gdLst/>
              <a:ahLst/>
              <a:cxnLst/>
              <a:rect l="l" t="t" r="r" b="b"/>
              <a:pathLst>
                <a:path w="1616" h="1303" extrusionOk="0">
                  <a:moveTo>
                    <a:pt x="808" y="1"/>
                  </a:moveTo>
                  <a:cubicBezTo>
                    <a:pt x="363" y="1"/>
                    <a:pt x="1" y="294"/>
                    <a:pt x="1" y="652"/>
                  </a:cubicBezTo>
                  <a:cubicBezTo>
                    <a:pt x="1" y="1014"/>
                    <a:pt x="363" y="1303"/>
                    <a:pt x="808" y="1303"/>
                  </a:cubicBezTo>
                  <a:cubicBezTo>
                    <a:pt x="1253" y="1303"/>
                    <a:pt x="1615" y="1014"/>
                    <a:pt x="1615" y="652"/>
                  </a:cubicBezTo>
                  <a:cubicBezTo>
                    <a:pt x="1615" y="294"/>
                    <a:pt x="1253" y="1"/>
                    <a:pt x="808" y="1"/>
                  </a:cubicBezTo>
                  <a:close/>
                </a:path>
              </a:pathLst>
            </a:custGeom>
            <a:solidFill>
              <a:schemeClr val="dk1">
                <a:alpha val="1510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552" name="Google Shape;552;p22"/>
          <p:cNvSpPr txBox="1">
            <a:spLocks noGrp="1"/>
          </p:cNvSpPr>
          <p:nvPr>
            <p:ph type="title" idx="2"/>
          </p:nvPr>
        </p:nvSpPr>
        <p:spPr>
          <a:xfrm>
            <a:off x="3200214" y="2730224"/>
            <a:ext cx="4944947" cy="787341"/>
          </a:xfrm>
          <a:prstGeom prst="rect">
            <a:avLst/>
          </a:prstGeom>
        </p:spPr>
        <p:txBody>
          <a:bodyPr spcFirstLastPara="1" wrap="square" lIns="121900" tIns="121900" rIns="121900" bIns="121900" anchor="ctr" anchorCtr="0">
            <a:noAutofit/>
          </a:bodyPr>
          <a:lstStyle/>
          <a:p>
            <a:r>
              <a:rPr lang="en" sz="3733" b="1" smtClean="0">
                <a:solidFill>
                  <a:srgbClr val="002060"/>
                </a:solidFill>
                <a:latin typeface="Arial Black" panose="020B0A04020102020204" pitchFamily="34" charset="0"/>
                <a:ea typeface="Aachen" panose="02020500000000000000" pitchFamily="18" charset="0"/>
                <a:cs typeface="Aachen" panose="02020500000000000000" pitchFamily="18" charset="0"/>
              </a:rPr>
              <a:t>Thuật toán</a:t>
            </a:r>
            <a:endParaRPr sz="3733" b="1" dirty="0">
              <a:solidFill>
                <a:srgbClr val="002060"/>
              </a:solidFill>
              <a:latin typeface="Arial Black" panose="020B0A04020102020204" pitchFamily="34" charset="0"/>
              <a:ea typeface="Aachen" panose="02020500000000000000" pitchFamily="18" charset="0"/>
              <a:cs typeface="Aachen" panose="02020500000000000000" pitchFamily="18" charset="0"/>
            </a:endParaRPr>
          </a:p>
        </p:txBody>
      </p:sp>
      <p:sp>
        <p:nvSpPr>
          <p:cNvPr id="553" name="Google Shape;553;p22"/>
          <p:cNvSpPr txBox="1">
            <a:spLocks noGrp="1"/>
          </p:cNvSpPr>
          <p:nvPr>
            <p:ph type="title"/>
          </p:nvPr>
        </p:nvSpPr>
        <p:spPr>
          <a:xfrm>
            <a:off x="3510543" y="4285302"/>
            <a:ext cx="5475556" cy="639600"/>
          </a:xfrm>
          <a:prstGeom prst="rect">
            <a:avLst/>
          </a:prstGeom>
        </p:spPr>
        <p:txBody>
          <a:bodyPr spcFirstLastPara="1" wrap="square" lIns="121900" tIns="121900" rIns="121900" bIns="121900" anchor="ctr" anchorCtr="0">
            <a:noAutofit/>
          </a:bodyPr>
          <a:lstStyle/>
          <a:p>
            <a:r>
              <a:rPr lang="en-US" sz="3733" b="1" smtClean="0">
                <a:solidFill>
                  <a:srgbClr val="FF0000"/>
                </a:solidFill>
                <a:latin typeface="Arial Black" panose="020B0A04020102020204" pitchFamily="34" charset="0"/>
                <a:ea typeface="Aachen" panose="02020500000000000000" pitchFamily="18" charset="0"/>
                <a:cs typeface="Aachen" panose="02020500000000000000" pitchFamily="18" charset="0"/>
              </a:rPr>
              <a:t>Mô tả thuật toán</a:t>
            </a:r>
            <a:endParaRPr sz="3733" b="1" dirty="0">
              <a:solidFill>
                <a:srgbClr val="FF0000"/>
              </a:solidFill>
              <a:latin typeface="Arial Black" panose="020B0A04020102020204" pitchFamily="34" charset="0"/>
              <a:ea typeface="Aachen" panose="02020500000000000000" pitchFamily="18" charset="0"/>
              <a:cs typeface="Aachen" panose="02020500000000000000" pitchFamily="18" charset="0"/>
            </a:endParaRPr>
          </a:p>
        </p:txBody>
      </p:sp>
      <p:sp>
        <p:nvSpPr>
          <p:cNvPr id="7" name="TextBox 6"/>
          <p:cNvSpPr txBox="1"/>
          <p:nvPr/>
        </p:nvSpPr>
        <p:spPr>
          <a:xfrm>
            <a:off x="3510543" y="1309591"/>
            <a:ext cx="6589508" cy="70788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4000" b="1" i="0" u="none" strike="noStrike" kern="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rPr>
              <a:t>NỘI DUNG BÀI HỌC</a:t>
            </a:r>
            <a:endParaRPr kumimoji="0" lang="vi-VN" sz="4000" b="1" i="0" u="none" strike="noStrike" kern="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69" name="TextBox 68"/>
          <p:cNvSpPr txBox="1"/>
          <p:nvPr/>
        </p:nvSpPr>
        <p:spPr>
          <a:xfrm>
            <a:off x="1390816" y="2687621"/>
            <a:ext cx="1383863" cy="89255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marL="0" marR="0" lvl="0" indent="0" algn="ctr" defTabSz="1219170" rtl="0" eaLnBrk="1" fontAlgn="auto" latinLnBrk="0" hangingPunct="1">
              <a:lnSpc>
                <a:spcPct val="130000"/>
              </a:lnSpc>
              <a:spcBef>
                <a:spcPts val="0"/>
              </a:spcBef>
              <a:spcAft>
                <a:spcPts val="0"/>
              </a:spcAft>
              <a:buClr>
                <a:srgbClr val="000000"/>
              </a:buClr>
              <a:buSzTx/>
              <a:buFontTx/>
              <a:buNone/>
              <a:tabLst/>
              <a:defRPr/>
            </a:pPr>
            <a:r>
              <a:rPr kumimoji="0" lang="en-US" sz="4000" b="1" i="0" u="none" strike="noStrike" kern="0" cap="none" spc="0" normalizeH="0" baseline="0" noProof="0">
                <a:ln>
                  <a:noFill/>
                </a:ln>
                <a:solidFill>
                  <a:srgbClr val="434343"/>
                </a:solidFill>
                <a:effectLst/>
                <a:uLnTx/>
                <a:uFillTx/>
                <a:latin typeface="+mj-lt"/>
                <a:ea typeface="Aachen" panose="02020500000000000000" pitchFamily="18" charset="0"/>
                <a:cs typeface="Aachen" panose="02020500000000000000" pitchFamily="18" charset="0"/>
                <a:sym typeface="Arial"/>
              </a:rPr>
              <a:t>Tiết </a:t>
            </a:r>
            <a:endParaRPr kumimoji="0" lang="vi-VN" sz="4000" b="1" i="0" u="none" strike="noStrike" kern="0" cap="none" spc="0" normalizeH="0" baseline="0" noProof="0" dirty="0">
              <a:ln>
                <a:noFill/>
              </a:ln>
              <a:solidFill>
                <a:srgbClr val="434343"/>
              </a:solidFill>
              <a:effectLst/>
              <a:uLnTx/>
              <a:uFillTx/>
              <a:latin typeface="+mj-lt"/>
              <a:ea typeface="Aachen" panose="02020500000000000000" pitchFamily="18" charset="0"/>
              <a:cs typeface="Aachen" panose="02020500000000000000" pitchFamily="18" charset="0"/>
              <a:sym typeface="Arial"/>
            </a:endParaRPr>
          </a:p>
        </p:txBody>
      </p:sp>
      <p:sp>
        <p:nvSpPr>
          <p:cNvPr id="92" name="TextBox 91"/>
          <p:cNvSpPr txBox="1"/>
          <p:nvPr/>
        </p:nvSpPr>
        <p:spPr>
          <a:xfrm>
            <a:off x="1439465" y="4142752"/>
            <a:ext cx="1383863" cy="89255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marL="0" marR="0" lvl="0" indent="0" algn="ctr" defTabSz="1219170" rtl="0" eaLnBrk="1" fontAlgn="auto" latinLnBrk="0" hangingPunct="1">
              <a:lnSpc>
                <a:spcPct val="130000"/>
              </a:lnSpc>
              <a:spcBef>
                <a:spcPts val="0"/>
              </a:spcBef>
              <a:spcAft>
                <a:spcPts val="0"/>
              </a:spcAft>
              <a:buClr>
                <a:srgbClr val="000000"/>
              </a:buClr>
              <a:buSzTx/>
              <a:buFontTx/>
              <a:buNone/>
              <a:tabLst/>
              <a:defRPr/>
            </a:pPr>
            <a:r>
              <a:rPr kumimoji="0" lang="en-US" sz="4000" b="1" i="0" u="none" strike="noStrike" kern="0" cap="none" spc="0" normalizeH="0" baseline="0" noProof="0">
                <a:ln>
                  <a:noFill/>
                </a:ln>
                <a:solidFill>
                  <a:srgbClr val="434343"/>
                </a:solidFill>
                <a:effectLst/>
                <a:uLnTx/>
                <a:uFillTx/>
                <a:latin typeface="+mj-lt"/>
                <a:ea typeface="Aachen" panose="02020500000000000000" pitchFamily="18" charset="0"/>
                <a:cs typeface="Aachen" panose="02020500000000000000" pitchFamily="18" charset="0"/>
                <a:sym typeface="Arial"/>
              </a:rPr>
              <a:t>Tiết </a:t>
            </a:r>
            <a:endParaRPr kumimoji="0" lang="vi-VN" sz="4000" b="1" i="0" u="none" strike="noStrike" kern="0" cap="none" spc="0" normalizeH="0" baseline="0" noProof="0" dirty="0">
              <a:ln>
                <a:noFill/>
              </a:ln>
              <a:solidFill>
                <a:srgbClr val="434343"/>
              </a:solidFill>
              <a:effectLst/>
              <a:uLnTx/>
              <a:uFillTx/>
              <a:latin typeface="+mj-lt"/>
              <a:ea typeface="Aachen" panose="02020500000000000000" pitchFamily="18" charset="0"/>
              <a:cs typeface="Aachen" panose="02020500000000000000" pitchFamily="18" charset="0"/>
              <a:sym typeface="Arial"/>
            </a:endParaRPr>
          </a:p>
        </p:txBody>
      </p:sp>
      <p:sp>
        <p:nvSpPr>
          <p:cNvPr id="78" name="Title 1">
            <a:extLst>
              <a:ext uri="{FF2B5EF4-FFF2-40B4-BE49-F238E27FC236}">
                <a16:creationId xmlns:a16="http://schemas.microsoft.com/office/drawing/2014/main" id="{A2E44A09-85B2-0C56-0818-CCACB961645A}"/>
              </a:ext>
            </a:extLst>
          </p:cNvPr>
          <p:cNvSpPr>
            <a:spLocks noGrp="1"/>
          </p:cNvSpPr>
          <p:nvPr>
            <p:ph type="title"/>
          </p:nvPr>
        </p:nvSpPr>
        <p:spPr>
          <a:xfrm>
            <a:off x="1101570" y="143143"/>
            <a:ext cx="10993448" cy="1143000"/>
          </a:xfrm>
        </p:spPr>
        <p:txBody>
          <a:bodyPr>
            <a:noAutofit/>
          </a:bodyPr>
          <a:lstStyle/>
          <a:p>
            <a:pPr algn="ctr"/>
            <a:r>
              <a:rPr lang="en-US" altLang="en-US" sz="4400" b="1">
                <a:solidFill>
                  <a:srgbClr val="FF0000"/>
                </a:solidFill>
                <a:latin typeface="Source Sans Pro Black" panose="020B0803030403020204" pitchFamily="34" charset="0"/>
                <a:ea typeface="Source Sans Pro Black" panose="020B0803030403020204" pitchFamily="34" charset="0"/>
                <a:cs typeface="Times New Roman" panose="02020603050405020304" pitchFamily="18" charset="0"/>
              </a:rPr>
              <a:t>TIẾT 2</a:t>
            </a:r>
            <a:r>
              <a:rPr lang="en-US" altLang="en-US" sz="4400" b="1" smtClean="0">
                <a:solidFill>
                  <a:srgbClr val="FF0000"/>
                </a:solidFill>
                <a:latin typeface="Source Sans Pro Black" panose="020B0803030403020204" pitchFamily="34" charset="0"/>
                <a:ea typeface="Source Sans Pro Black" panose="020B0803030403020204" pitchFamily="34" charset="0"/>
                <a:cs typeface="Times New Roman" panose="02020603050405020304" pitchFamily="18" charset="0"/>
              </a:rPr>
              <a:t>8 </a:t>
            </a:r>
            <a:r>
              <a:rPr lang="en-US" altLang="en-US" sz="4400" b="1">
                <a:solidFill>
                  <a:srgbClr val="FF0000"/>
                </a:solidFill>
                <a:latin typeface="Source Sans Pro Black" panose="020B0803030403020204" pitchFamily="34" charset="0"/>
                <a:ea typeface="Source Sans Pro Black" panose="020B0803030403020204" pitchFamily="34" charset="0"/>
                <a:cs typeface="Times New Roman" panose="02020603050405020304" pitchFamily="18" charset="0"/>
              </a:rPr>
              <a:t>– </a:t>
            </a:r>
            <a:r>
              <a:rPr lang="en-US" altLang="en-US" sz="4400" b="1" smtClean="0">
                <a:solidFill>
                  <a:srgbClr val="FF0000"/>
                </a:solidFill>
                <a:latin typeface="Source Sans Pro Black" panose="020B0803030403020204" pitchFamily="34" charset="0"/>
                <a:ea typeface="Source Sans Pro Black" panose="020B0803030403020204" pitchFamily="34" charset="0"/>
                <a:cs typeface="Times New Roman" panose="02020603050405020304" pitchFamily="18" charset="0"/>
              </a:rPr>
              <a:t>BÀI 15: THUẬT TOÁN</a:t>
            </a:r>
            <a:endParaRPr lang="en-US" altLang="en-US" sz="4400" b="1" dirty="0">
              <a:solidFill>
                <a:srgbClr val="FF0000"/>
              </a:solidFill>
              <a:latin typeface="Source Sans Pro Black" panose="020B0803030403020204" pitchFamily="34" charset="0"/>
              <a:ea typeface="Source Sans Pro Black" panose="020B0803030403020204" pitchFamily="34" charset="0"/>
              <a:cs typeface="Times New Roman" panose="02020603050405020304" pitchFamily="18" charset="0"/>
            </a:endParaRPr>
          </a:p>
        </p:txBody>
      </p:sp>
    </p:spTree>
    <p:extLst>
      <p:ext uri="{BB962C8B-B14F-4D97-AF65-F5344CB8AC3E}">
        <p14:creationId xmlns:p14="http://schemas.microsoft.com/office/powerpoint/2010/main" val="53000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9"/>
                                        </p:tgtEl>
                                        <p:attrNameLst>
                                          <p:attrName>style.visibility</p:attrName>
                                        </p:attrNameLst>
                                      </p:cBhvr>
                                      <p:to>
                                        <p:strVal val="visible"/>
                                      </p:to>
                                    </p:set>
                                    <p:anim calcmode="lin" valueType="num">
                                      <p:cBhvr additive="base">
                                        <p:cTn id="13" dur="500" fill="hold"/>
                                        <p:tgtEl>
                                          <p:spTgt spid="69"/>
                                        </p:tgtEl>
                                        <p:attrNameLst>
                                          <p:attrName>ppt_x</p:attrName>
                                        </p:attrNameLst>
                                      </p:cBhvr>
                                      <p:tavLst>
                                        <p:tav tm="0">
                                          <p:val>
                                            <p:strVal val="#ppt_x"/>
                                          </p:val>
                                        </p:tav>
                                        <p:tav tm="100000">
                                          <p:val>
                                            <p:strVal val="#ppt_x"/>
                                          </p:val>
                                        </p:tav>
                                      </p:tavLst>
                                    </p:anim>
                                    <p:anim calcmode="lin" valueType="num">
                                      <p:cBhvr additive="base">
                                        <p:cTn id="14"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68"/>
                                        </p:tgtEl>
                                        <p:attrNameLst>
                                          <p:attrName>style.visibility</p:attrName>
                                        </p:attrNameLst>
                                      </p:cBhvr>
                                      <p:to>
                                        <p:strVal val="visible"/>
                                      </p:to>
                                    </p:set>
                                    <p:animEffect transition="in" filter="randombar(horizontal)">
                                      <p:cBhvr>
                                        <p:cTn id="19" dur="500"/>
                                        <p:tgtEl>
                                          <p:spTgt spid="468"/>
                                        </p:tgtEl>
                                      </p:cBhvr>
                                    </p:animEffect>
                                  </p:childTnLst>
                                </p:cTn>
                              </p:par>
                            </p:childTnLst>
                          </p:cTn>
                        </p:par>
                        <p:par>
                          <p:cTn id="20" fill="hold">
                            <p:stCondLst>
                              <p:cond delay="500"/>
                            </p:stCondLst>
                            <p:childTnLst>
                              <p:par>
                                <p:cTn id="21" presetID="14" presetClass="entr" presetSubtype="10" fill="hold" grpId="0" nodeType="afterEffect">
                                  <p:stCondLst>
                                    <p:cond delay="0"/>
                                  </p:stCondLst>
                                  <p:childTnLst>
                                    <p:set>
                                      <p:cBhvr>
                                        <p:cTn id="22" dur="1" fill="hold">
                                          <p:stCondLst>
                                            <p:cond delay="0"/>
                                          </p:stCondLst>
                                        </p:cTn>
                                        <p:tgtEl>
                                          <p:spTgt spid="552"/>
                                        </p:tgtEl>
                                        <p:attrNameLst>
                                          <p:attrName>style.visibility</p:attrName>
                                        </p:attrNameLst>
                                      </p:cBhvr>
                                      <p:to>
                                        <p:strVal val="visible"/>
                                      </p:to>
                                    </p:set>
                                    <p:animEffect transition="in" filter="randombar(horizontal)">
                                      <p:cBhvr>
                                        <p:cTn id="23" dur="500"/>
                                        <p:tgtEl>
                                          <p:spTgt spid="55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92"/>
                                        </p:tgtEl>
                                        <p:attrNameLst>
                                          <p:attrName>style.visibility</p:attrName>
                                        </p:attrNameLst>
                                      </p:cBhvr>
                                      <p:to>
                                        <p:strVal val="visible"/>
                                      </p:to>
                                    </p:set>
                                    <p:anim calcmode="lin" valueType="num">
                                      <p:cBhvr additive="base">
                                        <p:cTn id="28" dur="500" fill="hold"/>
                                        <p:tgtEl>
                                          <p:spTgt spid="92"/>
                                        </p:tgtEl>
                                        <p:attrNameLst>
                                          <p:attrName>ppt_x</p:attrName>
                                        </p:attrNameLst>
                                      </p:cBhvr>
                                      <p:tavLst>
                                        <p:tav tm="0">
                                          <p:val>
                                            <p:strVal val="#ppt_x"/>
                                          </p:val>
                                        </p:tav>
                                        <p:tav tm="100000">
                                          <p:val>
                                            <p:strVal val="#ppt_x"/>
                                          </p:val>
                                        </p:tav>
                                      </p:tavLst>
                                    </p:anim>
                                    <p:anim calcmode="lin" valueType="num">
                                      <p:cBhvr additive="base">
                                        <p:cTn id="29" dur="500" fill="hold"/>
                                        <p:tgtEl>
                                          <p:spTgt spid="92"/>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516"/>
                                        </p:tgtEl>
                                        <p:attrNameLst>
                                          <p:attrName>style.visibility</p:attrName>
                                        </p:attrNameLst>
                                      </p:cBhvr>
                                      <p:to>
                                        <p:strVal val="visible"/>
                                      </p:to>
                                    </p:set>
                                    <p:animEffect transition="in" filter="wipe(down)">
                                      <p:cBhvr>
                                        <p:cTn id="34" dur="500"/>
                                        <p:tgtEl>
                                          <p:spTgt spid="516"/>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553"/>
                                        </p:tgtEl>
                                        <p:attrNameLst>
                                          <p:attrName>style.visibility</p:attrName>
                                        </p:attrNameLst>
                                      </p:cBhvr>
                                      <p:to>
                                        <p:strVal val="visible"/>
                                      </p:to>
                                    </p:set>
                                    <p:animEffect transition="in" filter="wipe(down)">
                                      <p:cBhvr>
                                        <p:cTn id="37" dur="500"/>
                                        <p:tgtEl>
                                          <p:spTgt spid="5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 grpId="0"/>
      <p:bldP spid="553" grpId="0"/>
      <p:bldP spid="7" grpId="0"/>
      <p:bldP spid="69" grpId="0" animBg="1"/>
      <p:bldP spid="9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8"/>
          <p:cNvSpPr txBox="1">
            <a:spLocks noChangeArrowheads="1"/>
          </p:cNvSpPr>
          <p:nvPr/>
        </p:nvSpPr>
        <p:spPr bwMode="auto">
          <a:xfrm>
            <a:off x="2881313" y="180976"/>
            <a:ext cx="7072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solidFill>
                  <a:srgbClr val="FF0000"/>
                </a:solidFill>
                <a:latin typeface="Times New Roman" pitchFamily="18" charset="0"/>
                <a:cs typeface="Times New Roman" pitchFamily="18" charset="0"/>
              </a:rPr>
              <a:t> </a:t>
            </a:r>
          </a:p>
        </p:txBody>
      </p:sp>
      <p:sp>
        <p:nvSpPr>
          <p:cNvPr id="13" name="TextBox 12"/>
          <p:cNvSpPr txBox="1">
            <a:spLocks noChangeArrowheads="1"/>
          </p:cNvSpPr>
          <p:nvPr/>
        </p:nvSpPr>
        <p:spPr bwMode="auto">
          <a:xfrm>
            <a:off x="1809750" y="725489"/>
            <a:ext cx="8643938" cy="60023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Câu 1: Nếu đảo thứ tự của bước 3 và bước 4 trong hướng dẫn trên thì em có gấp được hình trò chơi Đông - Tây - Nam - Bắc không? Tại sao?</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endParaRPr lang="en-US" sz="2400">
              <a:latin typeface="Times New Roman" pitchFamily="18" charset="0"/>
              <a:cs typeface="Times New Roman" pitchFamily="18" charset="0"/>
            </a:endParaRPr>
          </a:p>
          <a:p>
            <a:pPr algn="just" eaLnBrk="1" hangingPunct="1"/>
            <a:r>
              <a:rPr lang="en-US" sz="2400">
                <a:latin typeface="Times New Roman" pitchFamily="18" charset="0"/>
                <a:cs typeface="Times New Roman" pitchFamily="18" charset="0"/>
              </a:rPr>
              <a:t>Câu 2: Trước khi thực hiện theo hướng dẫn trên, em cần có gì? Sau khi thực hiện lần lượt sáu bước theo hướng dẫn, em nhận được kết quả gì? </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a:p>
            <a:pPr algn="just" eaLnBrk="1" hangingPunct="1"/>
            <a:r>
              <a:rPr lang="en-US" sz="2400">
                <a:latin typeface="Times New Roman" pitchFamily="18" charset="0"/>
                <a:cs typeface="Times New Roman" pitchFamily="18" charset="0"/>
              </a:rPr>
              <a:t>……………………………………………………………………….</a:t>
            </a:r>
          </a:p>
        </p:txBody>
      </p:sp>
      <p:sp>
        <p:nvSpPr>
          <p:cNvPr id="14340" name="TextBox 7"/>
          <p:cNvSpPr txBox="1">
            <a:spLocks noChangeArrowheads="1"/>
          </p:cNvSpPr>
          <p:nvPr/>
        </p:nvSpPr>
        <p:spPr bwMode="auto">
          <a:xfrm>
            <a:off x="3309938" y="142876"/>
            <a:ext cx="6286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b="1">
                <a:solidFill>
                  <a:srgbClr val="FF0000"/>
                </a:solidFill>
                <a:latin typeface="Times New Roman" pitchFamily="18" charset="0"/>
                <a:cs typeface="Times New Roman" pitchFamily="18" charset="0"/>
              </a:rPr>
              <a:t>PHIẾU HỌC TẬP ( hoạt động </a:t>
            </a:r>
            <a:r>
              <a:rPr lang="en-US" sz="2400" b="1" smtClean="0">
                <a:solidFill>
                  <a:srgbClr val="FF0000"/>
                </a:solidFill>
                <a:latin typeface="Times New Roman" pitchFamily="18" charset="0"/>
                <a:cs typeface="Times New Roman" pitchFamily="18" charset="0"/>
              </a:rPr>
              <a:t>nhóm đôi)</a:t>
            </a:r>
            <a:endParaRPr lang="en-US" sz="2400" b="1">
              <a:solidFill>
                <a:srgbClr val="FF0000"/>
              </a:solidFill>
              <a:latin typeface="Times New Roman" pitchFamily="18" charset="0"/>
              <a:cs typeface="Times New Roman" pitchFamily="18" charset="0"/>
            </a:endParaRPr>
          </a:p>
        </p:txBody>
      </p:sp>
      <p:sp>
        <p:nvSpPr>
          <p:cNvPr id="8" name="TextBox 15"/>
          <p:cNvSpPr txBox="1">
            <a:spLocks noChangeArrowheads="1"/>
          </p:cNvSpPr>
          <p:nvPr/>
        </p:nvSpPr>
        <p:spPr bwMode="auto">
          <a:xfrm>
            <a:off x="1738313" y="5216525"/>
            <a:ext cx="8572500" cy="1570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Trước khi thực hiện theo hướng dẫn trên em cần có tờ giấy hình vuông. Sau khi thực hiện lần lượt theo 6 bước như hướng dẫn của phần khởi động, em sẽ có kết quả là hình gấp trò chơi Đông – Tây – Nam – Bắc.</a:t>
            </a:r>
          </a:p>
        </p:txBody>
      </p:sp>
      <p:sp>
        <p:nvSpPr>
          <p:cNvPr id="10" name="TextBox 15"/>
          <p:cNvSpPr txBox="1">
            <a:spLocks noChangeArrowheads="1"/>
          </p:cNvSpPr>
          <p:nvPr/>
        </p:nvSpPr>
        <p:spPr bwMode="auto">
          <a:xfrm>
            <a:off x="1738314" y="1990725"/>
            <a:ext cx="8643937" cy="1938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400">
                <a:latin typeface="Times New Roman" pitchFamily="18" charset="0"/>
                <a:cs typeface="Times New Roman" pitchFamily="18" charset="0"/>
              </a:rPr>
              <a:t> </a:t>
            </a:r>
            <a:r>
              <a:rPr lang="en-US" sz="2400" i="1">
                <a:solidFill>
                  <a:srgbClr val="FF0000"/>
                </a:solidFill>
                <a:latin typeface="Times New Roman" pitchFamily="18" charset="0"/>
                <a:cs typeface="Times New Roman" pitchFamily="18" charset="0"/>
              </a:rPr>
              <a:t>( Trả lời theo ý hiểu của từng hs)</a:t>
            </a:r>
          </a:p>
          <a:p>
            <a:pPr algn="just" eaLnBrk="1" hangingPunct="1">
              <a:buFontTx/>
              <a:buChar char="-"/>
            </a:pPr>
            <a:r>
              <a:rPr lang="en-US" sz="2400">
                <a:latin typeface="Times New Roman" pitchFamily="18" charset="0"/>
                <a:cs typeface="Times New Roman" pitchFamily="18" charset="0"/>
              </a:rPr>
              <a:t> Không. Khi đảo thứ tự của bước 3 và bước 4 trong hướng dẫn thì em sẽ không thể gấp được hình vì kết quả của bước trước đều ảnh hưởng đến bước sau.</a:t>
            </a:r>
          </a:p>
          <a:p>
            <a:pPr algn="just" eaLnBrk="1" hangingPunct="1">
              <a:buFontTx/>
              <a:buChar char="-"/>
            </a:pPr>
            <a:r>
              <a:rPr lang="en-US" sz="2400">
                <a:latin typeface="Times New Roman" pitchFamily="18" charset="0"/>
                <a:cs typeface="Times New Roman" pitchFamily="18" charset="0"/>
              </a:rPr>
              <a:t> …….</a:t>
            </a:r>
          </a:p>
        </p:txBody>
      </p:sp>
    </p:spTree>
    <p:extLst>
      <p:ext uri="{BB962C8B-B14F-4D97-AF65-F5344CB8AC3E}">
        <p14:creationId xmlns:p14="http://schemas.microsoft.com/office/powerpoint/2010/main" val="29867450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8"/>
          <p:cNvSpPr txBox="1">
            <a:spLocks noChangeArrowheads="1"/>
          </p:cNvSpPr>
          <p:nvPr/>
        </p:nvSpPr>
        <p:spPr bwMode="auto">
          <a:xfrm>
            <a:off x="2881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1524001" y="357189"/>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3597182" y="1"/>
            <a:ext cx="4784835" cy="584775"/>
          </a:xfrm>
          <a:prstGeom prst="rect">
            <a:avLst/>
          </a:prstGeom>
          <a:noFill/>
        </p:spPr>
        <p:txBody>
          <a:bodyPr wrap="none">
            <a:spAutoFit/>
          </a:bodyPr>
          <a:lstStyle/>
          <a:p>
            <a:pPr algn="ctr">
              <a:defRPr/>
            </a:pPr>
            <a:r>
              <a:rPr lang="en-US" sz="32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 Bài 15 – Thuật toán</a:t>
            </a:r>
          </a:p>
        </p:txBody>
      </p:sp>
      <p:sp>
        <p:nvSpPr>
          <p:cNvPr id="5" name="Oval 4"/>
          <p:cNvSpPr/>
          <p:nvPr/>
        </p:nvSpPr>
        <p:spPr>
          <a:xfrm>
            <a:off x="4310064" y="1357314"/>
            <a:ext cx="6357937" cy="6429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a:latin typeface="Times New Roman" pitchFamily="18" charset="0"/>
                <a:cs typeface="Times New Roman" pitchFamily="18" charset="0"/>
              </a:rPr>
              <a:t>Theo em thuật toán là gì? </a:t>
            </a:r>
          </a:p>
        </p:txBody>
      </p:sp>
      <p:sp>
        <p:nvSpPr>
          <p:cNvPr id="6" name="TextBox 6"/>
          <p:cNvSpPr txBox="1">
            <a:spLocks noChangeArrowheads="1"/>
          </p:cNvSpPr>
          <p:nvPr/>
        </p:nvSpPr>
        <p:spPr bwMode="auto">
          <a:xfrm>
            <a:off x="1666875" y="1285875"/>
            <a:ext cx="8858250" cy="1384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7" name="TextBox 10"/>
          <p:cNvSpPr txBox="1">
            <a:spLocks noChangeArrowheads="1"/>
          </p:cNvSpPr>
          <p:nvPr/>
        </p:nvSpPr>
        <p:spPr bwMode="auto">
          <a:xfrm>
            <a:off x="1524001" y="2714626"/>
            <a:ext cx="6715125" cy="523875"/>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2. Các thành phần cơ bản của thuật toán</a:t>
            </a:r>
          </a:p>
        </p:txBody>
      </p:sp>
    </p:spTree>
    <p:extLst>
      <p:ext uri="{BB962C8B-B14F-4D97-AF65-F5344CB8AC3E}">
        <p14:creationId xmlns:p14="http://schemas.microsoft.com/office/powerpoint/2010/main" val="41615308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grpId="1" nodeType="clickEffect">
                                  <p:stCondLst>
                                    <p:cond delay="0"/>
                                  </p:stCondLst>
                                  <p:childTnLst>
                                    <p:animEffect transition="out" filter="box(in)">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par>
                          <p:cTn id="13" fill="hold" nodeType="afterGroup">
                            <p:stCondLst>
                              <p:cond delay="500"/>
                            </p:stCondLst>
                            <p:childTnLst>
                              <p:par>
                                <p:cTn id="14" presetID="6"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800" decel="100000"/>
                                        <p:tgtEl>
                                          <p:spTgt spid="7"/>
                                        </p:tgtEl>
                                      </p:cBhvr>
                                    </p:animEffect>
                                    <p:anim calcmode="lin" valueType="num">
                                      <p:cBhvr>
                                        <p:cTn id="22" dur="800" decel="100000" fill="hold"/>
                                        <p:tgtEl>
                                          <p:spTgt spid="7"/>
                                        </p:tgtEl>
                                        <p:attrNameLst>
                                          <p:attrName>style.rotation</p:attrName>
                                        </p:attrNameLst>
                                      </p:cBhvr>
                                      <p:tavLst>
                                        <p:tav tm="0">
                                          <p:val>
                                            <p:fltVal val="-90"/>
                                          </p:val>
                                        </p:tav>
                                        <p:tav tm="100000">
                                          <p:val>
                                            <p:fltVal val="0"/>
                                          </p:val>
                                        </p:tav>
                                      </p:tavLst>
                                    </p:anim>
                                    <p:anim calcmode="lin" valueType="num">
                                      <p:cBhvr>
                                        <p:cTn id="23" dur="800" decel="100000" fill="hold"/>
                                        <p:tgtEl>
                                          <p:spTgt spid="7"/>
                                        </p:tgtEl>
                                        <p:attrNameLst>
                                          <p:attrName>ppt_x</p:attrName>
                                        </p:attrNameLst>
                                      </p:cBhvr>
                                      <p:tavLst>
                                        <p:tav tm="0">
                                          <p:val>
                                            <p:strVal val="#ppt_x+0.4"/>
                                          </p:val>
                                        </p:tav>
                                        <p:tav tm="100000">
                                          <p:val>
                                            <p:strVal val="#ppt_x-0.05"/>
                                          </p:val>
                                        </p:tav>
                                      </p:tavLst>
                                    </p:anim>
                                    <p:anim calcmode="lin" valueType="num">
                                      <p:cBhvr>
                                        <p:cTn id="24" dur="800" decel="100000" fill="hold"/>
                                        <p:tgtEl>
                                          <p:spTgt spid="7"/>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6A6E4C-B391-41DE-8315-B97BEC1E2FF3}"/>
              </a:ext>
            </a:extLst>
          </p:cNvPr>
          <p:cNvGrpSpPr/>
          <p:nvPr/>
        </p:nvGrpSpPr>
        <p:grpSpPr>
          <a:xfrm>
            <a:off x="442377" y="1264998"/>
            <a:ext cx="10541393" cy="2115511"/>
            <a:chOff x="570924" y="4336939"/>
            <a:chExt cx="10541393" cy="3865205"/>
          </a:xfrm>
        </p:grpSpPr>
        <p:grpSp>
          <p:nvGrpSpPr>
            <p:cNvPr id="6" name="Group 5">
              <a:extLst>
                <a:ext uri="{FF2B5EF4-FFF2-40B4-BE49-F238E27FC236}">
                  <a16:creationId xmlns:a16="http://schemas.microsoft.com/office/drawing/2014/main" id="{EAC95955-D97D-49E0-83D8-F785C4AE2088}"/>
                </a:ext>
              </a:extLst>
            </p:cNvPr>
            <p:cNvGrpSpPr/>
            <p:nvPr/>
          </p:nvGrpSpPr>
          <p:grpSpPr>
            <a:xfrm>
              <a:off x="570924" y="4336939"/>
              <a:ext cx="10520610" cy="3865205"/>
              <a:chOff x="570653" y="4388893"/>
              <a:chExt cx="10371268" cy="3865205"/>
            </a:xfrm>
          </p:grpSpPr>
          <p:sp>
            <p:nvSpPr>
              <p:cNvPr id="9" name="Rectangle: Rounded Corners 8">
                <a:extLst>
                  <a:ext uri="{FF2B5EF4-FFF2-40B4-BE49-F238E27FC236}">
                    <a16:creationId xmlns:a16="http://schemas.microsoft.com/office/drawing/2014/main" id="{6560A8A1-E119-4FC6-9840-B076C68DA9E0}"/>
                  </a:ext>
                </a:extLst>
              </p:cNvPr>
              <p:cNvSpPr/>
              <p:nvPr/>
            </p:nvSpPr>
            <p:spPr>
              <a:xfrm>
                <a:off x="1181534" y="4594429"/>
                <a:ext cx="9760387" cy="3659669"/>
              </a:xfrm>
              <a:prstGeom prst="roundRect">
                <a:avLst/>
              </a:prstGeom>
              <a:solidFill>
                <a:srgbClr val="FCBB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10" name="Picture 9">
                <a:extLst>
                  <a:ext uri="{FF2B5EF4-FFF2-40B4-BE49-F238E27FC236}">
                    <a16:creationId xmlns:a16="http://schemas.microsoft.com/office/drawing/2014/main" id="{1A9C75FF-8CE8-4C88-905F-DB8B997520D5}"/>
                  </a:ext>
                </a:extLst>
              </p:cNvPr>
              <p:cNvPicPr>
                <a:picLocks noChangeAspect="1"/>
              </p:cNvPicPr>
              <p:nvPr/>
            </p:nvPicPr>
            <p:blipFill>
              <a:blip r:embed="rId2"/>
              <a:stretch>
                <a:fillRect/>
              </a:stretch>
            </p:blipFill>
            <p:spPr>
              <a:xfrm>
                <a:off x="570653" y="4388893"/>
                <a:ext cx="962441" cy="1485751"/>
              </a:xfrm>
              <a:prstGeom prst="rect">
                <a:avLst/>
              </a:prstGeom>
            </p:spPr>
          </p:pic>
        </p:grpSp>
        <p:sp>
          <p:nvSpPr>
            <p:cNvPr id="7" name="Rectangle 6">
              <a:extLst>
                <a:ext uri="{FF2B5EF4-FFF2-40B4-BE49-F238E27FC236}">
                  <a16:creationId xmlns:a16="http://schemas.microsoft.com/office/drawing/2014/main" id="{11DB8183-F975-4966-85B0-13793F28F9D4}"/>
                </a:ext>
              </a:extLst>
            </p:cNvPr>
            <p:cNvSpPr/>
            <p:nvPr/>
          </p:nvSpPr>
          <p:spPr>
            <a:xfrm>
              <a:off x="1514259" y="4644163"/>
              <a:ext cx="9598058" cy="454035"/>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endParaRPr kumimoji="0" lang="vi-VN" sz="20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8" name="Rectangle 7">
              <a:extLst>
                <a:ext uri="{FF2B5EF4-FFF2-40B4-BE49-F238E27FC236}">
                  <a16:creationId xmlns:a16="http://schemas.microsoft.com/office/drawing/2014/main" id="{89EA8E9D-359C-4EA2-8D70-19FD5ED82FBB}"/>
                </a:ext>
              </a:extLst>
            </p:cNvPr>
            <p:cNvSpPr/>
            <p:nvPr/>
          </p:nvSpPr>
          <p:spPr>
            <a:xfrm>
              <a:off x="1493476" y="5171980"/>
              <a:ext cx="9598058" cy="1200329"/>
            </a:xfrm>
            <a:prstGeom prst="rect">
              <a:avLst/>
            </a:prstGeom>
          </p:spPr>
          <p:txBody>
            <a:bodyPr wrap="square">
              <a:spAutoFit/>
            </a:bodyPr>
            <a:lstStyle/>
            <a:p>
              <a:pPr algn="just"/>
              <a:r>
                <a:rPr kumimoji="0" lang="vi-VN" sz="2400" b="1"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	</a:t>
              </a:r>
              <a:r>
                <a:rPr lang="en-US" sz="2400">
                  <a:latin typeface="Times New Roman" pitchFamily="18" charset="0"/>
                  <a:cs typeface="Times New Roman" pitchFamily="18" charset="0"/>
                </a:rPr>
                <a:t>Thuật toán là một dãy các chỉ dẫn rõ ràng, có trình tự sao cho khi thực hiện những chỉ dẫn này người ta giải quyết được những vấn đề hoặc nhiệm vụ đã cho.</a:t>
              </a:r>
              <a:endParaRPr lang="en-US" sz="2400">
                <a:latin typeface="Times New Roman" pitchFamily="18" charset="0"/>
                <a:cs typeface="Times New Roman" pitchFamily="18" charset="0"/>
              </a:endParaRPr>
            </a:p>
          </p:txBody>
        </p:sp>
      </p:grpSp>
    </p:spTree>
    <p:extLst>
      <p:ext uri="{BB962C8B-B14F-4D97-AF65-F5344CB8AC3E}">
        <p14:creationId xmlns:p14="http://schemas.microsoft.com/office/powerpoint/2010/main" val="4059174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997A184-2F99-48F5-9951-99E36ACFE027}"/>
              </a:ext>
            </a:extLst>
          </p:cNvPr>
          <p:cNvPicPr>
            <a:picLocks noChangeAspect="1"/>
          </p:cNvPicPr>
          <p:nvPr/>
        </p:nvPicPr>
        <p:blipFill>
          <a:blip r:embed="rId2"/>
          <a:stretch>
            <a:fillRect/>
          </a:stretch>
        </p:blipFill>
        <p:spPr>
          <a:xfrm>
            <a:off x="602308" y="406275"/>
            <a:ext cx="3490335" cy="952468"/>
          </a:xfrm>
          <a:prstGeom prst="rect">
            <a:avLst/>
          </a:prstGeom>
        </p:spPr>
      </p:pic>
      <p:sp>
        <p:nvSpPr>
          <p:cNvPr id="22" name="Rectangle 21">
            <a:extLst>
              <a:ext uri="{FF2B5EF4-FFF2-40B4-BE49-F238E27FC236}">
                <a16:creationId xmlns:a16="http://schemas.microsoft.com/office/drawing/2014/main" id="{507C80E0-3DC4-418C-B5E8-B9B488B82124}"/>
              </a:ext>
            </a:extLst>
          </p:cNvPr>
          <p:cNvSpPr/>
          <p:nvPr/>
        </p:nvSpPr>
        <p:spPr>
          <a:xfrm>
            <a:off x="602308" y="1358743"/>
            <a:ext cx="10631749" cy="4999830"/>
          </a:xfrm>
          <a:prstGeom prst="rect">
            <a:avLst/>
          </a:prstGeom>
        </p:spPr>
        <p:txBody>
          <a:bodyPr wrap="square">
            <a:spAutoFit/>
          </a:bodyPr>
          <a:lstStyle/>
          <a:p>
            <a:pPr marL="0" marR="0" lvl="0" indent="0" algn="just" defTabSz="3429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1.	Em hãy tìm kiếm trên Internet thông tin về một đội bóng, một cầu thủ hoặc một nhân vật mà em yêu thích.</a:t>
            </a:r>
          </a:p>
          <a:p>
            <a:pPr marL="0" marR="0" lvl="0" indent="0" algn="just" defTabSz="3429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2.	Em hãy phân tích mức độ tin cậy của nguồn tin tìm được ở Câu 1 và trình bày một bài giới thiệu về đội bóng, cầu thủ hoặc nhân vật đó.</a:t>
            </a:r>
          </a:p>
          <a:p>
            <a:pPr marL="0" marR="0" lvl="0" indent="0" algn="just" defTabSz="3429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3.	Em hãy kể một ví dụ về tin đồn (trong cuộc sống hoặc trên mạng) và cho biết:</a:t>
            </a:r>
          </a:p>
          <a:p>
            <a:pPr marL="0" marR="0" lvl="0" indent="0" algn="just" defTabSz="3429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a)	Tin đồn đó xuất hiện từ sự việc nào?</a:t>
            </a:r>
          </a:p>
          <a:p>
            <a:pPr marL="0" marR="0" lvl="0" indent="0" algn="just" defTabSz="342900" rtl="0" eaLnBrk="1" fontAlgn="auto" latinLnBrk="0" hangingPunct="1">
              <a:lnSpc>
                <a:spcPct val="150000"/>
              </a:lnSpc>
              <a:spcBef>
                <a:spcPts val="0"/>
              </a:spcBef>
              <a:spcAft>
                <a:spcPts val="0"/>
              </a:spcAft>
              <a:buClrTx/>
              <a:buSzTx/>
              <a:buFontTx/>
              <a:buNone/>
              <a:tabLst/>
              <a:defRPr/>
            </a:pPr>
            <a:r>
              <a:rPr kumimoji="0" lang="vi-VN" sz="2400" b="0" i="0" u="none" strike="noStrike" kern="1200" cap="none" spc="0" normalizeH="0" baseline="0" noProof="0">
                <a:ln>
                  <a:noFill/>
                </a:ln>
                <a:solidFill>
                  <a:prstClr val="black"/>
                </a:solidFill>
                <a:effectLst/>
                <a:uLnTx/>
                <a:uFillTx/>
                <a:latin typeface="UTM Avo" panose="02040603050506020204" pitchFamily="18" charset="0"/>
                <a:ea typeface="+mn-ea"/>
                <a:cs typeface="Times New Roman" panose="02020603050405020304" pitchFamily="18" charset="0"/>
              </a:rPr>
              <a:t>b)	Tác hại của tin đồn đó là gì?</a:t>
            </a:r>
          </a:p>
        </p:txBody>
      </p:sp>
    </p:spTree>
    <p:extLst>
      <p:ext uri="{BB962C8B-B14F-4D97-AF65-F5344CB8AC3E}">
        <p14:creationId xmlns:p14="http://schemas.microsoft.com/office/powerpoint/2010/main" val="36508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ChangeArrowheads="1"/>
          </p:cNvSpPr>
          <p:nvPr/>
        </p:nvSpPr>
        <p:spPr bwMode="auto">
          <a:xfrm>
            <a:off x="1524000" y="463550"/>
            <a:ext cx="8572500" cy="3416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ts val="600"/>
              </a:spcBef>
              <a:spcAft>
                <a:spcPts val="600"/>
              </a:spcAft>
            </a:pPr>
            <a:r>
              <a:rPr lang="en-US" sz="2800">
                <a:latin typeface="Times New Roman" pitchFamily="18" charset="0"/>
                <a:cs typeface="Times New Roman" pitchFamily="18" charset="0"/>
              </a:rPr>
              <a:t>	</a:t>
            </a:r>
            <a:r>
              <a:rPr lang="en-US" sz="2800" b="1" u="sng">
                <a:latin typeface="Times New Roman" pitchFamily="18" charset="0"/>
                <a:cs typeface="Times New Roman" pitchFamily="18" charset="0"/>
              </a:rPr>
              <a:t>Hoạt động cặp đôi</a:t>
            </a:r>
            <a:r>
              <a:rPr lang="en-US" sz="2800" b="1">
                <a:latin typeface="Times New Roman" pitchFamily="18" charset="0"/>
                <a:cs typeface="Times New Roman" pitchFamily="18" charset="0"/>
              </a:rPr>
              <a:t> ( thời gian 2 phút)</a:t>
            </a:r>
          </a:p>
          <a:p>
            <a:pPr algn="just">
              <a:spcBef>
                <a:spcPts val="600"/>
              </a:spcBef>
              <a:spcAft>
                <a:spcPts val="600"/>
              </a:spcAft>
            </a:pPr>
            <a:r>
              <a:rPr lang="en-US" sz="2800">
                <a:latin typeface="Times New Roman" pitchFamily="18" charset="0"/>
                <a:cs typeface="Times New Roman" pitchFamily="18" charset="0"/>
              </a:rPr>
              <a:t>Câu 1: Trong thuật toán gấp hình trò chơi Đông – Tây – Nam – Bắc theo em tờ giấy hình vuông được gọi là dữ liệu gì? Hình gấp trò chơi Đông – Tây – Nam – Bắc được gọi là dữ liệu gì? </a:t>
            </a:r>
          </a:p>
          <a:p>
            <a:pPr algn="just">
              <a:spcBef>
                <a:spcPts val="600"/>
              </a:spcBef>
              <a:spcAft>
                <a:spcPts val="600"/>
              </a:spcAft>
            </a:pPr>
            <a:r>
              <a:rPr lang="en-US" sz="2800">
                <a:latin typeface="Times New Roman" pitchFamily="18" charset="0"/>
                <a:cs typeface="Times New Roman" pitchFamily="18" charset="0"/>
              </a:rPr>
              <a:t>Câu 2: Từ đó em hãy cho biết các thành phần cơ bản của  thuật toán?</a:t>
            </a:r>
          </a:p>
        </p:txBody>
      </p:sp>
      <p:sp>
        <p:nvSpPr>
          <p:cNvPr id="13" name="TextBox 12"/>
          <p:cNvSpPr txBox="1">
            <a:spLocks noChangeArrowheads="1"/>
          </p:cNvSpPr>
          <p:nvPr/>
        </p:nvSpPr>
        <p:spPr bwMode="auto">
          <a:xfrm>
            <a:off x="1524001" y="1103314"/>
            <a:ext cx="8786813" cy="35401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Câu 1: Trong thuật toán trò chơi Đông – Tây – Nam – Bắc </a:t>
            </a:r>
          </a:p>
          <a:p>
            <a:pPr algn="just" eaLnBrk="1" hangingPunct="1">
              <a:buFontTx/>
              <a:buChar char="-"/>
            </a:pPr>
            <a:r>
              <a:rPr lang="en-US" sz="2800">
                <a:latin typeface="Times New Roman" pitchFamily="18" charset="0"/>
                <a:cs typeface="Times New Roman" pitchFamily="18" charset="0"/>
              </a:rPr>
              <a:t>Tờ giấy hình vuông được gọi là dữ liệu đầu vào ( Input)</a:t>
            </a:r>
          </a:p>
          <a:p>
            <a:pPr algn="just" eaLnBrk="1" hangingPunct="1">
              <a:buFontTx/>
              <a:buChar char="-"/>
            </a:pPr>
            <a:r>
              <a:rPr lang="en-US" sz="2800">
                <a:latin typeface="Times New Roman" pitchFamily="18" charset="0"/>
                <a:cs typeface="Times New Roman" pitchFamily="18" charset="0"/>
              </a:rPr>
              <a:t> Hình gấp trò chơi Đông – Tây – Nam – Bắc được gọi là dữ liệu đầu ra ( Output).</a:t>
            </a:r>
          </a:p>
          <a:p>
            <a:pPr algn="just" eaLnBrk="1" hangingPunct="1"/>
            <a:r>
              <a:rPr lang="en-US" sz="2800">
                <a:latin typeface="Times New Roman" pitchFamily="18" charset="0"/>
                <a:cs typeface="Times New Roman" pitchFamily="18" charset="0"/>
              </a:rPr>
              <a:t>Câu 2: Các thành phần cơ bản của 1 thuật toán là:</a:t>
            </a:r>
          </a:p>
          <a:p>
            <a:pPr algn="just" eaLnBrk="1" hangingPunct="1"/>
            <a:r>
              <a:rPr lang="en-US" sz="2800">
                <a:latin typeface="Times New Roman" pitchFamily="18" charset="0"/>
                <a:cs typeface="Times New Roman" pitchFamily="18" charset="0"/>
              </a:rPr>
              <a:t>- Các thuật toán gồm 2 thành phần chính: Các thông tin đầu vào(Input) và các thông tin đầu ra (Output)</a:t>
            </a:r>
          </a:p>
          <a:p>
            <a:pPr algn="just" eaLnBrk="1" hangingPunct="1"/>
            <a:endParaRPr lang="en-US" sz="2800">
              <a:latin typeface="Times New Roman" pitchFamily="18" charset="0"/>
              <a:cs typeface="Times New Roman" pitchFamily="18" charset="0"/>
            </a:endParaRPr>
          </a:p>
        </p:txBody>
      </p:sp>
    </p:spTree>
    <p:extLst>
      <p:ext uri="{BB962C8B-B14F-4D97-AF65-F5344CB8AC3E}">
        <p14:creationId xmlns:p14="http://schemas.microsoft.com/office/powerpoint/2010/main" val="22401405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grpId="1" nodeType="clickEffect">
                                  <p:stCondLst>
                                    <p:cond delay="0"/>
                                  </p:stCondLst>
                                  <p:childTnLst>
                                    <p:animEffect transition="out" filter="box(in)">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par>
                          <p:cTn id="13" fill="hold" nodeType="afterGroup">
                            <p:stCondLst>
                              <p:cond delay="500"/>
                            </p:stCondLst>
                            <p:childTnLst>
                              <p:par>
                                <p:cTn id="14" presetID="23" presetClass="entr" presetSubtype="16"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410" name="TextBox 8"/>
          <p:cNvSpPr txBox="1">
            <a:spLocks noChangeArrowheads="1"/>
          </p:cNvSpPr>
          <p:nvPr/>
        </p:nvSpPr>
        <p:spPr bwMode="auto">
          <a:xfrm>
            <a:off x="2881313" y="180975"/>
            <a:ext cx="70723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3200">
                <a:solidFill>
                  <a:srgbClr val="FF0000"/>
                </a:solidFill>
                <a:latin typeface="Times New Roman" pitchFamily="18" charset="0"/>
                <a:cs typeface="Times New Roman" pitchFamily="18" charset="0"/>
              </a:rPr>
              <a:t> </a:t>
            </a:r>
          </a:p>
        </p:txBody>
      </p:sp>
      <p:sp>
        <p:nvSpPr>
          <p:cNvPr id="13315" name="TextBox 9"/>
          <p:cNvSpPr txBox="1">
            <a:spLocks noChangeArrowheads="1"/>
          </p:cNvSpPr>
          <p:nvPr/>
        </p:nvSpPr>
        <p:spPr bwMode="auto">
          <a:xfrm>
            <a:off x="1524001" y="357189"/>
            <a:ext cx="5286375" cy="954087"/>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I. Thuật toán</a:t>
            </a:r>
          </a:p>
          <a:p>
            <a:pPr marL="457200" indent="-457200">
              <a:defRPr/>
            </a:pPr>
            <a:r>
              <a:rPr lang="en-US" sz="2800" b="1">
                <a:solidFill>
                  <a:schemeClr val="accent2">
                    <a:lumMod val="75000"/>
                  </a:schemeClr>
                </a:solidFill>
                <a:latin typeface="Times New Roman" pitchFamily="18" charset="0"/>
                <a:cs typeface="Times New Roman" pitchFamily="18" charset="0"/>
              </a:rPr>
              <a:t>1. Khái niệm thuật toán</a:t>
            </a:r>
          </a:p>
        </p:txBody>
      </p:sp>
      <p:sp>
        <p:nvSpPr>
          <p:cNvPr id="12" name="Rectangle 11"/>
          <p:cNvSpPr/>
          <p:nvPr/>
        </p:nvSpPr>
        <p:spPr>
          <a:xfrm>
            <a:off x="3391998" y="1"/>
            <a:ext cx="5195205" cy="584775"/>
          </a:xfrm>
          <a:prstGeom prst="rect">
            <a:avLst/>
          </a:prstGeom>
          <a:noFill/>
        </p:spPr>
        <p:txBody>
          <a:bodyPr wrap="none">
            <a:spAutoFit/>
          </a:bodyPr>
          <a:lstStyle/>
          <a:p>
            <a:pPr algn="ctr">
              <a:defRPr/>
            </a:pPr>
            <a:r>
              <a:rPr lang="en-US" sz="32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Tiết </a:t>
            </a:r>
            <a:r>
              <a:rPr lang="en-US" sz="3200" b="1"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28 </a:t>
            </a:r>
            <a:r>
              <a:rPr lang="en-US" sz="3200" b="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Times New Roman" pitchFamily="18" charset="0"/>
                <a:cs typeface="Times New Roman" pitchFamily="18" charset="0"/>
              </a:rPr>
              <a:t>- Bài 15 – Thuật toán</a:t>
            </a:r>
          </a:p>
        </p:txBody>
      </p:sp>
      <p:sp>
        <p:nvSpPr>
          <p:cNvPr id="17413" name="TextBox 6"/>
          <p:cNvSpPr txBox="1">
            <a:spLocks noChangeArrowheads="1"/>
          </p:cNvSpPr>
          <p:nvPr/>
        </p:nvSpPr>
        <p:spPr bwMode="auto">
          <a:xfrm>
            <a:off x="1595438" y="1330325"/>
            <a:ext cx="8858250" cy="1384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r>
              <a:rPr lang="en-US" sz="2800">
                <a:latin typeface="Times New Roman" pitchFamily="18" charset="0"/>
                <a:cs typeface="Times New Roman" pitchFamily="18" charset="0"/>
              </a:rPr>
              <a:t>	Thuật toán là một dãy các chỉ dẫn rõ ràng, có trình tự sao cho khi thực hiện những chỉ dẫn này người ta giải quyết được những vấn đề hoặc nhiệm vụ đã cho.</a:t>
            </a:r>
          </a:p>
        </p:txBody>
      </p:sp>
      <p:sp>
        <p:nvSpPr>
          <p:cNvPr id="7" name="TextBox 10"/>
          <p:cNvSpPr txBox="1">
            <a:spLocks noChangeArrowheads="1"/>
          </p:cNvSpPr>
          <p:nvPr/>
        </p:nvSpPr>
        <p:spPr bwMode="auto">
          <a:xfrm>
            <a:off x="1524001" y="2714626"/>
            <a:ext cx="6715125" cy="523875"/>
          </a:xfrm>
          <a:prstGeom prst="rect">
            <a:avLst/>
          </a:prstGeom>
          <a:noFill/>
          <a:ln w="9525">
            <a:noFill/>
            <a:miter lim="800000"/>
            <a:headEnd/>
            <a:tailEnd/>
          </a:ln>
        </p:spPr>
        <p:txBody>
          <a:bodyPr>
            <a:spAutoFit/>
          </a:bodyPr>
          <a:lstStyle/>
          <a:p>
            <a:pPr marL="457200" indent="-457200">
              <a:defRPr/>
            </a:pPr>
            <a:r>
              <a:rPr lang="en-US" sz="2800" b="1">
                <a:solidFill>
                  <a:schemeClr val="accent2">
                    <a:lumMod val="75000"/>
                  </a:schemeClr>
                </a:solidFill>
                <a:latin typeface="Times New Roman" pitchFamily="18" charset="0"/>
                <a:cs typeface="Times New Roman" pitchFamily="18" charset="0"/>
              </a:rPr>
              <a:t>2. Các thành phần cơ bản của thuật toán</a:t>
            </a:r>
          </a:p>
        </p:txBody>
      </p:sp>
      <p:sp>
        <p:nvSpPr>
          <p:cNvPr id="8" name="Lưu đồ: Đầu kết nối 2"/>
          <p:cNvSpPr/>
          <p:nvPr/>
        </p:nvSpPr>
        <p:spPr>
          <a:xfrm>
            <a:off x="2079974" y="3398005"/>
            <a:ext cx="2444390" cy="1334379"/>
          </a:xfrm>
          <a:prstGeom prst="flowChartConnector">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INPUT</a:t>
            </a:r>
            <a:endParaRPr lang="en-US" sz="2800" dirty="0">
              <a:latin typeface="Times New Roman" pitchFamily="18" charset="0"/>
              <a:cs typeface="Times New Roman" pitchFamily="18" charset="0"/>
            </a:endParaRPr>
          </a:p>
        </p:txBody>
      </p:sp>
      <p:sp>
        <p:nvSpPr>
          <p:cNvPr id="9" name="Lưu đồ: Đầu kết nối 3"/>
          <p:cNvSpPr/>
          <p:nvPr/>
        </p:nvSpPr>
        <p:spPr>
          <a:xfrm>
            <a:off x="2309786" y="5072074"/>
            <a:ext cx="2357454" cy="1214446"/>
          </a:xfrm>
          <a:prstGeom prst="flowChartConnector">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OUTPUT</a:t>
            </a:r>
          </a:p>
        </p:txBody>
      </p:sp>
      <p:cxnSp>
        <p:nvCxnSpPr>
          <p:cNvPr id="10" name="Đường nối Thẳng 5"/>
          <p:cNvCxnSpPr/>
          <p:nvPr/>
        </p:nvCxnSpPr>
        <p:spPr>
          <a:xfrm rot="16200000" flipH="1">
            <a:off x="906464" y="4811714"/>
            <a:ext cx="1792287" cy="14287"/>
          </a:xfrm>
          <a:prstGeom prst="line">
            <a:avLst/>
          </a:prstGeom>
          <a:ln w="57150"/>
        </p:spPr>
        <p:style>
          <a:lnRef idx="1">
            <a:schemeClr val="accent4"/>
          </a:lnRef>
          <a:fillRef idx="0">
            <a:schemeClr val="accent4"/>
          </a:fillRef>
          <a:effectRef idx="0">
            <a:schemeClr val="accent4"/>
          </a:effectRef>
          <a:fontRef idx="minor">
            <a:schemeClr val="tx1"/>
          </a:fontRef>
        </p:style>
      </p:cxnSp>
      <p:cxnSp>
        <p:nvCxnSpPr>
          <p:cNvPr id="11" name="Đường nối Thẳng 7"/>
          <p:cNvCxnSpPr/>
          <p:nvPr/>
        </p:nvCxnSpPr>
        <p:spPr>
          <a:xfrm flipV="1">
            <a:off x="1809751" y="3984625"/>
            <a:ext cx="271463" cy="1588"/>
          </a:xfrm>
          <a:prstGeom prst="line">
            <a:avLst/>
          </a:prstGeom>
          <a:ln w="57150"/>
        </p:spPr>
        <p:style>
          <a:lnRef idx="1">
            <a:schemeClr val="accent4"/>
          </a:lnRef>
          <a:fillRef idx="0">
            <a:schemeClr val="accent4"/>
          </a:fillRef>
          <a:effectRef idx="0">
            <a:schemeClr val="accent4"/>
          </a:effectRef>
          <a:fontRef idx="minor">
            <a:schemeClr val="tx1"/>
          </a:fontRef>
        </p:style>
      </p:cxnSp>
      <p:cxnSp>
        <p:nvCxnSpPr>
          <p:cNvPr id="13" name="Đường nối Thẳng 8"/>
          <p:cNvCxnSpPr/>
          <p:nvPr/>
        </p:nvCxnSpPr>
        <p:spPr>
          <a:xfrm flipV="1">
            <a:off x="1809751" y="5707064"/>
            <a:ext cx="500063" cy="7937"/>
          </a:xfrm>
          <a:prstGeom prst="line">
            <a:avLst/>
          </a:prstGeom>
          <a:ln w="57150"/>
        </p:spPr>
        <p:style>
          <a:lnRef idx="1">
            <a:schemeClr val="accent4"/>
          </a:lnRef>
          <a:fillRef idx="0">
            <a:schemeClr val="accent4"/>
          </a:fillRef>
          <a:effectRef idx="0">
            <a:schemeClr val="accent4"/>
          </a:effectRef>
          <a:fontRef idx="minor">
            <a:schemeClr val="tx1"/>
          </a:fontRef>
        </p:style>
      </p:cxnSp>
      <p:sp>
        <p:nvSpPr>
          <p:cNvPr id="14" name="Lưu đồ: Dữ liệu được Lưu 14"/>
          <p:cNvSpPr/>
          <p:nvPr/>
        </p:nvSpPr>
        <p:spPr>
          <a:xfrm rot="10800000">
            <a:off x="3524251" y="3429001"/>
            <a:ext cx="6215063" cy="1287463"/>
          </a:xfrm>
          <a:prstGeom prst="flowChartOnlineStorage">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5" name="Lưu đồ: Dữ liệu được Lưu 15"/>
          <p:cNvSpPr/>
          <p:nvPr/>
        </p:nvSpPr>
        <p:spPr>
          <a:xfrm rot="10800000">
            <a:off x="3506788" y="5065713"/>
            <a:ext cx="6297612" cy="1276350"/>
          </a:xfrm>
          <a:prstGeom prst="flowChartOnlineStorage">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Hộp Văn bản 16"/>
          <p:cNvSpPr txBox="1">
            <a:spLocks noChangeArrowheads="1"/>
          </p:cNvSpPr>
          <p:nvPr/>
        </p:nvSpPr>
        <p:spPr bwMode="auto">
          <a:xfrm>
            <a:off x="4837113" y="3797301"/>
            <a:ext cx="45450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Times New Roman" pitchFamily="18" charset="0"/>
                <a:cs typeface="Times New Roman" pitchFamily="18" charset="0"/>
              </a:rPr>
              <a:t>Các thông tin đầu vào</a:t>
            </a:r>
          </a:p>
        </p:txBody>
      </p:sp>
      <p:sp>
        <p:nvSpPr>
          <p:cNvPr id="17" name="Hộp Văn bản 17"/>
          <p:cNvSpPr txBox="1">
            <a:spLocks noChangeArrowheads="1"/>
          </p:cNvSpPr>
          <p:nvPr/>
        </p:nvSpPr>
        <p:spPr bwMode="auto">
          <a:xfrm>
            <a:off x="4953000" y="5478464"/>
            <a:ext cx="4572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Times New Roman" pitchFamily="18" charset="0"/>
                <a:cs typeface="Times New Roman" pitchFamily="18" charset="0"/>
              </a:rPr>
              <a:t>Các thông tin đầu ra</a:t>
            </a:r>
          </a:p>
        </p:txBody>
      </p:sp>
    </p:spTree>
    <p:extLst>
      <p:ext uri="{BB962C8B-B14F-4D97-AF65-F5344CB8AC3E}">
        <p14:creationId xmlns:p14="http://schemas.microsoft.com/office/powerpoint/2010/main" val="38089056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53" presetClass="entr" presetSubtype="16"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16"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par>
                          <p:cTn id="40" fill="hold" nodeType="afterGroup">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7894" y="4881551"/>
            <a:ext cx="3437599" cy="2089246"/>
          </a:xfrm>
          <a:prstGeom prst="rect">
            <a:avLst/>
          </a:prstGeom>
        </p:spPr>
      </p:pic>
      <p:sp>
        <p:nvSpPr>
          <p:cNvPr id="6" name="Bent Arrow 5"/>
          <p:cNvSpPr/>
          <p:nvPr/>
        </p:nvSpPr>
        <p:spPr>
          <a:xfrm>
            <a:off x="2295287" y="2087128"/>
            <a:ext cx="1243013" cy="700087"/>
          </a:xfrm>
          <a:prstGeom prst="bentArrow">
            <a:avLst/>
          </a:prstGeom>
          <a:solidFill>
            <a:srgbClr val="33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Bent Arrow 15"/>
          <p:cNvSpPr/>
          <p:nvPr/>
        </p:nvSpPr>
        <p:spPr>
          <a:xfrm flipV="1">
            <a:off x="2522881" y="4184340"/>
            <a:ext cx="1243013" cy="700087"/>
          </a:xfrm>
          <a:prstGeom prst="bentArrow">
            <a:avLst/>
          </a:prstGeom>
          <a:solidFill>
            <a:srgbClr val="33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PA_库_椭圆 4"/>
          <p:cNvSpPr/>
          <p:nvPr>
            <p:custDataLst>
              <p:tags r:id="rId1"/>
            </p:custDataLst>
          </p:nvPr>
        </p:nvSpPr>
        <p:spPr>
          <a:xfrm>
            <a:off x="770813" y="2350851"/>
            <a:ext cx="2597946" cy="2304495"/>
          </a:xfrm>
          <a:prstGeom prst="ellipse">
            <a:avLst/>
          </a:prstGeom>
          <a:solidFill>
            <a:srgbClr val="329061"/>
          </a:solidFill>
          <a:ln>
            <a:solidFill>
              <a:srgbClr val="D486AE"/>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smtClean="0">
                <a:ln>
                  <a:noFill/>
                </a:ln>
                <a:solidFill>
                  <a:prstClr val="white"/>
                </a:solidFill>
                <a:effectLst/>
                <a:uLnTx/>
                <a:uFillTx/>
                <a:latin typeface="Calibri"/>
                <a:cs typeface="+mn-cs"/>
              </a:rPr>
              <a:t> </a:t>
            </a:r>
            <a:endParaRPr kumimoji="0" lang="zh-CN" altLang="en-US" sz="1800" b="0" i="0" u="none" strike="noStrike" kern="1200" cap="none" spc="0" normalizeH="0" baseline="0" noProof="0">
              <a:ln>
                <a:noFill/>
              </a:ln>
              <a:solidFill>
                <a:prstClr val="white"/>
              </a:solidFill>
              <a:effectLst/>
              <a:uLnTx/>
              <a:uFillTx/>
              <a:latin typeface="Calibri"/>
              <a:cs typeface="+mn-cs"/>
            </a:endParaRPr>
          </a:p>
        </p:txBody>
      </p:sp>
      <p:sp>
        <p:nvSpPr>
          <p:cNvPr id="3" name="Flowchart: Alternate Process 2"/>
          <p:cNvSpPr/>
          <p:nvPr/>
        </p:nvSpPr>
        <p:spPr>
          <a:xfrm>
            <a:off x="3538300" y="1629037"/>
            <a:ext cx="4289518" cy="1169027"/>
          </a:xfrm>
          <a:prstGeom prst="flowChartAlternateProcess">
            <a:avLst/>
          </a:prstGeom>
          <a:solidFill>
            <a:schemeClr val="accent6">
              <a:lumMod val="75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180340" marR="0" lvl="0" indent="0" algn="l" defTabSz="914400" rtl="0" eaLnBrk="1" fontAlgn="auto" latinLnBrk="0" hangingPunct="1">
              <a:lnSpc>
                <a:spcPct val="100000"/>
              </a:lnSpc>
              <a:spcBef>
                <a:spcPts val="0"/>
              </a:spcBef>
              <a:spcAft>
                <a:spcPts val="800"/>
              </a:spcAft>
              <a:buClrTx/>
              <a:buSzTx/>
              <a:buFontTx/>
              <a:buNone/>
              <a:tabLst/>
              <a:defRPr/>
            </a:pPr>
            <a:r>
              <a:rPr kumimoji="0" lang="en-US" sz="2800" b="1" i="0" u="none" strike="noStrike" kern="1200" cap="none" spc="0" normalizeH="0" baseline="0" noProof="0" smtClean="0">
                <a:ln>
                  <a:noFill/>
                </a:ln>
                <a:solidFill>
                  <a:srgbClr val="3333CC"/>
                </a:solidFill>
                <a:effectLst/>
                <a:uLnTx/>
                <a:uFillTx/>
                <a:latin typeface="Times New Roman" panose="02020603050405020304" pitchFamily="18" charset="0"/>
                <a:ea typeface="Calibri" panose="020F0502020204030204" pitchFamily="34" charset="0"/>
                <a:cs typeface="Times New Roman" panose="02020603050405020304" pitchFamily="18" charset="0"/>
              </a:rPr>
              <a:t>1. Khái</a:t>
            </a:r>
            <a:r>
              <a:rPr kumimoji="0" lang="en-US" sz="2800" b="1" i="0" u="none" strike="noStrike" kern="1200" cap="none" spc="0" normalizeH="0" noProof="0" smtClean="0">
                <a:ln>
                  <a:noFill/>
                </a:ln>
                <a:solidFill>
                  <a:srgbClr val="3333CC"/>
                </a:solidFill>
                <a:effectLst/>
                <a:uLnTx/>
                <a:uFillTx/>
                <a:latin typeface="Times New Roman" panose="02020603050405020304" pitchFamily="18" charset="0"/>
                <a:ea typeface="Calibri" panose="020F0502020204030204" pitchFamily="34" charset="0"/>
                <a:cs typeface="Times New Roman" panose="02020603050405020304" pitchFamily="18" charset="0"/>
              </a:rPr>
              <a:t> niệm thuật toán</a:t>
            </a:r>
            <a:endParaRPr kumimoji="0" lang="en-US" sz="2000" b="1" i="0" u="none" strike="noStrike" kern="1200" cap="none" spc="0" normalizeH="0" baseline="0" noProof="0">
              <a:ln>
                <a:noFill/>
              </a:ln>
              <a:solidFill>
                <a:srgbClr val="3333CC"/>
              </a:solidFill>
              <a:effectLst/>
              <a:uLnTx/>
              <a:uFillTx/>
              <a:latin typeface="Calibri"/>
              <a:ea typeface="Calibri" panose="020F0502020204030204" pitchFamily="34" charset="0"/>
              <a:cs typeface="Times New Roman" panose="02020603050405020304" pitchFamily="18" charset="0"/>
            </a:endParaRPr>
          </a:p>
        </p:txBody>
      </p:sp>
      <p:sp>
        <p:nvSpPr>
          <p:cNvPr id="4" name="TextBox 3"/>
          <p:cNvSpPr txBox="1"/>
          <p:nvPr/>
        </p:nvSpPr>
        <p:spPr>
          <a:xfrm>
            <a:off x="849045" y="3310957"/>
            <a:ext cx="2568139"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800" b="1" noProof="0" smtClean="0">
                <a:solidFill>
                  <a:schemeClr val="accent4">
                    <a:lumMod val="50000"/>
                  </a:schemeClr>
                </a:solidFill>
                <a:latin typeface="Times New Roman" panose="02020603050405020304" pitchFamily="18" charset="0"/>
                <a:cs typeface="Times New Roman" panose="02020603050405020304" pitchFamily="18" charset="0"/>
              </a:rPr>
              <a:t>THUẬT TOÁN</a:t>
            </a:r>
            <a:endParaRPr kumimoji="0" lang="en-US" sz="2800" b="1" i="0" u="none" strike="noStrike" kern="1200" cap="none" spc="0" normalizeH="0" baseline="0" noProof="0">
              <a:ln>
                <a:noFill/>
              </a:ln>
              <a:solidFill>
                <a:schemeClr val="accent4">
                  <a:lumMod val="50000"/>
                </a:schemeClr>
              </a:solidFill>
              <a:effectLst/>
              <a:uLnTx/>
              <a:uFillTx/>
              <a:latin typeface="Times New Roman" panose="02020603050405020304" pitchFamily="18" charset="0"/>
              <a:cs typeface="Times New Roman" panose="02020603050405020304" pitchFamily="18" charset="0"/>
            </a:endParaRPr>
          </a:p>
        </p:txBody>
      </p:sp>
      <p:sp>
        <p:nvSpPr>
          <p:cNvPr id="10" name="Flowchart: Alternate Process 9"/>
          <p:cNvSpPr/>
          <p:nvPr/>
        </p:nvSpPr>
        <p:spPr>
          <a:xfrm>
            <a:off x="3765895" y="4016181"/>
            <a:ext cx="4061923" cy="1381757"/>
          </a:xfrm>
          <a:prstGeom prst="flowChartAlternateProcess">
            <a:avLst/>
          </a:prstGeom>
          <a:solidFill>
            <a:schemeClr val="accent6">
              <a:lumMod val="60000"/>
              <a:lumOff val="40000"/>
            </a:schemeClr>
          </a:solidFill>
          <a:ln>
            <a:solidFill>
              <a:srgbClr val="FFC000"/>
            </a:solidFill>
          </a:ln>
        </p:spPr>
        <p:style>
          <a:lnRef idx="1">
            <a:schemeClr val="accent5"/>
          </a:lnRef>
          <a:fillRef idx="2">
            <a:schemeClr val="accent5"/>
          </a:fillRef>
          <a:effectRef idx="1">
            <a:schemeClr val="accent5"/>
          </a:effectRef>
          <a:fontRef idx="minor">
            <a:schemeClr val="dk1"/>
          </a:fontRef>
        </p:style>
        <p:txBody>
          <a:bodyPr rtlCol="0" anchor="ctr"/>
          <a:lstStyle/>
          <a:p>
            <a:pPr marL="180340" marR="0" lvl="0" indent="0" algn="l" defTabSz="914400" rtl="0" eaLnBrk="1" fontAlgn="auto" latinLnBrk="0" hangingPunct="1">
              <a:lnSpc>
                <a:spcPct val="100000"/>
              </a:lnSpc>
              <a:spcBef>
                <a:spcPts val="0"/>
              </a:spcBef>
              <a:spcAft>
                <a:spcPts val="800"/>
              </a:spcAft>
              <a:buClrTx/>
              <a:buSzTx/>
              <a:buFontTx/>
              <a:buNone/>
              <a:tabLst/>
              <a:defRPr/>
            </a:pPr>
            <a:r>
              <a:rPr kumimoji="0" lang="en-US" sz="2800" b="1" i="0" u="none" strike="noStrike" kern="1200" cap="none" spc="0" normalizeH="0" baseline="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 Các</a:t>
            </a:r>
            <a:r>
              <a:rPr kumimoji="0" lang="en-US" sz="2800" b="1" i="0" u="none" strike="noStrike" kern="1200" cap="none" spc="0" normalizeH="0" noProof="0" smtClean="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thành phần cơ bản của thuật toán.</a:t>
            </a:r>
            <a:endParaRPr kumimoji="0" lang="en-US" sz="2000" b="1" i="0" u="none" strike="noStrike" kern="1200" cap="none" spc="0" normalizeH="0" baseline="0" noProof="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17" name="任意多边形 22"/>
          <p:cNvSpPr>
            <a:spLocks/>
          </p:cNvSpPr>
          <p:nvPr/>
        </p:nvSpPr>
        <p:spPr bwMode="auto">
          <a:xfrm>
            <a:off x="133795" y="87142"/>
            <a:ext cx="2014223" cy="1080606"/>
          </a:xfrm>
          <a:custGeom>
            <a:avLst/>
            <a:gdLst>
              <a:gd name="connsiteX0" fmla="*/ 1770629 w 4112898"/>
              <a:gd name="connsiteY0" fmla="*/ 0 h 2289591"/>
              <a:gd name="connsiteX1" fmla="*/ 1810115 w 4112898"/>
              <a:gd name="connsiteY1" fmla="*/ 0 h 2289591"/>
              <a:gd name="connsiteX2" fmla="*/ 2481385 w 4112898"/>
              <a:gd name="connsiteY2" fmla="*/ 400012 h 2289591"/>
              <a:gd name="connsiteX3" fmla="*/ 2794239 w 4112898"/>
              <a:gd name="connsiteY3" fmla="*/ 329835 h 2289591"/>
              <a:gd name="connsiteX4" fmla="*/ 3179992 w 4112898"/>
              <a:gd name="connsiteY4" fmla="*/ 491243 h 2289591"/>
              <a:gd name="connsiteX5" fmla="*/ 3404761 w 4112898"/>
              <a:gd name="connsiteY5" fmla="*/ 1070208 h 2289591"/>
              <a:gd name="connsiteX6" fmla="*/ 3483734 w 4112898"/>
              <a:gd name="connsiteY6" fmla="*/ 1066700 h 2289591"/>
              <a:gd name="connsiteX7" fmla="*/ 4024395 w 4112898"/>
              <a:gd name="connsiteY7" fmla="*/ 1336883 h 2289591"/>
              <a:gd name="connsiteX8" fmla="*/ 4045657 w 4112898"/>
              <a:gd name="connsiteY8" fmla="*/ 1961464 h 2289591"/>
              <a:gd name="connsiteX9" fmla="*/ 3656867 w 4112898"/>
              <a:gd name="connsiteY9" fmla="*/ 2280772 h 2289591"/>
              <a:gd name="connsiteX10" fmla="*/ 3651907 w 4112898"/>
              <a:gd name="connsiteY10" fmla="*/ 2289591 h 2289591"/>
              <a:gd name="connsiteX11" fmla="*/ 370390 w 4112898"/>
              <a:gd name="connsiteY11" fmla="*/ 2289591 h 2289591"/>
              <a:gd name="connsiteX12" fmla="*/ 352533 w 4112898"/>
              <a:gd name="connsiteY12" fmla="*/ 2282088 h 2289591"/>
              <a:gd name="connsiteX13" fmla="*/ 75748 w 4112898"/>
              <a:gd name="connsiteY13" fmla="*/ 1989535 h 2289591"/>
              <a:gd name="connsiteX14" fmla="*/ 90935 w 4112898"/>
              <a:gd name="connsiteY14" fmla="*/ 1280741 h 2289591"/>
              <a:gd name="connsiteX15" fmla="*/ 510099 w 4112898"/>
              <a:gd name="connsiteY15" fmla="*/ 975469 h 2289591"/>
              <a:gd name="connsiteX16" fmla="*/ 558698 w 4112898"/>
              <a:gd name="connsiteY16" fmla="*/ 978978 h 2289591"/>
              <a:gd name="connsiteX17" fmla="*/ 953562 w 4112898"/>
              <a:gd name="connsiteY17" fmla="*/ 645634 h 2289591"/>
              <a:gd name="connsiteX18" fmla="*/ 1078097 w 4112898"/>
              <a:gd name="connsiteY18" fmla="*/ 659670 h 2289591"/>
              <a:gd name="connsiteX19" fmla="*/ 1770629 w 4112898"/>
              <a:gd name="connsiteY19" fmla="*/ 0 h 2289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12898" h="2289591">
                <a:moveTo>
                  <a:pt x="1770629" y="0"/>
                </a:moveTo>
                <a:cubicBezTo>
                  <a:pt x="1782778" y="0"/>
                  <a:pt x="1797965" y="0"/>
                  <a:pt x="1810115" y="0"/>
                </a:cubicBezTo>
                <a:cubicBezTo>
                  <a:pt x="2262691" y="0"/>
                  <a:pt x="2435824" y="298255"/>
                  <a:pt x="2481385" y="400012"/>
                </a:cubicBezTo>
                <a:cubicBezTo>
                  <a:pt x="2533021" y="375450"/>
                  <a:pt x="2654518" y="329835"/>
                  <a:pt x="2794239" y="329835"/>
                </a:cubicBezTo>
                <a:cubicBezTo>
                  <a:pt x="2946110" y="329835"/>
                  <a:pt x="3076719" y="382468"/>
                  <a:pt x="3179992" y="491243"/>
                </a:cubicBezTo>
                <a:cubicBezTo>
                  <a:pt x="3413873" y="729847"/>
                  <a:pt x="3416911" y="968451"/>
                  <a:pt x="3404761" y="1070208"/>
                </a:cubicBezTo>
                <a:cubicBezTo>
                  <a:pt x="3426023" y="1070208"/>
                  <a:pt x="3453360" y="1066700"/>
                  <a:pt x="3483734" y="1066700"/>
                </a:cubicBezTo>
                <a:cubicBezTo>
                  <a:pt x="3617380" y="1066700"/>
                  <a:pt x="3869486" y="1101788"/>
                  <a:pt x="4024395" y="1336883"/>
                </a:cubicBezTo>
                <a:cubicBezTo>
                  <a:pt x="4133742" y="1501801"/>
                  <a:pt x="4142854" y="1740405"/>
                  <a:pt x="4045657" y="1961464"/>
                </a:cubicBezTo>
                <a:cubicBezTo>
                  <a:pt x="3960609" y="2154452"/>
                  <a:pt x="3811775" y="2277263"/>
                  <a:pt x="3656867" y="2280772"/>
                </a:cubicBezTo>
                <a:lnTo>
                  <a:pt x="3651907" y="2289591"/>
                </a:lnTo>
                <a:lnTo>
                  <a:pt x="370390" y="2289591"/>
                </a:lnTo>
                <a:lnTo>
                  <a:pt x="352533" y="2282088"/>
                </a:lnTo>
                <a:cubicBezTo>
                  <a:pt x="248122" y="2229016"/>
                  <a:pt x="148646" y="2138663"/>
                  <a:pt x="75748" y="1989535"/>
                </a:cubicBezTo>
                <a:cubicBezTo>
                  <a:pt x="-30562" y="1768476"/>
                  <a:pt x="-24487" y="1505310"/>
                  <a:pt x="90935" y="1280741"/>
                </a:cubicBezTo>
                <a:cubicBezTo>
                  <a:pt x="191170" y="1094771"/>
                  <a:pt x="349116" y="975469"/>
                  <a:pt x="510099" y="975469"/>
                </a:cubicBezTo>
                <a:cubicBezTo>
                  <a:pt x="528323" y="975469"/>
                  <a:pt x="543511" y="978978"/>
                  <a:pt x="558698" y="978978"/>
                </a:cubicBezTo>
                <a:cubicBezTo>
                  <a:pt x="582997" y="891256"/>
                  <a:pt x="677157" y="645634"/>
                  <a:pt x="953562" y="645634"/>
                </a:cubicBezTo>
                <a:cubicBezTo>
                  <a:pt x="993049" y="645634"/>
                  <a:pt x="1035573" y="649143"/>
                  <a:pt x="1078097" y="659670"/>
                </a:cubicBezTo>
                <a:cubicBezTo>
                  <a:pt x="1102396" y="515805"/>
                  <a:pt x="1223893" y="21053"/>
                  <a:pt x="1770629" y="0"/>
                </a:cubicBezTo>
                <a:close/>
              </a:path>
            </a:pathLst>
          </a:custGeom>
          <a:gradFill>
            <a:gsLst>
              <a:gs pos="100000">
                <a:schemeClr val="bg1"/>
              </a:gs>
              <a:gs pos="0">
                <a:schemeClr val="bg1">
                  <a:lumMod val="95000"/>
                </a:schemeClr>
              </a:gs>
            </a:gsLst>
            <a:lin ang="2700000" scaled="1"/>
          </a:gradFill>
          <a:ln w="19050">
            <a:gradFill flip="none" rotWithShape="1">
              <a:gsLst>
                <a:gs pos="0">
                  <a:schemeClr val="bg1"/>
                </a:gs>
                <a:gs pos="100000">
                  <a:schemeClr val="bg1">
                    <a:lumMod val="85000"/>
                  </a:schemeClr>
                </a:gs>
              </a:gsLst>
              <a:lin ang="2700000" scaled="1"/>
              <a:tileRect/>
            </a:gradFill>
          </a:ln>
          <a:effectLst>
            <a:outerShdw blurRad="254000" dist="101600" dir="2700000" algn="tl" rotWithShape="0">
              <a:prstClr val="black">
                <a:alpha val="30000"/>
              </a:prstClr>
            </a:outerShdw>
            <a:softEdge rad="0"/>
          </a:effectLst>
        </p:spPr>
        <p:txBody>
          <a:bodyPr vert="horz" wrap="square" lIns="68580" tIns="34290" rIns="68580" bIns="3429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350" b="0" i="0" u="none" strike="noStrike" kern="1200" cap="none" spc="0" normalizeH="0" baseline="0" noProof="0" smtClean="0">
                <a:ln>
                  <a:noFill/>
                </a:ln>
                <a:solidFill>
                  <a:prstClr val="black"/>
                </a:solidFill>
                <a:effectLst/>
                <a:uLnTx/>
                <a:uFillTx/>
                <a:latin typeface="Calibri Light"/>
                <a:ea typeface="微软雅黑" panose="020B0503020204020204" pitchFamily="34" charset="-122"/>
                <a:cs typeface="+mn-ea"/>
                <a:sym typeface="+mn-lt"/>
              </a:rPr>
              <a:t> </a:t>
            </a:r>
            <a:endParaRPr kumimoji="0" lang="zh-CN" altLang="en-US" sz="1350" b="0" i="0" u="none" strike="noStrike" kern="1200" cap="none" spc="0" normalizeH="0" baseline="0" noProof="0" dirty="0">
              <a:ln>
                <a:noFill/>
              </a:ln>
              <a:solidFill>
                <a:prstClr val="black"/>
              </a:solidFill>
              <a:effectLst/>
              <a:uLnTx/>
              <a:uFillTx/>
              <a:latin typeface="Calibri Light"/>
              <a:ea typeface="微软雅黑" panose="020B0503020204020204" pitchFamily="34" charset="-122"/>
              <a:cs typeface="+mn-ea"/>
              <a:sym typeface="+mn-lt"/>
            </a:endParaRPr>
          </a:p>
        </p:txBody>
      </p:sp>
      <p:grpSp>
        <p:nvGrpSpPr>
          <p:cNvPr id="19" name="组合 32"/>
          <p:cNvGrpSpPr/>
          <p:nvPr/>
        </p:nvGrpSpPr>
        <p:grpSpPr>
          <a:xfrm>
            <a:off x="596481" y="394223"/>
            <a:ext cx="898476" cy="657899"/>
            <a:chOff x="4268086" y="4221191"/>
            <a:chExt cx="509646" cy="387231"/>
          </a:xfrm>
          <a:solidFill>
            <a:srgbClr val="123E61"/>
          </a:solidFill>
        </p:grpSpPr>
        <p:sp>
          <p:nvSpPr>
            <p:cNvPr id="20" name="Freeform 20"/>
            <p:cNvSpPr>
              <a:spLocks noEditPoints="1"/>
            </p:cNvSpPr>
            <p:nvPr/>
          </p:nvSpPr>
          <p:spPr bwMode="auto">
            <a:xfrm>
              <a:off x="4268086" y="4273030"/>
              <a:ext cx="337890" cy="335392"/>
            </a:xfrm>
            <a:custGeom>
              <a:avLst/>
              <a:gdLst>
                <a:gd name="T0" fmla="*/ 229 w 229"/>
                <a:gd name="T1" fmla="*/ 128 h 227"/>
                <a:gd name="T2" fmla="*/ 229 w 229"/>
                <a:gd name="T3" fmla="*/ 98 h 227"/>
                <a:gd name="T4" fmla="*/ 206 w 229"/>
                <a:gd name="T5" fmla="*/ 93 h 227"/>
                <a:gd name="T6" fmla="*/ 200 w 229"/>
                <a:gd name="T7" fmla="*/ 76 h 227"/>
                <a:gd name="T8" fmla="*/ 216 w 229"/>
                <a:gd name="T9" fmla="*/ 58 h 227"/>
                <a:gd name="T10" fmla="*/ 198 w 229"/>
                <a:gd name="T11" fmla="*/ 34 h 227"/>
                <a:gd name="T12" fmla="*/ 176 w 229"/>
                <a:gd name="T13" fmla="*/ 44 h 227"/>
                <a:gd name="T14" fmla="*/ 161 w 229"/>
                <a:gd name="T15" fmla="*/ 33 h 227"/>
                <a:gd name="T16" fmla="*/ 164 w 229"/>
                <a:gd name="T17" fmla="*/ 9 h 227"/>
                <a:gd name="T18" fmla="*/ 135 w 229"/>
                <a:gd name="T19" fmla="*/ 0 h 227"/>
                <a:gd name="T20" fmla="*/ 123 w 229"/>
                <a:gd name="T21" fmla="*/ 20 h 227"/>
                <a:gd name="T22" fmla="*/ 114 w 229"/>
                <a:gd name="T23" fmla="*/ 20 h 227"/>
                <a:gd name="T24" fmla="*/ 105 w 229"/>
                <a:gd name="T25" fmla="*/ 20 h 227"/>
                <a:gd name="T26" fmla="*/ 93 w 229"/>
                <a:gd name="T27" fmla="*/ 0 h 227"/>
                <a:gd name="T28" fmla="*/ 65 w 229"/>
                <a:gd name="T29" fmla="*/ 9 h 227"/>
                <a:gd name="T30" fmla="*/ 67 w 229"/>
                <a:gd name="T31" fmla="*/ 33 h 227"/>
                <a:gd name="T32" fmla="*/ 52 w 229"/>
                <a:gd name="T33" fmla="*/ 44 h 227"/>
                <a:gd name="T34" fmla="*/ 30 w 229"/>
                <a:gd name="T35" fmla="*/ 34 h 227"/>
                <a:gd name="T36" fmla="*/ 13 w 229"/>
                <a:gd name="T37" fmla="*/ 58 h 227"/>
                <a:gd name="T38" fmla="*/ 29 w 229"/>
                <a:gd name="T39" fmla="*/ 76 h 227"/>
                <a:gd name="T40" fmla="*/ 23 w 229"/>
                <a:gd name="T41" fmla="*/ 94 h 227"/>
                <a:gd name="T42" fmla="*/ 0 w 229"/>
                <a:gd name="T43" fmla="*/ 98 h 227"/>
                <a:gd name="T44" fmla="*/ 0 w 229"/>
                <a:gd name="T45" fmla="*/ 128 h 227"/>
                <a:gd name="T46" fmla="*/ 23 w 229"/>
                <a:gd name="T47" fmla="*/ 133 h 227"/>
                <a:gd name="T48" fmla="*/ 29 w 229"/>
                <a:gd name="T49" fmla="*/ 151 h 227"/>
                <a:gd name="T50" fmla="*/ 13 w 229"/>
                <a:gd name="T51" fmla="*/ 169 h 227"/>
                <a:gd name="T52" fmla="*/ 31 w 229"/>
                <a:gd name="T53" fmla="*/ 193 h 227"/>
                <a:gd name="T54" fmla="*/ 52 w 229"/>
                <a:gd name="T55" fmla="*/ 183 h 227"/>
                <a:gd name="T56" fmla="*/ 67 w 229"/>
                <a:gd name="T57" fmla="*/ 194 h 227"/>
                <a:gd name="T58" fmla="*/ 65 w 229"/>
                <a:gd name="T59" fmla="*/ 218 h 227"/>
                <a:gd name="T60" fmla="*/ 93 w 229"/>
                <a:gd name="T61" fmla="*/ 227 h 227"/>
                <a:gd name="T62" fmla="*/ 105 w 229"/>
                <a:gd name="T63" fmla="*/ 206 h 227"/>
                <a:gd name="T64" fmla="*/ 114 w 229"/>
                <a:gd name="T65" fmla="*/ 207 h 227"/>
                <a:gd name="T66" fmla="*/ 124 w 229"/>
                <a:gd name="T67" fmla="*/ 206 h 227"/>
                <a:gd name="T68" fmla="*/ 135 w 229"/>
                <a:gd name="T69" fmla="*/ 227 h 227"/>
                <a:gd name="T70" fmla="*/ 164 w 229"/>
                <a:gd name="T71" fmla="*/ 217 h 227"/>
                <a:gd name="T72" fmla="*/ 161 w 229"/>
                <a:gd name="T73" fmla="*/ 194 h 227"/>
                <a:gd name="T74" fmla="*/ 176 w 229"/>
                <a:gd name="T75" fmla="*/ 183 h 227"/>
                <a:gd name="T76" fmla="*/ 198 w 229"/>
                <a:gd name="T77" fmla="*/ 193 h 227"/>
                <a:gd name="T78" fmla="*/ 216 w 229"/>
                <a:gd name="T79" fmla="*/ 168 h 227"/>
                <a:gd name="T80" fmla="*/ 200 w 229"/>
                <a:gd name="T81" fmla="*/ 151 h 227"/>
                <a:gd name="T82" fmla="*/ 206 w 229"/>
                <a:gd name="T83" fmla="*/ 133 h 227"/>
                <a:gd name="T84" fmla="*/ 229 w 229"/>
                <a:gd name="T85" fmla="*/ 128 h 227"/>
                <a:gd name="T86" fmla="*/ 114 w 229"/>
                <a:gd name="T87" fmla="*/ 180 h 227"/>
                <a:gd name="T88" fmla="*/ 47 w 229"/>
                <a:gd name="T89" fmla="*/ 113 h 227"/>
                <a:gd name="T90" fmla="*/ 114 w 229"/>
                <a:gd name="T91" fmla="*/ 46 h 227"/>
                <a:gd name="T92" fmla="*/ 181 w 229"/>
                <a:gd name="T93" fmla="*/ 113 h 227"/>
                <a:gd name="T94" fmla="*/ 114 w 229"/>
                <a:gd name="T95" fmla="*/ 18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9" h="227">
                  <a:moveTo>
                    <a:pt x="229" y="128"/>
                  </a:moveTo>
                  <a:cubicBezTo>
                    <a:pt x="229" y="98"/>
                    <a:pt x="229" y="98"/>
                    <a:pt x="229" y="98"/>
                  </a:cubicBezTo>
                  <a:cubicBezTo>
                    <a:pt x="206" y="93"/>
                    <a:pt x="206" y="93"/>
                    <a:pt x="206" y="93"/>
                  </a:cubicBezTo>
                  <a:cubicBezTo>
                    <a:pt x="204" y="87"/>
                    <a:pt x="202" y="81"/>
                    <a:pt x="200" y="76"/>
                  </a:cubicBezTo>
                  <a:cubicBezTo>
                    <a:pt x="216" y="58"/>
                    <a:pt x="216" y="58"/>
                    <a:pt x="216" y="58"/>
                  </a:cubicBezTo>
                  <a:cubicBezTo>
                    <a:pt x="198" y="34"/>
                    <a:pt x="198" y="34"/>
                    <a:pt x="198" y="34"/>
                  </a:cubicBezTo>
                  <a:cubicBezTo>
                    <a:pt x="176" y="44"/>
                    <a:pt x="176" y="44"/>
                    <a:pt x="176" y="44"/>
                  </a:cubicBezTo>
                  <a:cubicBezTo>
                    <a:pt x="172" y="39"/>
                    <a:pt x="167" y="36"/>
                    <a:pt x="161" y="33"/>
                  </a:cubicBezTo>
                  <a:cubicBezTo>
                    <a:pt x="164" y="9"/>
                    <a:pt x="164" y="9"/>
                    <a:pt x="164" y="9"/>
                  </a:cubicBezTo>
                  <a:cubicBezTo>
                    <a:pt x="135" y="0"/>
                    <a:pt x="135" y="0"/>
                    <a:pt x="135" y="0"/>
                  </a:cubicBezTo>
                  <a:cubicBezTo>
                    <a:pt x="123" y="20"/>
                    <a:pt x="123" y="20"/>
                    <a:pt x="123" y="20"/>
                  </a:cubicBezTo>
                  <a:cubicBezTo>
                    <a:pt x="120" y="20"/>
                    <a:pt x="117" y="20"/>
                    <a:pt x="114" y="20"/>
                  </a:cubicBezTo>
                  <a:cubicBezTo>
                    <a:pt x="111" y="20"/>
                    <a:pt x="108" y="20"/>
                    <a:pt x="105" y="20"/>
                  </a:cubicBezTo>
                  <a:cubicBezTo>
                    <a:pt x="93" y="0"/>
                    <a:pt x="93" y="0"/>
                    <a:pt x="93" y="0"/>
                  </a:cubicBezTo>
                  <a:cubicBezTo>
                    <a:pt x="65" y="9"/>
                    <a:pt x="65" y="9"/>
                    <a:pt x="65" y="9"/>
                  </a:cubicBezTo>
                  <a:cubicBezTo>
                    <a:pt x="67" y="33"/>
                    <a:pt x="67" y="33"/>
                    <a:pt x="67" y="33"/>
                  </a:cubicBezTo>
                  <a:cubicBezTo>
                    <a:pt x="62" y="36"/>
                    <a:pt x="57" y="39"/>
                    <a:pt x="52" y="44"/>
                  </a:cubicBezTo>
                  <a:cubicBezTo>
                    <a:pt x="30" y="34"/>
                    <a:pt x="30" y="34"/>
                    <a:pt x="30" y="34"/>
                  </a:cubicBezTo>
                  <a:cubicBezTo>
                    <a:pt x="13" y="58"/>
                    <a:pt x="13" y="58"/>
                    <a:pt x="13" y="58"/>
                  </a:cubicBezTo>
                  <a:cubicBezTo>
                    <a:pt x="29" y="76"/>
                    <a:pt x="29" y="76"/>
                    <a:pt x="29" y="76"/>
                  </a:cubicBezTo>
                  <a:cubicBezTo>
                    <a:pt x="26" y="81"/>
                    <a:pt x="24" y="87"/>
                    <a:pt x="23" y="94"/>
                  </a:cubicBezTo>
                  <a:cubicBezTo>
                    <a:pt x="0" y="98"/>
                    <a:pt x="0" y="98"/>
                    <a:pt x="0" y="98"/>
                  </a:cubicBezTo>
                  <a:cubicBezTo>
                    <a:pt x="0" y="128"/>
                    <a:pt x="0" y="128"/>
                    <a:pt x="0" y="128"/>
                  </a:cubicBezTo>
                  <a:cubicBezTo>
                    <a:pt x="23" y="133"/>
                    <a:pt x="23" y="133"/>
                    <a:pt x="23" y="133"/>
                  </a:cubicBezTo>
                  <a:cubicBezTo>
                    <a:pt x="24" y="139"/>
                    <a:pt x="26" y="145"/>
                    <a:pt x="29" y="151"/>
                  </a:cubicBezTo>
                  <a:cubicBezTo>
                    <a:pt x="13" y="169"/>
                    <a:pt x="13" y="169"/>
                    <a:pt x="13" y="169"/>
                  </a:cubicBezTo>
                  <a:cubicBezTo>
                    <a:pt x="31" y="193"/>
                    <a:pt x="31" y="193"/>
                    <a:pt x="31" y="193"/>
                  </a:cubicBezTo>
                  <a:cubicBezTo>
                    <a:pt x="52" y="183"/>
                    <a:pt x="52" y="183"/>
                    <a:pt x="52" y="183"/>
                  </a:cubicBezTo>
                  <a:cubicBezTo>
                    <a:pt x="57" y="187"/>
                    <a:pt x="62" y="191"/>
                    <a:pt x="67" y="194"/>
                  </a:cubicBezTo>
                  <a:cubicBezTo>
                    <a:pt x="65" y="218"/>
                    <a:pt x="65" y="218"/>
                    <a:pt x="65" y="218"/>
                  </a:cubicBezTo>
                  <a:cubicBezTo>
                    <a:pt x="93" y="227"/>
                    <a:pt x="93" y="227"/>
                    <a:pt x="93" y="227"/>
                  </a:cubicBezTo>
                  <a:cubicBezTo>
                    <a:pt x="105" y="206"/>
                    <a:pt x="105" y="206"/>
                    <a:pt x="105" y="206"/>
                  </a:cubicBezTo>
                  <a:cubicBezTo>
                    <a:pt x="108" y="207"/>
                    <a:pt x="111" y="207"/>
                    <a:pt x="114" y="207"/>
                  </a:cubicBezTo>
                  <a:cubicBezTo>
                    <a:pt x="117" y="207"/>
                    <a:pt x="121" y="207"/>
                    <a:pt x="124" y="206"/>
                  </a:cubicBezTo>
                  <a:cubicBezTo>
                    <a:pt x="135" y="227"/>
                    <a:pt x="135" y="227"/>
                    <a:pt x="135" y="227"/>
                  </a:cubicBezTo>
                  <a:cubicBezTo>
                    <a:pt x="164" y="217"/>
                    <a:pt x="164" y="217"/>
                    <a:pt x="164" y="217"/>
                  </a:cubicBezTo>
                  <a:cubicBezTo>
                    <a:pt x="161" y="194"/>
                    <a:pt x="161" y="194"/>
                    <a:pt x="161" y="194"/>
                  </a:cubicBezTo>
                  <a:cubicBezTo>
                    <a:pt x="167" y="191"/>
                    <a:pt x="172" y="187"/>
                    <a:pt x="176" y="183"/>
                  </a:cubicBezTo>
                  <a:cubicBezTo>
                    <a:pt x="198" y="193"/>
                    <a:pt x="198" y="193"/>
                    <a:pt x="198" y="193"/>
                  </a:cubicBezTo>
                  <a:cubicBezTo>
                    <a:pt x="216" y="168"/>
                    <a:pt x="216" y="168"/>
                    <a:pt x="216" y="168"/>
                  </a:cubicBezTo>
                  <a:cubicBezTo>
                    <a:pt x="200" y="151"/>
                    <a:pt x="200" y="151"/>
                    <a:pt x="200" y="151"/>
                  </a:cubicBezTo>
                  <a:cubicBezTo>
                    <a:pt x="202" y="145"/>
                    <a:pt x="204" y="139"/>
                    <a:pt x="206" y="133"/>
                  </a:cubicBezTo>
                  <a:lnTo>
                    <a:pt x="229" y="128"/>
                  </a:lnTo>
                  <a:close/>
                  <a:moveTo>
                    <a:pt x="114" y="180"/>
                  </a:moveTo>
                  <a:cubicBezTo>
                    <a:pt x="77" y="180"/>
                    <a:pt x="47" y="150"/>
                    <a:pt x="47" y="113"/>
                  </a:cubicBezTo>
                  <a:cubicBezTo>
                    <a:pt x="47" y="76"/>
                    <a:pt x="77" y="46"/>
                    <a:pt x="114" y="46"/>
                  </a:cubicBezTo>
                  <a:cubicBezTo>
                    <a:pt x="151" y="46"/>
                    <a:pt x="181" y="76"/>
                    <a:pt x="181" y="113"/>
                  </a:cubicBezTo>
                  <a:cubicBezTo>
                    <a:pt x="181" y="150"/>
                    <a:pt x="151" y="180"/>
                    <a:pt x="114" y="1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500" b="0" i="0" u="none" strike="noStrike" kern="1200" cap="none" spc="0" normalizeH="0" baseline="0" noProof="0" dirty="0">
                <a:ln>
                  <a:noFill/>
                </a:ln>
                <a:solidFill>
                  <a:prstClr val="black"/>
                </a:solidFill>
                <a:effectLst/>
                <a:uLnTx/>
                <a:uFillTx/>
                <a:latin typeface="Calibri Light"/>
                <a:ea typeface="微软雅黑" panose="020B0503020204020204" pitchFamily="34" charset="-122"/>
                <a:cs typeface="+mn-ea"/>
                <a:sym typeface="+mn-lt"/>
              </a:endParaRPr>
            </a:p>
          </p:txBody>
        </p:sp>
        <p:sp>
          <p:nvSpPr>
            <p:cNvPr id="21" name="Freeform 21"/>
            <p:cNvSpPr>
              <a:spLocks noEditPoints="1"/>
            </p:cNvSpPr>
            <p:nvPr/>
          </p:nvSpPr>
          <p:spPr bwMode="auto">
            <a:xfrm>
              <a:off x="4577871" y="4221191"/>
              <a:ext cx="199861" cy="199861"/>
            </a:xfrm>
            <a:custGeom>
              <a:avLst/>
              <a:gdLst>
                <a:gd name="T0" fmla="*/ 135 w 135"/>
                <a:gd name="T1" fmla="*/ 76 h 135"/>
                <a:gd name="T2" fmla="*/ 135 w 135"/>
                <a:gd name="T3" fmla="*/ 58 h 135"/>
                <a:gd name="T4" fmla="*/ 122 w 135"/>
                <a:gd name="T5" fmla="*/ 55 h 135"/>
                <a:gd name="T6" fmla="*/ 118 w 135"/>
                <a:gd name="T7" fmla="*/ 45 h 135"/>
                <a:gd name="T8" fmla="*/ 128 w 135"/>
                <a:gd name="T9" fmla="*/ 34 h 135"/>
                <a:gd name="T10" fmla="*/ 117 w 135"/>
                <a:gd name="T11" fmla="*/ 20 h 135"/>
                <a:gd name="T12" fmla="*/ 104 w 135"/>
                <a:gd name="T13" fmla="*/ 26 h 135"/>
                <a:gd name="T14" fmla="*/ 96 w 135"/>
                <a:gd name="T15" fmla="*/ 19 h 135"/>
                <a:gd name="T16" fmla="*/ 97 w 135"/>
                <a:gd name="T17" fmla="*/ 5 h 135"/>
                <a:gd name="T18" fmla="*/ 80 w 135"/>
                <a:gd name="T19" fmla="*/ 0 h 135"/>
                <a:gd name="T20" fmla="*/ 73 w 135"/>
                <a:gd name="T21" fmla="*/ 12 h 135"/>
                <a:gd name="T22" fmla="*/ 67 w 135"/>
                <a:gd name="T23" fmla="*/ 12 h 135"/>
                <a:gd name="T24" fmla="*/ 62 w 135"/>
                <a:gd name="T25" fmla="*/ 12 h 135"/>
                <a:gd name="T26" fmla="*/ 55 w 135"/>
                <a:gd name="T27" fmla="*/ 0 h 135"/>
                <a:gd name="T28" fmla="*/ 38 w 135"/>
                <a:gd name="T29" fmla="*/ 5 h 135"/>
                <a:gd name="T30" fmla="*/ 39 w 135"/>
                <a:gd name="T31" fmla="*/ 19 h 135"/>
                <a:gd name="T32" fmla="*/ 30 w 135"/>
                <a:gd name="T33" fmla="*/ 26 h 135"/>
                <a:gd name="T34" fmla="*/ 18 w 135"/>
                <a:gd name="T35" fmla="*/ 20 h 135"/>
                <a:gd name="T36" fmla="*/ 7 w 135"/>
                <a:gd name="T37" fmla="*/ 34 h 135"/>
                <a:gd name="T38" fmla="*/ 17 w 135"/>
                <a:gd name="T39" fmla="*/ 45 h 135"/>
                <a:gd name="T40" fmla="*/ 13 w 135"/>
                <a:gd name="T41" fmla="*/ 55 h 135"/>
                <a:gd name="T42" fmla="*/ 0 w 135"/>
                <a:gd name="T43" fmla="*/ 58 h 135"/>
                <a:gd name="T44" fmla="*/ 0 w 135"/>
                <a:gd name="T45" fmla="*/ 76 h 135"/>
                <a:gd name="T46" fmla="*/ 13 w 135"/>
                <a:gd name="T47" fmla="*/ 79 h 135"/>
                <a:gd name="T48" fmla="*/ 17 w 135"/>
                <a:gd name="T49" fmla="*/ 90 h 135"/>
                <a:gd name="T50" fmla="*/ 7 w 135"/>
                <a:gd name="T51" fmla="*/ 100 h 135"/>
                <a:gd name="T52" fmla="*/ 18 w 135"/>
                <a:gd name="T53" fmla="*/ 114 h 135"/>
                <a:gd name="T54" fmla="*/ 31 w 135"/>
                <a:gd name="T55" fmla="*/ 109 h 135"/>
                <a:gd name="T56" fmla="*/ 39 w 135"/>
                <a:gd name="T57" fmla="*/ 115 h 135"/>
                <a:gd name="T58" fmla="*/ 38 w 135"/>
                <a:gd name="T59" fmla="*/ 129 h 135"/>
                <a:gd name="T60" fmla="*/ 55 w 135"/>
                <a:gd name="T61" fmla="*/ 135 h 135"/>
                <a:gd name="T62" fmla="*/ 62 w 135"/>
                <a:gd name="T63" fmla="*/ 122 h 135"/>
                <a:gd name="T64" fmla="*/ 68 w 135"/>
                <a:gd name="T65" fmla="*/ 123 h 135"/>
                <a:gd name="T66" fmla="*/ 73 w 135"/>
                <a:gd name="T67" fmla="*/ 122 h 135"/>
                <a:gd name="T68" fmla="*/ 80 w 135"/>
                <a:gd name="T69" fmla="*/ 135 h 135"/>
                <a:gd name="T70" fmla="*/ 97 w 135"/>
                <a:gd name="T71" fmla="*/ 129 h 135"/>
                <a:gd name="T72" fmla="*/ 96 w 135"/>
                <a:gd name="T73" fmla="*/ 115 h 135"/>
                <a:gd name="T74" fmla="*/ 104 w 135"/>
                <a:gd name="T75" fmla="*/ 109 h 135"/>
                <a:gd name="T76" fmla="*/ 117 w 135"/>
                <a:gd name="T77" fmla="*/ 114 h 135"/>
                <a:gd name="T78" fmla="*/ 128 w 135"/>
                <a:gd name="T79" fmla="*/ 100 h 135"/>
                <a:gd name="T80" fmla="*/ 118 w 135"/>
                <a:gd name="T81" fmla="*/ 89 h 135"/>
                <a:gd name="T82" fmla="*/ 122 w 135"/>
                <a:gd name="T83" fmla="*/ 79 h 135"/>
                <a:gd name="T84" fmla="*/ 135 w 135"/>
                <a:gd name="T85" fmla="*/ 76 h 135"/>
                <a:gd name="T86" fmla="*/ 67 w 135"/>
                <a:gd name="T87" fmla="*/ 107 h 135"/>
                <a:gd name="T88" fmla="*/ 28 w 135"/>
                <a:gd name="T89" fmla="*/ 67 h 135"/>
                <a:gd name="T90" fmla="*/ 67 w 135"/>
                <a:gd name="T91" fmla="*/ 27 h 135"/>
                <a:gd name="T92" fmla="*/ 107 w 135"/>
                <a:gd name="T93" fmla="*/ 67 h 135"/>
                <a:gd name="T94" fmla="*/ 67 w 135"/>
                <a:gd name="T95" fmla="*/ 10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 h="135">
                  <a:moveTo>
                    <a:pt x="135" y="76"/>
                  </a:moveTo>
                  <a:cubicBezTo>
                    <a:pt x="135" y="58"/>
                    <a:pt x="135" y="58"/>
                    <a:pt x="135" y="58"/>
                  </a:cubicBezTo>
                  <a:cubicBezTo>
                    <a:pt x="122" y="55"/>
                    <a:pt x="122" y="55"/>
                    <a:pt x="122" y="55"/>
                  </a:cubicBezTo>
                  <a:cubicBezTo>
                    <a:pt x="121" y="52"/>
                    <a:pt x="120" y="48"/>
                    <a:pt x="118" y="45"/>
                  </a:cubicBezTo>
                  <a:cubicBezTo>
                    <a:pt x="128" y="34"/>
                    <a:pt x="128" y="34"/>
                    <a:pt x="128" y="34"/>
                  </a:cubicBezTo>
                  <a:cubicBezTo>
                    <a:pt x="117" y="20"/>
                    <a:pt x="117" y="20"/>
                    <a:pt x="117" y="20"/>
                  </a:cubicBezTo>
                  <a:cubicBezTo>
                    <a:pt x="104" y="26"/>
                    <a:pt x="104" y="26"/>
                    <a:pt x="104" y="26"/>
                  </a:cubicBezTo>
                  <a:cubicBezTo>
                    <a:pt x="102" y="23"/>
                    <a:pt x="99" y="21"/>
                    <a:pt x="96" y="19"/>
                  </a:cubicBezTo>
                  <a:cubicBezTo>
                    <a:pt x="97" y="5"/>
                    <a:pt x="97" y="5"/>
                    <a:pt x="97" y="5"/>
                  </a:cubicBezTo>
                  <a:cubicBezTo>
                    <a:pt x="80" y="0"/>
                    <a:pt x="80" y="0"/>
                    <a:pt x="80" y="0"/>
                  </a:cubicBezTo>
                  <a:cubicBezTo>
                    <a:pt x="73" y="12"/>
                    <a:pt x="73" y="12"/>
                    <a:pt x="73" y="12"/>
                  </a:cubicBezTo>
                  <a:cubicBezTo>
                    <a:pt x="71" y="12"/>
                    <a:pt x="69" y="12"/>
                    <a:pt x="67" y="12"/>
                  </a:cubicBezTo>
                  <a:cubicBezTo>
                    <a:pt x="66" y="12"/>
                    <a:pt x="64" y="12"/>
                    <a:pt x="62" y="12"/>
                  </a:cubicBezTo>
                  <a:cubicBezTo>
                    <a:pt x="55" y="0"/>
                    <a:pt x="55" y="0"/>
                    <a:pt x="55" y="0"/>
                  </a:cubicBezTo>
                  <a:cubicBezTo>
                    <a:pt x="38" y="5"/>
                    <a:pt x="38" y="5"/>
                    <a:pt x="38" y="5"/>
                  </a:cubicBezTo>
                  <a:cubicBezTo>
                    <a:pt x="39" y="19"/>
                    <a:pt x="39" y="19"/>
                    <a:pt x="39" y="19"/>
                  </a:cubicBezTo>
                  <a:cubicBezTo>
                    <a:pt x="36" y="21"/>
                    <a:pt x="33" y="23"/>
                    <a:pt x="30" y="26"/>
                  </a:cubicBezTo>
                  <a:cubicBezTo>
                    <a:pt x="18" y="20"/>
                    <a:pt x="18" y="20"/>
                    <a:pt x="18" y="20"/>
                  </a:cubicBezTo>
                  <a:cubicBezTo>
                    <a:pt x="7" y="34"/>
                    <a:pt x="7" y="34"/>
                    <a:pt x="7" y="34"/>
                  </a:cubicBezTo>
                  <a:cubicBezTo>
                    <a:pt x="17" y="45"/>
                    <a:pt x="17" y="45"/>
                    <a:pt x="17" y="45"/>
                  </a:cubicBezTo>
                  <a:cubicBezTo>
                    <a:pt x="15" y="48"/>
                    <a:pt x="14" y="52"/>
                    <a:pt x="13" y="55"/>
                  </a:cubicBezTo>
                  <a:cubicBezTo>
                    <a:pt x="0" y="58"/>
                    <a:pt x="0" y="58"/>
                    <a:pt x="0" y="58"/>
                  </a:cubicBezTo>
                  <a:cubicBezTo>
                    <a:pt x="0" y="76"/>
                    <a:pt x="0" y="76"/>
                    <a:pt x="0" y="76"/>
                  </a:cubicBezTo>
                  <a:cubicBezTo>
                    <a:pt x="13" y="79"/>
                    <a:pt x="13" y="79"/>
                    <a:pt x="13" y="79"/>
                  </a:cubicBezTo>
                  <a:cubicBezTo>
                    <a:pt x="14" y="83"/>
                    <a:pt x="15" y="86"/>
                    <a:pt x="17" y="90"/>
                  </a:cubicBezTo>
                  <a:cubicBezTo>
                    <a:pt x="7" y="100"/>
                    <a:pt x="7" y="100"/>
                    <a:pt x="7" y="100"/>
                  </a:cubicBezTo>
                  <a:cubicBezTo>
                    <a:pt x="18" y="114"/>
                    <a:pt x="18" y="114"/>
                    <a:pt x="18" y="114"/>
                  </a:cubicBezTo>
                  <a:cubicBezTo>
                    <a:pt x="31" y="109"/>
                    <a:pt x="31" y="109"/>
                    <a:pt x="31" y="109"/>
                  </a:cubicBezTo>
                  <a:cubicBezTo>
                    <a:pt x="33" y="111"/>
                    <a:pt x="36" y="113"/>
                    <a:pt x="39" y="115"/>
                  </a:cubicBezTo>
                  <a:cubicBezTo>
                    <a:pt x="38" y="129"/>
                    <a:pt x="38" y="129"/>
                    <a:pt x="38" y="129"/>
                  </a:cubicBezTo>
                  <a:cubicBezTo>
                    <a:pt x="55" y="135"/>
                    <a:pt x="55" y="135"/>
                    <a:pt x="55" y="135"/>
                  </a:cubicBezTo>
                  <a:cubicBezTo>
                    <a:pt x="62" y="122"/>
                    <a:pt x="62" y="122"/>
                    <a:pt x="62" y="122"/>
                  </a:cubicBezTo>
                  <a:cubicBezTo>
                    <a:pt x="64" y="123"/>
                    <a:pt x="66" y="123"/>
                    <a:pt x="68" y="123"/>
                  </a:cubicBezTo>
                  <a:cubicBezTo>
                    <a:pt x="69" y="123"/>
                    <a:pt x="71" y="123"/>
                    <a:pt x="73" y="122"/>
                  </a:cubicBezTo>
                  <a:cubicBezTo>
                    <a:pt x="80" y="135"/>
                    <a:pt x="80" y="135"/>
                    <a:pt x="80" y="135"/>
                  </a:cubicBezTo>
                  <a:cubicBezTo>
                    <a:pt x="97" y="129"/>
                    <a:pt x="97" y="129"/>
                    <a:pt x="97" y="129"/>
                  </a:cubicBezTo>
                  <a:cubicBezTo>
                    <a:pt x="96" y="115"/>
                    <a:pt x="96" y="115"/>
                    <a:pt x="96" y="115"/>
                  </a:cubicBezTo>
                  <a:cubicBezTo>
                    <a:pt x="99" y="113"/>
                    <a:pt x="102" y="111"/>
                    <a:pt x="104" y="109"/>
                  </a:cubicBezTo>
                  <a:cubicBezTo>
                    <a:pt x="117" y="114"/>
                    <a:pt x="117" y="114"/>
                    <a:pt x="117" y="114"/>
                  </a:cubicBezTo>
                  <a:cubicBezTo>
                    <a:pt x="128" y="100"/>
                    <a:pt x="128" y="100"/>
                    <a:pt x="128" y="100"/>
                  </a:cubicBezTo>
                  <a:cubicBezTo>
                    <a:pt x="118" y="89"/>
                    <a:pt x="118" y="89"/>
                    <a:pt x="118" y="89"/>
                  </a:cubicBezTo>
                  <a:cubicBezTo>
                    <a:pt x="120" y="86"/>
                    <a:pt x="121" y="83"/>
                    <a:pt x="122" y="79"/>
                  </a:cubicBezTo>
                  <a:lnTo>
                    <a:pt x="135" y="76"/>
                  </a:lnTo>
                  <a:close/>
                  <a:moveTo>
                    <a:pt x="67" y="107"/>
                  </a:moveTo>
                  <a:cubicBezTo>
                    <a:pt x="46" y="107"/>
                    <a:pt x="28" y="89"/>
                    <a:pt x="28" y="67"/>
                  </a:cubicBezTo>
                  <a:cubicBezTo>
                    <a:pt x="28" y="45"/>
                    <a:pt x="46" y="27"/>
                    <a:pt x="67" y="27"/>
                  </a:cubicBezTo>
                  <a:cubicBezTo>
                    <a:pt x="89" y="27"/>
                    <a:pt x="107" y="45"/>
                    <a:pt x="107" y="67"/>
                  </a:cubicBezTo>
                  <a:cubicBezTo>
                    <a:pt x="107" y="89"/>
                    <a:pt x="89" y="107"/>
                    <a:pt x="67" y="1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500" b="0" i="0" u="none" strike="noStrike" kern="1200" cap="none" spc="0" normalizeH="0" baseline="0" noProof="0" dirty="0">
                <a:ln>
                  <a:noFill/>
                </a:ln>
                <a:solidFill>
                  <a:prstClr val="black"/>
                </a:solidFill>
                <a:effectLst/>
                <a:uLnTx/>
                <a:uFillTx/>
                <a:latin typeface="Calibri Light"/>
                <a:ea typeface="微软雅黑" panose="020B0503020204020204" pitchFamily="34" charset="-122"/>
                <a:cs typeface="+mn-ea"/>
                <a:sym typeface="+mn-lt"/>
              </a:endParaRPr>
            </a:p>
          </p:txBody>
        </p:sp>
      </p:grpSp>
      <p:grpSp>
        <p:nvGrpSpPr>
          <p:cNvPr id="27" name="Group 26"/>
          <p:cNvGrpSpPr/>
          <p:nvPr/>
        </p:nvGrpSpPr>
        <p:grpSpPr>
          <a:xfrm>
            <a:off x="7827818" y="3570937"/>
            <a:ext cx="4048068" cy="761395"/>
            <a:chOff x="7827818" y="3570937"/>
            <a:chExt cx="4048068" cy="761395"/>
          </a:xfrm>
        </p:grpSpPr>
        <p:cxnSp>
          <p:nvCxnSpPr>
            <p:cNvPr id="11" name="Straight Connector 10"/>
            <p:cNvCxnSpPr/>
            <p:nvPr/>
          </p:nvCxnSpPr>
          <p:spPr>
            <a:xfrm flipV="1">
              <a:off x="7827818" y="4016181"/>
              <a:ext cx="665018" cy="223305"/>
            </a:xfrm>
            <a:prstGeom prst="line">
              <a:avLst/>
            </a:prstGeom>
            <a:ln w="6032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8478981" y="3570937"/>
              <a:ext cx="3396905" cy="761395"/>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smtClean="0">
                  <a:latin typeface="Arial Black" panose="020B0A04020102020204" pitchFamily="34" charset="0"/>
                </a:rPr>
                <a:t>Các thông tin đầu vào (input)</a:t>
              </a:r>
              <a:endParaRPr lang="en-US" b="1">
                <a:latin typeface="Arial Black" panose="020B0A04020102020204" pitchFamily="34" charset="0"/>
              </a:endParaRPr>
            </a:p>
          </p:txBody>
        </p:sp>
      </p:grpSp>
      <p:grpSp>
        <p:nvGrpSpPr>
          <p:cNvPr id="28" name="Group 27"/>
          <p:cNvGrpSpPr/>
          <p:nvPr/>
        </p:nvGrpSpPr>
        <p:grpSpPr>
          <a:xfrm>
            <a:off x="7827818" y="4933859"/>
            <a:ext cx="4048068" cy="671902"/>
            <a:chOff x="7827818" y="4933859"/>
            <a:chExt cx="4048068" cy="671902"/>
          </a:xfrm>
        </p:grpSpPr>
        <p:cxnSp>
          <p:nvCxnSpPr>
            <p:cNvPr id="24" name="Straight Connector 23"/>
            <p:cNvCxnSpPr/>
            <p:nvPr/>
          </p:nvCxnSpPr>
          <p:spPr>
            <a:xfrm>
              <a:off x="7827818" y="5054247"/>
              <a:ext cx="665018" cy="182771"/>
            </a:xfrm>
            <a:prstGeom prst="line">
              <a:avLst/>
            </a:prstGeom>
            <a:ln w="60325">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a:off x="8478981" y="4933859"/>
              <a:ext cx="3396905" cy="671902"/>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latin typeface="Arial Black" panose="020B0A04020102020204" pitchFamily="34" charset="0"/>
                </a:rPr>
                <a:t>Các thông tin đầu ra </a:t>
              </a:r>
            </a:p>
            <a:p>
              <a:pPr algn="ctr"/>
              <a:r>
                <a:rPr lang="en-US" smtClean="0">
                  <a:latin typeface="Arial Black" panose="020B0A04020102020204" pitchFamily="34" charset="0"/>
                </a:rPr>
                <a:t> (output)</a:t>
              </a:r>
              <a:endParaRPr lang="en-US">
                <a:latin typeface="Arial Black" panose="020B0A04020102020204" pitchFamily="34" charset="0"/>
              </a:endParaRPr>
            </a:p>
          </p:txBody>
        </p:sp>
      </p:grpSp>
    </p:spTree>
    <p:extLst>
      <p:ext uri="{BB962C8B-B14F-4D97-AF65-F5344CB8AC3E}">
        <p14:creationId xmlns:p14="http://schemas.microsoft.com/office/powerpoint/2010/main" val="22536716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wipe(down)">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wipe(down)">
                                      <p:cBhvr>
                                        <p:cTn id="2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P spid="3"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oogle Shape;1453;p28">
            <a:extLst>
              <a:ext uri="{FF2B5EF4-FFF2-40B4-BE49-F238E27FC236}">
                <a16:creationId xmlns:a16="http://schemas.microsoft.com/office/drawing/2014/main" id="{00DB9731-D1FF-CF2F-C2B6-E7A1F7B26758}"/>
              </a:ext>
            </a:extLst>
          </p:cNvPr>
          <p:cNvGrpSpPr>
            <a:grpSpLocks noGrp="1" noUngrp="1" noRot="1" noMove="1" noResize="1"/>
          </p:cNvGrpSpPr>
          <p:nvPr/>
        </p:nvGrpSpPr>
        <p:grpSpPr>
          <a:xfrm rot="-395521">
            <a:off x="-638851" y="253823"/>
            <a:ext cx="4593707" cy="5689227"/>
            <a:chOff x="10401748" y="2883473"/>
            <a:chExt cx="6890482" cy="8533743"/>
          </a:xfrm>
        </p:grpSpPr>
        <p:sp>
          <p:nvSpPr>
            <p:cNvPr id="13" name="Google Shape;1454;p28">
              <a:extLst>
                <a:ext uri="{FF2B5EF4-FFF2-40B4-BE49-F238E27FC236}">
                  <a16:creationId xmlns:a16="http://schemas.microsoft.com/office/drawing/2014/main" id="{5FE1DA8B-E466-5E9B-FDE4-E80DC470F8E6}"/>
                </a:ext>
              </a:extLst>
            </p:cNvPr>
            <p:cNvSpPr>
              <a:spLocks noGrp="1" noRot="1" noMove="1" noResize="1" noEditPoints="1" noAdjustHandles="1" noChangeArrowheads="1" noChangeShapeType="1"/>
            </p:cNvSpPr>
            <p:nvPr/>
          </p:nvSpPr>
          <p:spPr>
            <a:xfrm>
              <a:off x="16354945" y="5620316"/>
              <a:ext cx="937284" cy="5705941"/>
            </a:xfrm>
            <a:custGeom>
              <a:avLst/>
              <a:gdLst/>
              <a:ahLst/>
              <a:cxnLst/>
              <a:rect l="l" t="t" r="r" b="b"/>
              <a:pathLst>
                <a:path w="937284" h="5705941" extrusionOk="0">
                  <a:moveTo>
                    <a:pt x="386487" y="5700947"/>
                  </a:moveTo>
                  <a:cubicBezTo>
                    <a:pt x="810676" y="5660633"/>
                    <a:pt x="799694" y="5684153"/>
                    <a:pt x="864390" y="5664662"/>
                  </a:cubicBezTo>
                  <a:cubicBezTo>
                    <a:pt x="1001796" y="5623239"/>
                    <a:pt x="920253" y="5552084"/>
                    <a:pt x="822050" y="2651156"/>
                  </a:cubicBezTo>
                  <a:cubicBezTo>
                    <a:pt x="816286" y="2480806"/>
                    <a:pt x="742314" y="218322"/>
                    <a:pt x="704458" y="48790"/>
                  </a:cubicBezTo>
                  <a:cubicBezTo>
                    <a:pt x="668052" y="-114221"/>
                    <a:pt x="500702" y="159422"/>
                    <a:pt x="140988" y="453631"/>
                  </a:cubicBezTo>
                  <a:cubicBezTo>
                    <a:pt x="-93207" y="655830"/>
                    <a:pt x="24641" y="347249"/>
                    <a:pt x="70477" y="1430045"/>
                  </a:cubicBezTo>
                  <a:cubicBezTo>
                    <a:pt x="381030" y="5709225"/>
                    <a:pt x="94350" y="5735543"/>
                    <a:pt x="386487" y="5700947"/>
                  </a:cubicBezTo>
                  <a:close/>
                </a:path>
              </a:pathLst>
            </a:custGeom>
            <a:solidFill>
              <a:schemeClr val="accent5"/>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14" name="Google Shape;1455;p28">
              <a:extLst>
                <a:ext uri="{FF2B5EF4-FFF2-40B4-BE49-F238E27FC236}">
                  <a16:creationId xmlns:a16="http://schemas.microsoft.com/office/drawing/2014/main" id="{0E78F830-FFB6-C82A-B922-C6D31CB23B7F}"/>
                </a:ext>
              </a:extLst>
            </p:cNvPr>
            <p:cNvSpPr>
              <a:spLocks noGrp="1" noRot="1" noMove="1" noResize="1" noEditPoints="1" noAdjustHandles="1" noChangeArrowheads="1" noChangeShapeType="1"/>
            </p:cNvSpPr>
            <p:nvPr/>
          </p:nvSpPr>
          <p:spPr>
            <a:xfrm>
              <a:off x="16891473" y="9275980"/>
              <a:ext cx="170" cy="6434"/>
            </a:xfrm>
            <a:custGeom>
              <a:avLst/>
              <a:gdLst/>
              <a:ahLst/>
              <a:cxnLst/>
              <a:rect l="l" t="t" r="r" b="b"/>
              <a:pathLst>
                <a:path w="170" h="6434" extrusionOk="0">
                  <a:moveTo>
                    <a:pt x="0" y="0"/>
                  </a:moveTo>
                  <a:cubicBezTo>
                    <a:pt x="0" y="2048"/>
                    <a:pt x="154" y="4232"/>
                    <a:pt x="171" y="6435"/>
                  </a:cubicBezTo>
                  <a:cubicBezTo>
                    <a:pt x="17" y="4250"/>
                    <a:pt x="0" y="2065"/>
                    <a:pt x="0" y="0"/>
                  </a:cubicBezTo>
                  <a:close/>
                </a:path>
              </a:pathLst>
            </a:custGeom>
            <a:solidFill>
              <a:srgbClr val="E37364"/>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15" name="Google Shape;1456;p28">
              <a:extLst>
                <a:ext uri="{FF2B5EF4-FFF2-40B4-BE49-F238E27FC236}">
                  <a16:creationId xmlns:a16="http://schemas.microsoft.com/office/drawing/2014/main" id="{177CDE7B-BE9F-1724-4141-49ED9BEB8BEB}"/>
                </a:ext>
              </a:extLst>
            </p:cNvPr>
            <p:cNvSpPr>
              <a:spLocks noGrp="1" noRot="1" noMove="1" noResize="1" noEditPoints="1" noAdjustHandles="1" noChangeArrowheads="1" noChangeShapeType="1"/>
            </p:cNvSpPr>
            <p:nvPr/>
          </p:nvSpPr>
          <p:spPr>
            <a:xfrm>
              <a:off x="10401748" y="2883473"/>
              <a:ext cx="6888926" cy="8533743"/>
            </a:xfrm>
            <a:custGeom>
              <a:avLst/>
              <a:gdLst/>
              <a:ahLst/>
              <a:cxnLst/>
              <a:rect l="l" t="t" r="r" b="b"/>
              <a:pathLst>
                <a:path w="6888926" h="8533743" extrusionOk="0">
                  <a:moveTo>
                    <a:pt x="6203028" y="4070304"/>
                  </a:moveTo>
                  <a:cubicBezTo>
                    <a:pt x="6182344" y="3760222"/>
                    <a:pt x="6322411" y="3786727"/>
                    <a:pt x="6769517" y="3330957"/>
                  </a:cubicBezTo>
                  <a:cubicBezTo>
                    <a:pt x="6951856" y="3145075"/>
                    <a:pt x="6886887" y="3158627"/>
                    <a:pt x="6825414" y="2020959"/>
                  </a:cubicBezTo>
                  <a:cubicBezTo>
                    <a:pt x="6809095" y="1719052"/>
                    <a:pt x="6762628" y="177737"/>
                    <a:pt x="6716775" y="76288"/>
                  </a:cubicBezTo>
                  <a:cubicBezTo>
                    <a:pt x="6668108" y="-31408"/>
                    <a:pt x="6574663" y="-1761"/>
                    <a:pt x="6028721" y="25717"/>
                  </a:cubicBezTo>
                  <a:cubicBezTo>
                    <a:pt x="3199517" y="168197"/>
                    <a:pt x="45418" y="200608"/>
                    <a:pt x="8705" y="324177"/>
                  </a:cubicBezTo>
                  <a:cubicBezTo>
                    <a:pt x="-35767" y="473841"/>
                    <a:pt x="98689" y="3533599"/>
                    <a:pt x="218480" y="7100296"/>
                  </a:cubicBezTo>
                  <a:cubicBezTo>
                    <a:pt x="270626" y="8660299"/>
                    <a:pt x="191913" y="8518963"/>
                    <a:pt x="732500" y="8533744"/>
                  </a:cubicBezTo>
                  <a:cubicBezTo>
                    <a:pt x="6572753" y="8482114"/>
                    <a:pt x="6292910" y="8563577"/>
                    <a:pt x="6358083" y="8484709"/>
                  </a:cubicBezTo>
                  <a:cubicBezTo>
                    <a:pt x="6505107" y="8306815"/>
                    <a:pt x="6246136" y="4716633"/>
                    <a:pt x="6203028" y="4070304"/>
                  </a:cubicBezTo>
                  <a:close/>
                </a:path>
              </a:pathLst>
            </a:custGeom>
            <a:solidFill>
              <a:schemeClr val="accent3"/>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16" name="Google Shape;1457;p28">
              <a:extLst>
                <a:ext uri="{FF2B5EF4-FFF2-40B4-BE49-F238E27FC236}">
                  <a16:creationId xmlns:a16="http://schemas.microsoft.com/office/drawing/2014/main" id="{7C31B370-00AE-6C66-6D46-01FFC993AD2D}"/>
                </a:ext>
              </a:extLst>
            </p:cNvPr>
            <p:cNvSpPr>
              <a:spLocks noGrp="1" noRot="1" noMove="1" noResize="1" noEditPoints="1" noAdjustHandles="1" noChangeArrowheads="1" noChangeShapeType="1"/>
            </p:cNvSpPr>
            <p:nvPr/>
          </p:nvSpPr>
          <p:spPr>
            <a:xfrm>
              <a:off x="11905967" y="4509440"/>
              <a:ext cx="3940616" cy="733363"/>
            </a:xfrm>
            <a:custGeom>
              <a:avLst/>
              <a:gdLst/>
              <a:ahLst/>
              <a:cxnLst/>
              <a:rect l="l" t="t" r="r" b="b"/>
              <a:pathLst>
                <a:path w="3940616" h="733363" extrusionOk="0">
                  <a:moveTo>
                    <a:pt x="3840388" y="834"/>
                  </a:moveTo>
                  <a:cubicBezTo>
                    <a:pt x="3925103" y="-11830"/>
                    <a:pt x="3890607" y="121348"/>
                    <a:pt x="3908290" y="286237"/>
                  </a:cubicBezTo>
                  <a:cubicBezTo>
                    <a:pt x="3943554" y="558873"/>
                    <a:pt x="3955695" y="606969"/>
                    <a:pt x="3915316" y="611339"/>
                  </a:cubicBezTo>
                  <a:cubicBezTo>
                    <a:pt x="3896081" y="613318"/>
                    <a:pt x="100907" y="765595"/>
                    <a:pt x="73351" y="727142"/>
                  </a:cubicBezTo>
                  <a:cubicBezTo>
                    <a:pt x="72532" y="723677"/>
                    <a:pt x="351" y="231365"/>
                    <a:pt x="10" y="227832"/>
                  </a:cubicBezTo>
                  <a:cubicBezTo>
                    <a:pt x="-6760" y="117371"/>
                    <a:pt x="3578365" y="-6163"/>
                    <a:pt x="3840388" y="834"/>
                  </a:cubicBezTo>
                  <a:close/>
                </a:path>
              </a:pathLst>
            </a:custGeom>
            <a:solidFill>
              <a:schemeClr val="accent5"/>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grpSp>
      <p:grpSp>
        <p:nvGrpSpPr>
          <p:cNvPr id="17" name="Google Shape;1458;p28">
            <a:extLst>
              <a:ext uri="{FF2B5EF4-FFF2-40B4-BE49-F238E27FC236}">
                <a16:creationId xmlns:a16="http://schemas.microsoft.com/office/drawing/2014/main" id="{9580B17E-58D5-2CD8-B7B7-9EC389E5C275}"/>
              </a:ext>
            </a:extLst>
          </p:cNvPr>
          <p:cNvGrpSpPr>
            <a:grpSpLocks noGrp="1" noUngrp="1" noRot="1" noMove="1" noResize="1"/>
          </p:cNvGrpSpPr>
          <p:nvPr/>
        </p:nvGrpSpPr>
        <p:grpSpPr>
          <a:xfrm>
            <a:off x="515111" y="59205"/>
            <a:ext cx="11676888" cy="7038976"/>
            <a:chOff x="5214879" y="656231"/>
            <a:chExt cx="7989709" cy="10558463"/>
          </a:xfrm>
        </p:grpSpPr>
        <p:sp>
          <p:nvSpPr>
            <p:cNvPr id="18" name="Google Shape;1459;p28">
              <a:extLst>
                <a:ext uri="{FF2B5EF4-FFF2-40B4-BE49-F238E27FC236}">
                  <a16:creationId xmlns:a16="http://schemas.microsoft.com/office/drawing/2014/main" id="{47FB589F-408F-A925-C464-BDD2DA6A802E}"/>
                </a:ext>
              </a:extLst>
            </p:cNvPr>
            <p:cNvSpPr>
              <a:spLocks noGrp="1" noRot="1" noMove="1" noResize="1" noEditPoints="1" noAdjustHandles="1" noChangeArrowheads="1" noChangeShapeType="1"/>
            </p:cNvSpPr>
            <p:nvPr/>
          </p:nvSpPr>
          <p:spPr>
            <a:xfrm>
              <a:off x="5223282" y="656231"/>
              <a:ext cx="7981306" cy="10558461"/>
            </a:xfrm>
            <a:custGeom>
              <a:avLst/>
              <a:gdLst/>
              <a:ahLst/>
              <a:cxnLst/>
              <a:rect l="l" t="t" r="r" b="b"/>
              <a:pathLst>
                <a:path w="7849878" h="10567329" extrusionOk="0">
                  <a:moveTo>
                    <a:pt x="7805857" y="10184761"/>
                  </a:moveTo>
                  <a:cubicBezTo>
                    <a:pt x="7790795" y="9928589"/>
                    <a:pt x="7831439" y="9627441"/>
                    <a:pt x="7814687" y="9315389"/>
                  </a:cubicBezTo>
                  <a:cubicBezTo>
                    <a:pt x="7773558" y="8592774"/>
                    <a:pt x="7797027" y="9117737"/>
                    <a:pt x="7797027" y="8405501"/>
                  </a:cubicBezTo>
                  <a:cubicBezTo>
                    <a:pt x="7798612" y="7603188"/>
                    <a:pt x="7691110" y="7095133"/>
                    <a:pt x="7729239" y="5798312"/>
                  </a:cubicBezTo>
                  <a:cubicBezTo>
                    <a:pt x="7743477" y="5494417"/>
                    <a:pt x="7749096" y="5655020"/>
                    <a:pt x="7707989" y="4930313"/>
                  </a:cubicBezTo>
                  <a:cubicBezTo>
                    <a:pt x="7636715" y="3903487"/>
                    <a:pt x="7629808" y="13215"/>
                    <a:pt x="7553549" y="11334"/>
                  </a:cubicBezTo>
                  <a:cubicBezTo>
                    <a:pt x="6908518" y="-6419"/>
                    <a:pt x="6166021" y="24987"/>
                    <a:pt x="6170034" y="24987"/>
                  </a:cubicBezTo>
                  <a:cubicBezTo>
                    <a:pt x="5442408" y="24987"/>
                    <a:pt x="6116569" y="-46469"/>
                    <a:pt x="5229369" y="52293"/>
                  </a:cubicBezTo>
                  <a:cubicBezTo>
                    <a:pt x="4835042" y="95978"/>
                    <a:pt x="3862691" y="41832"/>
                    <a:pt x="3816956" y="39084"/>
                  </a:cubicBezTo>
                  <a:cubicBezTo>
                    <a:pt x="3780454" y="41810"/>
                    <a:pt x="2960937" y="105996"/>
                    <a:pt x="2875890" y="98705"/>
                  </a:cubicBezTo>
                  <a:cubicBezTo>
                    <a:pt x="2037023" y="27185"/>
                    <a:pt x="424225" y="137339"/>
                    <a:pt x="524397" y="129688"/>
                  </a:cubicBezTo>
                  <a:cubicBezTo>
                    <a:pt x="498329" y="129688"/>
                    <a:pt x="72316" y="121488"/>
                    <a:pt x="76329" y="121953"/>
                  </a:cubicBezTo>
                  <a:cubicBezTo>
                    <a:pt x="73625" y="121953"/>
                    <a:pt x="71513" y="1386184"/>
                    <a:pt x="71513" y="2315410"/>
                  </a:cubicBezTo>
                  <a:cubicBezTo>
                    <a:pt x="71429" y="2316974"/>
                    <a:pt x="21639" y="3070698"/>
                    <a:pt x="17350" y="3410987"/>
                  </a:cubicBezTo>
                  <a:cubicBezTo>
                    <a:pt x="17350" y="3453785"/>
                    <a:pt x="70309" y="3955711"/>
                    <a:pt x="63486" y="4022285"/>
                  </a:cubicBezTo>
                  <a:cubicBezTo>
                    <a:pt x="-25912" y="4908988"/>
                    <a:pt x="112304" y="5783560"/>
                    <a:pt x="30194" y="7551641"/>
                  </a:cubicBezTo>
                  <a:cubicBezTo>
                    <a:pt x="-2274" y="8184813"/>
                    <a:pt x="41348" y="8090595"/>
                    <a:pt x="30595" y="8419640"/>
                  </a:cubicBezTo>
                  <a:cubicBezTo>
                    <a:pt x="-23462" y="9913414"/>
                    <a:pt x="6535" y="9139844"/>
                    <a:pt x="26582" y="10103752"/>
                  </a:cubicBezTo>
                  <a:cubicBezTo>
                    <a:pt x="35369" y="10514651"/>
                    <a:pt x="18597" y="10532510"/>
                    <a:pt x="45023" y="10532975"/>
                  </a:cubicBezTo>
                  <a:cubicBezTo>
                    <a:pt x="1737776" y="10558823"/>
                    <a:pt x="3190325" y="10574716"/>
                    <a:pt x="5390991" y="10535702"/>
                  </a:cubicBezTo>
                  <a:cubicBezTo>
                    <a:pt x="6264270" y="10518857"/>
                    <a:pt x="6276712" y="10573934"/>
                    <a:pt x="6370166" y="10566664"/>
                  </a:cubicBezTo>
                  <a:cubicBezTo>
                    <a:pt x="8147627" y="10431000"/>
                    <a:pt x="7846374" y="10786950"/>
                    <a:pt x="7805857" y="10184761"/>
                  </a:cubicBezTo>
                  <a:close/>
                  <a:moveTo>
                    <a:pt x="425324" y="1189759"/>
                  </a:moveTo>
                  <a:cubicBezTo>
                    <a:pt x="351114" y="1159726"/>
                    <a:pt x="311802" y="1059591"/>
                    <a:pt x="343890" y="978095"/>
                  </a:cubicBezTo>
                  <a:cubicBezTo>
                    <a:pt x="397651" y="840171"/>
                    <a:pt x="582573" y="854754"/>
                    <a:pt x="630694" y="988113"/>
                  </a:cubicBezTo>
                  <a:cubicBezTo>
                    <a:pt x="678034" y="1101923"/>
                    <a:pt x="562104" y="1245744"/>
                    <a:pt x="425324" y="1189759"/>
                  </a:cubicBezTo>
                  <a:close/>
                  <a:moveTo>
                    <a:pt x="411276" y="2054588"/>
                  </a:moveTo>
                  <a:cubicBezTo>
                    <a:pt x="351917" y="2022717"/>
                    <a:pt x="321012" y="1943525"/>
                    <a:pt x="338271" y="1872069"/>
                  </a:cubicBezTo>
                  <a:cubicBezTo>
                    <a:pt x="376379" y="1715948"/>
                    <a:pt x="580165" y="1715483"/>
                    <a:pt x="632300" y="1860234"/>
                  </a:cubicBezTo>
                  <a:cubicBezTo>
                    <a:pt x="682850" y="1981293"/>
                    <a:pt x="549683" y="2129235"/>
                    <a:pt x="411276" y="2054588"/>
                  </a:cubicBezTo>
                  <a:close/>
                  <a:moveTo>
                    <a:pt x="428535" y="2934422"/>
                  </a:moveTo>
                  <a:cubicBezTo>
                    <a:pt x="354325" y="2904390"/>
                    <a:pt x="315013" y="2805163"/>
                    <a:pt x="346699" y="2723224"/>
                  </a:cubicBezTo>
                  <a:cubicBezTo>
                    <a:pt x="400059" y="2584390"/>
                    <a:pt x="586185" y="2599417"/>
                    <a:pt x="633905" y="2732777"/>
                  </a:cubicBezTo>
                  <a:cubicBezTo>
                    <a:pt x="681646" y="2847031"/>
                    <a:pt x="564913" y="2989943"/>
                    <a:pt x="428535" y="2934422"/>
                  </a:cubicBezTo>
                  <a:close/>
                  <a:moveTo>
                    <a:pt x="430542" y="3806965"/>
                  </a:moveTo>
                  <a:cubicBezTo>
                    <a:pt x="356332" y="3776933"/>
                    <a:pt x="317020" y="3677706"/>
                    <a:pt x="348706" y="3596232"/>
                  </a:cubicBezTo>
                  <a:cubicBezTo>
                    <a:pt x="402066" y="3456955"/>
                    <a:pt x="588192" y="3471982"/>
                    <a:pt x="635912" y="3605341"/>
                  </a:cubicBezTo>
                  <a:cubicBezTo>
                    <a:pt x="684054" y="3720482"/>
                    <a:pt x="565716" y="3862042"/>
                    <a:pt x="430542" y="3806965"/>
                  </a:cubicBezTo>
                  <a:close/>
                  <a:moveTo>
                    <a:pt x="343488" y="4489720"/>
                  </a:moveTo>
                  <a:cubicBezTo>
                    <a:pt x="381597" y="4333598"/>
                    <a:pt x="585383" y="4332689"/>
                    <a:pt x="637517" y="4477884"/>
                  </a:cubicBezTo>
                  <a:cubicBezTo>
                    <a:pt x="742611" y="4729597"/>
                    <a:pt x="273694" y="4776939"/>
                    <a:pt x="343488" y="4489720"/>
                  </a:cubicBezTo>
                  <a:close/>
                  <a:moveTo>
                    <a:pt x="345495" y="5361819"/>
                  </a:moveTo>
                  <a:cubicBezTo>
                    <a:pt x="383603" y="5206162"/>
                    <a:pt x="586988" y="5204323"/>
                    <a:pt x="639524" y="5349983"/>
                  </a:cubicBezTo>
                  <a:cubicBezTo>
                    <a:pt x="745019" y="5603049"/>
                    <a:pt x="276102" y="5649038"/>
                    <a:pt x="345495" y="5361819"/>
                  </a:cubicBezTo>
                  <a:close/>
                  <a:moveTo>
                    <a:pt x="435759" y="6424172"/>
                  </a:moveTo>
                  <a:cubicBezTo>
                    <a:pt x="361550" y="6394139"/>
                    <a:pt x="322237" y="6294912"/>
                    <a:pt x="353924" y="6213439"/>
                  </a:cubicBezTo>
                  <a:cubicBezTo>
                    <a:pt x="407284" y="6074162"/>
                    <a:pt x="593410" y="6089188"/>
                    <a:pt x="641130" y="6222548"/>
                  </a:cubicBezTo>
                  <a:cubicBezTo>
                    <a:pt x="688871" y="6337245"/>
                    <a:pt x="571335" y="6479249"/>
                    <a:pt x="435759" y="6424172"/>
                  </a:cubicBezTo>
                  <a:close/>
                  <a:moveTo>
                    <a:pt x="348706" y="7106926"/>
                  </a:moveTo>
                  <a:cubicBezTo>
                    <a:pt x="386814" y="6950339"/>
                    <a:pt x="590600" y="6950339"/>
                    <a:pt x="642735" y="7095091"/>
                  </a:cubicBezTo>
                  <a:cubicBezTo>
                    <a:pt x="747829" y="7346804"/>
                    <a:pt x="278911" y="7394146"/>
                    <a:pt x="348706" y="7106926"/>
                  </a:cubicBezTo>
                  <a:close/>
                  <a:moveTo>
                    <a:pt x="423718" y="8161544"/>
                  </a:moveTo>
                  <a:cubicBezTo>
                    <a:pt x="364359" y="8129673"/>
                    <a:pt x="333454" y="8050481"/>
                    <a:pt x="350713" y="7979025"/>
                  </a:cubicBezTo>
                  <a:cubicBezTo>
                    <a:pt x="388821" y="7822904"/>
                    <a:pt x="592607" y="7822438"/>
                    <a:pt x="644742" y="7967190"/>
                  </a:cubicBezTo>
                  <a:cubicBezTo>
                    <a:pt x="695292" y="8088270"/>
                    <a:pt x="562505" y="8236191"/>
                    <a:pt x="423718" y="8161544"/>
                  </a:cubicBezTo>
                  <a:close/>
                  <a:moveTo>
                    <a:pt x="440956" y="9041378"/>
                  </a:moveTo>
                  <a:cubicBezTo>
                    <a:pt x="366746" y="9011345"/>
                    <a:pt x="327434" y="8912119"/>
                    <a:pt x="359120" y="8830645"/>
                  </a:cubicBezTo>
                  <a:cubicBezTo>
                    <a:pt x="412480" y="8691368"/>
                    <a:pt x="598607" y="8706394"/>
                    <a:pt x="646326" y="8839754"/>
                  </a:cubicBezTo>
                  <a:cubicBezTo>
                    <a:pt x="694088" y="8954451"/>
                    <a:pt x="576553" y="9096455"/>
                    <a:pt x="440956" y="9041378"/>
                  </a:cubicBezTo>
                  <a:close/>
                  <a:moveTo>
                    <a:pt x="442561" y="9913942"/>
                  </a:moveTo>
                  <a:cubicBezTo>
                    <a:pt x="285713" y="9850221"/>
                    <a:pt x="338271" y="9574837"/>
                    <a:pt x="526002" y="9606708"/>
                  </a:cubicBezTo>
                  <a:cubicBezTo>
                    <a:pt x="753448" y="9646293"/>
                    <a:pt x="657184" y="10001334"/>
                    <a:pt x="442561" y="9913942"/>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dirty="0">
                <a:solidFill>
                  <a:srgbClr val="000000"/>
                </a:solidFill>
                <a:latin typeface="Calibri"/>
                <a:ea typeface="Calibri"/>
                <a:cs typeface="Calibri"/>
                <a:sym typeface="Calibri"/>
              </a:endParaRPr>
            </a:p>
          </p:txBody>
        </p:sp>
        <p:grpSp>
          <p:nvGrpSpPr>
            <p:cNvPr id="19" name="Google Shape;1460;p28">
              <a:extLst>
                <a:ext uri="{FF2B5EF4-FFF2-40B4-BE49-F238E27FC236}">
                  <a16:creationId xmlns:a16="http://schemas.microsoft.com/office/drawing/2014/main" id="{A2AF1D7A-C072-EB21-2E1E-0BAEA24064F9}"/>
                </a:ext>
              </a:extLst>
            </p:cNvPr>
            <p:cNvGrpSpPr>
              <a:grpSpLocks noGrp="1" noUngrp="1" noRot="1" noMove="1" noResize="1"/>
            </p:cNvGrpSpPr>
            <p:nvPr/>
          </p:nvGrpSpPr>
          <p:grpSpPr>
            <a:xfrm>
              <a:off x="5214879" y="1207007"/>
              <a:ext cx="7826938" cy="9633985"/>
              <a:chOff x="5214879" y="1207007"/>
              <a:chExt cx="7826938" cy="9633985"/>
            </a:xfrm>
          </p:grpSpPr>
          <p:sp>
            <p:nvSpPr>
              <p:cNvPr id="21" name="Google Shape;1461;p28">
                <a:extLst>
                  <a:ext uri="{FF2B5EF4-FFF2-40B4-BE49-F238E27FC236}">
                    <a16:creationId xmlns:a16="http://schemas.microsoft.com/office/drawing/2014/main" id="{298AD62F-97A8-A062-C4A4-A66B1B59160E}"/>
                  </a:ext>
                </a:extLst>
              </p:cNvPr>
              <p:cNvSpPr>
                <a:spLocks noGrp="1" noRot="1" noMove="1" noResize="1" noEditPoints="1" noAdjustHandles="1" noChangeArrowheads="1" noChangeShapeType="1"/>
              </p:cNvSpPr>
              <p:nvPr/>
            </p:nvSpPr>
            <p:spPr>
              <a:xfrm>
                <a:off x="5286097" y="1207007"/>
                <a:ext cx="7540468" cy="76400"/>
              </a:xfrm>
              <a:custGeom>
                <a:avLst/>
                <a:gdLst/>
                <a:ahLst/>
                <a:cxnLst/>
                <a:rect l="l" t="t" r="r" b="b"/>
                <a:pathLst>
                  <a:path w="7540468" h="76400" extrusionOk="0">
                    <a:moveTo>
                      <a:pt x="7536847" y="76401"/>
                    </a:moveTo>
                    <a:cubicBezTo>
                      <a:pt x="7534819" y="76422"/>
                      <a:pt x="13366" y="50933"/>
                      <a:pt x="10704" y="50912"/>
                    </a:cubicBezTo>
                    <a:cubicBezTo>
                      <a:pt x="10704" y="-26588"/>
                      <a:pt x="-532043" y="274"/>
                      <a:pt x="6112013" y="28150"/>
                    </a:cubicBezTo>
                    <a:cubicBezTo>
                      <a:pt x="7693167" y="34237"/>
                      <a:pt x="7534988" y="10820"/>
                      <a:pt x="7536847" y="76401"/>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2" name="Google Shape;1462;p28">
                <a:extLst>
                  <a:ext uri="{FF2B5EF4-FFF2-40B4-BE49-F238E27FC236}">
                    <a16:creationId xmlns:a16="http://schemas.microsoft.com/office/drawing/2014/main" id="{95DB8E4A-704F-1A75-FC87-EE41530817B4}"/>
                  </a:ext>
                </a:extLst>
              </p:cNvPr>
              <p:cNvSpPr>
                <a:spLocks noGrp="1" noRot="1" noMove="1" noResize="1" noEditPoints="1" noAdjustHandles="1" noChangeArrowheads="1" noChangeShapeType="1"/>
              </p:cNvSpPr>
              <p:nvPr/>
            </p:nvSpPr>
            <p:spPr>
              <a:xfrm>
                <a:off x="5286594" y="2072470"/>
                <a:ext cx="7562135" cy="79845"/>
              </a:xfrm>
              <a:custGeom>
                <a:avLst/>
                <a:gdLst/>
                <a:ahLst/>
                <a:cxnLst/>
                <a:rect l="l" t="t" r="r" b="b"/>
                <a:pathLst>
                  <a:path w="7562135" h="79845" extrusionOk="0">
                    <a:moveTo>
                      <a:pt x="7558023" y="79845"/>
                    </a:moveTo>
                    <a:cubicBezTo>
                      <a:pt x="7555615" y="79888"/>
                      <a:pt x="10143" y="54378"/>
                      <a:pt x="8601" y="54357"/>
                    </a:cubicBezTo>
                    <a:cubicBezTo>
                      <a:pt x="10397" y="-26821"/>
                      <a:pt x="-503156" y="-1819"/>
                      <a:pt x="6131964" y="31595"/>
                    </a:cubicBezTo>
                    <a:cubicBezTo>
                      <a:pt x="7712231" y="37661"/>
                      <a:pt x="7558023" y="13462"/>
                      <a:pt x="7558023" y="79845"/>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3" name="Google Shape;1463;p28">
                <a:extLst>
                  <a:ext uri="{FF2B5EF4-FFF2-40B4-BE49-F238E27FC236}">
                    <a16:creationId xmlns:a16="http://schemas.microsoft.com/office/drawing/2014/main" id="{6F6121FE-3165-AD55-E8CD-21689CC2405C}"/>
                  </a:ext>
                </a:extLst>
              </p:cNvPr>
              <p:cNvSpPr>
                <a:spLocks noGrp="1" noRot="1" noMove="1" noResize="1" noEditPoints="1" noAdjustHandles="1" noChangeArrowheads="1" noChangeShapeType="1"/>
              </p:cNvSpPr>
              <p:nvPr/>
            </p:nvSpPr>
            <p:spPr>
              <a:xfrm>
                <a:off x="5288775" y="2941123"/>
                <a:ext cx="7612385" cy="63212"/>
              </a:xfrm>
              <a:custGeom>
                <a:avLst/>
                <a:gdLst/>
                <a:ahLst/>
                <a:cxnLst/>
                <a:rect l="l" t="t" r="r" b="b"/>
                <a:pathLst>
                  <a:path w="7612385" h="63212" extrusionOk="0">
                    <a:moveTo>
                      <a:pt x="1010479" y="58268"/>
                    </a:moveTo>
                    <a:cubicBezTo>
                      <a:pt x="-140541" y="58268"/>
                      <a:pt x="6040" y="73506"/>
                      <a:pt x="6040" y="0"/>
                    </a:cubicBezTo>
                    <a:cubicBezTo>
                      <a:pt x="9273290" y="52752"/>
                      <a:pt x="10614894" y="73675"/>
                      <a:pt x="1010479" y="58268"/>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4" name="Google Shape;1464;p28">
                <a:extLst>
                  <a:ext uri="{FF2B5EF4-FFF2-40B4-BE49-F238E27FC236}">
                    <a16:creationId xmlns:a16="http://schemas.microsoft.com/office/drawing/2014/main" id="{DAB7DD11-4049-C30B-E3EA-08E3338CC882}"/>
                  </a:ext>
                </a:extLst>
              </p:cNvPr>
              <p:cNvSpPr>
                <a:spLocks noGrp="1" noRot="1" noMove="1" noResize="1" noEditPoints="1" noAdjustHandles="1" noChangeArrowheads="1" noChangeShapeType="1"/>
              </p:cNvSpPr>
              <p:nvPr/>
            </p:nvSpPr>
            <p:spPr>
              <a:xfrm>
                <a:off x="5238671" y="3812693"/>
                <a:ext cx="7642523" cy="77458"/>
              </a:xfrm>
              <a:custGeom>
                <a:avLst/>
                <a:gdLst/>
                <a:ahLst/>
                <a:cxnLst/>
                <a:rect l="l" t="t" r="r" b="b"/>
                <a:pathLst>
                  <a:path w="7642523" h="77458" extrusionOk="0">
                    <a:moveTo>
                      <a:pt x="7638436" y="77459"/>
                    </a:moveTo>
                    <a:cubicBezTo>
                      <a:pt x="7636788" y="77480"/>
                      <a:pt x="10283" y="51527"/>
                      <a:pt x="7980" y="51506"/>
                    </a:cubicBezTo>
                    <a:cubicBezTo>
                      <a:pt x="11719" y="-27221"/>
                      <a:pt x="-507410" y="529"/>
                      <a:pt x="6221207" y="28744"/>
                    </a:cubicBezTo>
                    <a:cubicBezTo>
                      <a:pt x="7791713" y="34809"/>
                      <a:pt x="7638436" y="11371"/>
                      <a:pt x="7638436" y="77459"/>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5" name="Google Shape;1465;p28">
                <a:extLst>
                  <a:ext uri="{FF2B5EF4-FFF2-40B4-BE49-F238E27FC236}">
                    <a16:creationId xmlns:a16="http://schemas.microsoft.com/office/drawing/2014/main" id="{AC43F564-6A5F-4DAD-8488-80858FB173DB}"/>
                  </a:ext>
                </a:extLst>
              </p:cNvPr>
              <p:cNvSpPr>
                <a:spLocks noGrp="1" noRot="1" noMove="1" noResize="1" noEditPoints="1" noAdjustHandles="1" noChangeArrowheads="1" noChangeShapeType="1"/>
              </p:cNvSpPr>
              <p:nvPr/>
            </p:nvSpPr>
            <p:spPr>
              <a:xfrm>
                <a:off x="5273851" y="4681722"/>
                <a:ext cx="7626932" cy="76894"/>
              </a:xfrm>
              <a:custGeom>
                <a:avLst/>
                <a:gdLst/>
                <a:ahLst/>
                <a:cxnLst/>
                <a:rect l="l" t="t" r="r" b="b"/>
                <a:pathLst>
                  <a:path w="7626932" h="76894" extrusionOk="0">
                    <a:moveTo>
                      <a:pt x="7623303" y="76894"/>
                    </a:moveTo>
                    <a:cubicBezTo>
                      <a:pt x="7621444" y="76916"/>
                      <a:pt x="7909" y="50962"/>
                      <a:pt x="5691" y="50941"/>
                    </a:cubicBezTo>
                    <a:cubicBezTo>
                      <a:pt x="17373" y="-26919"/>
                      <a:pt x="-510038" y="451"/>
                      <a:pt x="6206876" y="28644"/>
                    </a:cubicBezTo>
                    <a:cubicBezTo>
                      <a:pt x="7779432" y="34710"/>
                      <a:pt x="7621401" y="11821"/>
                      <a:pt x="7623303" y="76894"/>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6" name="Google Shape;1466;p28">
                <a:extLst>
                  <a:ext uri="{FF2B5EF4-FFF2-40B4-BE49-F238E27FC236}">
                    <a16:creationId xmlns:a16="http://schemas.microsoft.com/office/drawing/2014/main" id="{DFDD546A-9AF6-D5AD-3A89-0AF2572CB67E}"/>
                  </a:ext>
                </a:extLst>
              </p:cNvPr>
              <p:cNvSpPr>
                <a:spLocks noGrp="1" noRot="1" noMove="1" noResize="1" noEditPoints="1" noAdjustHandles="1" noChangeArrowheads="1" noChangeShapeType="1"/>
              </p:cNvSpPr>
              <p:nvPr/>
            </p:nvSpPr>
            <p:spPr>
              <a:xfrm>
                <a:off x="5246413" y="5550127"/>
                <a:ext cx="7690270" cy="77396"/>
              </a:xfrm>
              <a:custGeom>
                <a:avLst/>
                <a:gdLst/>
                <a:ahLst/>
                <a:cxnLst/>
                <a:rect l="l" t="t" r="r" b="b"/>
                <a:pathLst>
                  <a:path w="7690270" h="77396" extrusionOk="0">
                    <a:moveTo>
                      <a:pt x="7688046" y="77397"/>
                    </a:moveTo>
                    <a:cubicBezTo>
                      <a:pt x="7686504" y="77418"/>
                      <a:pt x="188625" y="52226"/>
                      <a:pt x="10273" y="51000"/>
                    </a:cubicBezTo>
                    <a:cubicBezTo>
                      <a:pt x="8541" y="-27346"/>
                      <a:pt x="-520644" y="720"/>
                      <a:pt x="6254784" y="29146"/>
                    </a:cubicBezTo>
                    <a:cubicBezTo>
                      <a:pt x="7844683" y="35233"/>
                      <a:pt x="7682089" y="11816"/>
                      <a:pt x="7688046" y="77397"/>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7" name="Google Shape;1467;p28">
                <a:extLst>
                  <a:ext uri="{FF2B5EF4-FFF2-40B4-BE49-F238E27FC236}">
                    <a16:creationId xmlns:a16="http://schemas.microsoft.com/office/drawing/2014/main" id="{3F955B07-CEB2-20D2-CA6D-2DB754D15DEA}"/>
                  </a:ext>
                </a:extLst>
              </p:cNvPr>
              <p:cNvSpPr>
                <a:spLocks noGrp="1" noRot="1" noMove="1" noResize="1" noEditPoints="1" noAdjustHandles="1" noChangeArrowheads="1" noChangeShapeType="1"/>
              </p:cNvSpPr>
              <p:nvPr/>
            </p:nvSpPr>
            <p:spPr>
              <a:xfrm>
                <a:off x="5269761" y="6416311"/>
                <a:ext cx="7706176" cy="70461"/>
              </a:xfrm>
              <a:custGeom>
                <a:avLst/>
                <a:gdLst/>
                <a:ahLst/>
                <a:cxnLst/>
                <a:rect l="l" t="t" r="r" b="b"/>
                <a:pathLst>
                  <a:path w="7706176" h="70461" extrusionOk="0">
                    <a:moveTo>
                      <a:pt x="2815362" y="61460"/>
                    </a:moveTo>
                    <a:cubicBezTo>
                      <a:pt x="-257293" y="49645"/>
                      <a:pt x="6845" y="84560"/>
                      <a:pt x="4986" y="0"/>
                    </a:cubicBezTo>
                    <a:cubicBezTo>
                      <a:pt x="8219549" y="22846"/>
                      <a:pt x="10931528" y="95698"/>
                      <a:pt x="2815362" y="61460"/>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8" name="Google Shape;1468;p28">
                <a:extLst>
                  <a:ext uri="{FF2B5EF4-FFF2-40B4-BE49-F238E27FC236}">
                    <a16:creationId xmlns:a16="http://schemas.microsoft.com/office/drawing/2014/main" id="{70FC369C-BE4B-6933-6AD8-5EBD02CE2AFF}"/>
                  </a:ext>
                </a:extLst>
              </p:cNvPr>
              <p:cNvSpPr>
                <a:spLocks noGrp="1" noRot="1" noMove="1" noResize="1" noEditPoints="1" noAdjustHandles="1" noChangeArrowheads="1" noChangeShapeType="1"/>
              </p:cNvSpPr>
              <p:nvPr/>
            </p:nvSpPr>
            <p:spPr>
              <a:xfrm>
                <a:off x="5268391" y="7286227"/>
                <a:ext cx="7689405" cy="79113"/>
              </a:xfrm>
              <a:custGeom>
                <a:avLst/>
                <a:gdLst/>
                <a:ahLst/>
                <a:cxnLst/>
                <a:rect l="l" t="t" r="r" b="b"/>
                <a:pathLst>
                  <a:path w="7689405" h="79113" extrusionOk="0">
                    <a:moveTo>
                      <a:pt x="7685333" y="79113"/>
                    </a:moveTo>
                    <a:cubicBezTo>
                      <a:pt x="7683791" y="79134"/>
                      <a:pt x="173766" y="53836"/>
                      <a:pt x="9145" y="52716"/>
                    </a:cubicBezTo>
                    <a:cubicBezTo>
                      <a:pt x="9145" y="-29476"/>
                      <a:pt x="-509964" y="1951"/>
                      <a:pt x="6274125" y="30419"/>
                    </a:cubicBezTo>
                    <a:cubicBezTo>
                      <a:pt x="7837978" y="37985"/>
                      <a:pt x="7685333" y="10256"/>
                      <a:pt x="7685333" y="79113"/>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9" name="Google Shape;1469;p28">
                <a:extLst>
                  <a:ext uri="{FF2B5EF4-FFF2-40B4-BE49-F238E27FC236}">
                    <a16:creationId xmlns:a16="http://schemas.microsoft.com/office/drawing/2014/main" id="{18C28705-A147-164F-5E3B-A426C57AB74C}"/>
                  </a:ext>
                </a:extLst>
              </p:cNvPr>
              <p:cNvSpPr>
                <a:spLocks noGrp="1" noRot="1" noMove="1" noResize="1" noEditPoints="1" noAdjustHandles="1" noChangeArrowheads="1" noChangeShapeType="1"/>
              </p:cNvSpPr>
              <p:nvPr/>
            </p:nvSpPr>
            <p:spPr>
              <a:xfrm>
                <a:off x="5245578" y="8153942"/>
                <a:ext cx="7747191" cy="80305"/>
              </a:xfrm>
              <a:custGeom>
                <a:avLst/>
                <a:gdLst/>
                <a:ahLst/>
                <a:cxnLst/>
                <a:rect l="l" t="t" r="r" b="b"/>
                <a:pathLst>
                  <a:path w="7747191" h="80305" extrusionOk="0">
                    <a:moveTo>
                      <a:pt x="7745452" y="80306"/>
                    </a:moveTo>
                    <a:cubicBezTo>
                      <a:pt x="7743909" y="80327"/>
                      <a:pt x="144930" y="54796"/>
                      <a:pt x="7896" y="53909"/>
                    </a:cubicBezTo>
                    <a:cubicBezTo>
                      <a:pt x="11847" y="-31158"/>
                      <a:pt x="-511846" y="2953"/>
                      <a:pt x="6317787" y="31612"/>
                    </a:cubicBezTo>
                    <a:cubicBezTo>
                      <a:pt x="7901011" y="37698"/>
                      <a:pt x="7738164" y="14218"/>
                      <a:pt x="7745452" y="80306"/>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0" name="Google Shape;1470;p28">
                <a:extLst>
                  <a:ext uri="{FF2B5EF4-FFF2-40B4-BE49-F238E27FC236}">
                    <a16:creationId xmlns:a16="http://schemas.microsoft.com/office/drawing/2014/main" id="{505A5410-1A06-113E-AAEC-BB7AABC74E1A}"/>
                  </a:ext>
                </a:extLst>
              </p:cNvPr>
              <p:cNvSpPr>
                <a:spLocks noGrp="1" noRot="1" noMove="1" noResize="1" noEditPoints="1" noAdjustHandles="1" noChangeArrowheads="1" noChangeShapeType="1"/>
              </p:cNvSpPr>
              <p:nvPr/>
            </p:nvSpPr>
            <p:spPr>
              <a:xfrm>
                <a:off x="5247109" y="9022146"/>
                <a:ext cx="7794708" cy="71828"/>
              </a:xfrm>
              <a:custGeom>
                <a:avLst/>
                <a:gdLst/>
                <a:ahLst/>
                <a:cxnLst/>
                <a:rect l="l" t="t" r="r" b="b"/>
                <a:pathLst>
                  <a:path w="7794708" h="71828" extrusionOk="0">
                    <a:moveTo>
                      <a:pt x="2900183" y="61904"/>
                    </a:moveTo>
                    <a:cubicBezTo>
                      <a:pt x="-304838" y="49603"/>
                      <a:pt x="8372" y="87413"/>
                      <a:pt x="8372" y="0"/>
                    </a:cubicBezTo>
                    <a:cubicBezTo>
                      <a:pt x="8173293" y="31470"/>
                      <a:pt x="11132004" y="96649"/>
                      <a:pt x="2900183" y="61904"/>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1" name="Google Shape;1471;p28">
                <a:extLst>
                  <a:ext uri="{FF2B5EF4-FFF2-40B4-BE49-F238E27FC236}">
                    <a16:creationId xmlns:a16="http://schemas.microsoft.com/office/drawing/2014/main" id="{67B35710-970E-13F8-8AE9-DC1962361BC2}"/>
                  </a:ext>
                </a:extLst>
              </p:cNvPr>
              <p:cNvSpPr>
                <a:spLocks noGrp="1" noRot="1" noMove="1" noResize="1" noEditPoints="1" noAdjustHandles="1" noChangeArrowheads="1" noChangeShapeType="1"/>
              </p:cNvSpPr>
              <p:nvPr/>
            </p:nvSpPr>
            <p:spPr>
              <a:xfrm>
                <a:off x="5214879" y="9893048"/>
                <a:ext cx="7826027" cy="78571"/>
              </a:xfrm>
              <a:custGeom>
                <a:avLst/>
                <a:gdLst/>
                <a:ahLst/>
                <a:cxnLst/>
                <a:rect l="l" t="t" r="r" b="b"/>
                <a:pathLst>
                  <a:path w="7826027" h="78571" extrusionOk="0">
                    <a:moveTo>
                      <a:pt x="7823089" y="78572"/>
                    </a:moveTo>
                    <a:cubicBezTo>
                      <a:pt x="7821484" y="78593"/>
                      <a:pt x="331864" y="53992"/>
                      <a:pt x="9719" y="51265"/>
                    </a:cubicBezTo>
                    <a:cubicBezTo>
                      <a:pt x="9719" y="-28327"/>
                      <a:pt x="-527683" y="1303"/>
                      <a:pt x="6389827" y="30321"/>
                    </a:cubicBezTo>
                    <a:cubicBezTo>
                      <a:pt x="7979261" y="36408"/>
                      <a:pt x="7819350" y="12970"/>
                      <a:pt x="7823089" y="78572"/>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2" name="Google Shape;1472;p28">
                <a:extLst>
                  <a:ext uri="{FF2B5EF4-FFF2-40B4-BE49-F238E27FC236}">
                    <a16:creationId xmlns:a16="http://schemas.microsoft.com/office/drawing/2014/main" id="{06FD29AC-61F4-C0D4-9837-3350B4AD61E5}"/>
                  </a:ext>
                </a:extLst>
              </p:cNvPr>
              <p:cNvSpPr>
                <a:spLocks noGrp="1" noRot="1" noMove="1" noResize="1" noEditPoints="1" noAdjustHandles="1" noChangeArrowheads="1" noChangeShapeType="1"/>
              </p:cNvSpPr>
              <p:nvPr/>
            </p:nvSpPr>
            <p:spPr>
              <a:xfrm>
                <a:off x="5241067" y="10759777"/>
                <a:ext cx="7790882" cy="81215"/>
              </a:xfrm>
              <a:custGeom>
                <a:avLst/>
                <a:gdLst/>
                <a:ahLst/>
                <a:cxnLst/>
                <a:rect l="l" t="t" r="r" b="b"/>
                <a:pathLst>
                  <a:path w="7790882" h="81215" extrusionOk="0">
                    <a:moveTo>
                      <a:pt x="7788071" y="81215"/>
                    </a:moveTo>
                    <a:cubicBezTo>
                      <a:pt x="7786550" y="81236"/>
                      <a:pt x="214229" y="55156"/>
                      <a:pt x="10000" y="53444"/>
                    </a:cubicBezTo>
                    <a:cubicBezTo>
                      <a:pt x="8098" y="-26360"/>
                      <a:pt x="-520833" y="-2266"/>
                      <a:pt x="6384087" y="32500"/>
                    </a:cubicBezTo>
                    <a:cubicBezTo>
                      <a:pt x="7941750" y="38587"/>
                      <a:pt x="7784079" y="13373"/>
                      <a:pt x="7788071" y="81215"/>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grpSp>
        <p:sp>
          <p:nvSpPr>
            <p:cNvPr id="20" name="Google Shape;1473;p28">
              <a:extLst>
                <a:ext uri="{FF2B5EF4-FFF2-40B4-BE49-F238E27FC236}">
                  <a16:creationId xmlns:a16="http://schemas.microsoft.com/office/drawing/2014/main" id="{37383A65-63DE-168A-F7A8-B0EA7B245903}"/>
                </a:ext>
              </a:extLst>
            </p:cNvPr>
            <p:cNvSpPr>
              <a:spLocks noGrp="1" noRot="1" noMove="1" noResize="1" noEditPoints="1" noAdjustHandles="1" noChangeArrowheads="1" noChangeShapeType="1"/>
            </p:cNvSpPr>
            <p:nvPr/>
          </p:nvSpPr>
          <p:spPr>
            <a:xfrm>
              <a:off x="6245888" y="749037"/>
              <a:ext cx="210192" cy="10465657"/>
            </a:xfrm>
            <a:custGeom>
              <a:avLst/>
              <a:gdLst/>
              <a:ahLst/>
              <a:cxnLst/>
              <a:rect l="l" t="t" r="r" b="b"/>
              <a:pathLst>
                <a:path w="210192" h="10465657" extrusionOk="0">
                  <a:moveTo>
                    <a:pt x="210193" y="10465658"/>
                  </a:moveTo>
                  <a:cubicBezTo>
                    <a:pt x="94178" y="10465658"/>
                    <a:pt x="-88484" y="4419993"/>
                    <a:pt x="49331" y="2"/>
                  </a:cubicBezTo>
                  <a:cubicBezTo>
                    <a:pt x="166782" y="-3569"/>
                    <a:pt x="-116178" y="4077844"/>
                    <a:pt x="210193" y="10465658"/>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grpSp>
      <p:pic>
        <p:nvPicPr>
          <p:cNvPr id="44" name="Picture 4">
            <a:extLst>
              <a:ext uri="{FF2B5EF4-FFF2-40B4-BE49-F238E27FC236}">
                <a16:creationId xmlns:a16="http://schemas.microsoft.com/office/drawing/2014/main" id="{84BAB370-6F59-EA94-7271-5649DECEC12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268965" y="5987125"/>
            <a:ext cx="2015692" cy="1125123"/>
          </a:xfrm>
          <a:prstGeom prst="rect">
            <a:avLst/>
          </a:prstGeom>
        </p:spPr>
      </p:pic>
      <p:pic>
        <p:nvPicPr>
          <p:cNvPr id="47" name="Picture 4">
            <a:extLst>
              <a:ext uri="{FF2B5EF4-FFF2-40B4-BE49-F238E27FC236}">
                <a16:creationId xmlns:a16="http://schemas.microsoft.com/office/drawing/2014/main" id="{47625DCE-4D69-F365-4E80-39BADAACBF0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46465" y="5188045"/>
            <a:ext cx="2313540" cy="1669955"/>
          </a:xfrm>
          <a:prstGeom prst="rect">
            <a:avLst/>
          </a:prstGeom>
        </p:spPr>
      </p:pic>
      <p:sp>
        <p:nvSpPr>
          <p:cNvPr id="365" name="Round Same Side Corner Rectangle 364">
            <a:extLst>
              <a:ext uri="{FF2B5EF4-FFF2-40B4-BE49-F238E27FC236}">
                <a16:creationId xmlns:a16="http://schemas.microsoft.com/office/drawing/2014/main" id="{8A12637D-42DF-012D-BDC5-816376C2720D}"/>
              </a:ext>
            </a:extLst>
          </p:cNvPr>
          <p:cNvSpPr/>
          <p:nvPr/>
        </p:nvSpPr>
        <p:spPr>
          <a:xfrm rot="10800000">
            <a:off x="1463039" y="2372576"/>
            <a:ext cx="3141525" cy="3815344"/>
          </a:xfrm>
          <a:prstGeom prst="round2SameRect">
            <a:avLst>
              <a:gd name="adj1" fmla="val 24374"/>
              <a:gd name="adj2" fmla="val 6744"/>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srgbClr val="002060"/>
              </a:solidFill>
              <a:effectLst/>
              <a:uLnTx/>
              <a:uFillTx/>
              <a:latin typeface="Time news New Roman"/>
              <a:ea typeface="+mn-ea"/>
              <a:cs typeface="Arial" panose="020B0604020202020204" pitchFamily="34" charset="0"/>
            </a:endParaRPr>
          </a:p>
        </p:txBody>
      </p:sp>
      <p:grpSp>
        <p:nvGrpSpPr>
          <p:cNvPr id="266" name="Group 265">
            <a:extLst>
              <a:ext uri="{FF2B5EF4-FFF2-40B4-BE49-F238E27FC236}">
                <a16:creationId xmlns:a16="http://schemas.microsoft.com/office/drawing/2014/main" id="{A3D0FA59-04BF-5E36-CDF9-4510F3960ABE}"/>
              </a:ext>
            </a:extLst>
          </p:cNvPr>
          <p:cNvGrpSpPr/>
          <p:nvPr/>
        </p:nvGrpSpPr>
        <p:grpSpPr>
          <a:xfrm>
            <a:off x="2334042" y="1293622"/>
            <a:ext cx="1325467" cy="1371220"/>
            <a:chOff x="615465" y="2351331"/>
            <a:chExt cx="1838476" cy="1770656"/>
          </a:xfrm>
        </p:grpSpPr>
        <p:grpSp>
          <p:nvGrpSpPr>
            <p:cNvPr id="267" name="Google Shape;4076;p35">
              <a:extLst>
                <a:ext uri="{FF2B5EF4-FFF2-40B4-BE49-F238E27FC236}">
                  <a16:creationId xmlns:a16="http://schemas.microsoft.com/office/drawing/2014/main" id="{212F72CD-F694-970F-D4C0-BA69ABAE7398}"/>
                </a:ext>
              </a:extLst>
            </p:cNvPr>
            <p:cNvGrpSpPr/>
            <p:nvPr/>
          </p:nvGrpSpPr>
          <p:grpSpPr>
            <a:xfrm>
              <a:off x="615465" y="2351331"/>
              <a:ext cx="1838476" cy="1770656"/>
              <a:chOff x="10207497" y="7008085"/>
              <a:chExt cx="1912202" cy="1938570"/>
            </a:xfrm>
          </p:grpSpPr>
          <p:sp>
            <p:nvSpPr>
              <p:cNvPr id="296" name="Google Shape;4077;p35">
                <a:extLst>
                  <a:ext uri="{FF2B5EF4-FFF2-40B4-BE49-F238E27FC236}">
                    <a16:creationId xmlns:a16="http://schemas.microsoft.com/office/drawing/2014/main" id="{43D83E08-77B3-8114-006A-7D077B2091D6}"/>
                  </a:ext>
                </a:extLst>
              </p:cNvPr>
              <p:cNvSpPr/>
              <p:nvPr/>
            </p:nvSpPr>
            <p:spPr>
              <a:xfrm>
                <a:off x="10207497" y="7008085"/>
                <a:ext cx="1912202" cy="1938570"/>
              </a:xfrm>
              <a:custGeom>
                <a:avLst/>
                <a:gdLst/>
                <a:ahLst/>
                <a:cxnLst/>
                <a:rect l="l" t="t" r="r" b="b"/>
                <a:pathLst>
                  <a:path w="1912202" h="1938570" extrusionOk="0">
                    <a:moveTo>
                      <a:pt x="0" y="31624"/>
                    </a:moveTo>
                    <a:cubicBezTo>
                      <a:pt x="-96" y="13956"/>
                      <a:pt x="14365" y="-324"/>
                      <a:pt x="32020" y="6"/>
                    </a:cubicBezTo>
                    <a:cubicBezTo>
                      <a:pt x="1943027" y="35726"/>
                      <a:pt x="1910485" y="2200"/>
                      <a:pt x="1910791" y="57073"/>
                    </a:cubicBezTo>
                    <a:cubicBezTo>
                      <a:pt x="1911233" y="136962"/>
                      <a:pt x="1912202" y="1906705"/>
                      <a:pt x="1912202" y="1906445"/>
                    </a:cubicBezTo>
                    <a:cubicBezTo>
                      <a:pt x="1912299" y="1923950"/>
                      <a:pt x="1898093" y="1938164"/>
                      <a:pt x="1880597" y="1938067"/>
                    </a:cubicBezTo>
                    <a:cubicBezTo>
                      <a:pt x="-29407" y="1927529"/>
                      <a:pt x="1717" y="1960837"/>
                      <a:pt x="1411" y="1905390"/>
                    </a:cubicBezTo>
                    <a:cubicBezTo>
                      <a:pt x="965" y="1824385"/>
                      <a:pt x="0" y="31368"/>
                      <a:pt x="0" y="31624"/>
                    </a:cubicBezTo>
                    <a:close/>
                  </a:path>
                </a:pathLst>
              </a:custGeom>
              <a:noFill/>
              <a:ln>
                <a:noFill/>
              </a:ln>
            </p:spPr>
            <p:style>
              <a:lnRef idx="0">
                <a:scrgbClr r="0" g="0" b="0"/>
              </a:lnRef>
              <a:fillRef idx="0">
                <a:scrgbClr r="0" g="0" b="0"/>
              </a:fillRef>
              <a:effectRef idx="0">
                <a:scrgbClr r="0" g="0" b="0"/>
              </a:effectRef>
              <a:fontRef idx="minor">
                <a:schemeClr val="dk1"/>
              </a:fontRef>
            </p:style>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97" name="Google Shape;4078;p35">
                <a:extLst>
                  <a:ext uri="{FF2B5EF4-FFF2-40B4-BE49-F238E27FC236}">
                    <a16:creationId xmlns:a16="http://schemas.microsoft.com/office/drawing/2014/main" id="{DEF6B32D-CFF3-D189-E09C-7D5110F3F992}"/>
                  </a:ext>
                </a:extLst>
              </p:cNvPr>
              <p:cNvSpPr/>
              <p:nvPr/>
            </p:nvSpPr>
            <p:spPr>
              <a:xfrm>
                <a:off x="10339682" y="7164001"/>
                <a:ext cx="1656266" cy="1667367"/>
              </a:xfrm>
              <a:custGeom>
                <a:avLst/>
                <a:gdLst/>
                <a:ahLst/>
                <a:cxnLst/>
                <a:rect l="l" t="t" r="r" b="b"/>
                <a:pathLst>
                  <a:path w="1656266" h="1667367" extrusionOk="0">
                    <a:moveTo>
                      <a:pt x="478842" y="198065"/>
                    </a:moveTo>
                    <a:cubicBezTo>
                      <a:pt x="479225" y="209037"/>
                      <a:pt x="465035" y="217513"/>
                      <a:pt x="454692" y="207886"/>
                    </a:cubicBezTo>
                    <a:cubicBezTo>
                      <a:pt x="446319" y="200089"/>
                      <a:pt x="451558" y="183766"/>
                      <a:pt x="464829" y="183855"/>
                    </a:cubicBezTo>
                    <a:cubicBezTo>
                      <a:pt x="471762" y="183902"/>
                      <a:pt x="478535" y="189147"/>
                      <a:pt x="478842" y="198065"/>
                    </a:cubicBezTo>
                    <a:close/>
                    <a:moveTo>
                      <a:pt x="466019" y="2916"/>
                    </a:moveTo>
                    <a:cubicBezTo>
                      <a:pt x="452774" y="2827"/>
                      <a:pt x="447493" y="19138"/>
                      <a:pt x="455882" y="26947"/>
                    </a:cubicBezTo>
                    <a:cubicBezTo>
                      <a:pt x="466232" y="36578"/>
                      <a:pt x="480407" y="28087"/>
                      <a:pt x="480035" y="17122"/>
                    </a:cubicBezTo>
                    <a:cubicBezTo>
                      <a:pt x="479725" y="8209"/>
                      <a:pt x="472955" y="2959"/>
                      <a:pt x="466019" y="2916"/>
                    </a:cubicBezTo>
                    <a:close/>
                    <a:moveTo>
                      <a:pt x="463632" y="364794"/>
                    </a:moveTo>
                    <a:cubicBezTo>
                      <a:pt x="450399" y="364708"/>
                      <a:pt x="445098" y="381008"/>
                      <a:pt x="453499" y="388828"/>
                    </a:cubicBezTo>
                    <a:cubicBezTo>
                      <a:pt x="463845" y="398459"/>
                      <a:pt x="478032" y="389960"/>
                      <a:pt x="477648" y="379007"/>
                    </a:cubicBezTo>
                    <a:cubicBezTo>
                      <a:pt x="477342" y="370102"/>
                      <a:pt x="470584" y="364840"/>
                      <a:pt x="463632" y="364794"/>
                    </a:cubicBezTo>
                    <a:close/>
                    <a:moveTo>
                      <a:pt x="462439" y="545732"/>
                    </a:moveTo>
                    <a:cubicBezTo>
                      <a:pt x="449198" y="545643"/>
                      <a:pt x="443908" y="561950"/>
                      <a:pt x="452302" y="569763"/>
                    </a:cubicBezTo>
                    <a:cubicBezTo>
                      <a:pt x="462648" y="579394"/>
                      <a:pt x="476834" y="570907"/>
                      <a:pt x="476451" y="559942"/>
                    </a:cubicBezTo>
                    <a:cubicBezTo>
                      <a:pt x="476148" y="551025"/>
                      <a:pt x="469375" y="545779"/>
                      <a:pt x="462439" y="545732"/>
                    </a:cubicBezTo>
                    <a:close/>
                    <a:moveTo>
                      <a:pt x="602307" y="1632341"/>
                    </a:moveTo>
                    <a:cubicBezTo>
                      <a:pt x="589089" y="1632252"/>
                      <a:pt x="583761" y="1648548"/>
                      <a:pt x="592170" y="1656372"/>
                    </a:cubicBezTo>
                    <a:cubicBezTo>
                      <a:pt x="602520" y="1666003"/>
                      <a:pt x="616695" y="1657512"/>
                      <a:pt x="616323" y="1646547"/>
                    </a:cubicBezTo>
                    <a:cubicBezTo>
                      <a:pt x="616013" y="1637634"/>
                      <a:pt x="609243" y="1632388"/>
                      <a:pt x="602307" y="1632341"/>
                    </a:cubicBezTo>
                    <a:close/>
                    <a:moveTo>
                      <a:pt x="604694" y="1270464"/>
                    </a:moveTo>
                    <a:cubicBezTo>
                      <a:pt x="591457" y="1270375"/>
                      <a:pt x="586160" y="1286678"/>
                      <a:pt x="594561" y="1294495"/>
                    </a:cubicBezTo>
                    <a:cubicBezTo>
                      <a:pt x="604903" y="1304122"/>
                      <a:pt x="619086" y="1295646"/>
                      <a:pt x="618710" y="1284674"/>
                    </a:cubicBezTo>
                    <a:cubicBezTo>
                      <a:pt x="618404" y="1275756"/>
                      <a:pt x="611630" y="1270511"/>
                      <a:pt x="604694" y="1270464"/>
                    </a:cubicBezTo>
                    <a:close/>
                    <a:moveTo>
                      <a:pt x="603500" y="1451403"/>
                    </a:moveTo>
                    <a:cubicBezTo>
                      <a:pt x="590267" y="1451314"/>
                      <a:pt x="584966" y="1467617"/>
                      <a:pt x="593367" y="1475433"/>
                    </a:cubicBezTo>
                    <a:cubicBezTo>
                      <a:pt x="603710" y="1485060"/>
                      <a:pt x="617892" y="1476585"/>
                      <a:pt x="617516" y="1465609"/>
                    </a:cubicBezTo>
                    <a:cubicBezTo>
                      <a:pt x="617210" y="1456695"/>
                      <a:pt x="610437" y="1451449"/>
                      <a:pt x="603500" y="1451403"/>
                    </a:cubicBezTo>
                    <a:close/>
                    <a:moveTo>
                      <a:pt x="458858" y="1088552"/>
                    </a:moveTo>
                    <a:cubicBezTo>
                      <a:pt x="445621" y="1088463"/>
                      <a:pt x="440324" y="1104767"/>
                      <a:pt x="448725" y="1112583"/>
                    </a:cubicBezTo>
                    <a:cubicBezTo>
                      <a:pt x="459013" y="1122159"/>
                      <a:pt x="473254" y="1113792"/>
                      <a:pt x="472878" y="1102762"/>
                    </a:cubicBezTo>
                    <a:cubicBezTo>
                      <a:pt x="472564" y="1093841"/>
                      <a:pt x="465794" y="1088599"/>
                      <a:pt x="458858" y="1088552"/>
                    </a:cubicBezTo>
                    <a:close/>
                    <a:moveTo>
                      <a:pt x="455274" y="1631372"/>
                    </a:moveTo>
                    <a:cubicBezTo>
                      <a:pt x="442041" y="1631283"/>
                      <a:pt x="436740" y="1647590"/>
                      <a:pt x="445141" y="1655403"/>
                    </a:cubicBezTo>
                    <a:cubicBezTo>
                      <a:pt x="455483" y="1665030"/>
                      <a:pt x="469665" y="1656554"/>
                      <a:pt x="469290" y="1645578"/>
                    </a:cubicBezTo>
                    <a:cubicBezTo>
                      <a:pt x="468983" y="1636664"/>
                      <a:pt x="462210" y="1631419"/>
                      <a:pt x="455274" y="1631372"/>
                    </a:cubicBezTo>
                    <a:close/>
                    <a:moveTo>
                      <a:pt x="456467" y="1450430"/>
                    </a:moveTo>
                    <a:cubicBezTo>
                      <a:pt x="443230" y="1450340"/>
                      <a:pt x="437933" y="1466644"/>
                      <a:pt x="446334" y="1474460"/>
                    </a:cubicBezTo>
                    <a:cubicBezTo>
                      <a:pt x="456677" y="1484087"/>
                      <a:pt x="470859" y="1475612"/>
                      <a:pt x="470483" y="1464639"/>
                    </a:cubicBezTo>
                    <a:cubicBezTo>
                      <a:pt x="470177" y="1455726"/>
                      <a:pt x="463403" y="1450476"/>
                      <a:pt x="456467" y="1450430"/>
                    </a:cubicBezTo>
                    <a:close/>
                    <a:moveTo>
                      <a:pt x="317796" y="182882"/>
                    </a:moveTo>
                    <a:cubicBezTo>
                      <a:pt x="304575" y="182793"/>
                      <a:pt x="299255" y="199088"/>
                      <a:pt x="307659" y="206912"/>
                    </a:cubicBezTo>
                    <a:cubicBezTo>
                      <a:pt x="318010" y="216543"/>
                      <a:pt x="332184" y="208052"/>
                      <a:pt x="331812" y="197088"/>
                    </a:cubicBezTo>
                    <a:cubicBezTo>
                      <a:pt x="331502" y="188174"/>
                      <a:pt x="324729" y="182928"/>
                      <a:pt x="317796" y="182882"/>
                    </a:cubicBezTo>
                    <a:close/>
                    <a:moveTo>
                      <a:pt x="605887" y="1089525"/>
                    </a:moveTo>
                    <a:cubicBezTo>
                      <a:pt x="592650" y="1089436"/>
                      <a:pt x="587357" y="1105744"/>
                      <a:pt x="595754" y="1113556"/>
                    </a:cubicBezTo>
                    <a:cubicBezTo>
                      <a:pt x="606108" y="1123191"/>
                      <a:pt x="620287" y="1114673"/>
                      <a:pt x="619903" y="1103731"/>
                    </a:cubicBezTo>
                    <a:cubicBezTo>
                      <a:pt x="619597" y="1094818"/>
                      <a:pt x="612824" y="1089568"/>
                      <a:pt x="605887" y="1089525"/>
                    </a:cubicBezTo>
                    <a:close/>
                    <a:moveTo>
                      <a:pt x="460052" y="907614"/>
                    </a:moveTo>
                    <a:cubicBezTo>
                      <a:pt x="446822" y="907524"/>
                      <a:pt x="441514" y="923828"/>
                      <a:pt x="449918" y="931644"/>
                    </a:cubicBezTo>
                    <a:cubicBezTo>
                      <a:pt x="460269" y="941283"/>
                      <a:pt x="474443" y="932769"/>
                      <a:pt x="474067" y="921819"/>
                    </a:cubicBezTo>
                    <a:cubicBezTo>
                      <a:pt x="473761" y="912906"/>
                      <a:pt x="466988" y="907660"/>
                      <a:pt x="460052" y="907614"/>
                    </a:cubicBezTo>
                    <a:close/>
                    <a:moveTo>
                      <a:pt x="457665" y="1269491"/>
                    </a:moveTo>
                    <a:cubicBezTo>
                      <a:pt x="444428" y="1269402"/>
                      <a:pt x="439130" y="1285705"/>
                      <a:pt x="447531" y="1293521"/>
                    </a:cubicBezTo>
                    <a:cubicBezTo>
                      <a:pt x="457885" y="1303156"/>
                      <a:pt x="472064" y="1294638"/>
                      <a:pt x="471680" y="1283697"/>
                    </a:cubicBezTo>
                    <a:cubicBezTo>
                      <a:pt x="471370" y="1274783"/>
                      <a:pt x="464597" y="1269537"/>
                      <a:pt x="457665" y="1269491"/>
                    </a:cubicBezTo>
                    <a:close/>
                    <a:moveTo>
                      <a:pt x="461245" y="726675"/>
                    </a:moveTo>
                    <a:cubicBezTo>
                      <a:pt x="448012" y="726586"/>
                      <a:pt x="442711" y="742893"/>
                      <a:pt x="451112" y="750705"/>
                    </a:cubicBezTo>
                    <a:cubicBezTo>
                      <a:pt x="461454" y="760332"/>
                      <a:pt x="475637" y="751857"/>
                      <a:pt x="475261" y="740881"/>
                    </a:cubicBezTo>
                    <a:cubicBezTo>
                      <a:pt x="474955" y="731963"/>
                      <a:pt x="468181" y="726718"/>
                      <a:pt x="461245" y="726675"/>
                    </a:cubicBezTo>
                    <a:close/>
                    <a:moveTo>
                      <a:pt x="318990" y="1943"/>
                    </a:moveTo>
                    <a:cubicBezTo>
                      <a:pt x="305757" y="1854"/>
                      <a:pt x="300452" y="18157"/>
                      <a:pt x="308857" y="25974"/>
                    </a:cubicBezTo>
                    <a:cubicBezTo>
                      <a:pt x="319133" y="35539"/>
                      <a:pt x="333386" y="27195"/>
                      <a:pt x="333006" y="16153"/>
                    </a:cubicBezTo>
                    <a:cubicBezTo>
                      <a:pt x="332696" y="7236"/>
                      <a:pt x="325922" y="1990"/>
                      <a:pt x="318990" y="1943"/>
                    </a:cubicBezTo>
                    <a:close/>
                    <a:moveTo>
                      <a:pt x="752920" y="1090495"/>
                    </a:moveTo>
                    <a:cubicBezTo>
                      <a:pt x="739683" y="1090406"/>
                      <a:pt x="734386" y="1106709"/>
                      <a:pt x="742783" y="1114525"/>
                    </a:cubicBezTo>
                    <a:cubicBezTo>
                      <a:pt x="753126" y="1124152"/>
                      <a:pt x="767316" y="1115673"/>
                      <a:pt x="766932" y="1104704"/>
                    </a:cubicBezTo>
                    <a:cubicBezTo>
                      <a:pt x="766630" y="1095787"/>
                      <a:pt x="759857" y="1090541"/>
                      <a:pt x="752920" y="1090495"/>
                    </a:cubicBezTo>
                    <a:close/>
                    <a:moveTo>
                      <a:pt x="750533" y="1452372"/>
                    </a:moveTo>
                    <a:cubicBezTo>
                      <a:pt x="737316" y="1452283"/>
                      <a:pt x="731988" y="1468578"/>
                      <a:pt x="740396" y="1476403"/>
                    </a:cubicBezTo>
                    <a:cubicBezTo>
                      <a:pt x="750747" y="1486033"/>
                      <a:pt x="764921" y="1477542"/>
                      <a:pt x="764549" y="1466582"/>
                    </a:cubicBezTo>
                    <a:cubicBezTo>
                      <a:pt x="764239" y="1457664"/>
                      <a:pt x="757470" y="1452419"/>
                      <a:pt x="750533" y="1452372"/>
                    </a:cubicBezTo>
                    <a:close/>
                    <a:moveTo>
                      <a:pt x="754114" y="909556"/>
                    </a:moveTo>
                    <a:cubicBezTo>
                      <a:pt x="740877" y="909467"/>
                      <a:pt x="735584" y="925774"/>
                      <a:pt x="743981" y="933587"/>
                    </a:cubicBezTo>
                    <a:cubicBezTo>
                      <a:pt x="754335" y="943221"/>
                      <a:pt x="768513" y="934703"/>
                      <a:pt x="768130" y="923766"/>
                    </a:cubicBezTo>
                    <a:cubicBezTo>
                      <a:pt x="767824" y="914848"/>
                      <a:pt x="761050" y="909603"/>
                      <a:pt x="754114" y="909556"/>
                    </a:cubicBezTo>
                    <a:close/>
                    <a:moveTo>
                      <a:pt x="751727" y="1271433"/>
                    </a:moveTo>
                    <a:cubicBezTo>
                      <a:pt x="738494" y="1271344"/>
                      <a:pt x="733193" y="1287648"/>
                      <a:pt x="741594" y="1295464"/>
                    </a:cubicBezTo>
                    <a:cubicBezTo>
                      <a:pt x="751936" y="1305091"/>
                      <a:pt x="766119" y="1296615"/>
                      <a:pt x="765743" y="1285639"/>
                    </a:cubicBezTo>
                    <a:cubicBezTo>
                      <a:pt x="765437" y="1276726"/>
                      <a:pt x="758663" y="1271480"/>
                      <a:pt x="751727" y="1271433"/>
                    </a:cubicBezTo>
                    <a:close/>
                    <a:moveTo>
                      <a:pt x="758888" y="185798"/>
                    </a:moveTo>
                    <a:cubicBezTo>
                      <a:pt x="745628" y="185708"/>
                      <a:pt x="740373" y="202027"/>
                      <a:pt x="748755" y="209828"/>
                    </a:cubicBezTo>
                    <a:cubicBezTo>
                      <a:pt x="759101" y="219459"/>
                      <a:pt x="773287" y="210960"/>
                      <a:pt x="772904" y="200003"/>
                    </a:cubicBezTo>
                    <a:cubicBezTo>
                      <a:pt x="772598" y="191090"/>
                      <a:pt x="765824" y="185844"/>
                      <a:pt x="758888" y="185798"/>
                    </a:cubicBezTo>
                    <a:close/>
                    <a:moveTo>
                      <a:pt x="756501" y="547675"/>
                    </a:moveTo>
                    <a:cubicBezTo>
                      <a:pt x="743256" y="547586"/>
                      <a:pt x="737971" y="563897"/>
                      <a:pt x="746368" y="571705"/>
                    </a:cubicBezTo>
                    <a:cubicBezTo>
                      <a:pt x="756710" y="581332"/>
                      <a:pt x="770893" y="572857"/>
                      <a:pt x="770517" y="561885"/>
                    </a:cubicBezTo>
                    <a:cubicBezTo>
                      <a:pt x="770211" y="552967"/>
                      <a:pt x="763437" y="547721"/>
                      <a:pt x="756501" y="547675"/>
                    </a:cubicBezTo>
                    <a:close/>
                    <a:moveTo>
                      <a:pt x="755307" y="728617"/>
                    </a:moveTo>
                    <a:cubicBezTo>
                      <a:pt x="742094" y="728528"/>
                      <a:pt x="736758" y="744816"/>
                      <a:pt x="745170" y="752648"/>
                    </a:cubicBezTo>
                    <a:cubicBezTo>
                      <a:pt x="755459" y="762224"/>
                      <a:pt x="769699" y="753858"/>
                      <a:pt x="769323" y="742823"/>
                    </a:cubicBezTo>
                    <a:cubicBezTo>
                      <a:pt x="769013" y="733890"/>
                      <a:pt x="762186" y="728660"/>
                      <a:pt x="755307" y="728617"/>
                    </a:cubicBezTo>
                    <a:close/>
                    <a:moveTo>
                      <a:pt x="613052" y="3886"/>
                    </a:moveTo>
                    <a:cubicBezTo>
                      <a:pt x="599819" y="3797"/>
                      <a:pt x="594518" y="20100"/>
                      <a:pt x="602915" y="27916"/>
                    </a:cubicBezTo>
                    <a:cubicBezTo>
                      <a:pt x="613254" y="37539"/>
                      <a:pt x="627448" y="29072"/>
                      <a:pt x="627064" y="18095"/>
                    </a:cubicBezTo>
                    <a:cubicBezTo>
                      <a:pt x="626762" y="9178"/>
                      <a:pt x="619988" y="3932"/>
                      <a:pt x="613052" y="3886"/>
                    </a:cubicBezTo>
                    <a:close/>
                    <a:moveTo>
                      <a:pt x="609472" y="546706"/>
                    </a:moveTo>
                    <a:cubicBezTo>
                      <a:pt x="596239" y="546616"/>
                      <a:pt x="590938" y="562924"/>
                      <a:pt x="599339" y="570736"/>
                    </a:cubicBezTo>
                    <a:cubicBezTo>
                      <a:pt x="609681" y="580363"/>
                      <a:pt x="623863" y="571888"/>
                      <a:pt x="623488" y="560911"/>
                    </a:cubicBezTo>
                    <a:cubicBezTo>
                      <a:pt x="623178" y="551998"/>
                      <a:pt x="616404" y="546752"/>
                      <a:pt x="609472" y="546706"/>
                    </a:cubicBezTo>
                    <a:close/>
                    <a:moveTo>
                      <a:pt x="749340" y="1633314"/>
                    </a:moveTo>
                    <a:cubicBezTo>
                      <a:pt x="736103" y="1633225"/>
                      <a:pt x="730806" y="1649529"/>
                      <a:pt x="739203" y="1657345"/>
                    </a:cubicBezTo>
                    <a:cubicBezTo>
                      <a:pt x="749545" y="1666972"/>
                      <a:pt x="763736" y="1658497"/>
                      <a:pt x="763352" y="1647520"/>
                    </a:cubicBezTo>
                    <a:cubicBezTo>
                      <a:pt x="763046" y="1638607"/>
                      <a:pt x="756272" y="1633361"/>
                      <a:pt x="749340" y="1633314"/>
                    </a:cubicBezTo>
                    <a:close/>
                    <a:moveTo>
                      <a:pt x="610665" y="365763"/>
                    </a:moveTo>
                    <a:cubicBezTo>
                      <a:pt x="597432" y="365678"/>
                      <a:pt x="592131" y="381977"/>
                      <a:pt x="600532" y="389797"/>
                    </a:cubicBezTo>
                    <a:cubicBezTo>
                      <a:pt x="610878" y="399428"/>
                      <a:pt x="625065" y="390930"/>
                      <a:pt x="624681" y="379977"/>
                    </a:cubicBezTo>
                    <a:cubicBezTo>
                      <a:pt x="624371" y="371059"/>
                      <a:pt x="617598" y="365810"/>
                      <a:pt x="610665" y="365763"/>
                    </a:cubicBezTo>
                    <a:close/>
                    <a:moveTo>
                      <a:pt x="608278" y="727644"/>
                    </a:moveTo>
                    <a:cubicBezTo>
                      <a:pt x="595049" y="727555"/>
                      <a:pt x="589740" y="743858"/>
                      <a:pt x="598141" y="751675"/>
                    </a:cubicBezTo>
                    <a:cubicBezTo>
                      <a:pt x="608484" y="761302"/>
                      <a:pt x="622666" y="752826"/>
                      <a:pt x="622290" y="741850"/>
                    </a:cubicBezTo>
                    <a:cubicBezTo>
                      <a:pt x="621984" y="732937"/>
                      <a:pt x="615211" y="727691"/>
                      <a:pt x="608278" y="727644"/>
                    </a:cubicBezTo>
                    <a:close/>
                    <a:moveTo>
                      <a:pt x="607081" y="908583"/>
                    </a:moveTo>
                    <a:cubicBezTo>
                      <a:pt x="593863" y="908494"/>
                      <a:pt x="588535" y="924785"/>
                      <a:pt x="596944" y="932613"/>
                    </a:cubicBezTo>
                    <a:cubicBezTo>
                      <a:pt x="607232" y="942190"/>
                      <a:pt x="621473" y="933823"/>
                      <a:pt x="621097" y="922789"/>
                    </a:cubicBezTo>
                    <a:cubicBezTo>
                      <a:pt x="620791" y="913875"/>
                      <a:pt x="614017" y="908629"/>
                      <a:pt x="607081" y="908583"/>
                    </a:cubicBezTo>
                    <a:close/>
                    <a:moveTo>
                      <a:pt x="611859" y="184824"/>
                    </a:moveTo>
                    <a:cubicBezTo>
                      <a:pt x="598591" y="184735"/>
                      <a:pt x="593348" y="201062"/>
                      <a:pt x="601726" y="208855"/>
                    </a:cubicBezTo>
                    <a:cubicBezTo>
                      <a:pt x="612072" y="218486"/>
                      <a:pt x="626258" y="209987"/>
                      <a:pt x="625875" y="199030"/>
                    </a:cubicBezTo>
                    <a:cubicBezTo>
                      <a:pt x="625568" y="190132"/>
                      <a:pt x="618810" y="184871"/>
                      <a:pt x="611859" y="184824"/>
                    </a:cubicBezTo>
                    <a:close/>
                    <a:moveTo>
                      <a:pt x="757694" y="366736"/>
                    </a:moveTo>
                    <a:cubicBezTo>
                      <a:pt x="744469" y="366651"/>
                      <a:pt x="739152" y="382947"/>
                      <a:pt x="747561" y="390767"/>
                    </a:cubicBezTo>
                    <a:cubicBezTo>
                      <a:pt x="757908" y="400398"/>
                      <a:pt x="772094" y="391903"/>
                      <a:pt x="771710" y="380942"/>
                    </a:cubicBezTo>
                    <a:cubicBezTo>
                      <a:pt x="771404" y="372028"/>
                      <a:pt x="764631" y="366783"/>
                      <a:pt x="757694" y="366736"/>
                    </a:cubicBezTo>
                    <a:close/>
                    <a:moveTo>
                      <a:pt x="22537" y="361882"/>
                    </a:moveTo>
                    <a:cubicBezTo>
                      <a:pt x="9300" y="361793"/>
                      <a:pt x="4003" y="378100"/>
                      <a:pt x="12404" y="385913"/>
                    </a:cubicBezTo>
                    <a:cubicBezTo>
                      <a:pt x="22746" y="395539"/>
                      <a:pt x="36928" y="387064"/>
                      <a:pt x="36553" y="376092"/>
                    </a:cubicBezTo>
                    <a:cubicBezTo>
                      <a:pt x="36243" y="367174"/>
                      <a:pt x="29473" y="361925"/>
                      <a:pt x="22537" y="361882"/>
                    </a:cubicBezTo>
                    <a:close/>
                    <a:moveTo>
                      <a:pt x="163598" y="1267548"/>
                    </a:moveTo>
                    <a:cubicBezTo>
                      <a:pt x="150385" y="1267459"/>
                      <a:pt x="145049" y="1283747"/>
                      <a:pt x="153461" y="1291579"/>
                    </a:cubicBezTo>
                    <a:cubicBezTo>
                      <a:pt x="163750" y="1301156"/>
                      <a:pt x="177990" y="1292789"/>
                      <a:pt x="177614" y="1281754"/>
                    </a:cubicBezTo>
                    <a:cubicBezTo>
                      <a:pt x="177304" y="1272841"/>
                      <a:pt x="170535" y="1267595"/>
                      <a:pt x="163598" y="1267548"/>
                    </a:cubicBezTo>
                    <a:close/>
                    <a:moveTo>
                      <a:pt x="23730" y="180939"/>
                    </a:moveTo>
                    <a:cubicBezTo>
                      <a:pt x="10470" y="180850"/>
                      <a:pt x="5215" y="197169"/>
                      <a:pt x="13597" y="204970"/>
                    </a:cubicBezTo>
                    <a:cubicBezTo>
                      <a:pt x="23939" y="214597"/>
                      <a:pt x="38122" y="206122"/>
                      <a:pt x="37746" y="195145"/>
                    </a:cubicBezTo>
                    <a:cubicBezTo>
                      <a:pt x="37440" y="186232"/>
                      <a:pt x="30667" y="180986"/>
                      <a:pt x="23730" y="180939"/>
                    </a:cubicBezTo>
                    <a:close/>
                    <a:moveTo>
                      <a:pt x="21343" y="542821"/>
                    </a:moveTo>
                    <a:cubicBezTo>
                      <a:pt x="8164" y="542735"/>
                      <a:pt x="2770" y="559000"/>
                      <a:pt x="11206" y="566851"/>
                    </a:cubicBezTo>
                    <a:cubicBezTo>
                      <a:pt x="21549" y="576478"/>
                      <a:pt x="35735" y="568003"/>
                      <a:pt x="35359" y="557030"/>
                    </a:cubicBezTo>
                    <a:cubicBezTo>
                      <a:pt x="35049" y="548094"/>
                      <a:pt x="28221" y="542867"/>
                      <a:pt x="21343" y="542821"/>
                    </a:cubicBezTo>
                    <a:close/>
                    <a:moveTo>
                      <a:pt x="162405" y="1448487"/>
                    </a:moveTo>
                    <a:cubicBezTo>
                      <a:pt x="149145" y="1448398"/>
                      <a:pt x="143890" y="1464717"/>
                      <a:pt x="152272" y="1472518"/>
                    </a:cubicBezTo>
                    <a:cubicBezTo>
                      <a:pt x="162626" y="1482152"/>
                      <a:pt x="176804" y="1473634"/>
                      <a:pt x="176421" y="1462693"/>
                    </a:cubicBezTo>
                    <a:cubicBezTo>
                      <a:pt x="176115" y="1453779"/>
                      <a:pt x="169341" y="1448534"/>
                      <a:pt x="162405" y="1448487"/>
                    </a:cubicBezTo>
                    <a:close/>
                    <a:moveTo>
                      <a:pt x="161211" y="1629430"/>
                    </a:moveTo>
                    <a:cubicBezTo>
                      <a:pt x="147943" y="1629340"/>
                      <a:pt x="142701" y="1645667"/>
                      <a:pt x="151078" y="1653460"/>
                    </a:cubicBezTo>
                    <a:cubicBezTo>
                      <a:pt x="161425" y="1663091"/>
                      <a:pt x="175611" y="1654604"/>
                      <a:pt x="175227" y="1643636"/>
                    </a:cubicBezTo>
                    <a:cubicBezTo>
                      <a:pt x="174921" y="1634722"/>
                      <a:pt x="168148" y="1629476"/>
                      <a:pt x="161211" y="1629430"/>
                    </a:cubicBezTo>
                    <a:close/>
                    <a:moveTo>
                      <a:pt x="14922" y="4068"/>
                    </a:moveTo>
                    <a:cubicBezTo>
                      <a:pt x="6374" y="11908"/>
                      <a:pt x="11578" y="28145"/>
                      <a:pt x="24738" y="28230"/>
                    </a:cubicBezTo>
                    <a:cubicBezTo>
                      <a:pt x="38002" y="28319"/>
                      <a:pt x="43249" y="11997"/>
                      <a:pt x="34871" y="4200"/>
                    </a:cubicBezTo>
                    <a:cubicBezTo>
                      <a:pt x="28481" y="-1748"/>
                      <a:pt x="20057" y="-999"/>
                      <a:pt x="14922" y="4068"/>
                    </a:cubicBezTo>
                    <a:close/>
                    <a:moveTo>
                      <a:pt x="20150" y="723759"/>
                    </a:moveTo>
                    <a:cubicBezTo>
                      <a:pt x="6913" y="723670"/>
                      <a:pt x="1616" y="739974"/>
                      <a:pt x="10017" y="747790"/>
                    </a:cubicBezTo>
                    <a:cubicBezTo>
                      <a:pt x="20363" y="757421"/>
                      <a:pt x="34549" y="748922"/>
                      <a:pt x="34166" y="737965"/>
                    </a:cubicBezTo>
                    <a:cubicBezTo>
                      <a:pt x="33859" y="729067"/>
                      <a:pt x="27101" y="723806"/>
                      <a:pt x="20150" y="723759"/>
                    </a:cubicBezTo>
                    <a:close/>
                    <a:moveTo>
                      <a:pt x="15372" y="1447518"/>
                    </a:moveTo>
                    <a:cubicBezTo>
                      <a:pt x="2154" y="1447429"/>
                      <a:pt x="-3174" y="1463720"/>
                      <a:pt x="5239" y="1471548"/>
                    </a:cubicBezTo>
                    <a:cubicBezTo>
                      <a:pt x="15527" y="1481125"/>
                      <a:pt x="29767" y="1472758"/>
                      <a:pt x="29392" y="1461728"/>
                    </a:cubicBezTo>
                    <a:cubicBezTo>
                      <a:pt x="29082" y="1452806"/>
                      <a:pt x="22312" y="1447564"/>
                      <a:pt x="15372" y="1447518"/>
                    </a:cubicBezTo>
                    <a:close/>
                    <a:moveTo>
                      <a:pt x="18956" y="904698"/>
                    </a:moveTo>
                    <a:cubicBezTo>
                      <a:pt x="5715" y="904609"/>
                      <a:pt x="426" y="920916"/>
                      <a:pt x="8819" y="928728"/>
                    </a:cubicBezTo>
                    <a:cubicBezTo>
                      <a:pt x="19173" y="938363"/>
                      <a:pt x="33352" y="929845"/>
                      <a:pt x="32968" y="918908"/>
                    </a:cubicBezTo>
                    <a:cubicBezTo>
                      <a:pt x="32666" y="909990"/>
                      <a:pt x="25889" y="904744"/>
                      <a:pt x="18956" y="904698"/>
                    </a:cubicBezTo>
                    <a:close/>
                    <a:moveTo>
                      <a:pt x="1642086" y="38920"/>
                    </a:moveTo>
                    <a:cubicBezTo>
                      <a:pt x="1655335" y="39005"/>
                      <a:pt x="1660609" y="22694"/>
                      <a:pt x="1652223" y="14889"/>
                    </a:cubicBezTo>
                    <a:cubicBezTo>
                      <a:pt x="1641927" y="5309"/>
                      <a:pt x="1627729" y="13652"/>
                      <a:pt x="1628070" y="24714"/>
                    </a:cubicBezTo>
                    <a:cubicBezTo>
                      <a:pt x="1628411" y="33662"/>
                      <a:pt x="1635196" y="38873"/>
                      <a:pt x="1642086" y="38920"/>
                    </a:cubicBezTo>
                    <a:close/>
                    <a:moveTo>
                      <a:pt x="14178" y="1628456"/>
                    </a:moveTo>
                    <a:cubicBezTo>
                      <a:pt x="918" y="1628367"/>
                      <a:pt x="-4336" y="1644686"/>
                      <a:pt x="4045" y="1652487"/>
                    </a:cubicBezTo>
                    <a:cubicBezTo>
                      <a:pt x="14333" y="1662064"/>
                      <a:pt x="28539" y="1653724"/>
                      <a:pt x="28194" y="1642662"/>
                    </a:cubicBezTo>
                    <a:cubicBezTo>
                      <a:pt x="27853" y="1633714"/>
                      <a:pt x="21068" y="1628503"/>
                      <a:pt x="14178" y="1628456"/>
                    </a:cubicBezTo>
                    <a:close/>
                    <a:moveTo>
                      <a:pt x="316603" y="363824"/>
                    </a:moveTo>
                    <a:cubicBezTo>
                      <a:pt x="303366" y="363735"/>
                      <a:pt x="298069" y="380039"/>
                      <a:pt x="306466" y="387855"/>
                    </a:cubicBezTo>
                    <a:cubicBezTo>
                      <a:pt x="316808" y="397482"/>
                      <a:pt x="330999" y="389006"/>
                      <a:pt x="330615" y="378030"/>
                    </a:cubicBezTo>
                    <a:cubicBezTo>
                      <a:pt x="330309" y="369117"/>
                      <a:pt x="323535" y="363867"/>
                      <a:pt x="316603" y="363824"/>
                    </a:cubicBezTo>
                    <a:close/>
                    <a:moveTo>
                      <a:pt x="17763" y="1085641"/>
                    </a:moveTo>
                    <a:cubicBezTo>
                      <a:pt x="4530" y="1085551"/>
                      <a:pt x="-775" y="1101855"/>
                      <a:pt x="7630" y="1109671"/>
                    </a:cubicBezTo>
                    <a:cubicBezTo>
                      <a:pt x="17972" y="1119298"/>
                      <a:pt x="32154" y="1110823"/>
                      <a:pt x="31779" y="1099846"/>
                    </a:cubicBezTo>
                    <a:cubicBezTo>
                      <a:pt x="31469" y="1090933"/>
                      <a:pt x="24695" y="1085683"/>
                      <a:pt x="17763" y="1085641"/>
                    </a:cubicBezTo>
                    <a:close/>
                    <a:moveTo>
                      <a:pt x="16569" y="1266579"/>
                    </a:moveTo>
                    <a:cubicBezTo>
                      <a:pt x="3324" y="1266490"/>
                      <a:pt x="-1961" y="1282801"/>
                      <a:pt x="6436" y="1290610"/>
                    </a:cubicBezTo>
                    <a:cubicBezTo>
                      <a:pt x="16778" y="1300237"/>
                      <a:pt x="30961" y="1291761"/>
                      <a:pt x="30585" y="1280789"/>
                    </a:cubicBezTo>
                    <a:cubicBezTo>
                      <a:pt x="30275" y="1271871"/>
                      <a:pt x="23502" y="1266626"/>
                      <a:pt x="16569" y="1266579"/>
                    </a:cubicBezTo>
                    <a:close/>
                    <a:moveTo>
                      <a:pt x="308245" y="1630399"/>
                    </a:moveTo>
                    <a:cubicBezTo>
                      <a:pt x="295008" y="1630310"/>
                      <a:pt x="289714" y="1646617"/>
                      <a:pt x="298111" y="1654429"/>
                    </a:cubicBezTo>
                    <a:cubicBezTo>
                      <a:pt x="308454" y="1664056"/>
                      <a:pt x="322636" y="1655581"/>
                      <a:pt x="322260" y="1644609"/>
                    </a:cubicBezTo>
                    <a:cubicBezTo>
                      <a:pt x="321950" y="1635691"/>
                      <a:pt x="315177" y="1630445"/>
                      <a:pt x="308245" y="1630399"/>
                    </a:cubicBezTo>
                    <a:close/>
                    <a:moveTo>
                      <a:pt x="311825" y="1087579"/>
                    </a:moveTo>
                    <a:cubicBezTo>
                      <a:pt x="298611" y="1087494"/>
                      <a:pt x="293275" y="1103778"/>
                      <a:pt x="301688" y="1111610"/>
                    </a:cubicBezTo>
                    <a:cubicBezTo>
                      <a:pt x="312030" y="1121237"/>
                      <a:pt x="326217" y="1112761"/>
                      <a:pt x="325841" y="1101785"/>
                    </a:cubicBezTo>
                    <a:cubicBezTo>
                      <a:pt x="325531" y="1092875"/>
                      <a:pt x="318761" y="1087626"/>
                      <a:pt x="311825" y="1087579"/>
                    </a:cubicBezTo>
                    <a:close/>
                    <a:moveTo>
                      <a:pt x="309438" y="1449460"/>
                    </a:moveTo>
                    <a:cubicBezTo>
                      <a:pt x="296201" y="1449371"/>
                      <a:pt x="290904" y="1465675"/>
                      <a:pt x="299301" y="1473491"/>
                    </a:cubicBezTo>
                    <a:cubicBezTo>
                      <a:pt x="309647" y="1483122"/>
                      <a:pt x="323834" y="1474635"/>
                      <a:pt x="323450" y="1463666"/>
                    </a:cubicBezTo>
                    <a:cubicBezTo>
                      <a:pt x="323148" y="1454753"/>
                      <a:pt x="316370" y="1449507"/>
                      <a:pt x="309438" y="1449460"/>
                    </a:cubicBezTo>
                    <a:close/>
                    <a:moveTo>
                      <a:pt x="310632" y="1268522"/>
                    </a:moveTo>
                    <a:cubicBezTo>
                      <a:pt x="297364" y="1268432"/>
                      <a:pt x="292121" y="1284759"/>
                      <a:pt x="300498" y="1292552"/>
                    </a:cubicBezTo>
                    <a:cubicBezTo>
                      <a:pt x="310852" y="1302187"/>
                      <a:pt x="325031" y="1293669"/>
                      <a:pt x="324647" y="1282731"/>
                    </a:cubicBezTo>
                    <a:cubicBezTo>
                      <a:pt x="324341" y="1273829"/>
                      <a:pt x="317583" y="1268568"/>
                      <a:pt x="310632" y="1268522"/>
                    </a:cubicBezTo>
                    <a:close/>
                    <a:moveTo>
                      <a:pt x="315406" y="544763"/>
                    </a:moveTo>
                    <a:cubicBezTo>
                      <a:pt x="302169" y="544674"/>
                      <a:pt x="296871" y="560977"/>
                      <a:pt x="305272" y="568794"/>
                    </a:cubicBezTo>
                    <a:cubicBezTo>
                      <a:pt x="315626" y="578428"/>
                      <a:pt x="329805" y="569910"/>
                      <a:pt x="329421" y="558969"/>
                    </a:cubicBezTo>
                    <a:cubicBezTo>
                      <a:pt x="329115" y="550071"/>
                      <a:pt x="322357" y="544810"/>
                      <a:pt x="315406" y="544763"/>
                    </a:cubicBezTo>
                    <a:close/>
                    <a:moveTo>
                      <a:pt x="314212" y="725702"/>
                    </a:moveTo>
                    <a:cubicBezTo>
                      <a:pt x="300979" y="725613"/>
                      <a:pt x="295678" y="741916"/>
                      <a:pt x="304079" y="749732"/>
                    </a:cubicBezTo>
                    <a:cubicBezTo>
                      <a:pt x="314425" y="759363"/>
                      <a:pt x="328612" y="750876"/>
                      <a:pt x="328228" y="739911"/>
                    </a:cubicBezTo>
                    <a:cubicBezTo>
                      <a:pt x="327922" y="730994"/>
                      <a:pt x="321148" y="725748"/>
                      <a:pt x="314212" y="725702"/>
                    </a:cubicBezTo>
                    <a:close/>
                    <a:moveTo>
                      <a:pt x="313019" y="906640"/>
                    </a:moveTo>
                    <a:cubicBezTo>
                      <a:pt x="299785" y="906551"/>
                      <a:pt x="294484" y="922859"/>
                      <a:pt x="302885" y="930671"/>
                    </a:cubicBezTo>
                    <a:cubicBezTo>
                      <a:pt x="313228" y="940298"/>
                      <a:pt x="327410" y="931822"/>
                      <a:pt x="327034" y="920850"/>
                    </a:cubicBezTo>
                    <a:cubicBezTo>
                      <a:pt x="326728" y="911933"/>
                      <a:pt x="319955" y="906687"/>
                      <a:pt x="313019" y="906640"/>
                    </a:cubicBezTo>
                    <a:close/>
                    <a:moveTo>
                      <a:pt x="164792" y="1086610"/>
                    </a:moveTo>
                    <a:cubicBezTo>
                      <a:pt x="151559" y="1086521"/>
                      <a:pt x="146258" y="1102828"/>
                      <a:pt x="154655" y="1110640"/>
                    </a:cubicBezTo>
                    <a:cubicBezTo>
                      <a:pt x="164997" y="1120267"/>
                      <a:pt x="179180" y="1111792"/>
                      <a:pt x="178804" y="1100820"/>
                    </a:cubicBezTo>
                    <a:cubicBezTo>
                      <a:pt x="178502" y="1091902"/>
                      <a:pt x="171728" y="1086656"/>
                      <a:pt x="164792" y="1086610"/>
                    </a:cubicBezTo>
                    <a:close/>
                    <a:moveTo>
                      <a:pt x="167179" y="724732"/>
                    </a:moveTo>
                    <a:cubicBezTo>
                      <a:pt x="153911" y="724643"/>
                      <a:pt x="148668" y="740970"/>
                      <a:pt x="157046" y="748763"/>
                    </a:cubicBezTo>
                    <a:cubicBezTo>
                      <a:pt x="167400" y="758398"/>
                      <a:pt x="181578" y="749880"/>
                      <a:pt x="181195" y="738938"/>
                    </a:cubicBezTo>
                    <a:cubicBezTo>
                      <a:pt x="180889" y="730025"/>
                      <a:pt x="174115" y="724775"/>
                      <a:pt x="167179" y="724732"/>
                    </a:cubicBezTo>
                    <a:close/>
                    <a:moveTo>
                      <a:pt x="165985" y="905671"/>
                    </a:moveTo>
                    <a:cubicBezTo>
                      <a:pt x="152752" y="905582"/>
                      <a:pt x="147451" y="921885"/>
                      <a:pt x="155852" y="929702"/>
                    </a:cubicBezTo>
                    <a:cubicBezTo>
                      <a:pt x="166199" y="939333"/>
                      <a:pt x="180385" y="930845"/>
                      <a:pt x="180001" y="919877"/>
                    </a:cubicBezTo>
                    <a:cubicBezTo>
                      <a:pt x="179695" y="910963"/>
                      <a:pt x="172922" y="905718"/>
                      <a:pt x="165985" y="905671"/>
                    </a:cubicBezTo>
                    <a:close/>
                    <a:moveTo>
                      <a:pt x="168376" y="543790"/>
                    </a:moveTo>
                    <a:cubicBezTo>
                      <a:pt x="155108" y="543701"/>
                      <a:pt x="149865" y="560027"/>
                      <a:pt x="158243" y="567821"/>
                    </a:cubicBezTo>
                    <a:cubicBezTo>
                      <a:pt x="168597" y="577455"/>
                      <a:pt x="182776" y="568937"/>
                      <a:pt x="182392" y="557996"/>
                    </a:cubicBezTo>
                    <a:cubicBezTo>
                      <a:pt x="182082" y="549098"/>
                      <a:pt x="175324" y="543836"/>
                      <a:pt x="168376" y="543790"/>
                    </a:cubicBezTo>
                    <a:close/>
                    <a:moveTo>
                      <a:pt x="169570" y="362851"/>
                    </a:moveTo>
                    <a:cubicBezTo>
                      <a:pt x="156337" y="362762"/>
                      <a:pt x="151036" y="379066"/>
                      <a:pt x="159433" y="386882"/>
                    </a:cubicBezTo>
                    <a:cubicBezTo>
                      <a:pt x="169783" y="396513"/>
                      <a:pt x="183958" y="388022"/>
                      <a:pt x="183586" y="377057"/>
                    </a:cubicBezTo>
                    <a:cubicBezTo>
                      <a:pt x="183276" y="368144"/>
                      <a:pt x="176502" y="362898"/>
                      <a:pt x="169570" y="362851"/>
                    </a:cubicBezTo>
                    <a:close/>
                    <a:moveTo>
                      <a:pt x="171957" y="974"/>
                    </a:moveTo>
                    <a:cubicBezTo>
                      <a:pt x="158720" y="885"/>
                      <a:pt x="153423" y="17188"/>
                      <a:pt x="161824" y="25005"/>
                    </a:cubicBezTo>
                    <a:cubicBezTo>
                      <a:pt x="172166" y="34631"/>
                      <a:pt x="186349" y="26156"/>
                      <a:pt x="185973" y="15180"/>
                    </a:cubicBezTo>
                    <a:cubicBezTo>
                      <a:pt x="185667" y="6266"/>
                      <a:pt x="178893" y="1017"/>
                      <a:pt x="171957" y="974"/>
                    </a:cubicBezTo>
                    <a:close/>
                    <a:moveTo>
                      <a:pt x="170763" y="181913"/>
                    </a:moveTo>
                    <a:cubicBezTo>
                      <a:pt x="157530" y="181823"/>
                      <a:pt x="152225" y="198127"/>
                      <a:pt x="160630" y="205943"/>
                    </a:cubicBezTo>
                    <a:cubicBezTo>
                      <a:pt x="170973" y="215570"/>
                      <a:pt x="185155" y="207095"/>
                      <a:pt x="184779" y="196122"/>
                    </a:cubicBezTo>
                    <a:cubicBezTo>
                      <a:pt x="184473" y="187205"/>
                      <a:pt x="177700" y="181959"/>
                      <a:pt x="170763" y="181913"/>
                    </a:cubicBezTo>
                    <a:close/>
                    <a:moveTo>
                      <a:pt x="1489275" y="914410"/>
                    </a:moveTo>
                    <a:cubicBezTo>
                      <a:pt x="1476097" y="914325"/>
                      <a:pt x="1470703" y="930590"/>
                      <a:pt x="1479138" y="938441"/>
                    </a:cubicBezTo>
                    <a:cubicBezTo>
                      <a:pt x="1489481" y="948068"/>
                      <a:pt x="1503671" y="939592"/>
                      <a:pt x="1503287" y="928616"/>
                    </a:cubicBezTo>
                    <a:cubicBezTo>
                      <a:pt x="1502981" y="919702"/>
                      <a:pt x="1496208" y="914457"/>
                      <a:pt x="1489275" y="914410"/>
                    </a:cubicBezTo>
                    <a:close/>
                    <a:moveTo>
                      <a:pt x="1347016" y="189682"/>
                    </a:moveTo>
                    <a:cubicBezTo>
                      <a:pt x="1333772" y="189597"/>
                      <a:pt x="1328490" y="205901"/>
                      <a:pt x="1336883" y="213713"/>
                    </a:cubicBezTo>
                    <a:cubicBezTo>
                      <a:pt x="1347171" y="223290"/>
                      <a:pt x="1361412" y="214923"/>
                      <a:pt x="1361036" y="203892"/>
                    </a:cubicBezTo>
                    <a:cubicBezTo>
                      <a:pt x="1360722" y="194971"/>
                      <a:pt x="1353953" y="189729"/>
                      <a:pt x="1347016" y="189682"/>
                    </a:cubicBezTo>
                    <a:close/>
                    <a:moveTo>
                      <a:pt x="1348210" y="8744"/>
                    </a:moveTo>
                    <a:cubicBezTo>
                      <a:pt x="1334969" y="8655"/>
                      <a:pt x="1329680" y="24966"/>
                      <a:pt x="1338077" y="32774"/>
                    </a:cubicBezTo>
                    <a:cubicBezTo>
                      <a:pt x="1348419" y="42401"/>
                      <a:pt x="1362602" y="33926"/>
                      <a:pt x="1362226" y="22954"/>
                    </a:cubicBezTo>
                    <a:cubicBezTo>
                      <a:pt x="1361920" y="14036"/>
                      <a:pt x="1355146" y="8786"/>
                      <a:pt x="1348210" y="8744"/>
                    </a:cubicBezTo>
                    <a:close/>
                    <a:moveTo>
                      <a:pt x="1345823" y="370621"/>
                    </a:moveTo>
                    <a:cubicBezTo>
                      <a:pt x="1332586" y="370532"/>
                      <a:pt x="1327289" y="386835"/>
                      <a:pt x="1335690" y="394652"/>
                    </a:cubicBezTo>
                    <a:cubicBezTo>
                      <a:pt x="1346032" y="404279"/>
                      <a:pt x="1360222" y="395795"/>
                      <a:pt x="1359839" y="384827"/>
                    </a:cubicBezTo>
                    <a:cubicBezTo>
                      <a:pt x="1359533" y="375913"/>
                      <a:pt x="1352759" y="370668"/>
                      <a:pt x="1345823" y="370621"/>
                    </a:cubicBezTo>
                    <a:close/>
                    <a:moveTo>
                      <a:pt x="1344629" y="551560"/>
                    </a:moveTo>
                    <a:cubicBezTo>
                      <a:pt x="1331361" y="551471"/>
                      <a:pt x="1326118" y="567797"/>
                      <a:pt x="1334496" y="575590"/>
                    </a:cubicBezTo>
                    <a:cubicBezTo>
                      <a:pt x="1344842" y="585221"/>
                      <a:pt x="1359029" y="576734"/>
                      <a:pt x="1358645" y="565769"/>
                    </a:cubicBezTo>
                    <a:cubicBezTo>
                      <a:pt x="1358339" y="556852"/>
                      <a:pt x="1351566" y="551606"/>
                      <a:pt x="1344629" y="551560"/>
                    </a:cubicBezTo>
                    <a:close/>
                    <a:moveTo>
                      <a:pt x="1486885" y="1276291"/>
                    </a:moveTo>
                    <a:cubicBezTo>
                      <a:pt x="1473648" y="1276202"/>
                      <a:pt x="1468354" y="1292509"/>
                      <a:pt x="1476751" y="1300322"/>
                    </a:cubicBezTo>
                    <a:cubicBezTo>
                      <a:pt x="1487098" y="1309953"/>
                      <a:pt x="1501284" y="1301466"/>
                      <a:pt x="1500900" y="1290497"/>
                    </a:cubicBezTo>
                    <a:cubicBezTo>
                      <a:pt x="1500594" y="1281584"/>
                      <a:pt x="1493821" y="1276338"/>
                      <a:pt x="1486885" y="1276291"/>
                    </a:cubicBezTo>
                    <a:close/>
                    <a:moveTo>
                      <a:pt x="1484498" y="1638169"/>
                    </a:moveTo>
                    <a:cubicBezTo>
                      <a:pt x="1471268" y="1638080"/>
                      <a:pt x="1465960" y="1654383"/>
                      <a:pt x="1474364" y="1662199"/>
                    </a:cubicBezTo>
                    <a:cubicBezTo>
                      <a:pt x="1484719" y="1671842"/>
                      <a:pt x="1498889" y="1663316"/>
                      <a:pt x="1498513" y="1652378"/>
                    </a:cubicBezTo>
                    <a:cubicBezTo>
                      <a:pt x="1498207" y="1643461"/>
                      <a:pt x="1491434" y="1638215"/>
                      <a:pt x="1484498" y="1638169"/>
                    </a:cubicBezTo>
                    <a:close/>
                    <a:moveTo>
                      <a:pt x="1485691" y="1457230"/>
                    </a:moveTo>
                    <a:cubicBezTo>
                      <a:pt x="1472454" y="1457141"/>
                      <a:pt x="1467157" y="1473448"/>
                      <a:pt x="1475558" y="1481261"/>
                    </a:cubicBezTo>
                    <a:cubicBezTo>
                      <a:pt x="1485900" y="1490888"/>
                      <a:pt x="1500083" y="1482412"/>
                      <a:pt x="1499707" y="1471436"/>
                    </a:cubicBezTo>
                    <a:cubicBezTo>
                      <a:pt x="1499401" y="1462522"/>
                      <a:pt x="1492627" y="1457277"/>
                      <a:pt x="1485691" y="1457230"/>
                    </a:cubicBezTo>
                    <a:close/>
                    <a:moveTo>
                      <a:pt x="1339852" y="1275318"/>
                    </a:moveTo>
                    <a:cubicBezTo>
                      <a:pt x="1326591" y="1275229"/>
                      <a:pt x="1321337" y="1291548"/>
                      <a:pt x="1329718" y="1299349"/>
                    </a:cubicBezTo>
                    <a:cubicBezTo>
                      <a:pt x="1340072" y="1308984"/>
                      <a:pt x="1354251" y="1300465"/>
                      <a:pt x="1353867" y="1289524"/>
                    </a:cubicBezTo>
                    <a:cubicBezTo>
                      <a:pt x="1353561" y="1280626"/>
                      <a:pt x="1346803" y="1275365"/>
                      <a:pt x="1339852" y="1275318"/>
                    </a:cubicBezTo>
                    <a:close/>
                    <a:moveTo>
                      <a:pt x="1488078" y="1095353"/>
                    </a:moveTo>
                    <a:cubicBezTo>
                      <a:pt x="1474845" y="1095264"/>
                      <a:pt x="1469544" y="1111567"/>
                      <a:pt x="1477945" y="1119383"/>
                    </a:cubicBezTo>
                    <a:cubicBezTo>
                      <a:pt x="1488299" y="1129018"/>
                      <a:pt x="1502478" y="1120500"/>
                      <a:pt x="1502094" y="1109559"/>
                    </a:cubicBezTo>
                    <a:cubicBezTo>
                      <a:pt x="1501788" y="1100657"/>
                      <a:pt x="1495030" y="1095395"/>
                      <a:pt x="1488078" y="1095353"/>
                    </a:cubicBezTo>
                    <a:close/>
                    <a:moveTo>
                      <a:pt x="1338658" y="1456257"/>
                    </a:moveTo>
                    <a:cubicBezTo>
                      <a:pt x="1325421" y="1456168"/>
                      <a:pt x="1320124" y="1472475"/>
                      <a:pt x="1328525" y="1480287"/>
                    </a:cubicBezTo>
                    <a:cubicBezTo>
                      <a:pt x="1338871" y="1489918"/>
                      <a:pt x="1353057" y="1481431"/>
                      <a:pt x="1352674" y="1470467"/>
                    </a:cubicBezTo>
                    <a:cubicBezTo>
                      <a:pt x="1352368" y="1461553"/>
                      <a:pt x="1345594" y="1456303"/>
                      <a:pt x="1338658" y="1456257"/>
                    </a:cubicBezTo>
                    <a:close/>
                    <a:moveTo>
                      <a:pt x="1337465" y="1637199"/>
                    </a:moveTo>
                    <a:cubicBezTo>
                      <a:pt x="1324227" y="1637110"/>
                      <a:pt x="1318930" y="1653417"/>
                      <a:pt x="1327331" y="1661230"/>
                    </a:cubicBezTo>
                    <a:cubicBezTo>
                      <a:pt x="1337674" y="1670857"/>
                      <a:pt x="1351856" y="1662381"/>
                      <a:pt x="1351480" y="1651405"/>
                    </a:cubicBezTo>
                    <a:cubicBezTo>
                      <a:pt x="1351174" y="1642492"/>
                      <a:pt x="1344401" y="1637246"/>
                      <a:pt x="1337465" y="1637199"/>
                    </a:cubicBezTo>
                    <a:close/>
                    <a:moveTo>
                      <a:pt x="1343436" y="732502"/>
                    </a:moveTo>
                    <a:cubicBezTo>
                      <a:pt x="1330203" y="732413"/>
                      <a:pt x="1324902" y="748717"/>
                      <a:pt x="1333303" y="756533"/>
                    </a:cubicBezTo>
                    <a:cubicBezTo>
                      <a:pt x="1343645" y="766160"/>
                      <a:pt x="1357828" y="757684"/>
                      <a:pt x="1357452" y="746708"/>
                    </a:cubicBezTo>
                    <a:cubicBezTo>
                      <a:pt x="1357146" y="737795"/>
                      <a:pt x="1350368" y="732545"/>
                      <a:pt x="1343436" y="732502"/>
                    </a:cubicBezTo>
                    <a:close/>
                    <a:moveTo>
                      <a:pt x="1341049" y="1094380"/>
                    </a:moveTo>
                    <a:cubicBezTo>
                      <a:pt x="1327812" y="1094290"/>
                      <a:pt x="1322511" y="1110594"/>
                      <a:pt x="1330912" y="1118410"/>
                    </a:cubicBezTo>
                    <a:cubicBezTo>
                      <a:pt x="1341254" y="1128037"/>
                      <a:pt x="1355444" y="1119562"/>
                      <a:pt x="1355061" y="1108589"/>
                    </a:cubicBezTo>
                    <a:cubicBezTo>
                      <a:pt x="1354755" y="1099672"/>
                      <a:pt x="1347981" y="1094426"/>
                      <a:pt x="1341049" y="1094380"/>
                    </a:cubicBezTo>
                    <a:close/>
                    <a:moveTo>
                      <a:pt x="1342242" y="913441"/>
                    </a:moveTo>
                    <a:cubicBezTo>
                      <a:pt x="1329025" y="913356"/>
                      <a:pt x="1323697" y="929647"/>
                      <a:pt x="1332105" y="937471"/>
                    </a:cubicBezTo>
                    <a:cubicBezTo>
                      <a:pt x="1342456" y="947102"/>
                      <a:pt x="1356630" y="938611"/>
                      <a:pt x="1356258" y="927651"/>
                    </a:cubicBezTo>
                    <a:cubicBezTo>
                      <a:pt x="1355948" y="918714"/>
                      <a:pt x="1349117" y="913484"/>
                      <a:pt x="1342242" y="913441"/>
                    </a:cubicBezTo>
                    <a:close/>
                    <a:moveTo>
                      <a:pt x="1495243" y="9713"/>
                    </a:moveTo>
                    <a:cubicBezTo>
                      <a:pt x="1482029" y="9624"/>
                      <a:pt x="1476693" y="25912"/>
                      <a:pt x="1485106" y="33744"/>
                    </a:cubicBezTo>
                    <a:cubicBezTo>
                      <a:pt x="1495448" y="43371"/>
                      <a:pt x="1509635" y="34895"/>
                      <a:pt x="1509259" y="23919"/>
                    </a:cubicBezTo>
                    <a:cubicBezTo>
                      <a:pt x="1508949" y="15005"/>
                      <a:pt x="1502179" y="9760"/>
                      <a:pt x="1495243" y="9713"/>
                    </a:cubicBezTo>
                    <a:close/>
                    <a:moveTo>
                      <a:pt x="1636305" y="915383"/>
                    </a:moveTo>
                    <a:cubicBezTo>
                      <a:pt x="1623037" y="915294"/>
                      <a:pt x="1617794" y="931621"/>
                      <a:pt x="1626172" y="939414"/>
                    </a:cubicBezTo>
                    <a:cubicBezTo>
                      <a:pt x="1636526" y="949049"/>
                      <a:pt x="1650704" y="940531"/>
                      <a:pt x="1650321" y="929593"/>
                    </a:cubicBezTo>
                    <a:cubicBezTo>
                      <a:pt x="1650014" y="920691"/>
                      <a:pt x="1643256" y="915430"/>
                      <a:pt x="1636305" y="915383"/>
                    </a:cubicBezTo>
                    <a:close/>
                    <a:moveTo>
                      <a:pt x="1637498" y="734445"/>
                    </a:moveTo>
                    <a:cubicBezTo>
                      <a:pt x="1624261" y="734356"/>
                      <a:pt x="1618964" y="750659"/>
                      <a:pt x="1627361" y="758475"/>
                    </a:cubicBezTo>
                    <a:cubicBezTo>
                      <a:pt x="1637711" y="768106"/>
                      <a:pt x="1651886" y="759615"/>
                      <a:pt x="1651514" y="748651"/>
                    </a:cubicBezTo>
                    <a:cubicBezTo>
                      <a:pt x="1651204" y="739737"/>
                      <a:pt x="1644434" y="734487"/>
                      <a:pt x="1637498" y="734445"/>
                    </a:cubicBezTo>
                    <a:close/>
                    <a:moveTo>
                      <a:pt x="1635111" y="1096322"/>
                    </a:moveTo>
                    <a:cubicBezTo>
                      <a:pt x="1621874" y="1096233"/>
                      <a:pt x="1616577" y="1112536"/>
                      <a:pt x="1624978" y="1120353"/>
                    </a:cubicBezTo>
                    <a:cubicBezTo>
                      <a:pt x="1635332" y="1129987"/>
                      <a:pt x="1649511" y="1121469"/>
                      <a:pt x="1649127" y="1110528"/>
                    </a:cubicBezTo>
                    <a:cubicBezTo>
                      <a:pt x="1648821" y="1101614"/>
                      <a:pt x="1642047" y="1096369"/>
                      <a:pt x="1635111" y="1096322"/>
                    </a:cubicBezTo>
                    <a:close/>
                    <a:moveTo>
                      <a:pt x="1633918" y="1277261"/>
                    </a:moveTo>
                    <a:cubicBezTo>
                      <a:pt x="1620685" y="1277172"/>
                      <a:pt x="1615383" y="1293475"/>
                      <a:pt x="1623785" y="1301291"/>
                    </a:cubicBezTo>
                    <a:cubicBezTo>
                      <a:pt x="1634127" y="1310918"/>
                      <a:pt x="1648309" y="1302443"/>
                      <a:pt x="1647934" y="1291470"/>
                    </a:cubicBezTo>
                    <a:cubicBezTo>
                      <a:pt x="1647627" y="1282553"/>
                      <a:pt x="1640850" y="1277307"/>
                      <a:pt x="1633918" y="1277261"/>
                    </a:cubicBezTo>
                    <a:close/>
                    <a:moveTo>
                      <a:pt x="1641079" y="191625"/>
                    </a:moveTo>
                    <a:cubicBezTo>
                      <a:pt x="1627842" y="191536"/>
                      <a:pt x="1622545" y="207839"/>
                      <a:pt x="1630946" y="215655"/>
                    </a:cubicBezTo>
                    <a:cubicBezTo>
                      <a:pt x="1641292" y="225286"/>
                      <a:pt x="1655478" y="216799"/>
                      <a:pt x="1655095" y="205831"/>
                    </a:cubicBezTo>
                    <a:cubicBezTo>
                      <a:pt x="1654788" y="196917"/>
                      <a:pt x="1648015" y="191671"/>
                      <a:pt x="1641079" y="191625"/>
                    </a:cubicBezTo>
                    <a:close/>
                    <a:moveTo>
                      <a:pt x="1638692" y="553502"/>
                    </a:moveTo>
                    <a:cubicBezTo>
                      <a:pt x="1625458" y="553413"/>
                      <a:pt x="1620158" y="569720"/>
                      <a:pt x="1628559" y="577533"/>
                    </a:cubicBezTo>
                    <a:cubicBezTo>
                      <a:pt x="1638901" y="587160"/>
                      <a:pt x="1653083" y="578684"/>
                      <a:pt x="1652708" y="567712"/>
                    </a:cubicBezTo>
                    <a:cubicBezTo>
                      <a:pt x="1652401" y="558795"/>
                      <a:pt x="1645628" y="553549"/>
                      <a:pt x="1638692" y="553502"/>
                    </a:cubicBezTo>
                    <a:close/>
                    <a:moveTo>
                      <a:pt x="1639885" y="372564"/>
                    </a:moveTo>
                    <a:cubicBezTo>
                      <a:pt x="1626625" y="372474"/>
                      <a:pt x="1621370" y="388793"/>
                      <a:pt x="1629748" y="396594"/>
                    </a:cubicBezTo>
                    <a:cubicBezTo>
                      <a:pt x="1640090" y="406221"/>
                      <a:pt x="1654273" y="397746"/>
                      <a:pt x="1653897" y="386769"/>
                    </a:cubicBezTo>
                    <a:cubicBezTo>
                      <a:pt x="1653595" y="377856"/>
                      <a:pt x="1646821" y="372610"/>
                      <a:pt x="1639885" y="372564"/>
                    </a:cubicBezTo>
                    <a:close/>
                    <a:moveTo>
                      <a:pt x="1492856" y="371594"/>
                    </a:moveTo>
                    <a:cubicBezTo>
                      <a:pt x="1479596" y="371505"/>
                      <a:pt x="1474341" y="387824"/>
                      <a:pt x="1482723" y="395625"/>
                    </a:cubicBezTo>
                    <a:cubicBezTo>
                      <a:pt x="1493077" y="405263"/>
                      <a:pt x="1507255" y="396749"/>
                      <a:pt x="1506872" y="385800"/>
                    </a:cubicBezTo>
                    <a:cubicBezTo>
                      <a:pt x="1506562" y="376887"/>
                      <a:pt x="1499788" y="371637"/>
                      <a:pt x="1492856" y="371594"/>
                    </a:cubicBezTo>
                    <a:close/>
                    <a:moveTo>
                      <a:pt x="1632724" y="1458199"/>
                    </a:moveTo>
                    <a:cubicBezTo>
                      <a:pt x="1619483" y="1458110"/>
                      <a:pt x="1614194" y="1474421"/>
                      <a:pt x="1622591" y="1482230"/>
                    </a:cubicBezTo>
                    <a:cubicBezTo>
                      <a:pt x="1632933" y="1491857"/>
                      <a:pt x="1647116" y="1483381"/>
                      <a:pt x="1646740" y="1472409"/>
                    </a:cubicBezTo>
                    <a:cubicBezTo>
                      <a:pt x="1646434" y="1463492"/>
                      <a:pt x="1639656" y="1458246"/>
                      <a:pt x="1632724" y="1458199"/>
                    </a:cubicBezTo>
                    <a:close/>
                    <a:moveTo>
                      <a:pt x="1491662" y="552533"/>
                    </a:moveTo>
                    <a:cubicBezTo>
                      <a:pt x="1478425" y="552444"/>
                      <a:pt x="1473132" y="568751"/>
                      <a:pt x="1481529" y="576563"/>
                    </a:cubicBezTo>
                    <a:cubicBezTo>
                      <a:pt x="1491872" y="586190"/>
                      <a:pt x="1506054" y="577715"/>
                      <a:pt x="1505678" y="566739"/>
                    </a:cubicBezTo>
                    <a:cubicBezTo>
                      <a:pt x="1505368" y="557825"/>
                      <a:pt x="1498595" y="552579"/>
                      <a:pt x="1491662" y="552533"/>
                    </a:cubicBezTo>
                    <a:close/>
                    <a:moveTo>
                      <a:pt x="1494049" y="190652"/>
                    </a:moveTo>
                    <a:cubicBezTo>
                      <a:pt x="1480812" y="190566"/>
                      <a:pt x="1475515" y="206866"/>
                      <a:pt x="1483912" y="214682"/>
                    </a:cubicBezTo>
                    <a:cubicBezTo>
                      <a:pt x="1494266" y="224317"/>
                      <a:pt x="1508445" y="215799"/>
                      <a:pt x="1508061" y="204858"/>
                    </a:cubicBezTo>
                    <a:cubicBezTo>
                      <a:pt x="1507759" y="195960"/>
                      <a:pt x="1500997" y="190698"/>
                      <a:pt x="1494049" y="190652"/>
                    </a:cubicBezTo>
                    <a:close/>
                    <a:moveTo>
                      <a:pt x="1490469" y="733472"/>
                    </a:moveTo>
                    <a:cubicBezTo>
                      <a:pt x="1477240" y="733382"/>
                      <a:pt x="1471931" y="749686"/>
                      <a:pt x="1480332" y="757502"/>
                    </a:cubicBezTo>
                    <a:cubicBezTo>
                      <a:pt x="1490682" y="767133"/>
                      <a:pt x="1504857" y="758642"/>
                      <a:pt x="1504485" y="747681"/>
                    </a:cubicBezTo>
                    <a:cubicBezTo>
                      <a:pt x="1504171" y="738748"/>
                      <a:pt x="1497343" y="733518"/>
                      <a:pt x="1490469" y="733472"/>
                    </a:cubicBezTo>
                    <a:close/>
                    <a:moveTo>
                      <a:pt x="1631527" y="1639142"/>
                    </a:moveTo>
                    <a:cubicBezTo>
                      <a:pt x="1618286" y="1639053"/>
                      <a:pt x="1612996" y="1655360"/>
                      <a:pt x="1621394" y="1663172"/>
                    </a:cubicBezTo>
                    <a:cubicBezTo>
                      <a:pt x="1631682" y="1672749"/>
                      <a:pt x="1645884" y="1664417"/>
                      <a:pt x="1645547" y="1653348"/>
                    </a:cubicBezTo>
                    <a:cubicBezTo>
                      <a:pt x="1645202" y="1644395"/>
                      <a:pt x="1638420" y="1639185"/>
                      <a:pt x="1631527" y="1639142"/>
                    </a:cubicBezTo>
                    <a:close/>
                    <a:moveTo>
                      <a:pt x="1201181" y="7771"/>
                    </a:moveTo>
                    <a:cubicBezTo>
                      <a:pt x="1187947" y="7681"/>
                      <a:pt x="1182643" y="23989"/>
                      <a:pt x="1191048" y="31801"/>
                    </a:cubicBezTo>
                    <a:cubicBezTo>
                      <a:pt x="1201390" y="41428"/>
                      <a:pt x="1215572" y="32953"/>
                      <a:pt x="1215197" y="21976"/>
                    </a:cubicBezTo>
                    <a:cubicBezTo>
                      <a:pt x="1214887" y="13063"/>
                      <a:pt x="1208113" y="7817"/>
                      <a:pt x="1201181" y="7771"/>
                    </a:cubicBezTo>
                    <a:close/>
                    <a:moveTo>
                      <a:pt x="1049370" y="730560"/>
                    </a:moveTo>
                    <a:cubicBezTo>
                      <a:pt x="1036133" y="730471"/>
                      <a:pt x="1030836" y="746774"/>
                      <a:pt x="1039237" y="754590"/>
                    </a:cubicBezTo>
                    <a:cubicBezTo>
                      <a:pt x="1049579" y="764217"/>
                      <a:pt x="1063769" y="755738"/>
                      <a:pt x="1063386" y="744766"/>
                    </a:cubicBezTo>
                    <a:cubicBezTo>
                      <a:pt x="1063079" y="735848"/>
                      <a:pt x="1056306" y="730602"/>
                      <a:pt x="1049370" y="730560"/>
                    </a:cubicBezTo>
                    <a:close/>
                    <a:moveTo>
                      <a:pt x="907114" y="5828"/>
                    </a:moveTo>
                    <a:cubicBezTo>
                      <a:pt x="893854" y="5739"/>
                      <a:pt x="888600" y="22058"/>
                      <a:pt x="896981" y="29859"/>
                    </a:cubicBezTo>
                    <a:cubicBezTo>
                      <a:pt x="907335" y="39493"/>
                      <a:pt x="921514" y="30975"/>
                      <a:pt x="921130" y="20038"/>
                    </a:cubicBezTo>
                    <a:cubicBezTo>
                      <a:pt x="920824" y="11120"/>
                      <a:pt x="914051" y="5875"/>
                      <a:pt x="907114" y="5828"/>
                    </a:cubicBezTo>
                    <a:close/>
                    <a:moveTo>
                      <a:pt x="1199987" y="188709"/>
                    </a:moveTo>
                    <a:cubicBezTo>
                      <a:pt x="1186742" y="188624"/>
                      <a:pt x="1181461" y="204931"/>
                      <a:pt x="1189854" y="212744"/>
                    </a:cubicBezTo>
                    <a:cubicBezTo>
                      <a:pt x="1200193" y="222371"/>
                      <a:pt x="1214379" y="213899"/>
                      <a:pt x="1214003" y="202919"/>
                    </a:cubicBezTo>
                    <a:cubicBezTo>
                      <a:pt x="1213693" y="194002"/>
                      <a:pt x="1206920" y="188756"/>
                      <a:pt x="1199987" y="188709"/>
                    </a:cubicBezTo>
                    <a:close/>
                    <a:moveTo>
                      <a:pt x="1046983" y="1092437"/>
                    </a:moveTo>
                    <a:cubicBezTo>
                      <a:pt x="1033749" y="1092348"/>
                      <a:pt x="1028445" y="1108651"/>
                      <a:pt x="1036850" y="1116468"/>
                    </a:cubicBezTo>
                    <a:cubicBezTo>
                      <a:pt x="1047192" y="1126095"/>
                      <a:pt x="1061375" y="1117619"/>
                      <a:pt x="1060999" y="1106643"/>
                    </a:cubicBezTo>
                    <a:cubicBezTo>
                      <a:pt x="1060692" y="1097729"/>
                      <a:pt x="1053919" y="1092484"/>
                      <a:pt x="1046983" y="1092437"/>
                    </a:cubicBezTo>
                    <a:close/>
                    <a:moveTo>
                      <a:pt x="1045789" y="1273376"/>
                    </a:moveTo>
                    <a:cubicBezTo>
                      <a:pt x="1032556" y="1273287"/>
                      <a:pt x="1027255" y="1289590"/>
                      <a:pt x="1035652" y="1297406"/>
                    </a:cubicBezTo>
                    <a:cubicBezTo>
                      <a:pt x="1046002" y="1307037"/>
                      <a:pt x="1060177" y="1298546"/>
                      <a:pt x="1059805" y="1287582"/>
                    </a:cubicBezTo>
                    <a:cubicBezTo>
                      <a:pt x="1059495" y="1278653"/>
                      <a:pt x="1052667" y="1273422"/>
                      <a:pt x="1045789" y="1273376"/>
                    </a:cubicBezTo>
                    <a:close/>
                    <a:moveTo>
                      <a:pt x="1043402" y="1635257"/>
                    </a:moveTo>
                    <a:cubicBezTo>
                      <a:pt x="1030165" y="1635168"/>
                      <a:pt x="1024868" y="1651471"/>
                      <a:pt x="1033269" y="1659288"/>
                    </a:cubicBezTo>
                    <a:cubicBezTo>
                      <a:pt x="1043615" y="1668918"/>
                      <a:pt x="1057802" y="1660420"/>
                      <a:pt x="1057418" y="1649463"/>
                    </a:cubicBezTo>
                    <a:cubicBezTo>
                      <a:pt x="1057112" y="1640549"/>
                      <a:pt x="1050338" y="1635303"/>
                      <a:pt x="1043402" y="1635257"/>
                    </a:cubicBezTo>
                    <a:close/>
                    <a:moveTo>
                      <a:pt x="903534" y="548648"/>
                    </a:moveTo>
                    <a:cubicBezTo>
                      <a:pt x="890320" y="548559"/>
                      <a:pt x="884984" y="564847"/>
                      <a:pt x="893397" y="572679"/>
                    </a:cubicBezTo>
                    <a:cubicBezTo>
                      <a:pt x="903739" y="582306"/>
                      <a:pt x="917922" y="573830"/>
                      <a:pt x="917550" y="562854"/>
                    </a:cubicBezTo>
                    <a:cubicBezTo>
                      <a:pt x="917240" y="553940"/>
                      <a:pt x="910470" y="548695"/>
                      <a:pt x="903534" y="548648"/>
                    </a:cubicBezTo>
                    <a:close/>
                    <a:moveTo>
                      <a:pt x="1044596" y="1454314"/>
                    </a:moveTo>
                    <a:cubicBezTo>
                      <a:pt x="1031359" y="1454225"/>
                      <a:pt x="1026062" y="1470529"/>
                      <a:pt x="1034463" y="1478345"/>
                    </a:cubicBezTo>
                    <a:cubicBezTo>
                      <a:pt x="1044809" y="1487976"/>
                      <a:pt x="1058995" y="1479477"/>
                      <a:pt x="1058612" y="1468520"/>
                    </a:cubicBezTo>
                    <a:cubicBezTo>
                      <a:pt x="1058305" y="1459622"/>
                      <a:pt x="1051547" y="1454361"/>
                      <a:pt x="1044596" y="1454314"/>
                    </a:cubicBezTo>
                    <a:close/>
                    <a:moveTo>
                      <a:pt x="904727" y="367709"/>
                    </a:moveTo>
                    <a:cubicBezTo>
                      <a:pt x="891491" y="367620"/>
                      <a:pt x="886193" y="383927"/>
                      <a:pt x="894594" y="391740"/>
                    </a:cubicBezTo>
                    <a:cubicBezTo>
                      <a:pt x="904937" y="401367"/>
                      <a:pt x="919119" y="392891"/>
                      <a:pt x="918743" y="381919"/>
                    </a:cubicBezTo>
                    <a:cubicBezTo>
                      <a:pt x="918437" y="373002"/>
                      <a:pt x="911664" y="367752"/>
                      <a:pt x="904727" y="367709"/>
                    </a:cubicBezTo>
                    <a:close/>
                    <a:moveTo>
                      <a:pt x="897566" y="1453345"/>
                    </a:moveTo>
                    <a:cubicBezTo>
                      <a:pt x="884333" y="1453256"/>
                      <a:pt x="879029" y="1469559"/>
                      <a:pt x="887430" y="1477376"/>
                    </a:cubicBezTo>
                    <a:cubicBezTo>
                      <a:pt x="897772" y="1487003"/>
                      <a:pt x="911962" y="1478527"/>
                      <a:pt x="911578" y="1467551"/>
                    </a:cubicBezTo>
                    <a:cubicBezTo>
                      <a:pt x="911272" y="1458638"/>
                      <a:pt x="904499" y="1453392"/>
                      <a:pt x="897566" y="1453345"/>
                    </a:cubicBezTo>
                    <a:close/>
                    <a:moveTo>
                      <a:pt x="902340" y="729587"/>
                    </a:moveTo>
                    <a:cubicBezTo>
                      <a:pt x="889104" y="729498"/>
                      <a:pt x="883806" y="745801"/>
                      <a:pt x="892207" y="753617"/>
                    </a:cubicBezTo>
                    <a:cubicBezTo>
                      <a:pt x="902554" y="763248"/>
                      <a:pt x="916740" y="754749"/>
                      <a:pt x="916356" y="743796"/>
                    </a:cubicBezTo>
                    <a:cubicBezTo>
                      <a:pt x="916050" y="734894"/>
                      <a:pt x="909292" y="729633"/>
                      <a:pt x="902340" y="729587"/>
                    </a:cubicBezTo>
                    <a:close/>
                    <a:moveTo>
                      <a:pt x="896369" y="1634284"/>
                    </a:moveTo>
                    <a:cubicBezTo>
                      <a:pt x="883132" y="1634195"/>
                      <a:pt x="877835" y="1650498"/>
                      <a:pt x="886236" y="1658314"/>
                    </a:cubicBezTo>
                    <a:cubicBezTo>
                      <a:pt x="896582" y="1667945"/>
                      <a:pt x="910769" y="1659447"/>
                      <a:pt x="910385" y="1648494"/>
                    </a:cubicBezTo>
                    <a:cubicBezTo>
                      <a:pt x="910079" y="1639592"/>
                      <a:pt x="903321" y="1634330"/>
                      <a:pt x="896369" y="1634284"/>
                    </a:cubicBezTo>
                    <a:close/>
                    <a:moveTo>
                      <a:pt x="898760" y="1272406"/>
                    </a:moveTo>
                    <a:cubicBezTo>
                      <a:pt x="885527" y="1272317"/>
                      <a:pt x="880222" y="1288621"/>
                      <a:pt x="888627" y="1296437"/>
                    </a:cubicBezTo>
                    <a:cubicBezTo>
                      <a:pt x="898969" y="1306064"/>
                      <a:pt x="913152" y="1297589"/>
                      <a:pt x="912776" y="1286616"/>
                    </a:cubicBezTo>
                    <a:cubicBezTo>
                      <a:pt x="912462" y="1277679"/>
                      <a:pt x="905634" y="1272449"/>
                      <a:pt x="898760" y="1272406"/>
                    </a:cubicBezTo>
                    <a:close/>
                    <a:moveTo>
                      <a:pt x="901147" y="910525"/>
                    </a:moveTo>
                    <a:cubicBezTo>
                      <a:pt x="887910" y="910436"/>
                      <a:pt x="882613" y="926739"/>
                      <a:pt x="891014" y="934556"/>
                    </a:cubicBezTo>
                    <a:cubicBezTo>
                      <a:pt x="901356" y="944183"/>
                      <a:pt x="915546" y="935704"/>
                      <a:pt x="915163" y="924735"/>
                    </a:cubicBezTo>
                    <a:cubicBezTo>
                      <a:pt x="914853" y="915818"/>
                      <a:pt x="908079" y="910572"/>
                      <a:pt x="901147" y="910525"/>
                    </a:cubicBezTo>
                    <a:close/>
                    <a:moveTo>
                      <a:pt x="899953" y="1091468"/>
                    </a:moveTo>
                    <a:cubicBezTo>
                      <a:pt x="886693" y="1091379"/>
                      <a:pt x="881439" y="1107698"/>
                      <a:pt x="889820" y="1115498"/>
                    </a:cubicBezTo>
                    <a:cubicBezTo>
                      <a:pt x="900163" y="1125125"/>
                      <a:pt x="914345" y="1116650"/>
                      <a:pt x="913969" y="1105674"/>
                    </a:cubicBezTo>
                    <a:cubicBezTo>
                      <a:pt x="913659" y="1096756"/>
                      <a:pt x="906886" y="1091511"/>
                      <a:pt x="899953" y="1091468"/>
                    </a:cubicBezTo>
                    <a:close/>
                    <a:moveTo>
                      <a:pt x="905921" y="186767"/>
                    </a:moveTo>
                    <a:cubicBezTo>
                      <a:pt x="892688" y="186678"/>
                      <a:pt x="887387" y="202981"/>
                      <a:pt x="895784" y="210797"/>
                    </a:cubicBezTo>
                    <a:cubicBezTo>
                      <a:pt x="906130" y="220424"/>
                      <a:pt x="920317" y="211941"/>
                      <a:pt x="919933" y="200977"/>
                    </a:cubicBezTo>
                    <a:cubicBezTo>
                      <a:pt x="919631" y="192059"/>
                      <a:pt x="912857" y="186813"/>
                      <a:pt x="905921" y="186767"/>
                    </a:cubicBezTo>
                    <a:close/>
                    <a:moveTo>
                      <a:pt x="1195209" y="912468"/>
                    </a:moveTo>
                    <a:cubicBezTo>
                      <a:pt x="1181976" y="912379"/>
                      <a:pt x="1176671" y="928682"/>
                      <a:pt x="1185076" y="936498"/>
                    </a:cubicBezTo>
                    <a:cubicBezTo>
                      <a:pt x="1195419" y="946125"/>
                      <a:pt x="1209601" y="937650"/>
                      <a:pt x="1209225" y="926674"/>
                    </a:cubicBezTo>
                    <a:cubicBezTo>
                      <a:pt x="1208919" y="917760"/>
                      <a:pt x="1202145" y="912514"/>
                      <a:pt x="1195209" y="912468"/>
                    </a:cubicBezTo>
                    <a:close/>
                    <a:moveTo>
                      <a:pt x="1194016" y="1093406"/>
                    </a:moveTo>
                    <a:cubicBezTo>
                      <a:pt x="1180783" y="1093317"/>
                      <a:pt x="1175482" y="1109621"/>
                      <a:pt x="1183879" y="1117437"/>
                    </a:cubicBezTo>
                    <a:cubicBezTo>
                      <a:pt x="1194229" y="1127068"/>
                      <a:pt x="1208404" y="1118577"/>
                      <a:pt x="1208032" y="1107616"/>
                    </a:cubicBezTo>
                    <a:cubicBezTo>
                      <a:pt x="1207722" y="1098683"/>
                      <a:pt x="1200894" y="1093453"/>
                      <a:pt x="1194016" y="1093406"/>
                    </a:cubicBezTo>
                    <a:close/>
                    <a:moveTo>
                      <a:pt x="1191629" y="1455288"/>
                    </a:moveTo>
                    <a:cubicBezTo>
                      <a:pt x="1178369" y="1455198"/>
                      <a:pt x="1173114" y="1471517"/>
                      <a:pt x="1181496" y="1479318"/>
                    </a:cubicBezTo>
                    <a:cubicBezTo>
                      <a:pt x="1191850" y="1488953"/>
                      <a:pt x="1206028" y="1480435"/>
                      <a:pt x="1205645" y="1469493"/>
                    </a:cubicBezTo>
                    <a:cubicBezTo>
                      <a:pt x="1205335" y="1460580"/>
                      <a:pt x="1198561" y="1455334"/>
                      <a:pt x="1191629" y="1455288"/>
                    </a:cubicBezTo>
                    <a:close/>
                    <a:moveTo>
                      <a:pt x="1192822" y="1274349"/>
                    </a:moveTo>
                    <a:cubicBezTo>
                      <a:pt x="1179585" y="1274260"/>
                      <a:pt x="1174288" y="1290563"/>
                      <a:pt x="1182685" y="1298379"/>
                    </a:cubicBezTo>
                    <a:cubicBezTo>
                      <a:pt x="1193032" y="1308010"/>
                      <a:pt x="1207218" y="1299512"/>
                      <a:pt x="1206834" y="1288559"/>
                    </a:cubicBezTo>
                    <a:cubicBezTo>
                      <a:pt x="1206528" y="1279641"/>
                      <a:pt x="1199759" y="1274395"/>
                      <a:pt x="1192822" y="1274349"/>
                    </a:cubicBezTo>
                    <a:close/>
                    <a:moveTo>
                      <a:pt x="1198790" y="369652"/>
                    </a:moveTo>
                    <a:cubicBezTo>
                      <a:pt x="1185572" y="369563"/>
                      <a:pt x="1180244" y="385854"/>
                      <a:pt x="1188657" y="393682"/>
                    </a:cubicBezTo>
                    <a:cubicBezTo>
                      <a:pt x="1198945" y="403259"/>
                      <a:pt x="1213185" y="394892"/>
                      <a:pt x="1212810" y="383862"/>
                    </a:cubicBezTo>
                    <a:cubicBezTo>
                      <a:pt x="1212500" y="374940"/>
                      <a:pt x="1205726" y="369694"/>
                      <a:pt x="1198790" y="369652"/>
                    </a:cubicBezTo>
                    <a:close/>
                    <a:moveTo>
                      <a:pt x="1048176" y="911498"/>
                    </a:moveTo>
                    <a:cubicBezTo>
                      <a:pt x="1034916" y="911409"/>
                      <a:pt x="1029661" y="927728"/>
                      <a:pt x="1038043" y="935529"/>
                    </a:cubicBezTo>
                    <a:cubicBezTo>
                      <a:pt x="1048385" y="945156"/>
                      <a:pt x="1062568" y="936680"/>
                      <a:pt x="1062192" y="925704"/>
                    </a:cubicBezTo>
                    <a:cubicBezTo>
                      <a:pt x="1061886" y="916791"/>
                      <a:pt x="1055112" y="911545"/>
                      <a:pt x="1048176" y="911498"/>
                    </a:cubicBezTo>
                    <a:close/>
                    <a:moveTo>
                      <a:pt x="1196403" y="731529"/>
                    </a:moveTo>
                    <a:cubicBezTo>
                      <a:pt x="1183135" y="731440"/>
                      <a:pt x="1177892" y="747767"/>
                      <a:pt x="1186266" y="755560"/>
                    </a:cubicBezTo>
                    <a:cubicBezTo>
                      <a:pt x="1196608" y="765187"/>
                      <a:pt x="1210791" y="756711"/>
                      <a:pt x="1210415" y="745739"/>
                    </a:cubicBezTo>
                    <a:cubicBezTo>
                      <a:pt x="1210112" y="736821"/>
                      <a:pt x="1203339" y="731576"/>
                      <a:pt x="1196403" y="731529"/>
                    </a:cubicBezTo>
                    <a:close/>
                    <a:moveTo>
                      <a:pt x="1197596" y="550590"/>
                    </a:moveTo>
                    <a:cubicBezTo>
                      <a:pt x="1184336" y="550501"/>
                      <a:pt x="1179082" y="566820"/>
                      <a:pt x="1187463" y="574621"/>
                    </a:cubicBezTo>
                    <a:cubicBezTo>
                      <a:pt x="1197817" y="584256"/>
                      <a:pt x="1211996" y="575738"/>
                      <a:pt x="1211612" y="564796"/>
                    </a:cubicBezTo>
                    <a:cubicBezTo>
                      <a:pt x="1211306" y="555883"/>
                      <a:pt x="1204533" y="550637"/>
                      <a:pt x="1197596" y="550590"/>
                    </a:cubicBezTo>
                    <a:close/>
                    <a:moveTo>
                      <a:pt x="1050567" y="549617"/>
                    </a:moveTo>
                    <a:cubicBezTo>
                      <a:pt x="1037330" y="549528"/>
                      <a:pt x="1032033" y="565832"/>
                      <a:pt x="1040430" y="573648"/>
                    </a:cubicBezTo>
                    <a:cubicBezTo>
                      <a:pt x="1050718" y="583224"/>
                      <a:pt x="1064959" y="574857"/>
                      <a:pt x="1064583" y="563827"/>
                    </a:cubicBezTo>
                    <a:cubicBezTo>
                      <a:pt x="1064273" y="554910"/>
                      <a:pt x="1057503" y="549664"/>
                      <a:pt x="1050567" y="549617"/>
                    </a:cubicBezTo>
                    <a:close/>
                    <a:moveTo>
                      <a:pt x="1190435" y="1636226"/>
                    </a:moveTo>
                    <a:cubicBezTo>
                      <a:pt x="1177202" y="1636137"/>
                      <a:pt x="1171901" y="1652440"/>
                      <a:pt x="1180302" y="1660257"/>
                    </a:cubicBezTo>
                    <a:cubicBezTo>
                      <a:pt x="1190648" y="1669888"/>
                      <a:pt x="1204835" y="1661401"/>
                      <a:pt x="1204451" y="1650436"/>
                    </a:cubicBezTo>
                    <a:cubicBezTo>
                      <a:pt x="1204141" y="1641519"/>
                      <a:pt x="1197368" y="1636273"/>
                      <a:pt x="1190435" y="1636226"/>
                    </a:cubicBezTo>
                    <a:close/>
                    <a:moveTo>
                      <a:pt x="1051761" y="368679"/>
                    </a:moveTo>
                    <a:cubicBezTo>
                      <a:pt x="1038543" y="368589"/>
                      <a:pt x="1033211" y="384881"/>
                      <a:pt x="1041624" y="392709"/>
                    </a:cubicBezTo>
                    <a:cubicBezTo>
                      <a:pt x="1051974" y="402348"/>
                      <a:pt x="1066149" y="393834"/>
                      <a:pt x="1065773" y="382885"/>
                    </a:cubicBezTo>
                    <a:cubicBezTo>
                      <a:pt x="1065467" y="373952"/>
                      <a:pt x="1058681" y="368725"/>
                      <a:pt x="1051761" y="368679"/>
                    </a:cubicBezTo>
                    <a:close/>
                    <a:moveTo>
                      <a:pt x="760085" y="4859"/>
                    </a:moveTo>
                    <a:cubicBezTo>
                      <a:pt x="746825" y="4770"/>
                      <a:pt x="741571" y="21089"/>
                      <a:pt x="749952" y="28889"/>
                    </a:cubicBezTo>
                    <a:cubicBezTo>
                      <a:pt x="760306" y="38524"/>
                      <a:pt x="774485" y="30006"/>
                      <a:pt x="774101" y="19065"/>
                    </a:cubicBezTo>
                    <a:cubicBezTo>
                      <a:pt x="773791" y="10163"/>
                      <a:pt x="767033" y="4902"/>
                      <a:pt x="760085" y="4859"/>
                    </a:cubicBezTo>
                    <a:close/>
                    <a:moveTo>
                      <a:pt x="1054148" y="6801"/>
                    </a:moveTo>
                    <a:cubicBezTo>
                      <a:pt x="1040887" y="6712"/>
                      <a:pt x="1035633" y="23031"/>
                      <a:pt x="1044014" y="30832"/>
                    </a:cubicBezTo>
                    <a:cubicBezTo>
                      <a:pt x="1054361" y="40463"/>
                      <a:pt x="1068547" y="31976"/>
                      <a:pt x="1068163" y="21007"/>
                    </a:cubicBezTo>
                    <a:cubicBezTo>
                      <a:pt x="1067857" y="12094"/>
                      <a:pt x="1061084" y="6844"/>
                      <a:pt x="1054148" y="6801"/>
                    </a:cubicBezTo>
                    <a:close/>
                    <a:moveTo>
                      <a:pt x="1052954" y="187740"/>
                    </a:moveTo>
                    <a:cubicBezTo>
                      <a:pt x="1039729" y="187655"/>
                      <a:pt x="1034412" y="203950"/>
                      <a:pt x="1042821" y="211774"/>
                    </a:cubicBezTo>
                    <a:cubicBezTo>
                      <a:pt x="1053163" y="221401"/>
                      <a:pt x="1067346" y="212926"/>
                      <a:pt x="1066970" y="201950"/>
                    </a:cubicBezTo>
                    <a:cubicBezTo>
                      <a:pt x="1066664" y="193032"/>
                      <a:pt x="1059887" y="187787"/>
                      <a:pt x="1052954" y="187740"/>
                    </a:cubicBezTo>
                    <a:close/>
                  </a:path>
                </a:pathLst>
              </a:custGeom>
              <a:ln/>
            </p:spPr>
            <p:style>
              <a:lnRef idx="2">
                <a:schemeClr val="accent1"/>
              </a:lnRef>
              <a:fillRef idx="1">
                <a:schemeClr val="lt1"/>
              </a:fillRef>
              <a:effectRef idx="0">
                <a:schemeClr val="accent1"/>
              </a:effectRef>
              <a:fontRef idx="minor">
                <a:schemeClr val="dk1"/>
              </a:fontRef>
            </p:style>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grpSp>
        <p:sp>
          <p:nvSpPr>
            <p:cNvPr id="268" name="Google Shape;3897;p34">
              <a:extLst>
                <a:ext uri="{FF2B5EF4-FFF2-40B4-BE49-F238E27FC236}">
                  <a16:creationId xmlns:a16="http://schemas.microsoft.com/office/drawing/2014/main" id="{D555DBAF-B8EC-B142-DD2D-9B27BA229417}"/>
                </a:ext>
              </a:extLst>
            </p:cNvPr>
            <p:cNvSpPr/>
            <p:nvPr/>
          </p:nvSpPr>
          <p:spPr>
            <a:xfrm>
              <a:off x="764806" y="2653562"/>
              <a:ext cx="1575721" cy="1331436"/>
            </a:xfrm>
            <a:custGeom>
              <a:avLst/>
              <a:gdLst/>
              <a:ahLst/>
              <a:cxnLst/>
              <a:rect l="l" t="t" r="r" b="b"/>
              <a:pathLst>
                <a:path w="794898" h="882484" extrusionOk="0">
                  <a:moveTo>
                    <a:pt x="233993" y="869351"/>
                  </a:moveTo>
                  <a:cubicBezTo>
                    <a:pt x="276492" y="878951"/>
                    <a:pt x="319915" y="882571"/>
                    <a:pt x="357466" y="882483"/>
                  </a:cubicBezTo>
                  <a:cubicBezTo>
                    <a:pt x="378796" y="882433"/>
                    <a:pt x="400117" y="881417"/>
                    <a:pt x="421376" y="879714"/>
                  </a:cubicBezTo>
                  <a:cubicBezTo>
                    <a:pt x="469420" y="875869"/>
                    <a:pt x="517683" y="868629"/>
                    <a:pt x="562564" y="851052"/>
                  </a:cubicBezTo>
                  <a:cubicBezTo>
                    <a:pt x="613299" y="831182"/>
                    <a:pt x="660031" y="792965"/>
                    <a:pt x="690355" y="747827"/>
                  </a:cubicBezTo>
                  <a:cubicBezTo>
                    <a:pt x="724044" y="697680"/>
                    <a:pt x="731984" y="631478"/>
                    <a:pt x="738370" y="572952"/>
                  </a:cubicBezTo>
                  <a:cubicBezTo>
                    <a:pt x="745529" y="507343"/>
                    <a:pt x="742011" y="445385"/>
                    <a:pt x="728161" y="381232"/>
                  </a:cubicBezTo>
                  <a:cubicBezTo>
                    <a:pt x="726719" y="374552"/>
                    <a:pt x="725189" y="367891"/>
                    <a:pt x="723578" y="361248"/>
                  </a:cubicBezTo>
                  <a:cubicBezTo>
                    <a:pt x="722473" y="356698"/>
                    <a:pt x="717320" y="345664"/>
                    <a:pt x="718485" y="341316"/>
                  </a:cubicBezTo>
                  <a:cubicBezTo>
                    <a:pt x="728544" y="303723"/>
                    <a:pt x="738703" y="265115"/>
                    <a:pt x="738483" y="226465"/>
                  </a:cubicBezTo>
                  <a:cubicBezTo>
                    <a:pt x="745751" y="228206"/>
                    <a:pt x="753514" y="228884"/>
                    <a:pt x="761792" y="228269"/>
                  </a:cubicBezTo>
                  <a:cubicBezTo>
                    <a:pt x="787130" y="224918"/>
                    <a:pt x="796561" y="195036"/>
                    <a:pt x="794662" y="172745"/>
                  </a:cubicBezTo>
                  <a:cubicBezTo>
                    <a:pt x="791125" y="141652"/>
                    <a:pt x="782817" y="110821"/>
                    <a:pt x="770641" y="82014"/>
                  </a:cubicBezTo>
                  <a:cubicBezTo>
                    <a:pt x="755861" y="45532"/>
                    <a:pt x="719346" y="27004"/>
                    <a:pt x="685426" y="11728"/>
                  </a:cubicBezTo>
                  <a:cubicBezTo>
                    <a:pt x="651446" y="-5248"/>
                    <a:pt x="610871" y="-2469"/>
                    <a:pt x="576387" y="11594"/>
                  </a:cubicBezTo>
                  <a:cubicBezTo>
                    <a:pt x="548217" y="22491"/>
                    <a:pt x="527945" y="46653"/>
                    <a:pt x="511396" y="71006"/>
                  </a:cubicBezTo>
                  <a:cubicBezTo>
                    <a:pt x="494668" y="97166"/>
                    <a:pt x="480739" y="125663"/>
                    <a:pt x="470738" y="155254"/>
                  </a:cubicBezTo>
                  <a:cubicBezTo>
                    <a:pt x="464907" y="144079"/>
                    <a:pt x="458393" y="133201"/>
                    <a:pt x="450828" y="123110"/>
                  </a:cubicBezTo>
                  <a:cubicBezTo>
                    <a:pt x="427587" y="91607"/>
                    <a:pt x="387340" y="59760"/>
                    <a:pt x="346058" y="71097"/>
                  </a:cubicBezTo>
                  <a:cubicBezTo>
                    <a:pt x="320449" y="82190"/>
                    <a:pt x="333247" y="112667"/>
                    <a:pt x="349948" y="125931"/>
                  </a:cubicBezTo>
                  <a:cubicBezTo>
                    <a:pt x="322443" y="119896"/>
                    <a:pt x="298091" y="127427"/>
                    <a:pt x="291025" y="148141"/>
                  </a:cubicBezTo>
                  <a:cubicBezTo>
                    <a:pt x="284754" y="138652"/>
                    <a:pt x="277404" y="129857"/>
                    <a:pt x="270708" y="120673"/>
                  </a:cubicBezTo>
                  <a:cubicBezTo>
                    <a:pt x="257412" y="103940"/>
                    <a:pt x="244043" y="86888"/>
                    <a:pt x="227459" y="73275"/>
                  </a:cubicBezTo>
                  <a:cubicBezTo>
                    <a:pt x="211301" y="60239"/>
                    <a:pt x="191916" y="51127"/>
                    <a:pt x="171735" y="46449"/>
                  </a:cubicBezTo>
                  <a:cubicBezTo>
                    <a:pt x="159605" y="44065"/>
                    <a:pt x="147145" y="44500"/>
                    <a:pt x="134849" y="43973"/>
                  </a:cubicBezTo>
                  <a:cubicBezTo>
                    <a:pt x="121461" y="43707"/>
                    <a:pt x="108049" y="45767"/>
                    <a:pt x="95560" y="50665"/>
                  </a:cubicBezTo>
                  <a:cubicBezTo>
                    <a:pt x="79821" y="56396"/>
                    <a:pt x="64442" y="63561"/>
                    <a:pt x="51105" y="73814"/>
                  </a:cubicBezTo>
                  <a:cubicBezTo>
                    <a:pt x="25113" y="95184"/>
                    <a:pt x="6128" y="126648"/>
                    <a:pt x="1630" y="160164"/>
                  </a:cubicBezTo>
                  <a:cubicBezTo>
                    <a:pt x="-1099" y="181536"/>
                    <a:pt x="-239" y="203244"/>
                    <a:pt x="2999" y="224514"/>
                  </a:cubicBezTo>
                  <a:cubicBezTo>
                    <a:pt x="5839" y="246167"/>
                    <a:pt x="14839" y="276136"/>
                    <a:pt x="41783" y="274478"/>
                  </a:cubicBezTo>
                  <a:cubicBezTo>
                    <a:pt x="49386" y="274023"/>
                    <a:pt x="56240" y="271889"/>
                    <a:pt x="62499" y="268518"/>
                  </a:cubicBezTo>
                  <a:cubicBezTo>
                    <a:pt x="64849" y="276761"/>
                    <a:pt x="67252" y="284990"/>
                    <a:pt x="69500" y="293251"/>
                  </a:cubicBezTo>
                  <a:cubicBezTo>
                    <a:pt x="76714" y="323334"/>
                    <a:pt x="86693" y="351768"/>
                    <a:pt x="97638" y="380428"/>
                  </a:cubicBezTo>
                  <a:cubicBezTo>
                    <a:pt x="85955" y="415206"/>
                    <a:pt x="92884" y="452940"/>
                    <a:pt x="86070" y="488679"/>
                  </a:cubicBezTo>
                  <a:cubicBezTo>
                    <a:pt x="73055" y="567403"/>
                    <a:pt x="21346" y="643983"/>
                    <a:pt x="45586" y="725607"/>
                  </a:cubicBezTo>
                  <a:cubicBezTo>
                    <a:pt x="70150" y="808324"/>
                    <a:pt x="150277" y="850442"/>
                    <a:pt x="233993" y="869351"/>
                  </a:cubicBezTo>
                  <a:close/>
                  <a:moveTo>
                    <a:pt x="262455" y="569907"/>
                  </a:moveTo>
                  <a:cubicBezTo>
                    <a:pt x="287051" y="572010"/>
                    <a:pt x="309918" y="582315"/>
                    <a:pt x="333725" y="588184"/>
                  </a:cubicBezTo>
                  <a:cubicBezTo>
                    <a:pt x="362446" y="592537"/>
                    <a:pt x="392020" y="595342"/>
                    <a:pt x="420803" y="589990"/>
                  </a:cubicBezTo>
                  <a:cubicBezTo>
                    <a:pt x="449280" y="585553"/>
                    <a:pt x="476493" y="573329"/>
                    <a:pt x="505467" y="572459"/>
                  </a:cubicBezTo>
                  <a:cubicBezTo>
                    <a:pt x="545987" y="573696"/>
                    <a:pt x="569845" y="598457"/>
                    <a:pt x="555574" y="639020"/>
                  </a:cubicBezTo>
                  <a:cubicBezTo>
                    <a:pt x="543993" y="669203"/>
                    <a:pt x="521390" y="694607"/>
                    <a:pt x="496028" y="714130"/>
                  </a:cubicBezTo>
                  <a:cubicBezTo>
                    <a:pt x="467571" y="734877"/>
                    <a:pt x="433071" y="746563"/>
                    <a:pt x="397974" y="748218"/>
                  </a:cubicBezTo>
                  <a:cubicBezTo>
                    <a:pt x="333057" y="751074"/>
                    <a:pt x="263147" y="718711"/>
                    <a:pt x="232057" y="660019"/>
                  </a:cubicBezTo>
                  <a:cubicBezTo>
                    <a:pt x="212630" y="625048"/>
                    <a:pt x="204773" y="563640"/>
                    <a:pt x="262455" y="569907"/>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dirty="0">
                <a:solidFill>
                  <a:srgbClr val="000000"/>
                </a:solidFill>
                <a:latin typeface="Calibri"/>
                <a:ea typeface="Calibri"/>
                <a:cs typeface="Calibri"/>
                <a:sym typeface="Calibri"/>
              </a:endParaRPr>
            </a:p>
          </p:txBody>
        </p:sp>
        <p:sp>
          <p:nvSpPr>
            <p:cNvPr id="269" name="Google Shape;3898;p34">
              <a:extLst>
                <a:ext uri="{FF2B5EF4-FFF2-40B4-BE49-F238E27FC236}">
                  <a16:creationId xmlns:a16="http://schemas.microsoft.com/office/drawing/2014/main" id="{27D770F6-8579-5C8F-4567-F09B823BFD82}"/>
                </a:ext>
              </a:extLst>
            </p:cNvPr>
            <p:cNvSpPr/>
            <p:nvPr/>
          </p:nvSpPr>
          <p:spPr>
            <a:xfrm>
              <a:off x="1196349" y="3512730"/>
              <a:ext cx="678014" cy="210258"/>
            </a:xfrm>
            <a:custGeom>
              <a:avLst/>
              <a:gdLst/>
              <a:ahLst/>
              <a:cxnLst/>
              <a:rect l="l" t="t" r="r" b="b"/>
              <a:pathLst>
                <a:path w="342035" h="139360" extrusionOk="0">
                  <a:moveTo>
                    <a:pt x="44756" y="445"/>
                  </a:moveTo>
                  <a:cubicBezTo>
                    <a:pt x="-12926" y="-5823"/>
                    <a:pt x="-5070" y="55585"/>
                    <a:pt x="14357" y="90556"/>
                  </a:cubicBezTo>
                  <a:cubicBezTo>
                    <a:pt x="24527" y="109742"/>
                    <a:pt x="38837" y="126116"/>
                    <a:pt x="55768" y="139360"/>
                  </a:cubicBezTo>
                  <a:cubicBezTo>
                    <a:pt x="56610" y="138851"/>
                    <a:pt x="57362" y="138358"/>
                    <a:pt x="58040" y="137878"/>
                  </a:cubicBezTo>
                  <a:cubicBezTo>
                    <a:pt x="71097" y="130394"/>
                    <a:pt x="84649" y="123728"/>
                    <a:pt x="98395" y="117593"/>
                  </a:cubicBezTo>
                  <a:cubicBezTo>
                    <a:pt x="164960" y="86236"/>
                    <a:pt x="242860" y="78274"/>
                    <a:pt x="308121" y="117135"/>
                  </a:cubicBezTo>
                  <a:cubicBezTo>
                    <a:pt x="320687" y="103043"/>
                    <a:pt x="331145" y="87105"/>
                    <a:pt x="337877" y="69557"/>
                  </a:cubicBezTo>
                  <a:cubicBezTo>
                    <a:pt x="352147" y="28995"/>
                    <a:pt x="328288" y="4234"/>
                    <a:pt x="287769" y="2997"/>
                  </a:cubicBezTo>
                  <a:cubicBezTo>
                    <a:pt x="258796" y="3867"/>
                    <a:pt x="231584" y="16091"/>
                    <a:pt x="203108" y="20528"/>
                  </a:cubicBezTo>
                  <a:cubicBezTo>
                    <a:pt x="174323" y="25881"/>
                    <a:pt x="144751" y="23074"/>
                    <a:pt x="116029" y="18722"/>
                  </a:cubicBezTo>
                  <a:cubicBezTo>
                    <a:pt x="92221" y="12852"/>
                    <a:pt x="69352" y="2547"/>
                    <a:pt x="44756" y="445"/>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70" name="Google Shape;3899;p34">
              <a:extLst>
                <a:ext uri="{FF2B5EF4-FFF2-40B4-BE49-F238E27FC236}">
                  <a16:creationId xmlns:a16="http://schemas.microsoft.com/office/drawing/2014/main" id="{C9BACDBE-8910-F4CE-84CC-E8E84FFBCE24}"/>
                </a:ext>
              </a:extLst>
            </p:cNvPr>
            <p:cNvSpPr/>
            <p:nvPr/>
          </p:nvSpPr>
          <p:spPr>
            <a:xfrm>
              <a:off x="1306894" y="3649932"/>
              <a:ext cx="500234" cy="132755"/>
            </a:xfrm>
            <a:custGeom>
              <a:avLst/>
              <a:gdLst/>
              <a:ahLst/>
              <a:cxnLst/>
              <a:rect l="l" t="t" r="r" b="b"/>
              <a:pathLst>
                <a:path w="252351" h="87991" extrusionOk="0">
                  <a:moveTo>
                    <a:pt x="2272" y="46941"/>
                  </a:moveTo>
                  <a:cubicBezTo>
                    <a:pt x="1596" y="47420"/>
                    <a:pt x="842" y="47914"/>
                    <a:pt x="0" y="48423"/>
                  </a:cubicBezTo>
                  <a:cubicBezTo>
                    <a:pt x="3005" y="50781"/>
                    <a:pt x="6083" y="53022"/>
                    <a:pt x="9236" y="55170"/>
                  </a:cubicBezTo>
                  <a:cubicBezTo>
                    <a:pt x="10069" y="55748"/>
                    <a:pt x="10917" y="56312"/>
                    <a:pt x="11762" y="56864"/>
                  </a:cubicBezTo>
                  <a:cubicBezTo>
                    <a:pt x="13311" y="57882"/>
                    <a:pt x="14873" y="58874"/>
                    <a:pt x="16445" y="59827"/>
                  </a:cubicBezTo>
                  <a:cubicBezTo>
                    <a:pt x="48636" y="79563"/>
                    <a:pt x="87390" y="89452"/>
                    <a:pt x="124508" y="87817"/>
                  </a:cubicBezTo>
                  <a:cubicBezTo>
                    <a:pt x="159606" y="86162"/>
                    <a:pt x="194104" y="74476"/>
                    <a:pt x="222563" y="53729"/>
                  </a:cubicBezTo>
                  <a:cubicBezTo>
                    <a:pt x="229519" y="48370"/>
                    <a:pt x="236259" y="42583"/>
                    <a:pt x="242629" y="36374"/>
                  </a:cubicBezTo>
                  <a:cubicBezTo>
                    <a:pt x="245989" y="33098"/>
                    <a:pt x="249242" y="29708"/>
                    <a:pt x="252352" y="26196"/>
                  </a:cubicBezTo>
                  <a:cubicBezTo>
                    <a:pt x="187091" y="-12663"/>
                    <a:pt x="109190" y="-4703"/>
                    <a:pt x="42626" y="26654"/>
                  </a:cubicBezTo>
                  <a:cubicBezTo>
                    <a:pt x="28882" y="32791"/>
                    <a:pt x="15330" y="39457"/>
                    <a:pt x="2272" y="46941"/>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pic>
          <p:nvPicPr>
            <p:cNvPr id="271" name="Google Shape;3900;p34">
              <a:extLst>
                <a:ext uri="{FF2B5EF4-FFF2-40B4-BE49-F238E27FC236}">
                  <a16:creationId xmlns:a16="http://schemas.microsoft.com/office/drawing/2014/main" id="{C9CE0752-E61C-8EB0-D74F-1DE5AAD9C579}"/>
                </a:ext>
              </a:extLst>
            </p:cNvPr>
            <p:cNvPicPr preferRelativeResize="0"/>
            <p:nvPr/>
          </p:nvPicPr>
          <p:blipFill rotWithShape="1">
            <a:blip r:embed="rId6">
              <a:alphaModFix/>
            </a:blip>
            <a:srcRect/>
            <a:stretch/>
          </p:blipFill>
          <p:spPr>
            <a:xfrm rot="21505486">
              <a:off x="1312494" y="3511206"/>
              <a:ext cx="444971" cy="106978"/>
            </a:xfrm>
            <a:custGeom>
              <a:avLst/>
              <a:gdLst/>
              <a:ahLst/>
              <a:cxnLst/>
              <a:rect l="l" t="t" r="r" b="b"/>
              <a:pathLst>
                <a:path w="224388" h="70879" extrusionOk="0">
                  <a:moveTo>
                    <a:pt x="50" y="289"/>
                  </a:moveTo>
                  <a:lnTo>
                    <a:pt x="224438" y="289"/>
                  </a:lnTo>
                  <a:lnTo>
                    <a:pt x="224438" y="71168"/>
                  </a:lnTo>
                  <a:lnTo>
                    <a:pt x="50" y="71168"/>
                  </a:lnTo>
                  <a:close/>
                </a:path>
              </a:pathLst>
            </a:custGeom>
            <a:noFill/>
            <a:ln>
              <a:noFill/>
            </a:ln>
          </p:spPr>
        </p:pic>
        <p:grpSp>
          <p:nvGrpSpPr>
            <p:cNvPr id="272" name="Google Shape;3901;p34">
              <a:extLst>
                <a:ext uri="{FF2B5EF4-FFF2-40B4-BE49-F238E27FC236}">
                  <a16:creationId xmlns:a16="http://schemas.microsoft.com/office/drawing/2014/main" id="{7DE9B9E8-B675-B336-754A-F880D0D1CB99}"/>
                </a:ext>
              </a:extLst>
            </p:cNvPr>
            <p:cNvGrpSpPr/>
            <p:nvPr/>
          </p:nvGrpSpPr>
          <p:grpSpPr>
            <a:xfrm>
              <a:off x="1354980" y="2902873"/>
              <a:ext cx="308387" cy="976234"/>
              <a:chOff x="9649600" y="7668202"/>
              <a:chExt cx="155571" cy="647054"/>
            </a:xfrm>
          </p:grpSpPr>
          <p:sp>
            <p:nvSpPr>
              <p:cNvPr id="293" name="Google Shape;3902;p34">
                <a:extLst>
                  <a:ext uri="{FF2B5EF4-FFF2-40B4-BE49-F238E27FC236}">
                    <a16:creationId xmlns:a16="http://schemas.microsoft.com/office/drawing/2014/main" id="{0720A364-6C59-F2DA-A0DE-EC698AD2EE2B}"/>
                  </a:ext>
                </a:extLst>
              </p:cNvPr>
              <p:cNvSpPr/>
              <p:nvPr/>
            </p:nvSpPr>
            <p:spPr>
              <a:xfrm>
                <a:off x="9664384" y="8277490"/>
                <a:ext cx="140787" cy="37766"/>
              </a:xfrm>
              <a:custGeom>
                <a:avLst/>
                <a:gdLst/>
                <a:ahLst/>
                <a:cxnLst/>
                <a:rect l="l" t="t" r="r" b="b"/>
                <a:pathLst>
                  <a:path w="140787" h="37766" extrusionOk="0">
                    <a:moveTo>
                      <a:pt x="126592" y="24910"/>
                    </a:moveTo>
                    <a:cubicBezTo>
                      <a:pt x="92302" y="47634"/>
                      <a:pt x="36915" y="37636"/>
                      <a:pt x="6075" y="15126"/>
                    </a:cubicBezTo>
                    <a:cubicBezTo>
                      <a:pt x="-1160" y="9845"/>
                      <a:pt x="-3817" y="-2581"/>
                      <a:pt x="8858" y="478"/>
                    </a:cubicBezTo>
                    <a:cubicBezTo>
                      <a:pt x="46629" y="9597"/>
                      <a:pt x="86563" y="10000"/>
                      <a:pt x="124797" y="3609"/>
                    </a:cubicBezTo>
                    <a:cubicBezTo>
                      <a:pt x="129525" y="2820"/>
                      <a:pt x="141707" y="1378"/>
                      <a:pt x="140733" y="9747"/>
                    </a:cubicBezTo>
                    <a:cubicBezTo>
                      <a:pt x="140424" y="12395"/>
                      <a:pt x="138633" y="14614"/>
                      <a:pt x="136767" y="16518"/>
                    </a:cubicBezTo>
                    <a:cubicBezTo>
                      <a:pt x="133651" y="19703"/>
                      <a:pt x="130240" y="22492"/>
                      <a:pt x="126592" y="24910"/>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94" name="Google Shape;3903;p34">
                <a:extLst>
                  <a:ext uri="{FF2B5EF4-FFF2-40B4-BE49-F238E27FC236}">
                    <a16:creationId xmlns:a16="http://schemas.microsoft.com/office/drawing/2014/main" id="{D83B67EE-5528-16C3-C910-48AC76835E49}"/>
                  </a:ext>
                </a:extLst>
              </p:cNvPr>
              <p:cNvSpPr/>
              <p:nvPr/>
            </p:nvSpPr>
            <p:spPr>
              <a:xfrm>
                <a:off x="9649600" y="7668202"/>
                <a:ext cx="90664" cy="45623"/>
              </a:xfrm>
              <a:custGeom>
                <a:avLst/>
                <a:gdLst/>
                <a:ahLst/>
                <a:cxnLst/>
                <a:rect l="l" t="t" r="r" b="b"/>
                <a:pathLst>
                  <a:path w="90664" h="45623" extrusionOk="0">
                    <a:moveTo>
                      <a:pt x="86669" y="45580"/>
                    </a:moveTo>
                    <a:cubicBezTo>
                      <a:pt x="79644" y="44385"/>
                      <a:pt x="72627" y="43182"/>
                      <a:pt x="65701" y="41536"/>
                    </a:cubicBezTo>
                    <a:cubicBezTo>
                      <a:pt x="52032" y="37834"/>
                      <a:pt x="38124" y="33645"/>
                      <a:pt x="26098" y="25945"/>
                    </a:cubicBezTo>
                    <a:cubicBezTo>
                      <a:pt x="16814" y="19425"/>
                      <a:pt x="7148" y="12326"/>
                      <a:pt x="119" y="3451"/>
                    </a:cubicBezTo>
                    <a:cubicBezTo>
                      <a:pt x="-647" y="1037"/>
                      <a:pt x="2453" y="-1045"/>
                      <a:pt x="4458" y="572"/>
                    </a:cubicBezTo>
                    <a:cubicBezTo>
                      <a:pt x="20609" y="17229"/>
                      <a:pt x="40446" y="28768"/>
                      <a:pt x="63315" y="33894"/>
                    </a:cubicBezTo>
                    <a:cubicBezTo>
                      <a:pt x="71220" y="36003"/>
                      <a:pt x="79373" y="37161"/>
                      <a:pt x="87441" y="38412"/>
                    </a:cubicBezTo>
                    <a:cubicBezTo>
                      <a:pt x="89391" y="38703"/>
                      <a:pt x="90857" y="40375"/>
                      <a:pt x="90643" y="42387"/>
                    </a:cubicBezTo>
                    <a:cubicBezTo>
                      <a:pt x="90448" y="44255"/>
                      <a:pt x="88581" y="45913"/>
                      <a:pt x="86669" y="45580"/>
                    </a:cubicBezTo>
                    <a:close/>
                  </a:path>
                </a:pathLst>
              </a:custGeom>
              <a:solidFill>
                <a:schemeClr val="accent5"/>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95" name="Google Shape;3904;p34">
                <a:extLst>
                  <a:ext uri="{FF2B5EF4-FFF2-40B4-BE49-F238E27FC236}">
                    <a16:creationId xmlns:a16="http://schemas.microsoft.com/office/drawing/2014/main" id="{93B8488B-134A-5558-7474-981313FF024D}"/>
                  </a:ext>
                </a:extLst>
              </p:cNvPr>
              <p:cNvSpPr/>
              <p:nvPr/>
            </p:nvSpPr>
            <p:spPr>
              <a:xfrm>
                <a:off x="9730894" y="8041673"/>
                <a:ext cx="12061" cy="45715"/>
              </a:xfrm>
              <a:custGeom>
                <a:avLst/>
                <a:gdLst/>
                <a:ahLst/>
                <a:cxnLst/>
                <a:rect l="l" t="t" r="r" b="b"/>
                <a:pathLst>
                  <a:path w="12061" h="45715" extrusionOk="0">
                    <a:moveTo>
                      <a:pt x="7558" y="43141"/>
                    </a:moveTo>
                    <a:cubicBezTo>
                      <a:pt x="5900" y="47934"/>
                      <a:pt x="-1337" y="45421"/>
                      <a:pt x="217" y="40623"/>
                    </a:cubicBezTo>
                    <a:cubicBezTo>
                      <a:pt x="2262" y="32940"/>
                      <a:pt x="4350" y="24559"/>
                      <a:pt x="4323" y="16425"/>
                    </a:cubicBezTo>
                    <a:cubicBezTo>
                      <a:pt x="4316" y="12480"/>
                      <a:pt x="4015" y="8464"/>
                      <a:pt x="3603" y="4475"/>
                    </a:cubicBezTo>
                    <a:cubicBezTo>
                      <a:pt x="3351" y="3349"/>
                      <a:pt x="3707" y="2279"/>
                      <a:pt x="4394" y="1467"/>
                    </a:cubicBezTo>
                    <a:cubicBezTo>
                      <a:pt x="6073" y="-821"/>
                      <a:pt x="9788" y="-318"/>
                      <a:pt x="10942" y="2180"/>
                    </a:cubicBezTo>
                    <a:cubicBezTo>
                      <a:pt x="10933" y="2184"/>
                      <a:pt x="10924" y="2186"/>
                      <a:pt x="10915" y="2189"/>
                    </a:cubicBezTo>
                    <a:cubicBezTo>
                      <a:pt x="13530" y="15823"/>
                      <a:pt x="11356" y="29905"/>
                      <a:pt x="7558" y="43141"/>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grpSp>
        <p:sp>
          <p:nvSpPr>
            <p:cNvPr id="273" name="Google Shape;3905;p34">
              <a:extLst>
                <a:ext uri="{FF2B5EF4-FFF2-40B4-BE49-F238E27FC236}">
                  <a16:creationId xmlns:a16="http://schemas.microsoft.com/office/drawing/2014/main" id="{98C8C0EE-72AD-D16D-617B-220E7B3987D4}"/>
                </a:ext>
              </a:extLst>
            </p:cNvPr>
            <p:cNvSpPr/>
            <p:nvPr/>
          </p:nvSpPr>
          <p:spPr>
            <a:xfrm>
              <a:off x="880770" y="3797592"/>
              <a:ext cx="1079581" cy="193601"/>
            </a:xfrm>
            <a:custGeom>
              <a:avLst/>
              <a:gdLst/>
              <a:ahLst/>
              <a:cxnLst/>
              <a:rect l="l" t="t" r="r" b="b"/>
              <a:pathLst>
                <a:path w="544612" h="128320" extrusionOk="0">
                  <a:moveTo>
                    <a:pt x="2010" y="410"/>
                  </a:moveTo>
                  <a:cubicBezTo>
                    <a:pt x="-3178" y="3648"/>
                    <a:pt x="3097" y="9162"/>
                    <a:pt x="4970" y="12637"/>
                  </a:cubicBezTo>
                  <a:cubicBezTo>
                    <a:pt x="40160" y="58404"/>
                    <a:pt x="91513" y="90237"/>
                    <a:pt x="145714" y="108720"/>
                  </a:cubicBezTo>
                  <a:cubicBezTo>
                    <a:pt x="194761" y="124739"/>
                    <a:pt x="246986" y="129612"/>
                    <a:pt x="298342" y="128042"/>
                  </a:cubicBezTo>
                  <a:cubicBezTo>
                    <a:pt x="330203" y="127640"/>
                    <a:pt x="361852" y="122835"/>
                    <a:pt x="393300" y="118635"/>
                  </a:cubicBezTo>
                  <a:cubicBezTo>
                    <a:pt x="443469" y="112995"/>
                    <a:pt x="492807" y="101342"/>
                    <a:pt x="540850" y="85931"/>
                  </a:cubicBezTo>
                  <a:cubicBezTo>
                    <a:pt x="543251" y="85416"/>
                    <a:pt x="545296" y="83160"/>
                    <a:pt x="544396" y="80616"/>
                  </a:cubicBezTo>
                  <a:cubicBezTo>
                    <a:pt x="541991" y="75058"/>
                    <a:pt x="535628" y="80119"/>
                    <a:pt x="531556" y="80731"/>
                  </a:cubicBezTo>
                  <a:cubicBezTo>
                    <a:pt x="485903" y="94836"/>
                    <a:pt x="439495" y="105679"/>
                    <a:pt x="392090" y="110935"/>
                  </a:cubicBezTo>
                  <a:cubicBezTo>
                    <a:pt x="304830" y="124230"/>
                    <a:pt x="212127" y="127848"/>
                    <a:pt x="128928" y="94193"/>
                  </a:cubicBezTo>
                  <a:cubicBezTo>
                    <a:pt x="128940" y="94193"/>
                    <a:pt x="128954" y="94205"/>
                    <a:pt x="128966" y="94218"/>
                  </a:cubicBezTo>
                  <a:cubicBezTo>
                    <a:pt x="96954" y="81865"/>
                    <a:pt x="67644" y="63686"/>
                    <a:pt x="41766" y="41231"/>
                  </a:cubicBezTo>
                  <a:cubicBezTo>
                    <a:pt x="29188" y="30549"/>
                    <a:pt x="16926" y="19271"/>
                    <a:pt x="8391" y="5127"/>
                  </a:cubicBezTo>
                  <a:cubicBezTo>
                    <a:pt x="7306" y="2424"/>
                    <a:pt x="5505" y="-1234"/>
                    <a:pt x="2010" y="410"/>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74" name="Google Shape;3906;p34">
              <a:extLst>
                <a:ext uri="{FF2B5EF4-FFF2-40B4-BE49-F238E27FC236}">
                  <a16:creationId xmlns:a16="http://schemas.microsoft.com/office/drawing/2014/main" id="{A89EC717-483C-2C60-51E4-A891B3AD19BB}"/>
                </a:ext>
              </a:extLst>
            </p:cNvPr>
            <p:cNvSpPr/>
            <p:nvPr/>
          </p:nvSpPr>
          <p:spPr>
            <a:xfrm>
              <a:off x="1422592" y="3396538"/>
              <a:ext cx="208508" cy="63474"/>
            </a:xfrm>
            <a:custGeom>
              <a:avLst/>
              <a:gdLst/>
              <a:ahLst/>
              <a:cxnLst/>
              <a:rect l="l" t="t" r="r" b="b"/>
              <a:pathLst>
                <a:path w="105185" h="42071" extrusionOk="0">
                  <a:moveTo>
                    <a:pt x="62552" y="41251"/>
                  </a:moveTo>
                  <a:cubicBezTo>
                    <a:pt x="76290" y="39106"/>
                    <a:pt x="94083" y="40015"/>
                    <a:pt x="103315" y="27894"/>
                  </a:cubicBezTo>
                  <a:cubicBezTo>
                    <a:pt x="107970" y="20664"/>
                    <a:pt x="103201" y="13786"/>
                    <a:pt x="97056" y="9621"/>
                  </a:cubicBezTo>
                  <a:cubicBezTo>
                    <a:pt x="77982" y="-1241"/>
                    <a:pt x="54085" y="-600"/>
                    <a:pt x="32731" y="701"/>
                  </a:cubicBezTo>
                  <a:cubicBezTo>
                    <a:pt x="22607" y="1737"/>
                    <a:pt x="11172" y="3583"/>
                    <a:pt x="3997" y="11497"/>
                  </a:cubicBezTo>
                  <a:cubicBezTo>
                    <a:pt x="-7328" y="26193"/>
                    <a:pt x="7527" y="38449"/>
                    <a:pt x="22225" y="40110"/>
                  </a:cubicBezTo>
                  <a:cubicBezTo>
                    <a:pt x="35546" y="42884"/>
                    <a:pt x="49102" y="42174"/>
                    <a:pt x="62552" y="41251"/>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75" name="Google Shape;3907;p34">
              <a:extLst>
                <a:ext uri="{FF2B5EF4-FFF2-40B4-BE49-F238E27FC236}">
                  <a16:creationId xmlns:a16="http://schemas.microsoft.com/office/drawing/2014/main" id="{6BB4022E-7F39-D7E0-1929-9A7C7C99F481}"/>
                </a:ext>
              </a:extLst>
            </p:cNvPr>
            <p:cNvSpPr/>
            <p:nvPr/>
          </p:nvSpPr>
          <p:spPr>
            <a:xfrm>
              <a:off x="935156" y="2831726"/>
              <a:ext cx="325304" cy="316672"/>
            </a:xfrm>
            <a:custGeom>
              <a:avLst/>
              <a:gdLst/>
              <a:ahLst/>
              <a:cxnLst/>
              <a:rect l="l" t="t" r="r" b="b"/>
              <a:pathLst>
                <a:path w="164105" h="209892" extrusionOk="0">
                  <a:moveTo>
                    <a:pt x="40773" y="208082"/>
                  </a:moveTo>
                  <a:cubicBezTo>
                    <a:pt x="42901" y="206513"/>
                    <a:pt x="43773" y="204291"/>
                    <a:pt x="44717" y="201964"/>
                  </a:cubicBezTo>
                  <a:cubicBezTo>
                    <a:pt x="46635" y="197093"/>
                    <a:pt x="49457" y="191870"/>
                    <a:pt x="52322" y="187394"/>
                  </a:cubicBezTo>
                  <a:cubicBezTo>
                    <a:pt x="52683" y="185749"/>
                    <a:pt x="53100" y="184117"/>
                    <a:pt x="53581" y="182503"/>
                  </a:cubicBezTo>
                  <a:cubicBezTo>
                    <a:pt x="56817" y="171585"/>
                    <a:pt x="61695" y="161338"/>
                    <a:pt x="68104" y="151918"/>
                  </a:cubicBezTo>
                  <a:cubicBezTo>
                    <a:pt x="71541" y="146862"/>
                    <a:pt x="75339" y="141898"/>
                    <a:pt x="79653" y="137572"/>
                  </a:cubicBezTo>
                  <a:cubicBezTo>
                    <a:pt x="83768" y="133444"/>
                    <a:pt x="88268" y="129803"/>
                    <a:pt x="93084" y="126524"/>
                  </a:cubicBezTo>
                  <a:cubicBezTo>
                    <a:pt x="93441" y="126281"/>
                    <a:pt x="93803" y="126041"/>
                    <a:pt x="94167" y="125805"/>
                  </a:cubicBezTo>
                  <a:cubicBezTo>
                    <a:pt x="92034" y="124850"/>
                    <a:pt x="90029" y="123778"/>
                    <a:pt x="88127" y="122393"/>
                  </a:cubicBezTo>
                  <a:cubicBezTo>
                    <a:pt x="85831" y="120744"/>
                    <a:pt x="84258" y="118397"/>
                    <a:pt x="83025" y="115902"/>
                  </a:cubicBezTo>
                  <a:cubicBezTo>
                    <a:pt x="80601" y="110996"/>
                    <a:pt x="81667" y="104742"/>
                    <a:pt x="84390" y="100205"/>
                  </a:cubicBezTo>
                  <a:cubicBezTo>
                    <a:pt x="86906" y="96006"/>
                    <a:pt x="90574" y="92298"/>
                    <a:pt x="95090" y="90256"/>
                  </a:cubicBezTo>
                  <a:cubicBezTo>
                    <a:pt x="100264" y="87912"/>
                    <a:pt x="105674" y="86228"/>
                    <a:pt x="111184" y="84887"/>
                  </a:cubicBezTo>
                  <a:cubicBezTo>
                    <a:pt x="115729" y="83776"/>
                    <a:pt x="120318" y="82957"/>
                    <a:pt x="124909" y="82115"/>
                  </a:cubicBezTo>
                  <a:cubicBezTo>
                    <a:pt x="126995" y="81724"/>
                    <a:pt x="129137" y="81576"/>
                    <a:pt x="131239" y="81313"/>
                  </a:cubicBezTo>
                  <a:cubicBezTo>
                    <a:pt x="135086" y="80848"/>
                    <a:pt x="138921" y="80460"/>
                    <a:pt x="142790" y="80353"/>
                  </a:cubicBezTo>
                  <a:cubicBezTo>
                    <a:pt x="149864" y="80168"/>
                    <a:pt x="157238" y="80640"/>
                    <a:pt x="164105" y="82598"/>
                  </a:cubicBezTo>
                  <a:cubicBezTo>
                    <a:pt x="163901" y="79817"/>
                    <a:pt x="162595" y="77028"/>
                    <a:pt x="160437" y="74800"/>
                  </a:cubicBezTo>
                  <a:cubicBezTo>
                    <a:pt x="154966" y="67385"/>
                    <a:pt x="148857" y="60499"/>
                    <a:pt x="143274" y="53175"/>
                  </a:cubicBezTo>
                  <a:cubicBezTo>
                    <a:pt x="127749" y="29819"/>
                    <a:pt x="106493" y="10430"/>
                    <a:pt x="78924" y="2953"/>
                  </a:cubicBezTo>
                  <a:cubicBezTo>
                    <a:pt x="74536" y="1427"/>
                    <a:pt x="70241" y="460"/>
                    <a:pt x="66075" y="0"/>
                  </a:cubicBezTo>
                  <a:cubicBezTo>
                    <a:pt x="64898" y="3189"/>
                    <a:pt x="63709" y="6381"/>
                    <a:pt x="62546" y="9584"/>
                  </a:cubicBezTo>
                  <a:cubicBezTo>
                    <a:pt x="59007" y="19232"/>
                    <a:pt x="55362" y="28832"/>
                    <a:pt x="51099" y="38205"/>
                  </a:cubicBezTo>
                  <a:cubicBezTo>
                    <a:pt x="43308" y="55359"/>
                    <a:pt x="34038" y="71711"/>
                    <a:pt x="23729" y="87454"/>
                  </a:cubicBezTo>
                  <a:cubicBezTo>
                    <a:pt x="23766" y="87401"/>
                    <a:pt x="23803" y="87350"/>
                    <a:pt x="23840" y="87309"/>
                  </a:cubicBezTo>
                  <a:cubicBezTo>
                    <a:pt x="23667" y="87558"/>
                    <a:pt x="23509" y="87805"/>
                    <a:pt x="23350" y="88051"/>
                  </a:cubicBezTo>
                  <a:cubicBezTo>
                    <a:pt x="23276" y="88143"/>
                    <a:pt x="23215" y="88247"/>
                    <a:pt x="23155" y="88351"/>
                  </a:cubicBezTo>
                  <a:cubicBezTo>
                    <a:pt x="23155" y="88339"/>
                    <a:pt x="23167" y="88324"/>
                    <a:pt x="23167" y="88312"/>
                  </a:cubicBezTo>
                  <a:cubicBezTo>
                    <a:pt x="17539" y="96828"/>
                    <a:pt x="11597" y="105100"/>
                    <a:pt x="5408" y="113248"/>
                  </a:cubicBezTo>
                  <a:cubicBezTo>
                    <a:pt x="4545" y="114384"/>
                    <a:pt x="3566" y="115447"/>
                    <a:pt x="2649" y="116532"/>
                  </a:cubicBezTo>
                  <a:cubicBezTo>
                    <a:pt x="1820" y="117502"/>
                    <a:pt x="1045" y="118571"/>
                    <a:pt x="150" y="119479"/>
                  </a:cubicBezTo>
                  <a:cubicBezTo>
                    <a:pt x="100" y="119532"/>
                    <a:pt x="51" y="119584"/>
                    <a:pt x="0" y="119623"/>
                  </a:cubicBezTo>
                  <a:cubicBezTo>
                    <a:pt x="1371" y="129812"/>
                    <a:pt x="3275" y="139921"/>
                    <a:pt x="5378" y="149833"/>
                  </a:cubicBezTo>
                  <a:cubicBezTo>
                    <a:pt x="8738" y="164901"/>
                    <a:pt x="13998" y="179467"/>
                    <a:pt x="20775" y="193340"/>
                  </a:cubicBezTo>
                  <a:cubicBezTo>
                    <a:pt x="22866" y="197782"/>
                    <a:pt x="24920" y="202249"/>
                    <a:pt x="27402" y="206475"/>
                  </a:cubicBezTo>
                  <a:cubicBezTo>
                    <a:pt x="29116" y="208843"/>
                    <a:pt x="32164" y="209972"/>
                    <a:pt x="35178" y="209888"/>
                  </a:cubicBezTo>
                  <a:cubicBezTo>
                    <a:pt x="37205" y="209830"/>
                    <a:pt x="39208" y="209225"/>
                    <a:pt x="40773" y="208082"/>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76" name="Google Shape;3908;p34">
              <a:extLst>
                <a:ext uri="{FF2B5EF4-FFF2-40B4-BE49-F238E27FC236}">
                  <a16:creationId xmlns:a16="http://schemas.microsoft.com/office/drawing/2014/main" id="{9711D88E-7B12-8B0B-467E-E35FEC8B07DD}"/>
                </a:ext>
              </a:extLst>
            </p:cNvPr>
            <p:cNvSpPr/>
            <p:nvPr/>
          </p:nvSpPr>
          <p:spPr>
            <a:xfrm>
              <a:off x="1182001" y="2954810"/>
              <a:ext cx="7765" cy="920"/>
            </a:xfrm>
            <a:custGeom>
              <a:avLst/>
              <a:gdLst/>
              <a:ahLst/>
              <a:cxnLst/>
              <a:rect l="l" t="t" r="r" b="b"/>
              <a:pathLst>
                <a:path w="3917" h="610" extrusionOk="0">
                  <a:moveTo>
                    <a:pt x="391" y="539"/>
                  </a:moveTo>
                  <a:cubicBezTo>
                    <a:pt x="1554" y="320"/>
                    <a:pt x="2736" y="177"/>
                    <a:pt x="3918" y="49"/>
                  </a:cubicBezTo>
                  <a:cubicBezTo>
                    <a:pt x="2678" y="-92"/>
                    <a:pt x="1353" y="66"/>
                    <a:pt x="0" y="611"/>
                  </a:cubicBezTo>
                  <a:cubicBezTo>
                    <a:pt x="129" y="588"/>
                    <a:pt x="261" y="563"/>
                    <a:pt x="391" y="539"/>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77" name="Google Shape;3909;p34">
              <a:extLst>
                <a:ext uri="{FF2B5EF4-FFF2-40B4-BE49-F238E27FC236}">
                  <a16:creationId xmlns:a16="http://schemas.microsoft.com/office/drawing/2014/main" id="{5B1EA5CC-3B0D-247C-B712-245A41DEFB96}"/>
                </a:ext>
              </a:extLst>
            </p:cNvPr>
            <p:cNvSpPr/>
            <p:nvPr/>
          </p:nvSpPr>
          <p:spPr>
            <a:xfrm>
              <a:off x="1795071" y="2736297"/>
              <a:ext cx="374657" cy="382570"/>
            </a:xfrm>
            <a:custGeom>
              <a:avLst/>
              <a:gdLst/>
              <a:ahLst/>
              <a:cxnLst/>
              <a:rect l="l" t="t" r="r" b="b"/>
              <a:pathLst>
                <a:path w="189002" h="253570" extrusionOk="0">
                  <a:moveTo>
                    <a:pt x="174004" y="253426"/>
                  </a:moveTo>
                  <a:cubicBezTo>
                    <a:pt x="176665" y="253084"/>
                    <a:pt x="178809" y="251580"/>
                    <a:pt x="180233" y="249507"/>
                  </a:cubicBezTo>
                  <a:cubicBezTo>
                    <a:pt x="180825" y="246896"/>
                    <a:pt x="181404" y="244284"/>
                    <a:pt x="181970" y="241661"/>
                  </a:cubicBezTo>
                  <a:cubicBezTo>
                    <a:pt x="182942" y="237121"/>
                    <a:pt x="183839" y="232596"/>
                    <a:pt x="184670" y="228022"/>
                  </a:cubicBezTo>
                  <a:cubicBezTo>
                    <a:pt x="185334" y="224309"/>
                    <a:pt x="185766" y="220552"/>
                    <a:pt x="186263" y="216804"/>
                  </a:cubicBezTo>
                  <a:cubicBezTo>
                    <a:pt x="186691" y="212459"/>
                    <a:pt x="187107" y="208101"/>
                    <a:pt x="187522" y="203756"/>
                  </a:cubicBezTo>
                  <a:cubicBezTo>
                    <a:pt x="187878" y="200039"/>
                    <a:pt x="187966" y="196291"/>
                    <a:pt x="188169" y="192552"/>
                  </a:cubicBezTo>
                  <a:cubicBezTo>
                    <a:pt x="188560" y="185498"/>
                    <a:pt x="188708" y="178425"/>
                    <a:pt x="188780" y="171354"/>
                  </a:cubicBezTo>
                  <a:cubicBezTo>
                    <a:pt x="188859" y="164078"/>
                    <a:pt x="188873" y="156792"/>
                    <a:pt x="189002" y="149502"/>
                  </a:cubicBezTo>
                  <a:cubicBezTo>
                    <a:pt x="186791" y="147237"/>
                    <a:pt x="184668" y="144867"/>
                    <a:pt x="182695" y="142377"/>
                  </a:cubicBezTo>
                  <a:cubicBezTo>
                    <a:pt x="177914" y="136337"/>
                    <a:pt x="174074" y="129669"/>
                    <a:pt x="170812" y="122703"/>
                  </a:cubicBezTo>
                  <a:cubicBezTo>
                    <a:pt x="166587" y="113706"/>
                    <a:pt x="162551" y="104640"/>
                    <a:pt x="159199" y="95287"/>
                  </a:cubicBezTo>
                  <a:cubicBezTo>
                    <a:pt x="157607" y="90869"/>
                    <a:pt x="156217" y="86383"/>
                    <a:pt x="154763" y="81924"/>
                  </a:cubicBezTo>
                  <a:cubicBezTo>
                    <a:pt x="153424" y="77872"/>
                    <a:pt x="151969" y="73847"/>
                    <a:pt x="150516" y="69822"/>
                  </a:cubicBezTo>
                  <a:cubicBezTo>
                    <a:pt x="147995" y="63258"/>
                    <a:pt x="145448" y="56694"/>
                    <a:pt x="142548" y="50294"/>
                  </a:cubicBezTo>
                  <a:cubicBezTo>
                    <a:pt x="140931" y="46825"/>
                    <a:pt x="139150" y="43434"/>
                    <a:pt x="137267" y="40086"/>
                  </a:cubicBezTo>
                  <a:cubicBezTo>
                    <a:pt x="134670" y="35864"/>
                    <a:pt x="132047" y="31628"/>
                    <a:pt x="129174" y="27579"/>
                  </a:cubicBezTo>
                  <a:cubicBezTo>
                    <a:pt x="124879" y="21600"/>
                    <a:pt x="120473" y="15741"/>
                    <a:pt x="115130" y="10648"/>
                  </a:cubicBezTo>
                  <a:cubicBezTo>
                    <a:pt x="113545" y="9262"/>
                    <a:pt x="111937" y="7912"/>
                    <a:pt x="110277" y="6641"/>
                  </a:cubicBezTo>
                  <a:cubicBezTo>
                    <a:pt x="109352" y="6016"/>
                    <a:pt x="108427" y="5415"/>
                    <a:pt x="107467" y="4841"/>
                  </a:cubicBezTo>
                  <a:cubicBezTo>
                    <a:pt x="104392" y="3175"/>
                    <a:pt x="101293" y="1561"/>
                    <a:pt x="98157" y="0"/>
                  </a:cubicBezTo>
                  <a:cubicBezTo>
                    <a:pt x="93811" y="441"/>
                    <a:pt x="89504" y="1327"/>
                    <a:pt x="85287" y="2737"/>
                  </a:cubicBezTo>
                  <a:cubicBezTo>
                    <a:pt x="75358" y="6937"/>
                    <a:pt x="66198" y="12971"/>
                    <a:pt x="57800" y="20249"/>
                  </a:cubicBezTo>
                  <a:cubicBezTo>
                    <a:pt x="55470" y="23292"/>
                    <a:pt x="53139" y="26335"/>
                    <a:pt x="50809" y="29366"/>
                  </a:cubicBezTo>
                  <a:cubicBezTo>
                    <a:pt x="48688" y="32134"/>
                    <a:pt x="46789" y="35050"/>
                    <a:pt x="44837" y="37944"/>
                  </a:cubicBezTo>
                  <a:cubicBezTo>
                    <a:pt x="42148" y="41917"/>
                    <a:pt x="39487" y="45891"/>
                    <a:pt x="36784" y="49852"/>
                  </a:cubicBezTo>
                  <a:cubicBezTo>
                    <a:pt x="36210" y="50827"/>
                    <a:pt x="35650" y="51789"/>
                    <a:pt x="35076" y="52763"/>
                  </a:cubicBezTo>
                  <a:cubicBezTo>
                    <a:pt x="35076" y="52751"/>
                    <a:pt x="35088" y="52737"/>
                    <a:pt x="35088" y="52724"/>
                  </a:cubicBezTo>
                  <a:cubicBezTo>
                    <a:pt x="31720" y="58442"/>
                    <a:pt x="28339" y="64148"/>
                    <a:pt x="24997" y="69893"/>
                  </a:cubicBezTo>
                  <a:cubicBezTo>
                    <a:pt x="21872" y="76051"/>
                    <a:pt x="18759" y="82224"/>
                    <a:pt x="15647" y="88395"/>
                  </a:cubicBezTo>
                  <a:cubicBezTo>
                    <a:pt x="12884" y="93854"/>
                    <a:pt x="10616" y="99567"/>
                    <a:pt x="8165" y="105170"/>
                  </a:cubicBezTo>
                  <a:cubicBezTo>
                    <a:pt x="5184" y="111951"/>
                    <a:pt x="2489" y="118878"/>
                    <a:pt x="0" y="125877"/>
                  </a:cubicBezTo>
                  <a:cubicBezTo>
                    <a:pt x="77" y="125939"/>
                    <a:pt x="144" y="126000"/>
                    <a:pt x="222" y="126050"/>
                  </a:cubicBezTo>
                  <a:cubicBezTo>
                    <a:pt x="2445" y="126039"/>
                    <a:pt x="4656" y="126002"/>
                    <a:pt x="6877" y="125979"/>
                  </a:cubicBezTo>
                  <a:cubicBezTo>
                    <a:pt x="19246" y="125444"/>
                    <a:pt x="31662" y="124279"/>
                    <a:pt x="44003" y="125546"/>
                  </a:cubicBezTo>
                  <a:cubicBezTo>
                    <a:pt x="47322" y="125875"/>
                    <a:pt x="50689" y="126076"/>
                    <a:pt x="53976" y="126636"/>
                  </a:cubicBezTo>
                  <a:cubicBezTo>
                    <a:pt x="57302" y="127209"/>
                    <a:pt x="60640" y="127780"/>
                    <a:pt x="63978" y="128353"/>
                  </a:cubicBezTo>
                  <a:cubicBezTo>
                    <a:pt x="67484" y="128959"/>
                    <a:pt x="70963" y="129999"/>
                    <a:pt x="74425" y="130823"/>
                  </a:cubicBezTo>
                  <a:cubicBezTo>
                    <a:pt x="77860" y="131648"/>
                    <a:pt x="81214" y="132795"/>
                    <a:pt x="84579" y="133826"/>
                  </a:cubicBezTo>
                  <a:cubicBezTo>
                    <a:pt x="84179" y="133710"/>
                    <a:pt x="83767" y="133579"/>
                    <a:pt x="83354" y="133463"/>
                  </a:cubicBezTo>
                  <a:cubicBezTo>
                    <a:pt x="87182" y="134608"/>
                    <a:pt x="90875" y="135990"/>
                    <a:pt x="94608" y="137380"/>
                  </a:cubicBezTo>
                  <a:cubicBezTo>
                    <a:pt x="98016" y="138652"/>
                    <a:pt x="101432" y="140168"/>
                    <a:pt x="104527" y="142076"/>
                  </a:cubicBezTo>
                  <a:cubicBezTo>
                    <a:pt x="108193" y="144314"/>
                    <a:pt x="111810" y="146615"/>
                    <a:pt x="113561" y="150735"/>
                  </a:cubicBezTo>
                  <a:cubicBezTo>
                    <a:pt x="115243" y="154702"/>
                    <a:pt x="114003" y="159301"/>
                    <a:pt x="111540" y="162642"/>
                  </a:cubicBezTo>
                  <a:cubicBezTo>
                    <a:pt x="109238" y="165773"/>
                    <a:pt x="105817" y="168208"/>
                    <a:pt x="102376" y="169953"/>
                  </a:cubicBezTo>
                  <a:cubicBezTo>
                    <a:pt x="99826" y="171236"/>
                    <a:pt x="97174" y="172279"/>
                    <a:pt x="94463" y="173155"/>
                  </a:cubicBezTo>
                  <a:cubicBezTo>
                    <a:pt x="99050" y="176043"/>
                    <a:pt x="103491" y="179151"/>
                    <a:pt x="107749" y="182534"/>
                  </a:cubicBezTo>
                  <a:cubicBezTo>
                    <a:pt x="112610" y="186392"/>
                    <a:pt x="117202" y="190496"/>
                    <a:pt x="121655" y="194802"/>
                  </a:cubicBezTo>
                  <a:cubicBezTo>
                    <a:pt x="121622" y="194769"/>
                    <a:pt x="121590" y="194735"/>
                    <a:pt x="121557" y="194704"/>
                  </a:cubicBezTo>
                  <a:cubicBezTo>
                    <a:pt x="121617" y="194760"/>
                    <a:pt x="121675" y="194820"/>
                    <a:pt x="121733" y="194880"/>
                  </a:cubicBezTo>
                  <a:cubicBezTo>
                    <a:pt x="121958" y="195098"/>
                    <a:pt x="122184" y="195317"/>
                    <a:pt x="122409" y="195537"/>
                  </a:cubicBezTo>
                  <a:cubicBezTo>
                    <a:pt x="122397" y="195525"/>
                    <a:pt x="122383" y="195512"/>
                    <a:pt x="122371" y="195500"/>
                  </a:cubicBezTo>
                  <a:cubicBezTo>
                    <a:pt x="125445" y="198508"/>
                    <a:pt x="128531" y="201516"/>
                    <a:pt x="131619" y="204510"/>
                  </a:cubicBezTo>
                  <a:cubicBezTo>
                    <a:pt x="132486" y="205368"/>
                    <a:pt x="133266" y="206318"/>
                    <a:pt x="134084" y="207215"/>
                  </a:cubicBezTo>
                  <a:cubicBezTo>
                    <a:pt x="135877" y="209215"/>
                    <a:pt x="137670" y="211192"/>
                    <a:pt x="139487" y="213179"/>
                  </a:cubicBezTo>
                  <a:cubicBezTo>
                    <a:pt x="139478" y="213169"/>
                    <a:pt x="139471" y="213160"/>
                    <a:pt x="139464" y="213151"/>
                  </a:cubicBezTo>
                  <a:cubicBezTo>
                    <a:pt x="139476" y="213167"/>
                    <a:pt x="139488" y="213181"/>
                    <a:pt x="139501" y="213195"/>
                  </a:cubicBezTo>
                  <a:cubicBezTo>
                    <a:pt x="139536" y="213234"/>
                    <a:pt x="139571" y="213273"/>
                    <a:pt x="139608" y="213313"/>
                  </a:cubicBezTo>
                  <a:cubicBezTo>
                    <a:pt x="139587" y="213294"/>
                    <a:pt x="139566" y="213271"/>
                    <a:pt x="139545" y="213248"/>
                  </a:cubicBezTo>
                  <a:cubicBezTo>
                    <a:pt x="139612" y="213326"/>
                    <a:pt x="139682" y="213401"/>
                    <a:pt x="139753" y="213475"/>
                  </a:cubicBezTo>
                  <a:lnTo>
                    <a:pt x="139753" y="213475"/>
                  </a:lnTo>
                  <a:cubicBezTo>
                    <a:pt x="139753" y="213477"/>
                    <a:pt x="139754" y="213477"/>
                    <a:pt x="139754" y="213479"/>
                  </a:cubicBezTo>
                  <a:cubicBezTo>
                    <a:pt x="139797" y="213525"/>
                    <a:pt x="139841" y="213569"/>
                    <a:pt x="139883" y="213613"/>
                  </a:cubicBezTo>
                  <a:cubicBezTo>
                    <a:pt x="139872" y="213606"/>
                    <a:pt x="139864" y="213599"/>
                    <a:pt x="139855" y="213590"/>
                  </a:cubicBezTo>
                  <a:cubicBezTo>
                    <a:pt x="139908" y="213648"/>
                    <a:pt x="139960" y="213705"/>
                    <a:pt x="140011" y="213763"/>
                  </a:cubicBezTo>
                  <a:cubicBezTo>
                    <a:pt x="139967" y="213713"/>
                    <a:pt x="139923" y="213662"/>
                    <a:pt x="139883" y="213613"/>
                  </a:cubicBezTo>
                  <a:cubicBezTo>
                    <a:pt x="140015" y="213763"/>
                    <a:pt x="140133" y="213900"/>
                    <a:pt x="140265" y="214038"/>
                  </a:cubicBezTo>
                  <a:cubicBezTo>
                    <a:pt x="140239" y="214013"/>
                    <a:pt x="140212" y="213976"/>
                    <a:pt x="140174" y="213951"/>
                  </a:cubicBezTo>
                  <a:cubicBezTo>
                    <a:pt x="143325" y="217417"/>
                    <a:pt x="146350" y="220950"/>
                    <a:pt x="149376" y="224549"/>
                  </a:cubicBezTo>
                  <a:cubicBezTo>
                    <a:pt x="152535" y="228321"/>
                    <a:pt x="155494" y="232240"/>
                    <a:pt x="158478" y="236145"/>
                  </a:cubicBezTo>
                  <a:cubicBezTo>
                    <a:pt x="161422" y="240001"/>
                    <a:pt x="164005" y="244159"/>
                    <a:pt x="166725" y="248175"/>
                  </a:cubicBezTo>
                  <a:cubicBezTo>
                    <a:pt x="167812" y="249784"/>
                    <a:pt x="168869" y="251426"/>
                    <a:pt x="169896" y="253093"/>
                  </a:cubicBezTo>
                  <a:cubicBezTo>
                    <a:pt x="170778" y="253423"/>
                    <a:pt x="171728" y="253597"/>
                    <a:pt x="172753" y="253567"/>
                  </a:cubicBezTo>
                  <a:cubicBezTo>
                    <a:pt x="173165" y="253551"/>
                    <a:pt x="173584" y="253502"/>
                    <a:pt x="174004" y="253426"/>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78" name="Google Shape;3910;p34">
              <a:extLst>
                <a:ext uri="{FF2B5EF4-FFF2-40B4-BE49-F238E27FC236}">
                  <a16:creationId xmlns:a16="http://schemas.microsoft.com/office/drawing/2014/main" id="{7FDD2D74-5B82-C904-74DF-B89129A1E406}"/>
                </a:ext>
              </a:extLst>
            </p:cNvPr>
            <p:cNvSpPr/>
            <p:nvPr/>
          </p:nvSpPr>
          <p:spPr>
            <a:xfrm>
              <a:off x="2036503" y="3030408"/>
              <a:ext cx="442" cy="336"/>
            </a:xfrm>
            <a:custGeom>
              <a:avLst/>
              <a:gdLst/>
              <a:ahLst/>
              <a:cxnLst/>
              <a:rect l="l" t="t" r="r" b="b"/>
              <a:pathLst>
                <a:path w="223" h="223" extrusionOk="0">
                  <a:moveTo>
                    <a:pt x="0" y="0"/>
                  </a:moveTo>
                  <a:cubicBezTo>
                    <a:pt x="74" y="76"/>
                    <a:pt x="146" y="152"/>
                    <a:pt x="224" y="224"/>
                  </a:cubicBezTo>
                  <a:cubicBezTo>
                    <a:pt x="148" y="146"/>
                    <a:pt x="74" y="72"/>
                    <a:pt x="0" y="0"/>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79" name="Google Shape;3911;p34">
              <a:extLst>
                <a:ext uri="{FF2B5EF4-FFF2-40B4-BE49-F238E27FC236}">
                  <a16:creationId xmlns:a16="http://schemas.microsoft.com/office/drawing/2014/main" id="{A16EC362-BB4A-F380-C291-7A958729BCC7}"/>
                </a:ext>
              </a:extLst>
            </p:cNvPr>
            <p:cNvSpPr/>
            <p:nvPr/>
          </p:nvSpPr>
          <p:spPr>
            <a:xfrm>
              <a:off x="1986943" y="2963552"/>
              <a:ext cx="474" cy="358"/>
            </a:xfrm>
            <a:custGeom>
              <a:avLst/>
              <a:gdLst/>
              <a:ahLst/>
              <a:cxnLst/>
              <a:rect l="l" t="t" r="r" b="b"/>
              <a:pathLst>
                <a:path w="239" h="237" extrusionOk="0">
                  <a:moveTo>
                    <a:pt x="240" y="0"/>
                  </a:moveTo>
                  <a:cubicBezTo>
                    <a:pt x="160" y="76"/>
                    <a:pt x="79" y="152"/>
                    <a:pt x="0" y="224"/>
                  </a:cubicBezTo>
                  <a:cubicBezTo>
                    <a:pt x="0" y="229"/>
                    <a:pt x="0" y="233"/>
                    <a:pt x="2" y="238"/>
                  </a:cubicBezTo>
                  <a:cubicBezTo>
                    <a:pt x="83" y="162"/>
                    <a:pt x="162" y="83"/>
                    <a:pt x="240" y="0"/>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80" name="Google Shape;3912;p34">
              <a:extLst>
                <a:ext uri="{FF2B5EF4-FFF2-40B4-BE49-F238E27FC236}">
                  <a16:creationId xmlns:a16="http://schemas.microsoft.com/office/drawing/2014/main" id="{17E737EA-C2EA-9F12-028A-83F0D18B72AB}"/>
                </a:ext>
              </a:extLst>
            </p:cNvPr>
            <p:cNvSpPr/>
            <p:nvPr/>
          </p:nvSpPr>
          <p:spPr>
            <a:xfrm>
              <a:off x="1808959" y="2926337"/>
              <a:ext cx="1798" cy="20"/>
            </a:xfrm>
            <a:custGeom>
              <a:avLst/>
              <a:gdLst/>
              <a:ahLst/>
              <a:cxnLst/>
              <a:rect l="l" t="t" r="r" b="b"/>
              <a:pathLst>
                <a:path w="907" h="13" extrusionOk="0">
                  <a:moveTo>
                    <a:pt x="0" y="13"/>
                  </a:moveTo>
                  <a:cubicBezTo>
                    <a:pt x="307" y="4"/>
                    <a:pt x="613" y="10"/>
                    <a:pt x="907" y="1"/>
                  </a:cubicBezTo>
                  <a:cubicBezTo>
                    <a:pt x="601" y="-3"/>
                    <a:pt x="294" y="4"/>
                    <a:pt x="0" y="13"/>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81" name="Google Shape;3913;p34">
              <a:extLst>
                <a:ext uri="{FF2B5EF4-FFF2-40B4-BE49-F238E27FC236}">
                  <a16:creationId xmlns:a16="http://schemas.microsoft.com/office/drawing/2014/main" id="{38D87F02-362B-CC79-2E35-CC55240B37DE}"/>
                </a:ext>
              </a:extLst>
            </p:cNvPr>
            <p:cNvSpPr/>
            <p:nvPr/>
          </p:nvSpPr>
          <p:spPr>
            <a:xfrm>
              <a:off x="1708786" y="3243389"/>
              <a:ext cx="231435" cy="157008"/>
            </a:xfrm>
            <a:custGeom>
              <a:avLst/>
              <a:gdLst/>
              <a:ahLst/>
              <a:cxnLst/>
              <a:rect l="l" t="t" r="r" b="b"/>
              <a:pathLst>
                <a:path w="116751" h="104066" extrusionOk="0">
                  <a:moveTo>
                    <a:pt x="112960" y="60302"/>
                  </a:moveTo>
                  <a:cubicBezTo>
                    <a:pt x="96158" y="60302"/>
                    <a:pt x="95064" y="35980"/>
                    <a:pt x="109596" y="32720"/>
                  </a:cubicBezTo>
                  <a:cubicBezTo>
                    <a:pt x="108477" y="30568"/>
                    <a:pt x="107272" y="28494"/>
                    <a:pt x="105990" y="26542"/>
                  </a:cubicBezTo>
                  <a:cubicBezTo>
                    <a:pt x="96206" y="11647"/>
                    <a:pt x="79840" y="258"/>
                    <a:pt x="62025" y="4"/>
                  </a:cubicBezTo>
                  <a:cubicBezTo>
                    <a:pt x="46771" y="-214"/>
                    <a:pt x="32150" y="7731"/>
                    <a:pt x="21925" y="19056"/>
                  </a:cubicBezTo>
                  <a:cubicBezTo>
                    <a:pt x="6969" y="35624"/>
                    <a:pt x="-7633" y="67532"/>
                    <a:pt x="4514" y="89208"/>
                  </a:cubicBezTo>
                  <a:cubicBezTo>
                    <a:pt x="13105" y="104542"/>
                    <a:pt x="36108" y="105360"/>
                    <a:pt x="55819" y="103164"/>
                  </a:cubicBezTo>
                  <a:cubicBezTo>
                    <a:pt x="64146" y="102236"/>
                    <a:pt x="71887" y="100771"/>
                    <a:pt x="77703" y="99635"/>
                  </a:cubicBezTo>
                  <a:cubicBezTo>
                    <a:pt x="92098" y="96824"/>
                    <a:pt x="106643" y="89399"/>
                    <a:pt x="113110" y="76230"/>
                  </a:cubicBezTo>
                  <a:cubicBezTo>
                    <a:pt x="115645" y="71069"/>
                    <a:pt x="116730" y="65487"/>
                    <a:pt x="116751" y="59823"/>
                  </a:cubicBezTo>
                  <a:cubicBezTo>
                    <a:pt x="115589" y="60123"/>
                    <a:pt x="114333" y="60302"/>
                    <a:pt x="112960" y="60302"/>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82" name="Google Shape;3914;p34">
              <a:extLst>
                <a:ext uri="{FF2B5EF4-FFF2-40B4-BE49-F238E27FC236}">
                  <a16:creationId xmlns:a16="http://schemas.microsoft.com/office/drawing/2014/main" id="{54AD104B-8617-755E-B4AC-23EAF545F88C}"/>
                </a:ext>
              </a:extLst>
            </p:cNvPr>
            <p:cNvSpPr/>
            <p:nvPr/>
          </p:nvSpPr>
          <p:spPr>
            <a:xfrm>
              <a:off x="1134696" y="3255848"/>
              <a:ext cx="232594" cy="155401"/>
            </a:xfrm>
            <a:custGeom>
              <a:avLst/>
              <a:gdLst/>
              <a:ahLst/>
              <a:cxnLst/>
              <a:rect l="l" t="t" r="r" b="b"/>
              <a:pathLst>
                <a:path w="117336" h="103001" extrusionOk="0">
                  <a:moveTo>
                    <a:pt x="111117" y="67341"/>
                  </a:moveTo>
                  <a:cubicBezTo>
                    <a:pt x="93858" y="67341"/>
                    <a:pt x="93178" y="41690"/>
                    <a:pt x="108973" y="39549"/>
                  </a:cubicBezTo>
                  <a:cubicBezTo>
                    <a:pt x="104368" y="30703"/>
                    <a:pt x="98405" y="22738"/>
                    <a:pt x="92510" y="16897"/>
                  </a:cubicBezTo>
                  <a:cubicBezTo>
                    <a:pt x="81673" y="6158"/>
                    <a:pt x="66631" y="-961"/>
                    <a:pt x="51414" y="105"/>
                  </a:cubicBezTo>
                  <a:cubicBezTo>
                    <a:pt x="33641" y="1351"/>
                    <a:pt x="17934" y="13633"/>
                    <a:pt x="8992" y="29050"/>
                  </a:cubicBezTo>
                  <a:cubicBezTo>
                    <a:pt x="582" y="43550"/>
                    <a:pt x="-4010" y="63656"/>
                    <a:pt x="4648" y="79055"/>
                  </a:cubicBezTo>
                  <a:cubicBezTo>
                    <a:pt x="11837" y="91843"/>
                    <a:pt x="26772" y="98448"/>
                    <a:pt x="41302" y="100453"/>
                  </a:cubicBezTo>
                  <a:cubicBezTo>
                    <a:pt x="47173" y="101263"/>
                    <a:pt x="54983" y="102296"/>
                    <a:pt x="63350" y="102758"/>
                  </a:cubicBezTo>
                  <a:cubicBezTo>
                    <a:pt x="83153" y="103854"/>
                    <a:pt x="106073" y="101757"/>
                    <a:pt x="113800" y="85968"/>
                  </a:cubicBezTo>
                  <a:cubicBezTo>
                    <a:pt x="116807" y="79824"/>
                    <a:pt x="117737" y="73015"/>
                    <a:pt x="117187" y="66049"/>
                  </a:cubicBezTo>
                  <a:cubicBezTo>
                    <a:pt x="115461" y="66865"/>
                    <a:pt x="113442" y="67341"/>
                    <a:pt x="111117" y="67341"/>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83" name="Google Shape;3915;p34">
              <a:extLst>
                <a:ext uri="{FF2B5EF4-FFF2-40B4-BE49-F238E27FC236}">
                  <a16:creationId xmlns:a16="http://schemas.microsoft.com/office/drawing/2014/main" id="{7026E846-A4F1-9D66-3FCF-7E48D36C2B5D}"/>
                </a:ext>
              </a:extLst>
            </p:cNvPr>
            <p:cNvSpPr/>
            <p:nvPr/>
          </p:nvSpPr>
          <p:spPr>
            <a:xfrm>
              <a:off x="1457522" y="3423481"/>
              <a:ext cx="53078" cy="16776"/>
            </a:xfrm>
            <a:custGeom>
              <a:avLst/>
              <a:gdLst/>
              <a:ahLst/>
              <a:cxnLst/>
              <a:rect l="l" t="t" r="r" b="b"/>
              <a:pathLst>
                <a:path w="26776" h="11119" extrusionOk="0">
                  <a:moveTo>
                    <a:pt x="26463" y="9426"/>
                  </a:moveTo>
                  <a:cubicBezTo>
                    <a:pt x="27286" y="7754"/>
                    <a:pt x="26414" y="5823"/>
                    <a:pt x="24722" y="5180"/>
                  </a:cubicBezTo>
                  <a:cubicBezTo>
                    <a:pt x="17377" y="2388"/>
                    <a:pt x="9530" y="-396"/>
                    <a:pt x="1577" y="47"/>
                  </a:cubicBezTo>
                  <a:cubicBezTo>
                    <a:pt x="-641" y="462"/>
                    <a:pt x="-472" y="3810"/>
                    <a:pt x="1788" y="3978"/>
                  </a:cubicBezTo>
                  <a:cubicBezTo>
                    <a:pt x="2572" y="4069"/>
                    <a:pt x="3356" y="4112"/>
                    <a:pt x="4152" y="4214"/>
                  </a:cubicBezTo>
                  <a:cubicBezTo>
                    <a:pt x="10578" y="5213"/>
                    <a:pt x="16626" y="7777"/>
                    <a:pt x="22387" y="10806"/>
                  </a:cubicBezTo>
                  <a:cubicBezTo>
                    <a:pt x="23845" y="11553"/>
                    <a:pt x="25735" y="10914"/>
                    <a:pt x="26463" y="9426"/>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84" name="Google Shape;3916;p34">
              <a:extLst>
                <a:ext uri="{FF2B5EF4-FFF2-40B4-BE49-F238E27FC236}">
                  <a16:creationId xmlns:a16="http://schemas.microsoft.com/office/drawing/2014/main" id="{1B1580BE-E0EA-F12B-BDA1-C6A34A3F1212}"/>
                </a:ext>
              </a:extLst>
            </p:cNvPr>
            <p:cNvSpPr/>
            <p:nvPr/>
          </p:nvSpPr>
          <p:spPr>
            <a:xfrm>
              <a:off x="1541447" y="3420798"/>
              <a:ext cx="52340" cy="18544"/>
            </a:xfrm>
            <a:custGeom>
              <a:avLst/>
              <a:gdLst/>
              <a:ahLst/>
              <a:cxnLst/>
              <a:rect l="l" t="t" r="r" b="b"/>
              <a:pathLst>
                <a:path w="26404" h="12291" extrusionOk="0">
                  <a:moveTo>
                    <a:pt x="391" y="10751"/>
                  </a:moveTo>
                  <a:cubicBezTo>
                    <a:pt x="-523" y="9128"/>
                    <a:pt x="240" y="7151"/>
                    <a:pt x="1894" y="6414"/>
                  </a:cubicBezTo>
                  <a:cubicBezTo>
                    <a:pt x="9073" y="3219"/>
                    <a:pt x="16752" y="2"/>
                    <a:pt x="24719" y="0"/>
                  </a:cubicBezTo>
                  <a:cubicBezTo>
                    <a:pt x="26957" y="293"/>
                    <a:pt x="26974" y="3644"/>
                    <a:pt x="24726" y="3937"/>
                  </a:cubicBezTo>
                  <a:cubicBezTo>
                    <a:pt x="23948" y="4072"/>
                    <a:pt x="23169" y="4157"/>
                    <a:pt x="22378" y="4303"/>
                  </a:cubicBezTo>
                  <a:cubicBezTo>
                    <a:pt x="16017" y="5658"/>
                    <a:pt x="10121" y="8555"/>
                    <a:pt x="4538" y="11900"/>
                  </a:cubicBezTo>
                  <a:cubicBezTo>
                    <a:pt x="3124" y="12728"/>
                    <a:pt x="1200" y="12196"/>
                    <a:pt x="391" y="10751"/>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85" name="Google Shape;3917;p34">
              <a:extLst>
                <a:ext uri="{FF2B5EF4-FFF2-40B4-BE49-F238E27FC236}">
                  <a16:creationId xmlns:a16="http://schemas.microsoft.com/office/drawing/2014/main" id="{E4D0CCC2-D895-195C-0F51-82A82D471E6B}"/>
                </a:ext>
              </a:extLst>
            </p:cNvPr>
            <p:cNvSpPr/>
            <p:nvPr/>
          </p:nvSpPr>
          <p:spPr>
            <a:xfrm>
              <a:off x="909476" y="2804648"/>
              <a:ext cx="351661" cy="232706"/>
            </a:xfrm>
            <a:custGeom>
              <a:avLst/>
              <a:gdLst/>
              <a:ahLst/>
              <a:cxnLst/>
              <a:rect l="l" t="t" r="r" b="b"/>
              <a:pathLst>
                <a:path w="177401" h="154239" extrusionOk="0">
                  <a:moveTo>
                    <a:pt x="703" y="148699"/>
                  </a:moveTo>
                  <a:cubicBezTo>
                    <a:pt x="-458" y="150176"/>
                    <a:pt x="-139" y="152417"/>
                    <a:pt x="1350" y="153538"/>
                  </a:cubicBezTo>
                  <a:cubicBezTo>
                    <a:pt x="2877" y="154710"/>
                    <a:pt x="4977" y="154357"/>
                    <a:pt x="6187" y="152891"/>
                  </a:cubicBezTo>
                  <a:cubicBezTo>
                    <a:pt x="24774" y="130157"/>
                    <a:pt x="42998" y="106690"/>
                    <a:pt x="56907" y="80750"/>
                  </a:cubicBezTo>
                  <a:cubicBezTo>
                    <a:pt x="66018" y="62331"/>
                    <a:pt x="73963" y="42923"/>
                    <a:pt x="78848" y="22858"/>
                  </a:cubicBezTo>
                  <a:cubicBezTo>
                    <a:pt x="79155" y="22849"/>
                    <a:pt x="79460" y="22803"/>
                    <a:pt x="79777" y="22704"/>
                  </a:cubicBezTo>
                  <a:cubicBezTo>
                    <a:pt x="111142" y="25154"/>
                    <a:pt x="136237" y="48424"/>
                    <a:pt x="154307" y="72299"/>
                  </a:cubicBezTo>
                  <a:cubicBezTo>
                    <a:pt x="158569" y="78495"/>
                    <a:pt x="162516" y="84854"/>
                    <a:pt x="166107" y="91259"/>
                  </a:cubicBezTo>
                  <a:cubicBezTo>
                    <a:pt x="168664" y="94512"/>
                    <a:pt x="169794" y="102495"/>
                    <a:pt x="175309" y="100463"/>
                  </a:cubicBezTo>
                  <a:cubicBezTo>
                    <a:pt x="179595" y="98363"/>
                    <a:pt x="176222" y="93279"/>
                    <a:pt x="174656" y="90740"/>
                  </a:cubicBezTo>
                  <a:cubicBezTo>
                    <a:pt x="172529" y="86888"/>
                    <a:pt x="170352" y="83074"/>
                    <a:pt x="168062" y="79304"/>
                  </a:cubicBezTo>
                  <a:cubicBezTo>
                    <a:pt x="151533" y="52484"/>
                    <a:pt x="127617" y="28454"/>
                    <a:pt x="97190" y="18345"/>
                  </a:cubicBezTo>
                  <a:cubicBezTo>
                    <a:pt x="91766" y="16745"/>
                    <a:pt x="86196" y="15467"/>
                    <a:pt x="80554" y="15191"/>
                  </a:cubicBezTo>
                  <a:cubicBezTo>
                    <a:pt x="81375" y="11154"/>
                    <a:pt x="82053" y="7095"/>
                    <a:pt x="82592" y="3016"/>
                  </a:cubicBezTo>
                  <a:cubicBezTo>
                    <a:pt x="83698" y="-415"/>
                    <a:pt x="78216" y="-1324"/>
                    <a:pt x="78332" y="2431"/>
                  </a:cubicBezTo>
                  <a:cubicBezTo>
                    <a:pt x="69714" y="50940"/>
                    <a:pt x="44226" y="94308"/>
                    <a:pt x="13651" y="132206"/>
                  </a:cubicBezTo>
                  <a:cubicBezTo>
                    <a:pt x="9354" y="137721"/>
                    <a:pt x="5008" y="143198"/>
                    <a:pt x="703" y="148699"/>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86" name="Google Shape;3918;p34">
              <a:extLst>
                <a:ext uri="{FF2B5EF4-FFF2-40B4-BE49-F238E27FC236}">
                  <a16:creationId xmlns:a16="http://schemas.microsoft.com/office/drawing/2014/main" id="{BD0725EC-DD36-89A1-0AC4-34234B96FE75}"/>
                </a:ext>
              </a:extLst>
            </p:cNvPr>
            <p:cNvSpPr/>
            <p:nvPr/>
          </p:nvSpPr>
          <p:spPr>
            <a:xfrm>
              <a:off x="1933289" y="2716838"/>
              <a:ext cx="332754" cy="412704"/>
            </a:xfrm>
            <a:custGeom>
              <a:avLst/>
              <a:gdLst/>
              <a:ahLst/>
              <a:cxnLst/>
              <a:rect l="l" t="t" r="r" b="b"/>
              <a:pathLst>
                <a:path w="167863" h="273543" extrusionOk="0">
                  <a:moveTo>
                    <a:pt x="46" y="3101"/>
                  </a:moveTo>
                  <a:cubicBezTo>
                    <a:pt x="-840" y="9403"/>
                    <a:pt x="11289" y="8030"/>
                    <a:pt x="15404" y="9845"/>
                  </a:cubicBezTo>
                  <a:cubicBezTo>
                    <a:pt x="40167" y="18462"/>
                    <a:pt x="52912" y="44312"/>
                    <a:pt x="64495" y="66041"/>
                  </a:cubicBezTo>
                  <a:cubicBezTo>
                    <a:pt x="83076" y="98631"/>
                    <a:pt x="92668" y="138414"/>
                    <a:pt x="117562" y="166802"/>
                  </a:cubicBezTo>
                  <a:cubicBezTo>
                    <a:pt x="114009" y="167706"/>
                    <a:pt x="115659" y="173757"/>
                    <a:pt x="115386" y="176795"/>
                  </a:cubicBezTo>
                  <a:cubicBezTo>
                    <a:pt x="115000" y="191391"/>
                    <a:pt x="113168" y="205900"/>
                    <a:pt x="111371" y="220371"/>
                  </a:cubicBezTo>
                  <a:cubicBezTo>
                    <a:pt x="111359" y="220383"/>
                    <a:pt x="111359" y="220397"/>
                    <a:pt x="111359" y="220409"/>
                  </a:cubicBezTo>
                  <a:cubicBezTo>
                    <a:pt x="109661" y="232371"/>
                    <a:pt x="107788" y="244529"/>
                    <a:pt x="104365" y="256078"/>
                  </a:cubicBezTo>
                  <a:cubicBezTo>
                    <a:pt x="103039" y="260307"/>
                    <a:pt x="101390" y="264394"/>
                    <a:pt x="99463" y="268205"/>
                  </a:cubicBezTo>
                  <a:cubicBezTo>
                    <a:pt x="98566" y="269994"/>
                    <a:pt x="99267" y="272225"/>
                    <a:pt x="101057" y="273146"/>
                  </a:cubicBezTo>
                  <a:cubicBezTo>
                    <a:pt x="102808" y="274055"/>
                    <a:pt x="105102" y="273352"/>
                    <a:pt x="105997" y="271551"/>
                  </a:cubicBezTo>
                  <a:cubicBezTo>
                    <a:pt x="116348" y="249021"/>
                    <a:pt x="117593" y="223534"/>
                    <a:pt x="120417" y="199206"/>
                  </a:cubicBezTo>
                  <a:cubicBezTo>
                    <a:pt x="121372" y="189874"/>
                    <a:pt x="121953" y="180499"/>
                    <a:pt x="121552" y="171116"/>
                  </a:cubicBezTo>
                  <a:cubicBezTo>
                    <a:pt x="124656" y="174302"/>
                    <a:pt x="127987" y="177315"/>
                    <a:pt x="131591" y="180129"/>
                  </a:cubicBezTo>
                  <a:cubicBezTo>
                    <a:pt x="141136" y="186957"/>
                    <a:pt x="152343" y="191990"/>
                    <a:pt x="164211" y="192311"/>
                  </a:cubicBezTo>
                  <a:cubicBezTo>
                    <a:pt x="166103" y="192360"/>
                    <a:pt x="167787" y="190882"/>
                    <a:pt x="167861" y="188949"/>
                  </a:cubicBezTo>
                  <a:cubicBezTo>
                    <a:pt x="167937" y="187105"/>
                    <a:pt x="166404" y="185294"/>
                    <a:pt x="164500" y="185297"/>
                  </a:cubicBezTo>
                  <a:cubicBezTo>
                    <a:pt x="150869" y="185447"/>
                    <a:pt x="138539" y="177750"/>
                    <a:pt x="128861" y="168866"/>
                  </a:cubicBezTo>
                  <a:cubicBezTo>
                    <a:pt x="102778" y="142709"/>
                    <a:pt x="94065" y="105613"/>
                    <a:pt x="76914" y="73914"/>
                  </a:cubicBezTo>
                  <a:cubicBezTo>
                    <a:pt x="64412" y="48990"/>
                    <a:pt x="51936" y="20895"/>
                    <a:pt x="26853" y="6305"/>
                  </a:cubicBezTo>
                  <a:cubicBezTo>
                    <a:pt x="20092" y="2134"/>
                    <a:pt x="12115" y="1154"/>
                    <a:pt x="4390" y="41"/>
                  </a:cubicBezTo>
                  <a:cubicBezTo>
                    <a:pt x="2368" y="-248"/>
                    <a:pt x="411" y="1033"/>
                    <a:pt x="46" y="3101"/>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87" name="Google Shape;3919;p34">
              <a:extLst>
                <a:ext uri="{FF2B5EF4-FFF2-40B4-BE49-F238E27FC236}">
                  <a16:creationId xmlns:a16="http://schemas.microsoft.com/office/drawing/2014/main" id="{490CB416-6634-9953-5B95-D08C88E96190}"/>
                </a:ext>
              </a:extLst>
            </p:cNvPr>
            <p:cNvSpPr/>
            <p:nvPr/>
          </p:nvSpPr>
          <p:spPr>
            <a:xfrm>
              <a:off x="1160745" y="3457393"/>
              <a:ext cx="15450" cy="11752"/>
            </a:xfrm>
            <a:custGeom>
              <a:avLst/>
              <a:gdLst/>
              <a:ahLst/>
              <a:cxnLst/>
              <a:rect l="l" t="t" r="r" b="b"/>
              <a:pathLst>
                <a:path w="7794" h="7789" extrusionOk="0">
                  <a:moveTo>
                    <a:pt x="7790" y="3684"/>
                  </a:moveTo>
                  <a:cubicBezTo>
                    <a:pt x="7679" y="1528"/>
                    <a:pt x="5806" y="-57"/>
                    <a:pt x="3687" y="2"/>
                  </a:cubicBezTo>
                  <a:cubicBezTo>
                    <a:pt x="1568" y="61"/>
                    <a:pt x="-104" y="2024"/>
                    <a:pt x="5" y="4105"/>
                  </a:cubicBezTo>
                  <a:cubicBezTo>
                    <a:pt x="116" y="6262"/>
                    <a:pt x="1989" y="7847"/>
                    <a:pt x="4108" y="7788"/>
                  </a:cubicBezTo>
                  <a:cubicBezTo>
                    <a:pt x="6227" y="7728"/>
                    <a:pt x="7899" y="5765"/>
                    <a:pt x="7790" y="368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88" name="Google Shape;3920;p34">
              <a:extLst>
                <a:ext uri="{FF2B5EF4-FFF2-40B4-BE49-F238E27FC236}">
                  <a16:creationId xmlns:a16="http://schemas.microsoft.com/office/drawing/2014/main" id="{7CE6BB73-3E8D-E3CE-D6CC-170DF82188F9}"/>
                </a:ext>
              </a:extLst>
            </p:cNvPr>
            <p:cNvSpPr/>
            <p:nvPr/>
          </p:nvSpPr>
          <p:spPr>
            <a:xfrm>
              <a:off x="1092661" y="3429846"/>
              <a:ext cx="15450" cy="11752"/>
            </a:xfrm>
            <a:custGeom>
              <a:avLst/>
              <a:gdLst/>
              <a:ahLst/>
              <a:cxnLst/>
              <a:rect l="l" t="t" r="r" b="b"/>
              <a:pathLst>
                <a:path w="7794" h="7789" extrusionOk="0">
                  <a:moveTo>
                    <a:pt x="7790" y="3684"/>
                  </a:moveTo>
                  <a:cubicBezTo>
                    <a:pt x="7679" y="1528"/>
                    <a:pt x="5806" y="-57"/>
                    <a:pt x="3687" y="2"/>
                  </a:cubicBezTo>
                  <a:cubicBezTo>
                    <a:pt x="1568" y="62"/>
                    <a:pt x="-104" y="2024"/>
                    <a:pt x="5" y="4106"/>
                  </a:cubicBezTo>
                  <a:cubicBezTo>
                    <a:pt x="116" y="6262"/>
                    <a:pt x="1989" y="7847"/>
                    <a:pt x="4108" y="7788"/>
                  </a:cubicBezTo>
                  <a:cubicBezTo>
                    <a:pt x="6229" y="7728"/>
                    <a:pt x="7899" y="5765"/>
                    <a:pt x="7790" y="368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89" name="Google Shape;3921;p34">
              <a:extLst>
                <a:ext uri="{FF2B5EF4-FFF2-40B4-BE49-F238E27FC236}">
                  <a16:creationId xmlns:a16="http://schemas.microsoft.com/office/drawing/2014/main" id="{813E17BC-947F-0862-4842-9A19E7E4175A}"/>
                </a:ext>
              </a:extLst>
            </p:cNvPr>
            <p:cNvSpPr/>
            <p:nvPr/>
          </p:nvSpPr>
          <p:spPr>
            <a:xfrm>
              <a:off x="1114229" y="3488426"/>
              <a:ext cx="15450" cy="11752"/>
            </a:xfrm>
            <a:custGeom>
              <a:avLst/>
              <a:gdLst/>
              <a:ahLst/>
              <a:cxnLst/>
              <a:rect l="l" t="t" r="r" b="b"/>
              <a:pathLst>
                <a:path w="7794" h="7789" extrusionOk="0">
                  <a:moveTo>
                    <a:pt x="7790" y="3684"/>
                  </a:moveTo>
                  <a:cubicBezTo>
                    <a:pt x="7679" y="1528"/>
                    <a:pt x="5806" y="-57"/>
                    <a:pt x="3687" y="2"/>
                  </a:cubicBezTo>
                  <a:cubicBezTo>
                    <a:pt x="1568" y="60"/>
                    <a:pt x="-104" y="2024"/>
                    <a:pt x="5" y="4105"/>
                  </a:cubicBezTo>
                  <a:cubicBezTo>
                    <a:pt x="116" y="6262"/>
                    <a:pt x="1989" y="7847"/>
                    <a:pt x="4108" y="7788"/>
                  </a:cubicBezTo>
                  <a:cubicBezTo>
                    <a:pt x="6227" y="7728"/>
                    <a:pt x="7899" y="5764"/>
                    <a:pt x="7790" y="368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90" name="Google Shape;3922;p34">
              <a:extLst>
                <a:ext uri="{FF2B5EF4-FFF2-40B4-BE49-F238E27FC236}">
                  <a16:creationId xmlns:a16="http://schemas.microsoft.com/office/drawing/2014/main" id="{B073323D-0066-BDCC-B7AA-C19AE783D055}"/>
                </a:ext>
              </a:extLst>
            </p:cNvPr>
            <p:cNvSpPr/>
            <p:nvPr/>
          </p:nvSpPr>
          <p:spPr>
            <a:xfrm>
              <a:off x="1896111" y="3431077"/>
              <a:ext cx="15450" cy="11752"/>
            </a:xfrm>
            <a:custGeom>
              <a:avLst/>
              <a:gdLst/>
              <a:ahLst/>
              <a:cxnLst/>
              <a:rect l="l" t="t" r="r" b="b"/>
              <a:pathLst>
                <a:path w="7794" h="7789" extrusionOk="0">
                  <a:moveTo>
                    <a:pt x="7790" y="3684"/>
                  </a:moveTo>
                  <a:cubicBezTo>
                    <a:pt x="7679" y="1528"/>
                    <a:pt x="5806" y="-57"/>
                    <a:pt x="3687" y="2"/>
                  </a:cubicBezTo>
                  <a:cubicBezTo>
                    <a:pt x="1568" y="60"/>
                    <a:pt x="-104" y="2024"/>
                    <a:pt x="5" y="4106"/>
                  </a:cubicBezTo>
                  <a:cubicBezTo>
                    <a:pt x="116" y="6262"/>
                    <a:pt x="1989" y="7846"/>
                    <a:pt x="4108" y="7788"/>
                  </a:cubicBezTo>
                  <a:cubicBezTo>
                    <a:pt x="6227" y="7730"/>
                    <a:pt x="7899" y="5764"/>
                    <a:pt x="7790" y="368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91" name="Google Shape;3923;p34">
              <a:extLst>
                <a:ext uri="{FF2B5EF4-FFF2-40B4-BE49-F238E27FC236}">
                  <a16:creationId xmlns:a16="http://schemas.microsoft.com/office/drawing/2014/main" id="{3E817602-A71B-FB6A-AB3B-E06F696DF8CE}"/>
                </a:ext>
              </a:extLst>
            </p:cNvPr>
            <p:cNvSpPr/>
            <p:nvPr/>
          </p:nvSpPr>
          <p:spPr>
            <a:xfrm>
              <a:off x="1976853" y="3394753"/>
              <a:ext cx="15450" cy="11752"/>
            </a:xfrm>
            <a:custGeom>
              <a:avLst/>
              <a:gdLst/>
              <a:ahLst/>
              <a:cxnLst/>
              <a:rect l="l" t="t" r="r" b="b"/>
              <a:pathLst>
                <a:path w="7794" h="7789" extrusionOk="0">
                  <a:moveTo>
                    <a:pt x="7790" y="3684"/>
                  </a:moveTo>
                  <a:cubicBezTo>
                    <a:pt x="7679" y="1528"/>
                    <a:pt x="5806" y="-57"/>
                    <a:pt x="3687" y="2"/>
                  </a:cubicBezTo>
                  <a:cubicBezTo>
                    <a:pt x="1568" y="60"/>
                    <a:pt x="-104" y="2024"/>
                    <a:pt x="5" y="4105"/>
                  </a:cubicBezTo>
                  <a:cubicBezTo>
                    <a:pt x="116" y="6262"/>
                    <a:pt x="1989" y="7847"/>
                    <a:pt x="4108" y="7788"/>
                  </a:cubicBezTo>
                  <a:cubicBezTo>
                    <a:pt x="6227" y="7730"/>
                    <a:pt x="7899" y="5765"/>
                    <a:pt x="7790" y="368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292" name="Google Shape;3924;p34">
              <a:extLst>
                <a:ext uri="{FF2B5EF4-FFF2-40B4-BE49-F238E27FC236}">
                  <a16:creationId xmlns:a16="http://schemas.microsoft.com/office/drawing/2014/main" id="{85A9BAFC-C73E-2428-4705-89D8D3694A63}"/>
                </a:ext>
              </a:extLst>
            </p:cNvPr>
            <p:cNvSpPr/>
            <p:nvPr/>
          </p:nvSpPr>
          <p:spPr>
            <a:xfrm>
              <a:off x="1951930" y="3441965"/>
              <a:ext cx="15450" cy="11752"/>
            </a:xfrm>
            <a:custGeom>
              <a:avLst/>
              <a:gdLst/>
              <a:ahLst/>
              <a:cxnLst/>
              <a:rect l="l" t="t" r="r" b="b"/>
              <a:pathLst>
                <a:path w="7794" h="7789" extrusionOk="0">
                  <a:moveTo>
                    <a:pt x="7790" y="3684"/>
                  </a:moveTo>
                  <a:cubicBezTo>
                    <a:pt x="7679" y="1528"/>
                    <a:pt x="5806" y="-57"/>
                    <a:pt x="3687" y="2"/>
                  </a:cubicBezTo>
                  <a:cubicBezTo>
                    <a:pt x="1568" y="60"/>
                    <a:pt x="-104" y="2024"/>
                    <a:pt x="5" y="4106"/>
                  </a:cubicBezTo>
                  <a:cubicBezTo>
                    <a:pt x="116" y="6262"/>
                    <a:pt x="1989" y="7846"/>
                    <a:pt x="4108" y="7788"/>
                  </a:cubicBezTo>
                  <a:cubicBezTo>
                    <a:pt x="6227" y="7730"/>
                    <a:pt x="7899" y="5764"/>
                    <a:pt x="7790" y="368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grpSp>
      <p:sp>
        <p:nvSpPr>
          <p:cNvPr id="516" name="TextBox 515">
            <a:extLst>
              <a:ext uri="{FF2B5EF4-FFF2-40B4-BE49-F238E27FC236}">
                <a16:creationId xmlns:a16="http://schemas.microsoft.com/office/drawing/2014/main" id="{80BE1E1E-6744-8D5F-B2ED-8EF980479DBF}"/>
              </a:ext>
            </a:extLst>
          </p:cNvPr>
          <p:cNvSpPr txBox="1"/>
          <p:nvPr/>
        </p:nvSpPr>
        <p:spPr>
          <a:xfrm>
            <a:off x="1705876" y="2968676"/>
            <a:ext cx="2767322" cy="2308324"/>
          </a:xfrm>
          <a:prstGeom prst="rect">
            <a:avLst/>
          </a:prstGeom>
          <a:noFill/>
        </p:spPr>
        <p:txBody>
          <a:bodyPr wrap="square">
            <a:spAutoFit/>
          </a:bodyPr>
          <a:lstStyle/>
          <a:p>
            <a:pPr marR="0" lvl="0" algn="ctr" defTabSz="914400" rtl="0" eaLnBrk="0" fontAlgn="base" latinLnBrk="0" hangingPunct="0">
              <a:spcBef>
                <a:spcPct val="0"/>
              </a:spcBef>
              <a:spcAft>
                <a:spcPct val="0"/>
              </a:spcAft>
              <a:buClrTx/>
              <a:buSzTx/>
              <a:tabLst/>
              <a:defRPr/>
            </a:pPr>
            <a:r>
              <a:rPr kumimoji="0" lang="en-US" altLang="en-US" sz="3600" b="1" i="0" u="none" strike="noStrike" kern="1200" cap="none" spc="0" normalizeH="0" noProof="0" smtClean="0">
                <a:ln>
                  <a:noFill/>
                </a:ln>
                <a:solidFill>
                  <a:schemeClr val="bg2">
                    <a:lumMod val="25000"/>
                  </a:schemeClr>
                </a:solidFill>
                <a:effectLst/>
                <a:uLnTx/>
                <a:uFillTx/>
                <a:latin typeface="Times New Roman" panose="02020603050405020304" pitchFamily="18" charset="0"/>
                <a:cs typeface="Times New Roman" panose="02020603050405020304" pitchFamily="18" charset="0"/>
              </a:rPr>
              <a:t> Bài 1. Phần </a:t>
            </a:r>
          </a:p>
          <a:p>
            <a:pPr marR="0" lvl="0" algn="ctr" defTabSz="914400" rtl="0" eaLnBrk="0" fontAlgn="base" latinLnBrk="0" hangingPunct="0">
              <a:spcBef>
                <a:spcPct val="0"/>
              </a:spcBef>
              <a:spcAft>
                <a:spcPct val="0"/>
              </a:spcAft>
              <a:buClrTx/>
              <a:buSzTx/>
              <a:tabLst/>
              <a:defRPr/>
            </a:pPr>
            <a:r>
              <a:rPr kumimoji="0" lang="en-US" altLang="en-US" sz="3600" b="1" i="0" u="none" strike="noStrike" kern="1200" cap="none" spc="0" normalizeH="0" noProof="0" smtClean="0">
                <a:ln>
                  <a:noFill/>
                </a:ln>
                <a:solidFill>
                  <a:schemeClr val="bg2">
                    <a:lumMod val="25000"/>
                  </a:schemeClr>
                </a:solidFill>
                <a:effectLst/>
                <a:uLnTx/>
                <a:uFillTx/>
                <a:latin typeface="Times New Roman" panose="02020603050405020304" pitchFamily="18" charset="0"/>
                <a:cs typeface="Times New Roman" panose="02020603050405020304" pitchFamily="18" charset="0"/>
              </a:rPr>
              <a:t>Luyện tập</a:t>
            </a:r>
          </a:p>
          <a:p>
            <a:pPr marR="0" lvl="0" algn="ctr" defTabSz="914400" rtl="0" eaLnBrk="0" fontAlgn="base" latinLnBrk="0" hangingPunct="0">
              <a:spcBef>
                <a:spcPct val="0"/>
              </a:spcBef>
              <a:spcAft>
                <a:spcPct val="0"/>
              </a:spcAft>
              <a:buClrTx/>
              <a:buSzTx/>
              <a:tabLst/>
              <a:defRPr/>
            </a:pPr>
            <a:r>
              <a:rPr kumimoji="0" lang="en-US" altLang="en-US" sz="3600" b="1" i="0" u="none" strike="noStrike" kern="1200" cap="none" spc="0" normalizeH="0" noProof="0" smtClean="0">
                <a:ln>
                  <a:noFill/>
                </a:ln>
                <a:solidFill>
                  <a:schemeClr val="bg2">
                    <a:lumMod val="25000"/>
                  </a:schemeClr>
                </a:solidFill>
                <a:effectLst/>
                <a:uLnTx/>
                <a:uFillTx/>
                <a:latin typeface="Times New Roman" panose="02020603050405020304" pitchFamily="18" charset="0"/>
                <a:cs typeface="Times New Roman" panose="02020603050405020304" pitchFamily="18" charset="0"/>
              </a:rPr>
              <a:t>Vận dụng SGK Tr 66</a:t>
            </a:r>
          </a:p>
        </p:txBody>
      </p:sp>
      <p:sp>
        <p:nvSpPr>
          <p:cNvPr id="517" name="Round Same Side Corner Rectangle 516">
            <a:extLst>
              <a:ext uri="{FF2B5EF4-FFF2-40B4-BE49-F238E27FC236}">
                <a16:creationId xmlns:a16="http://schemas.microsoft.com/office/drawing/2014/main" id="{E64B9C15-3DAC-420D-5490-A4FEA75FF482}"/>
              </a:ext>
            </a:extLst>
          </p:cNvPr>
          <p:cNvSpPr/>
          <p:nvPr/>
        </p:nvSpPr>
        <p:spPr>
          <a:xfrm rot="10800000">
            <a:off x="5076413" y="2381435"/>
            <a:ext cx="3389434" cy="4238920"/>
          </a:xfrm>
          <a:prstGeom prst="round2SameRect">
            <a:avLst>
              <a:gd name="adj1" fmla="val 24374"/>
              <a:gd name="adj2" fmla="val 6744"/>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srgbClr val="002060"/>
              </a:solidFill>
              <a:effectLst/>
              <a:uLnTx/>
              <a:uFillTx/>
              <a:latin typeface="Time news New Roman"/>
              <a:ea typeface="+mn-ea"/>
              <a:cs typeface="Arial" panose="020B0604020202020204" pitchFamily="34" charset="0"/>
            </a:endParaRPr>
          </a:p>
        </p:txBody>
      </p:sp>
      <p:grpSp>
        <p:nvGrpSpPr>
          <p:cNvPr id="330" name="Group 329">
            <a:extLst>
              <a:ext uri="{FF2B5EF4-FFF2-40B4-BE49-F238E27FC236}">
                <a16:creationId xmlns:a16="http://schemas.microsoft.com/office/drawing/2014/main" id="{CE630EAC-B5E4-9433-4B67-20C82A959C30}"/>
              </a:ext>
            </a:extLst>
          </p:cNvPr>
          <p:cNvGrpSpPr/>
          <p:nvPr/>
        </p:nvGrpSpPr>
        <p:grpSpPr>
          <a:xfrm>
            <a:off x="6026472" y="1147458"/>
            <a:ext cx="1438049" cy="1497644"/>
            <a:chOff x="4657951" y="2227067"/>
            <a:chExt cx="1918631" cy="1770656"/>
          </a:xfrm>
        </p:grpSpPr>
        <p:grpSp>
          <p:nvGrpSpPr>
            <p:cNvPr id="331" name="Google Shape;4076;p35">
              <a:extLst>
                <a:ext uri="{FF2B5EF4-FFF2-40B4-BE49-F238E27FC236}">
                  <a16:creationId xmlns:a16="http://schemas.microsoft.com/office/drawing/2014/main" id="{799D4AD9-7B23-D017-CC4A-3F2B6DF1A5B2}"/>
                </a:ext>
              </a:extLst>
            </p:cNvPr>
            <p:cNvGrpSpPr/>
            <p:nvPr/>
          </p:nvGrpSpPr>
          <p:grpSpPr>
            <a:xfrm>
              <a:off x="4738106" y="2227067"/>
              <a:ext cx="1838476" cy="1770656"/>
              <a:chOff x="10207497" y="7008085"/>
              <a:chExt cx="1912202" cy="1938570"/>
            </a:xfrm>
          </p:grpSpPr>
          <p:sp>
            <p:nvSpPr>
              <p:cNvPr id="363" name="Google Shape;4077;p35">
                <a:extLst>
                  <a:ext uri="{FF2B5EF4-FFF2-40B4-BE49-F238E27FC236}">
                    <a16:creationId xmlns:a16="http://schemas.microsoft.com/office/drawing/2014/main" id="{607FCC8B-087F-7282-DAE6-D88331A0D9CB}"/>
                  </a:ext>
                </a:extLst>
              </p:cNvPr>
              <p:cNvSpPr/>
              <p:nvPr/>
            </p:nvSpPr>
            <p:spPr>
              <a:xfrm>
                <a:off x="10207497" y="7008085"/>
                <a:ext cx="1912202" cy="1938570"/>
              </a:xfrm>
              <a:custGeom>
                <a:avLst/>
                <a:gdLst/>
                <a:ahLst/>
                <a:cxnLst/>
                <a:rect l="l" t="t" r="r" b="b"/>
                <a:pathLst>
                  <a:path w="1912202" h="1938570" extrusionOk="0">
                    <a:moveTo>
                      <a:pt x="0" y="31624"/>
                    </a:moveTo>
                    <a:cubicBezTo>
                      <a:pt x="-96" y="13956"/>
                      <a:pt x="14365" y="-324"/>
                      <a:pt x="32020" y="6"/>
                    </a:cubicBezTo>
                    <a:cubicBezTo>
                      <a:pt x="1943027" y="35726"/>
                      <a:pt x="1910485" y="2200"/>
                      <a:pt x="1910791" y="57073"/>
                    </a:cubicBezTo>
                    <a:cubicBezTo>
                      <a:pt x="1911233" y="136962"/>
                      <a:pt x="1912202" y="1906705"/>
                      <a:pt x="1912202" y="1906445"/>
                    </a:cubicBezTo>
                    <a:cubicBezTo>
                      <a:pt x="1912299" y="1923950"/>
                      <a:pt x="1898093" y="1938164"/>
                      <a:pt x="1880597" y="1938067"/>
                    </a:cubicBezTo>
                    <a:cubicBezTo>
                      <a:pt x="-29407" y="1927529"/>
                      <a:pt x="1717" y="1960837"/>
                      <a:pt x="1411" y="1905390"/>
                    </a:cubicBezTo>
                    <a:cubicBezTo>
                      <a:pt x="965" y="1824385"/>
                      <a:pt x="0" y="31368"/>
                      <a:pt x="0" y="31624"/>
                    </a:cubicBezTo>
                    <a:close/>
                  </a:path>
                </a:pathLst>
              </a:custGeom>
              <a:noFill/>
              <a:ln>
                <a:noFill/>
              </a:ln>
            </p:spPr>
            <p:style>
              <a:lnRef idx="0">
                <a:scrgbClr r="0" g="0" b="0"/>
              </a:lnRef>
              <a:fillRef idx="0">
                <a:scrgbClr r="0" g="0" b="0"/>
              </a:fillRef>
              <a:effectRef idx="0">
                <a:scrgbClr r="0" g="0" b="0"/>
              </a:effectRef>
              <a:fontRef idx="minor">
                <a:schemeClr val="dk1"/>
              </a:fontRef>
            </p:style>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64" name="Google Shape;4078;p35">
                <a:extLst>
                  <a:ext uri="{FF2B5EF4-FFF2-40B4-BE49-F238E27FC236}">
                    <a16:creationId xmlns:a16="http://schemas.microsoft.com/office/drawing/2014/main" id="{EEFBC566-E545-15E5-155F-18D468FD2498}"/>
                  </a:ext>
                </a:extLst>
              </p:cNvPr>
              <p:cNvSpPr/>
              <p:nvPr/>
            </p:nvSpPr>
            <p:spPr>
              <a:xfrm>
                <a:off x="10339682" y="7164001"/>
                <a:ext cx="1656266" cy="1667367"/>
              </a:xfrm>
              <a:custGeom>
                <a:avLst/>
                <a:gdLst/>
                <a:ahLst/>
                <a:cxnLst/>
                <a:rect l="l" t="t" r="r" b="b"/>
                <a:pathLst>
                  <a:path w="1656266" h="1667367" extrusionOk="0">
                    <a:moveTo>
                      <a:pt x="478842" y="198065"/>
                    </a:moveTo>
                    <a:cubicBezTo>
                      <a:pt x="479225" y="209037"/>
                      <a:pt x="465035" y="217513"/>
                      <a:pt x="454692" y="207886"/>
                    </a:cubicBezTo>
                    <a:cubicBezTo>
                      <a:pt x="446319" y="200089"/>
                      <a:pt x="451558" y="183766"/>
                      <a:pt x="464829" y="183855"/>
                    </a:cubicBezTo>
                    <a:cubicBezTo>
                      <a:pt x="471762" y="183902"/>
                      <a:pt x="478535" y="189147"/>
                      <a:pt x="478842" y="198065"/>
                    </a:cubicBezTo>
                    <a:close/>
                    <a:moveTo>
                      <a:pt x="466019" y="2916"/>
                    </a:moveTo>
                    <a:cubicBezTo>
                      <a:pt x="452774" y="2827"/>
                      <a:pt x="447493" y="19138"/>
                      <a:pt x="455882" y="26947"/>
                    </a:cubicBezTo>
                    <a:cubicBezTo>
                      <a:pt x="466232" y="36578"/>
                      <a:pt x="480407" y="28087"/>
                      <a:pt x="480035" y="17122"/>
                    </a:cubicBezTo>
                    <a:cubicBezTo>
                      <a:pt x="479725" y="8209"/>
                      <a:pt x="472955" y="2959"/>
                      <a:pt x="466019" y="2916"/>
                    </a:cubicBezTo>
                    <a:close/>
                    <a:moveTo>
                      <a:pt x="463632" y="364794"/>
                    </a:moveTo>
                    <a:cubicBezTo>
                      <a:pt x="450399" y="364708"/>
                      <a:pt x="445098" y="381008"/>
                      <a:pt x="453499" y="388828"/>
                    </a:cubicBezTo>
                    <a:cubicBezTo>
                      <a:pt x="463845" y="398459"/>
                      <a:pt x="478032" y="389960"/>
                      <a:pt x="477648" y="379007"/>
                    </a:cubicBezTo>
                    <a:cubicBezTo>
                      <a:pt x="477342" y="370102"/>
                      <a:pt x="470584" y="364840"/>
                      <a:pt x="463632" y="364794"/>
                    </a:cubicBezTo>
                    <a:close/>
                    <a:moveTo>
                      <a:pt x="462439" y="545732"/>
                    </a:moveTo>
                    <a:cubicBezTo>
                      <a:pt x="449198" y="545643"/>
                      <a:pt x="443908" y="561950"/>
                      <a:pt x="452302" y="569763"/>
                    </a:cubicBezTo>
                    <a:cubicBezTo>
                      <a:pt x="462648" y="579394"/>
                      <a:pt x="476834" y="570907"/>
                      <a:pt x="476451" y="559942"/>
                    </a:cubicBezTo>
                    <a:cubicBezTo>
                      <a:pt x="476148" y="551025"/>
                      <a:pt x="469375" y="545779"/>
                      <a:pt x="462439" y="545732"/>
                    </a:cubicBezTo>
                    <a:close/>
                    <a:moveTo>
                      <a:pt x="602307" y="1632341"/>
                    </a:moveTo>
                    <a:cubicBezTo>
                      <a:pt x="589089" y="1632252"/>
                      <a:pt x="583761" y="1648548"/>
                      <a:pt x="592170" y="1656372"/>
                    </a:cubicBezTo>
                    <a:cubicBezTo>
                      <a:pt x="602520" y="1666003"/>
                      <a:pt x="616695" y="1657512"/>
                      <a:pt x="616323" y="1646547"/>
                    </a:cubicBezTo>
                    <a:cubicBezTo>
                      <a:pt x="616013" y="1637634"/>
                      <a:pt x="609243" y="1632388"/>
                      <a:pt x="602307" y="1632341"/>
                    </a:cubicBezTo>
                    <a:close/>
                    <a:moveTo>
                      <a:pt x="604694" y="1270464"/>
                    </a:moveTo>
                    <a:cubicBezTo>
                      <a:pt x="591457" y="1270375"/>
                      <a:pt x="586160" y="1286678"/>
                      <a:pt x="594561" y="1294495"/>
                    </a:cubicBezTo>
                    <a:cubicBezTo>
                      <a:pt x="604903" y="1304122"/>
                      <a:pt x="619086" y="1295646"/>
                      <a:pt x="618710" y="1284674"/>
                    </a:cubicBezTo>
                    <a:cubicBezTo>
                      <a:pt x="618404" y="1275756"/>
                      <a:pt x="611630" y="1270511"/>
                      <a:pt x="604694" y="1270464"/>
                    </a:cubicBezTo>
                    <a:close/>
                    <a:moveTo>
                      <a:pt x="603500" y="1451403"/>
                    </a:moveTo>
                    <a:cubicBezTo>
                      <a:pt x="590267" y="1451314"/>
                      <a:pt x="584966" y="1467617"/>
                      <a:pt x="593367" y="1475433"/>
                    </a:cubicBezTo>
                    <a:cubicBezTo>
                      <a:pt x="603710" y="1485060"/>
                      <a:pt x="617892" y="1476585"/>
                      <a:pt x="617516" y="1465609"/>
                    </a:cubicBezTo>
                    <a:cubicBezTo>
                      <a:pt x="617210" y="1456695"/>
                      <a:pt x="610437" y="1451449"/>
                      <a:pt x="603500" y="1451403"/>
                    </a:cubicBezTo>
                    <a:close/>
                    <a:moveTo>
                      <a:pt x="458858" y="1088552"/>
                    </a:moveTo>
                    <a:cubicBezTo>
                      <a:pt x="445621" y="1088463"/>
                      <a:pt x="440324" y="1104767"/>
                      <a:pt x="448725" y="1112583"/>
                    </a:cubicBezTo>
                    <a:cubicBezTo>
                      <a:pt x="459013" y="1122159"/>
                      <a:pt x="473254" y="1113792"/>
                      <a:pt x="472878" y="1102762"/>
                    </a:cubicBezTo>
                    <a:cubicBezTo>
                      <a:pt x="472564" y="1093841"/>
                      <a:pt x="465794" y="1088599"/>
                      <a:pt x="458858" y="1088552"/>
                    </a:cubicBezTo>
                    <a:close/>
                    <a:moveTo>
                      <a:pt x="455274" y="1631372"/>
                    </a:moveTo>
                    <a:cubicBezTo>
                      <a:pt x="442041" y="1631283"/>
                      <a:pt x="436740" y="1647590"/>
                      <a:pt x="445141" y="1655403"/>
                    </a:cubicBezTo>
                    <a:cubicBezTo>
                      <a:pt x="455483" y="1665030"/>
                      <a:pt x="469665" y="1656554"/>
                      <a:pt x="469290" y="1645578"/>
                    </a:cubicBezTo>
                    <a:cubicBezTo>
                      <a:pt x="468983" y="1636664"/>
                      <a:pt x="462210" y="1631419"/>
                      <a:pt x="455274" y="1631372"/>
                    </a:cubicBezTo>
                    <a:close/>
                    <a:moveTo>
                      <a:pt x="456467" y="1450430"/>
                    </a:moveTo>
                    <a:cubicBezTo>
                      <a:pt x="443230" y="1450340"/>
                      <a:pt x="437933" y="1466644"/>
                      <a:pt x="446334" y="1474460"/>
                    </a:cubicBezTo>
                    <a:cubicBezTo>
                      <a:pt x="456677" y="1484087"/>
                      <a:pt x="470859" y="1475612"/>
                      <a:pt x="470483" y="1464639"/>
                    </a:cubicBezTo>
                    <a:cubicBezTo>
                      <a:pt x="470177" y="1455726"/>
                      <a:pt x="463403" y="1450476"/>
                      <a:pt x="456467" y="1450430"/>
                    </a:cubicBezTo>
                    <a:close/>
                    <a:moveTo>
                      <a:pt x="317796" y="182882"/>
                    </a:moveTo>
                    <a:cubicBezTo>
                      <a:pt x="304575" y="182793"/>
                      <a:pt x="299255" y="199088"/>
                      <a:pt x="307659" y="206912"/>
                    </a:cubicBezTo>
                    <a:cubicBezTo>
                      <a:pt x="318010" y="216543"/>
                      <a:pt x="332184" y="208052"/>
                      <a:pt x="331812" y="197088"/>
                    </a:cubicBezTo>
                    <a:cubicBezTo>
                      <a:pt x="331502" y="188174"/>
                      <a:pt x="324729" y="182928"/>
                      <a:pt x="317796" y="182882"/>
                    </a:cubicBezTo>
                    <a:close/>
                    <a:moveTo>
                      <a:pt x="605887" y="1089525"/>
                    </a:moveTo>
                    <a:cubicBezTo>
                      <a:pt x="592650" y="1089436"/>
                      <a:pt x="587357" y="1105744"/>
                      <a:pt x="595754" y="1113556"/>
                    </a:cubicBezTo>
                    <a:cubicBezTo>
                      <a:pt x="606108" y="1123191"/>
                      <a:pt x="620287" y="1114673"/>
                      <a:pt x="619903" y="1103731"/>
                    </a:cubicBezTo>
                    <a:cubicBezTo>
                      <a:pt x="619597" y="1094818"/>
                      <a:pt x="612824" y="1089568"/>
                      <a:pt x="605887" y="1089525"/>
                    </a:cubicBezTo>
                    <a:close/>
                    <a:moveTo>
                      <a:pt x="460052" y="907614"/>
                    </a:moveTo>
                    <a:cubicBezTo>
                      <a:pt x="446822" y="907524"/>
                      <a:pt x="441514" y="923828"/>
                      <a:pt x="449918" y="931644"/>
                    </a:cubicBezTo>
                    <a:cubicBezTo>
                      <a:pt x="460269" y="941283"/>
                      <a:pt x="474443" y="932769"/>
                      <a:pt x="474067" y="921819"/>
                    </a:cubicBezTo>
                    <a:cubicBezTo>
                      <a:pt x="473761" y="912906"/>
                      <a:pt x="466988" y="907660"/>
                      <a:pt x="460052" y="907614"/>
                    </a:cubicBezTo>
                    <a:close/>
                    <a:moveTo>
                      <a:pt x="457665" y="1269491"/>
                    </a:moveTo>
                    <a:cubicBezTo>
                      <a:pt x="444428" y="1269402"/>
                      <a:pt x="439130" y="1285705"/>
                      <a:pt x="447531" y="1293521"/>
                    </a:cubicBezTo>
                    <a:cubicBezTo>
                      <a:pt x="457885" y="1303156"/>
                      <a:pt x="472064" y="1294638"/>
                      <a:pt x="471680" y="1283697"/>
                    </a:cubicBezTo>
                    <a:cubicBezTo>
                      <a:pt x="471370" y="1274783"/>
                      <a:pt x="464597" y="1269537"/>
                      <a:pt x="457665" y="1269491"/>
                    </a:cubicBezTo>
                    <a:close/>
                    <a:moveTo>
                      <a:pt x="461245" y="726675"/>
                    </a:moveTo>
                    <a:cubicBezTo>
                      <a:pt x="448012" y="726586"/>
                      <a:pt x="442711" y="742893"/>
                      <a:pt x="451112" y="750705"/>
                    </a:cubicBezTo>
                    <a:cubicBezTo>
                      <a:pt x="461454" y="760332"/>
                      <a:pt x="475637" y="751857"/>
                      <a:pt x="475261" y="740881"/>
                    </a:cubicBezTo>
                    <a:cubicBezTo>
                      <a:pt x="474955" y="731963"/>
                      <a:pt x="468181" y="726718"/>
                      <a:pt x="461245" y="726675"/>
                    </a:cubicBezTo>
                    <a:close/>
                    <a:moveTo>
                      <a:pt x="318990" y="1943"/>
                    </a:moveTo>
                    <a:cubicBezTo>
                      <a:pt x="305757" y="1854"/>
                      <a:pt x="300452" y="18157"/>
                      <a:pt x="308857" y="25974"/>
                    </a:cubicBezTo>
                    <a:cubicBezTo>
                      <a:pt x="319133" y="35539"/>
                      <a:pt x="333386" y="27195"/>
                      <a:pt x="333006" y="16153"/>
                    </a:cubicBezTo>
                    <a:cubicBezTo>
                      <a:pt x="332696" y="7236"/>
                      <a:pt x="325922" y="1990"/>
                      <a:pt x="318990" y="1943"/>
                    </a:cubicBezTo>
                    <a:close/>
                    <a:moveTo>
                      <a:pt x="752920" y="1090495"/>
                    </a:moveTo>
                    <a:cubicBezTo>
                      <a:pt x="739683" y="1090406"/>
                      <a:pt x="734386" y="1106709"/>
                      <a:pt x="742783" y="1114525"/>
                    </a:cubicBezTo>
                    <a:cubicBezTo>
                      <a:pt x="753126" y="1124152"/>
                      <a:pt x="767316" y="1115673"/>
                      <a:pt x="766932" y="1104704"/>
                    </a:cubicBezTo>
                    <a:cubicBezTo>
                      <a:pt x="766630" y="1095787"/>
                      <a:pt x="759857" y="1090541"/>
                      <a:pt x="752920" y="1090495"/>
                    </a:cubicBezTo>
                    <a:close/>
                    <a:moveTo>
                      <a:pt x="750533" y="1452372"/>
                    </a:moveTo>
                    <a:cubicBezTo>
                      <a:pt x="737316" y="1452283"/>
                      <a:pt x="731988" y="1468578"/>
                      <a:pt x="740396" y="1476403"/>
                    </a:cubicBezTo>
                    <a:cubicBezTo>
                      <a:pt x="750747" y="1486033"/>
                      <a:pt x="764921" y="1477542"/>
                      <a:pt x="764549" y="1466582"/>
                    </a:cubicBezTo>
                    <a:cubicBezTo>
                      <a:pt x="764239" y="1457664"/>
                      <a:pt x="757470" y="1452419"/>
                      <a:pt x="750533" y="1452372"/>
                    </a:cubicBezTo>
                    <a:close/>
                    <a:moveTo>
                      <a:pt x="754114" y="909556"/>
                    </a:moveTo>
                    <a:cubicBezTo>
                      <a:pt x="740877" y="909467"/>
                      <a:pt x="735584" y="925774"/>
                      <a:pt x="743981" y="933587"/>
                    </a:cubicBezTo>
                    <a:cubicBezTo>
                      <a:pt x="754335" y="943221"/>
                      <a:pt x="768513" y="934703"/>
                      <a:pt x="768130" y="923766"/>
                    </a:cubicBezTo>
                    <a:cubicBezTo>
                      <a:pt x="767824" y="914848"/>
                      <a:pt x="761050" y="909603"/>
                      <a:pt x="754114" y="909556"/>
                    </a:cubicBezTo>
                    <a:close/>
                    <a:moveTo>
                      <a:pt x="751727" y="1271433"/>
                    </a:moveTo>
                    <a:cubicBezTo>
                      <a:pt x="738494" y="1271344"/>
                      <a:pt x="733193" y="1287648"/>
                      <a:pt x="741594" y="1295464"/>
                    </a:cubicBezTo>
                    <a:cubicBezTo>
                      <a:pt x="751936" y="1305091"/>
                      <a:pt x="766119" y="1296615"/>
                      <a:pt x="765743" y="1285639"/>
                    </a:cubicBezTo>
                    <a:cubicBezTo>
                      <a:pt x="765437" y="1276726"/>
                      <a:pt x="758663" y="1271480"/>
                      <a:pt x="751727" y="1271433"/>
                    </a:cubicBezTo>
                    <a:close/>
                    <a:moveTo>
                      <a:pt x="758888" y="185798"/>
                    </a:moveTo>
                    <a:cubicBezTo>
                      <a:pt x="745628" y="185708"/>
                      <a:pt x="740373" y="202027"/>
                      <a:pt x="748755" y="209828"/>
                    </a:cubicBezTo>
                    <a:cubicBezTo>
                      <a:pt x="759101" y="219459"/>
                      <a:pt x="773287" y="210960"/>
                      <a:pt x="772904" y="200003"/>
                    </a:cubicBezTo>
                    <a:cubicBezTo>
                      <a:pt x="772598" y="191090"/>
                      <a:pt x="765824" y="185844"/>
                      <a:pt x="758888" y="185798"/>
                    </a:cubicBezTo>
                    <a:close/>
                    <a:moveTo>
                      <a:pt x="756501" y="547675"/>
                    </a:moveTo>
                    <a:cubicBezTo>
                      <a:pt x="743256" y="547586"/>
                      <a:pt x="737971" y="563897"/>
                      <a:pt x="746368" y="571705"/>
                    </a:cubicBezTo>
                    <a:cubicBezTo>
                      <a:pt x="756710" y="581332"/>
                      <a:pt x="770893" y="572857"/>
                      <a:pt x="770517" y="561885"/>
                    </a:cubicBezTo>
                    <a:cubicBezTo>
                      <a:pt x="770211" y="552967"/>
                      <a:pt x="763437" y="547721"/>
                      <a:pt x="756501" y="547675"/>
                    </a:cubicBezTo>
                    <a:close/>
                    <a:moveTo>
                      <a:pt x="755307" y="728617"/>
                    </a:moveTo>
                    <a:cubicBezTo>
                      <a:pt x="742094" y="728528"/>
                      <a:pt x="736758" y="744816"/>
                      <a:pt x="745170" y="752648"/>
                    </a:cubicBezTo>
                    <a:cubicBezTo>
                      <a:pt x="755459" y="762224"/>
                      <a:pt x="769699" y="753858"/>
                      <a:pt x="769323" y="742823"/>
                    </a:cubicBezTo>
                    <a:cubicBezTo>
                      <a:pt x="769013" y="733890"/>
                      <a:pt x="762186" y="728660"/>
                      <a:pt x="755307" y="728617"/>
                    </a:cubicBezTo>
                    <a:close/>
                    <a:moveTo>
                      <a:pt x="613052" y="3886"/>
                    </a:moveTo>
                    <a:cubicBezTo>
                      <a:pt x="599819" y="3797"/>
                      <a:pt x="594518" y="20100"/>
                      <a:pt x="602915" y="27916"/>
                    </a:cubicBezTo>
                    <a:cubicBezTo>
                      <a:pt x="613254" y="37539"/>
                      <a:pt x="627448" y="29072"/>
                      <a:pt x="627064" y="18095"/>
                    </a:cubicBezTo>
                    <a:cubicBezTo>
                      <a:pt x="626762" y="9178"/>
                      <a:pt x="619988" y="3932"/>
                      <a:pt x="613052" y="3886"/>
                    </a:cubicBezTo>
                    <a:close/>
                    <a:moveTo>
                      <a:pt x="609472" y="546706"/>
                    </a:moveTo>
                    <a:cubicBezTo>
                      <a:pt x="596239" y="546616"/>
                      <a:pt x="590938" y="562924"/>
                      <a:pt x="599339" y="570736"/>
                    </a:cubicBezTo>
                    <a:cubicBezTo>
                      <a:pt x="609681" y="580363"/>
                      <a:pt x="623863" y="571888"/>
                      <a:pt x="623488" y="560911"/>
                    </a:cubicBezTo>
                    <a:cubicBezTo>
                      <a:pt x="623178" y="551998"/>
                      <a:pt x="616404" y="546752"/>
                      <a:pt x="609472" y="546706"/>
                    </a:cubicBezTo>
                    <a:close/>
                    <a:moveTo>
                      <a:pt x="749340" y="1633314"/>
                    </a:moveTo>
                    <a:cubicBezTo>
                      <a:pt x="736103" y="1633225"/>
                      <a:pt x="730806" y="1649529"/>
                      <a:pt x="739203" y="1657345"/>
                    </a:cubicBezTo>
                    <a:cubicBezTo>
                      <a:pt x="749545" y="1666972"/>
                      <a:pt x="763736" y="1658497"/>
                      <a:pt x="763352" y="1647520"/>
                    </a:cubicBezTo>
                    <a:cubicBezTo>
                      <a:pt x="763046" y="1638607"/>
                      <a:pt x="756272" y="1633361"/>
                      <a:pt x="749340" y="1633314"/>
                    </a:cubicBezTo>
                    <a:close/>
                    <a:moveTo>
                      <a:pt x="610665" y="365763"/>
                    </a:moveTo>
                    <a:cubicBezTo>
                      <a:pt x="597432" y="365678"/>
                      <a:pt x="592131" y="381977"/>
                      <a:pt x="600532" y="389797"/>
                    </a:cubicBezTo>
                    <a:cubicBezTo>
                      <a:pt x="610878" y="399428"/>
                      <a:pt x="625065" y="390930"/>
                      <a:pt x="624681" y="379977"/>
                    </a:cubicBezTo>
                    <a:cubicBezTo>
                      <a:pt x="624371" y="371059"/>
                      <a:pt x="617598" y="365810"/>
                      <a:pt x="610665" y="365763"/>
                    </a:cubicBezTo>
                    <a:close/>
                    <a:moveTo>
                      <a:pt x="608278" y="727644"/>
                    </a:moveTo>
                    <a:cubicBezTo>
                      <a:pt x="595049" y="727555"/>
                      <a:pt x="589740" y="743858"/>
                      <a:pt x="598141" y="751675"/>
                    </a:cubicBezTo>
                    <a:cubicBezTo>
                      <a:pt x="608484" y="761302"/>
                      <a:pt x="622666" y="752826"/>
                      <a:pt x="622290" y="741850"/>
                    </a:cubicBezTo>
                    <a:cubicBezTo>
                      <a:pt x="621984" y="732937"/>
                      <a:pt x="615211" y="727691"/>
                      <a:pt x="608278" y="727644"/>
                    </a:cubicBezTo>
                    <a:close/>
                    <a:moveTo>
                      <a:pt x="607081" y="908583"/>
                    </a:moveTo>
                    <a:cubicBezTo>
                      <a:pt x="593863" y="908494"/>
                      <a:pt x="588535" y="924785"/>
                      <a:pt x="596944" y="932613"/>
                    </a:cubicBezTo>
                    <a:cubicBezTo>
                      <a:pt x="607232" y="942190"/>
                      <a:pt x="621473" y="933823"/>
                      <a:pt x="621097" y="922789"/>
                    </a:cubicBezTo>
                    <a:cubicBezTo>
                      <a:pt x="620791" y="913875"/>
                      <a:pt x="614017" y="908629"/>
                      <a:pt x="607081" y="908583"/>
                    </a:cubicBezTo>
                    <a:close/>
                    <a:moveTo>
                      <a:pt x="611859" y="184824"/>
                    </a:moveTo>
                    <a:cubicBezTo>
                      <a:pt x="598591" y="184735"/>
                      <a:pt x="593348" y="201062"/>
                      <a:pt x="601726" y="208855"/>
                    </a:cubicBezTo>
                    <a:cubicBezTo>
                      <a:pt x="612072" y="218486"/>
                      <a:pt x="626258" y="209987"/>
                      <a:pt x="625875" y="199030"/>
                    </a:cubicBezTo>
                    <a:cubicBezTo>
                      <a:pt x="625568" y="190132"/>
                      <a:pt x="618810" y="184871"/>
                      <a:pt x="611859" y="184824"/>
                    </a:cubicBezTo>
                    <a:close/>
                    <a:moveTo>
                      <a:pt x="757694" y="366736"/>
                    </a:moveTo>
                    <a:cubicBezTo>
                      <a:pt x="744469" y="366651"/>
                      <a:pt x="739152" y="382947"/>
                      <a:pt x="747561" y="390767"/>
                    </a:cubicBezTo>
                    <a:cubicBezTo>
                      <a:pt x="757908" y="400398"/>
                      <a:pt x="772094" y="391903"/>
                      <a:pt x="771710" y="380942"/>
                    </a:cubicBezTo>
                    <a:cubicBezTo>
                      <a:pt x="771404" y="372028"/>
                      <a:pt x="764631" y="366783"/>
                      <a:pt x="757694" y="366736"/>
                    </a:cubicBezTo>
                    <a:close/>
                    <a:moveTo>
                      <a:pt x="22537" y="361882"/>
                    </a:moveTo>
                    <a:cubicBezTo>
                      <a:pt x="9300" y="361793"/>
                      <a:pt x="4003" y="378100"/>
                      <a:pt x="12404" y="385913"/>
                    </a:cubicBezTo>
                    <a:cubicBezTo>
                      <a:pt x="22746" y="395539"/>
                      <a:pt x="36928" y="387064"/>
                      <a:pt x="36553" y="376092"/>
                    </a:cubicBezTo>
                    <a:cubicBezTo>
                      <a:pt x="36243" y="367174"/>
                      <a:pt x="29473" y="361925"/>
                      <a:pt x="22537" y="361882"/>
                    </a:cubicBezTo>
                    <a:close/>
                    <a:moveTo>
                      <a:pt x="163598" y="1267548"/>
                    </a:moveTo>
                    <a:cubicBezTo>
                      <a:pt x="150385" y="1267459"/>
                      <a:pt x="145049" y="1283747"/>
                      <a:pt x="153461" y="1291579"/>
                    </a:cubicBezTo>
                    <a:cubicBezTo>
                      <a:pt x="163750" y="1301156"/>
                      <a:pt x="177990" y="1292789"/>
                      <a:pt x="177614" y="1281754"/>
                    </a:cubicBezTo>
                    <a:cubicBezTo>
                      <a:pt x="177304" y="1272841"/>
                      <a:pt x="170535" y="1267595"/>
                      <a:pt x="163598" y="1267548"/>
                    </a:cubicBezTo>
                    <a:close/>
                    <a:moveTo>
                      <a:pt x="23730" y="180939"/>
                    </a:moveTo>
                    <a:cubicBezTo>
                      <a:pt x="10470" y="180850"/>
                      <a:pt x="5215" y="197169"/>
                      <a:pt x="13597" y="204970"/>
                    </a:cubicBezTo>
                    <a:cubicBezTo>
                      <a:pt x="23939" y="214597"/>
                      <a:pt x="38122" y="206122"/>
                      <a:pt x="37746" y="195145"/>
                    </a:cubicBezTo>
                    <a:cubicBezTo>
                      <a:pt x="37440" y="186232"/>
                      <a:pt x="30667" y="180986"/>
                      <a:pt x="23730" y="180939"/>
                    </a:cubicBezTo>
                    <a:close/>
                    <a:moveTo>
                      <a:pt x="21343" y="542821"/>
                    </a:moveTo>
                    <a:cubicBezTo>
                      <a:pt x="8164" y="542735"/>
                      <a:pt x="2770" y="559000"/>
                      <a:pt x="11206" y="566851"/>
                    </a:cubicBezTo>
                    <a:cubicBezTo>
                      <a:pt x="21549" y="576478"/>
                      <a:pt x="35735" y="568003"/>
                      <a:pt x="35359" y="557030"/>
                    </a:cubicBezTo>
                    <a:cubicBezTo>
                      <a:pt x="35049" y="548094"/>
                      <a:pt x="28221" y="542867"/>
                      <a:pt x="21343" y="542821"/>
                    </a:cubicBezTo>
                    <a:close/>
                    <a:moveTo>
                      <a:pt x="162405" y="1448487"/>
                    </a:moveTo>
                    <a:cubicBezTo>
                      <a:pt x="149145" y="1448398"/>
                      <a:pt x="143890" y="1464717"/>
                      <a:pt x="152272" y="1472518"/>
                    </a:cubicBezTo>
                    <a:cubicBezTo>
                      <a:pt x="162626" y="1482152"/>
                      <a:pt x="176804" y="1473634"/>
                      <a:pt x="176421" y="1462693"/>
                    </a:cubicBezTo>
                    <a:cubicBezTo>
                      <a:pt x="176115" y="1453779"/>
                      <a:pt x="169341" y="1448534"/>
                      <a:pt x="162405" y="1448487"/>
                    </a:cubicBezTo>
                    <a:close/>
                    <a:moveTo>
                      <a:pt x="161211" y="1629430"/>
                    </a:moveTo>
                    <a:cubicBezTo>
                      <a:pt x="147943" y="1629340"/>
                      <a:pt x="142701" y="1645667"/>
                      <a:pt x="151078" y="1653460"/>
                    </a:cubicBezTo>
                    <a:cubicBezTo>
                      <a:pt x="161425" y="1663091"/>
                      <a:pt x="175611" y="1654604"/>
                      <a:pt x="175227" y="1643636"/>
                    </a:cubicBezTo>
                    <a:cubicBezTo>
                      <a:pt x="174921" y="1634722"/>
                      <a:pt x="168148" y="1629476"/>
                      <a:pt x="161211" y="1629430"/>
                    </a:cubicBezTo>
                    <a:close/>
                    <a:moveTo>
                      <a:pt x="14922" y="4068"/>
                    </a:moveTo>
                    <a:cubicBezTo>
                      <a:pt x="6374" y="11908"/>
                      <a:pt x="11578" y="28145"/>
                      <a:pt x="24738" y="28230"/>
                    </a:cubicBezTo>
                    <a:cubicBezTo>
                      <a:pt x="38002" y="28319"/>
                      <a:pt x="43249" y="11997"/>
                      <a:pt x="34871" y="4200"/>
                    </a:cubicBezTo>
                    <a:cubicBezTo>
                      <a:pt x="28481" y="-1748"/>
                      <a:pt x="20057" y="-999"/>
                      <a:pt x="14922" y="4068"/>
                    </a:cubicBezTo>
                    <a:close/>
                    <a:moveTo>
                      <a:pt x="20150" y="723759"/>
                    </a:moveTo>
                    <a:cubicBezTo>
                      <a:pt x="6913" y="723670"/>
                      <a:pt x="1616" y="739974"/>
                      <a:pt x="10017" y="747790"/>
                    </a:cubicBezTo>
                    <a:cubicBezTo>
                      <a:pt x="20363" y="757421"/>
                      <a:pt x="34549" y="748922"/>
                      <a:pt x="34166" y="737965"/>
                    </a:cubicBezTo>
                    <a:cubicBezTo>
                      <a:pt x="33859" y="729067"/>
                      <a:pt x="27101" y="723806"/>
                      <a:pt x="20150" y="723759"/>
                    </a:cubicBezTo>
                    <a:close/>
                    <a:moveTo>
                      <a:pt x="15372" y="1447518"/>
                    </a:moveTo>
                    <a:cubicBezTo>
                      <a:pt x="2154" y="1447429"/>
                      <a:pt x="-3174" y="1463720"/>
                      <a:pt x="5239" y="1471548"/>
                    </a:cubicBezTo>
                    <a:cubicBezTo>
                      <a:pt x="15527" y="1481125"/>
                      <a:pt x="29767" y="1472758"/>
                      <a:pt x="29392" y="1461728"/>
                    </a:cubicBezTo>
                    <a:cubicBezTo>
                      <a:pt x="29082" y="1452806"/>
                      <a:pt x="22312" y="1447564"/>
                      <a:pt x="15372" y="1447518"/>
                    </a:cubicBezTo>
                    <a:close/>
                    <a:moveTo>
                      <a:pt x="18956" y="904698"/>
                    </a:moveTo>
                    <a:cubicBezTo>
                      <a:pt x="5715" y="904609"/>
                      <a:pt x="426" y="920916"/>
                      <a:pt x="8819" y="928728"/>
                    </a:cubicBezTo>
                    <a:cubicBezTo>
                      <a:pt x="19173" y="938363"/>
                      <a:pt x="33352" y="929845"/>
                      <a:pt x="32968" y="918908"/>
                    </a:cubicBezTo>
                    <a:cubicBezTo>
                      <a:pt x="32666" y="909990"/>
                      <a:pt x="25889" y="904744"/>
                      <a:pt x="18956" y="904698"/>
                    </a:cubicBezTo>
                    <a:close/>
                    <a:moveTo>
                      <a:pt x="1642086" y="38920"/>
                    </a:moveTo>
                    <a:cubicBezTo>
                      <a:pt x="1655335" y="39005"/>
                      <a:pt x="1660609" y="22694"/>
                      <a:pt x="1652223" y="14889"/>
                    </a:cubicBezTo>
                    <a:cubicBezTo>
                      <a:pt x="1641927" y="5309"/>
                      <a:pt x="1627729" y="13652"/>
                      <a:pt x="1628070" y="24714"/>
                    </a:cubicBezTo>
                    <a:cubicBezTo>
                      <a:pt x="1628411" y="33662"/>
                      <a:pt x="1635196" y="38873"/>
                      <a:pt x="1642086" y="38920"/>
                    </a:cubicBezTo>
                    <a:close/>
                    <a:moveTo>
                      <a:pt x="14178" y="1628456"/>
                    </a:moveTo>
                    <a:cubicBezTo>
                      <a:pt x="918" y="1628367"/>
                      <a:pt x="-4336" y="1644686"/>
                      <a:pt x="4045" y="1652487"/>
                    </a:cubicBezTo>
                    <a:cubicBezTo>
                      <a:pt x="14333" y="1662064"/>
                      <a:pt x="28539" y="1653724"/>
                      <a:pt x="28194" y="1642662"/>
                    </a:cubicBezTo>
                    <a:cubicBezTo>
                      <a:pt x="27853" y="1633714"/>
                      <a:pt x="21068" y="1628503"/>
                      <a:pt x="14178" y="1628456"/>
                    </a:cubicBezTo>
                    <a:close/>
                    <a:moveTo>
                      <a:pt x="316603" y="363824"/>
                    </a:moveTo>
                    <a:cubicBezTo>
                      <a:pt x="303366" y="363735"/>
                      <a:pt x="298069" y="380039"/>
                      <a:pt x="306466" y="387855"/>
                    </a:cubicBezTo>
                    <a:cubicBezTo>
                      <a:pt x="316808" y="397482"/>
                      <a:pt x="330999" y="389006"/>
                      <a:pt x="330615" y="378030"/>
                    </a:cubicBezTo>
                    <a:cubicBezTo>
                      <a:pt x="330309" y="369117"/>
                      <a:pt x="323535" y="363867"/>
                      <a:pt x="316603" y="363824"/>
                    </a:cubicBezTo>
                    <a:close/>
                    <a:moveTo>
                      <a:pt x="17763" y="1085641"/>
                    </a:moveTo>
                    <a:cubicBezTo>
                      <a:pt x="4530" y="1085551"/>
                      <a:pt x="-775" y="1101855"/>
                      <a:pt x="7630" y="1109671"/>
                    </a:cubicBezTo>
                    <a:cubicBezTo>
                      <a:pt x="17972" y="1119298"/>
                      <a:pt x="32154" y="1110823"/>
                      <a:pt x="31779" y="1099846"/>
                    </a:cubicBezTo>
                    <a:cubicBezTo>
                      <a:pt x="31469" y="1090933"/>
                      <a:pt x="24695" y="1085683"/>
                      <a:pt x="17763" y="1085641"/>
                    </a:cubicBezTo>
                    <a:close/>
                    <a:moveTo>
                      <a:pt x="16569" y="1266579"/>
                    </a:moveTo>
                    <a:cubicBezTo>
                      <a:pt x="3324" y="1266490"/>
                      <a:pt x="-1961" y="1282801"/>
                      <a:pt x="6436" y="1290610"/>
                    </a:cubicBezTo>
                    <a:cubicBezTo>
                      <a:pt x="16778" y="1300237"/>
                      <a:pt x="30961" y="1291761"/>
                      <a:pt x="30585" y="1280789"/>
                    </a:cubicBezTo>
                    <a:cubicBezTo>
                      <a:pt x="30275" y="1271871"/>
                      <a:pt x="23502" y="1266626"/>
                      <a:pt x="16569" y="1266579"/>
                    </a:cubicBezTo>
                    <a:close/>
                    <a:moveTo>
                      <a:pt x="308245" y="1630399"/>
                    </a:moveTo>
                    <a:cubicBezTo>
                      <a:pt x="295008" y="1630310"/>
                      <a:pt x="289714" y="1646617"/>
                      <a:pt x="298111" y="1654429"/>
                    </a:cubicBezTo>
                    <a:cubicBezTo>
                      <a:pt x="308454" y="1664056"/>
                      <a:pt x="322636" y="1655581"/>
                      <a:pt x="322260" y="1644609"/>
                    </a:cubicBezTo>
                    <a:cubicBezTo>
                      <a:pt x="321950" y="1635691"/>
                      <a:pt x="315177" y="1630445"/>
                      <a:pt x="308245" y="1630399"/>
                    </a:cubicBezTo>
                    <a:close/>
                    <a:moveTo>
                      <a:pt x="311825" y="1087579"/>
                    </a:moveTo>
                    <a:cubicBezTo>
                      <a:pt x="298611" y="1087494"/>
                      <a:pt x="293275" y="1103778"/>
                      <a:pt x="301688" y="1111610"/>
                    </a:cubicBezTo>
                    <a:cubicBezTo>
                      <a:pt x="312030" y="1121237"/>
                      <a:pt x="326217" y="1112761"/>
                      <a:pt x="325841" y="1101785"/>
                    </a:cubicBezTo>
                    <a:cubicBezTo>
                      <a:pt x="325531" y="1092875"/>
                      <a:pt x="318761" y="1087626"/>
                      <a:pt x="311825" y="1087579"/>
                    </a:cubicBezTo>
                    <a:close/>
                    <a:moveTo>
                      <a:pt x="309438" y="1449460"/>
                    </a:moveTo>
                    <a:cubicBezTo>
                      <a:pt x="296201" y="1449371"/>
                      <a:pt x="290904" y="1465675"/>
                      <a:pt x="299301" y="1473491"/>
                    </a:cubicBezTo>
                    <a:cubicBezTo>
                      <a:pt x="309647" y="1483122"/>
                      <a:pt x="323834" y="1474635"/>
                      <a:pt x="323450" y="1463666"/>
                    </a:cubicBezTo>
                    <a:cubicBezTo>
                      <a:pt x="323148" y="1454753"/>
                      <a:pt x="316370" y="1449507"/>
                      <a:pt x="309438" y="1449460"/>
                    </a:cubicBezTo>
                    <a:close/>
                    <a:moveTo>
                      <a:pt x="310632" y="1268522"/>
                    </a:moveTo>
                    <a:cubicBezTo>
                      <a:pt x="297364" y="1268432"/>
                      <a:pt x="292121" y="1284759"/>
                      <a:pt x="300498" y="1292552"/>
                    </a:cubicBezTo>
                    <a:cubicBezTo>
                      <a:pt x="310852" y="1302187"/>
                      <a:pt x="325031" y="1293669"/>
                      <a:pt x="324647" y="1282731"/>
                    </a:cubicBezTo>
                    <a:cubicBezTo>
                      <a:pt x="324341" y="1273829"/>
                      <a:pt x="317583" y="1268568"/>
                      <a:pt x="310632" y="1268522"/>
                    </a:cubicBezTo>
                    <a:close/>
                    <a:moveTo>
                      <a:pt x="315406" y="544763"/>
                    </a:moveTo>
                    <a:cubicBezTo>
                      <a:pt x="302169" y="544674"/>
                      <a:pt x="296871" y="560977"/>
                      <a:pt x="305272" y="568794"/>
                    </a:cubicBezTo>
                    <a:cubicBezTo>
                      <a:pt x="315626" y="578428"/>
                      <a:pt x="329805" y="569910"/>
                      <a:pt x="329421" y="558969"/>
                    </a:cubicBezTo>
                    <a:cubicBezTo>
                      <a:pt x="329115" y="550071"/>
                      <a:pt x="322357" y="544810"/>
                      <a:pt x="315406" y="544763"/>
                    </a:cubicBezTo>
                    <a:close/>
                    <a:moveTo>
                      <a:pt x="314212" y="725702"/>
                    </a:moveTo>
                    <a:cubicBezTo>
                      <a:pt x="300979" y="725613"/>
                      <a:pt x="295678" y="741916"/>
                      <a:pt x="304079" y="749732"/>
                    </a:cubicBezTo>
                    <a:cubicBezTo>
                      <a:pt x="314425" y="759363"/>
                      <a:pt x="328612" y="750876"/>
                      <a:pt x="328228" y="739911"/>
                    </a:cubicBezTo>
                    <a:cubicBezTo>
                      <a:pt x="327922" y="730994"/>
                      <a:pt x="321148" y="725748"/>
                      <a:pt x="314212" y="725702"/>
                    </a:cubicBezTo>
                    <a:close/>
                    <a:moveTo>
                      <a:pt x="313019" y="906640"/>
                    </a:moveTo>
                    <a:cubicBezTo>
                      <a:pt x="299785" y="906551"/>
                      <a:pt x="294484" y="922859"/>
                      <a:pt x="302885" y="930671"/>
                    </a:cubicBezTo>
                    <a:cubicBezTo>
                      <a:pt x="313228" y="940298"/>
                      <a:pt x="327410" y="931822"/>
                      <a:pt x="327034" y="920850"/>
                    </a:cubicBezTo>
                    <a:cubicBezTo>
                      <a:pt x="326728" y="911933"/>
                      <a:pt x="319955" y="906687"/>
                      <a:pt x="313019" y="906640"/>
                    </a:cubicBezTo>
                    <a:close/>
                    <a:moveTo>
                      <a:pt x="164792" y="1086610"/>
                    </a:moveTo>
                    <a:cubicBezTo>
                      <a:pt x="151559" y="1086521"/>
                      <a:pt x="146258" y="1102828"/>
                      <a:pt x="154655" y="1110640"/>
                    </a:cubicBezTo>
                    <a:cubicBezTo>
                      <a:pt x="164997" y="1120267"/>
                      <a:pt x="179180" y="1111792"/>
                      <a:pt x="178804" y="1100820"/>
                    </a:cubicBezTo>
                    <a:cubicBezTo>
                      <a:pt x="178502" y="1091902"/>
                      <a:pt x="171728" y="1086656"/>
                      <a:pt x="164792" y="1086610"/>
                    </a:cubicBezTo>
                    <a:close/>
                    <a:moveTo>
                      <a:pt x="167179" y="724732"/>
                    </a:moveTo>
                    <a:cubicBezTo>
                      <a:pt x="153911" y="724643"/>
                      <a:pt x="148668" y="740970"/>
                      <a:pt x="157046" y="748763"/>
                    </a:cubicBezTo>
                    <a:cubicBezTo>
                      <a:pt x="167400" y="758398"/>
                      <a:pt x="181578" y="749880"/>
                      <a:pt x="181195" y="738938"/>
                    </a:cubicBezTo>
                    <a:cubicBezTo>
                      <a:pt x="180889" y="730025"/>
                      <a:pt x="174115" y="724775"/>
                      <a:pt x="167179" y="724732"/>
                    </a:cubicBezTo>
                    <a:close/>
                    <a:moveTo>
                      <a:pt x="165985" y="905671"/>
                    </a:moveTo>
                    <a:cubicBezTo>
                      <a:pt x="152752" y="905582"/>
                      <a:pt x="147451" y="921885"/>
                      <a:pt x="155852" y="929702"/>
                    </a:cubicBezTo>
                    <a:cubicBezTo>
                      <a:pt x="166199" y="939333"/>
                      <a:pt x="180385" y="930845"/>
                      <a:pt x="180001" y="919877"/>
                    </a:cubicBezTo>
                    <a:cubicBezTo>
                      <a:pt x="179695" y="910963"/>
                      <a:pt x="172922" y="905718"/>
                      <a:pt x="165985" y="905671"/>
                    </a:cubicBezTo>
                    <a:close/>
                    <a:moveTo>
                      <a:pt x="168376" y="543790"/>
                    </a:moveTo>
                    <a:cubicBezTo>
                      <a:pt x="155108" y="543701"/>
                      <a:pt x="149865" y="560027"/>
                      <a:pt x="158243" y="567821"/>
                    </a:cubicBezTo>
                    <a:cubicBezTo>
                      <a:pt x="168597" y="577455"/>
                      <a:pt x="182776" y="568937"/>
                      <a:pt x="182392" y="557996"/>
                    </a:cubicBezTo>
                    <a:cubicBezTo>
                      <a:pt x="182082" y="549098"/>
                      <a:pt x="175324" y="543836"/>
                      <a:pt x="168376" y="543790"/>
                    </a:cubicBezTo>
                    <a:close/>
                    <a:moveTo>
                      <a:pt x="169570" y="362851"/>
                    </a:moveTo>
                    <a:cubicBezTo>
                      <a:pt x="156337" y="362762"/>
                      <a:pt x="151036" y="379066"/>
                      <a:pt x="159433" y="386882"/>
                    </a:cubicBezTo>
                    <a:cubicBezTo>
                      <a:pt x="169783" y="396513"/>
                      <a:pt x="183958" y="388022"/>
                      <a:pt x="183586" y="377057"/>
                    </a:cubicBezTo>
                    <a:cubicBezTo>
                      <a:pt x="183276" y="368144"/>
                      <a:pt x="176502" y="362898"/>
                      <a:pt x="169570" y="362851"/>
                    </a:cubicBezTo>
                    <a:close/>
                    <a:moveTo>
                      <a:pt x="171957" y="974"/>
                    </a:moveTo>
                    <a:cubicBezTo>
                      <a:pt x="158720" y="885"/>
                      <a:pt x="153423" y="17188"/>
                      <a:pt x="161824" y="25005"/>
                    </a:cubicBezTo>
                    <a:cubicBezTo>
                      <a:pt x="172166" y="34631"/>
                      <a:pt x="186349" y="26156"/>
                      <a:pt x="185973" y="15180"/>
                    </a:cubicBezTo>
                    <a:cubicBezTo>
                      <a:pt x="185667" y="6266"/>
                      <a:pt x="178893" y="1017"/>
                      <a:pt x="171957" y="974"/>
                    </a:cubicBezTo>
                    <a:close/>
                    <a:moveTo>
                      <a:pt x="170763" y="181913"/>
                    </a:moveTo>
                    <a:cubicBezTo>
                      <a:pt x="157530" y="181823"/>
                      <a:pt x="152225" y="198127"/>
                      <a:pt x="160630" y="205943"/>
                    </a:cubicBezTo>
                    <a:cubicBezTo>
                      <a:pt x="170973" y="215570"/>
                      <a:pt x="185155" y="207095"/>
                      <a:pt x="184779" y="196122"/>
                    </a:cubicBezTo>
                    <a:cubicBezTo>
                      <a:pt x="184473" y="187205"/>
                      <a:pt x="177700" y="181959"/>
                      <a:pt x="170763" y="181913"/>
                    </a:cubicBezTo>
                    <a:close/>
                    <a:moveTo>
                      <a:pt x="1489275" y="914410"/>
                    </a:moveTo>
                    <a:cubicBezTo>
                      <a:pt x="1476097" y="914325"/>
                      <a:pt x="1470703" y="930590"/>
                      <a:pt x="1479138" y="938441"/>
                    </a:cubicBezTo>
                    <a:cubicBezTo>
                      <a:pt x="1489481" y="948068"/>
                      <a:pt x="1503671" y="939592"/>
                      <a:pt x="1503287" y="928616"/>
                    </a:cubicBezTo>
                    <a:cubicBezTo>
                      <a:pt x="1502981" y="919702"/>
                      <a:pt x="1496208" y="914457"/>
                      <a:pt x="1489275" y="914410"/>
                    </a:cubicBezTo>
                    <a:close/>
                    <a:moveTo>
                      <a:pt x="1347016" y="189682"/>
                    </a:moveTo>
                    <a:cubicBezTo>
                      <a:pt x="1333772" y="189597"/>
                      <a:pt x="1328490" y="205901"/>
                      <a:pt x="1336883" y="213713"/>
                    </a:cubicBezTo>
                    <a:cubicBezTo>
                      <a:pt x="1347171" y="223290"/>
                      <a:pt x="1361412" y="214923"/>
                      <a:pt x="1361036" y="203892"/>
                    </a:cubicBezTo>
                    <a:cubicBezTo>
                      <a:pt x="1360722" y="194971"/>
                      <a:pt x="1353953" y="189729"/>
                      <a:pt x="1347016" y="189682"/>
                    </a:cubicBezTo>
                    <a:close/>
                    <a:moveTo>
                      <a:pt x="1348210" y="8744"/>
                    </a:moveTo>
                    <a:cubicBezTo>
                      <a:pt x="1334969" y="8655"/>
                      <a:pt x="1329680" y="24966"/>
                      <a:pt x="1338077" y="32774"/>
                    </a:cubicBezTo>
                    <a:cubicBezTo>
                      <a:pt x="1348419" y="42401"/>
                      <a:pt x="1362602" y="33926"/>
                      <a:pt x="1362226" y="22954"/>
                    </a:cubicBezTo>
                    <a:cubicBezTo>
                      <a:pt x="1361920" y="14036"/>
                      <a:pt x="1355146" y="8786"/>
                      <a:pt x="1348210" y="8744"/>
                    </a:cubicBezTo>
                    <a:close/>
                    <a:moveTo>
                      <a:pt x="1345823" y="370621"/>
                    </a:moveTo>
                    <a:cubicBezTo>
                      <a:pt x="1332586" y="370532"/>
                      <a:pt x="1327289" y="386835"/>
                      <a:pt x="1335690" y="394652"/>
                    </a:cubicBezTo>
                    <a:cubicBezTo>
                      <a:pt x="1346032" y="404279"/>
                      <a:pt x="1360222" y="395795"/>
                      <a:pt x="1359839" y="384827"/>
                    </a:cubicBezTo>
                    <a:cubicBezTo>
                      <a:pt x="1359533" y="375913"/>
                      <a:pt x="1352759" y="370668"/>
                      <a:pt x="1345823" y="370621"/>
                    </a:cubicBezTo>
                    <a:close/>
                    <a:moveTo>
                      <a:pt x="1344629" y="551560"/>
                    </a:moveTo>
                    <a:cubicBezTo>
                      <a:pt x="1331361" y="551471"/>
                      <a:pt x="1326118" y="567797"/>
                      <a:pt x="1334496" y="575590"/>
                    </a:cubicBezTo>
                    <a:cubicBezTo>
                      <a:pt x="1344842" y="585221"/>
                      <a:pt x="1359029" y="576734"/>
                      <a:pt x="1358645" y="565769"/>
                    </a:cubicBezTo>
                    <a:cubicBezTo>
                      <a:pt x="1358339" y="556852"/>
                      <a:pt x="1351566" y="551606"/>
                      <a:pt x="1344629" y="551560"/>
                    </a:cubicBezTo>
                    <a:close/>
                    <a:moveTo>
                      <a:pt x="1486885" y="1276291"/>
                    </a:moveTo>
                    <a:cubicBezTo>
                      <a:pt x="1473648" y="1276202"/>
                      <a:pt x="1468354" y="1292509"/>
                      <a:pt x="1476751" y="1300322"/>
                    </a:cubicBezTo>
                    <a:cubicBezTo>
                      <a:pt x="1487098" y="1309953"/>
                      <a:pt x="1501284" y="1301466"/>
                      <a:pt x="1500900" y="1290497"/>
                    </a:cubicBezTo>
                    <a:cubicBezTo>
                      <a:pt x="1500594" y="1281584"/>
                      <a:pt x="1493821" y="1276338"/>
                      <a:pt x="1486885" y="1276291"/>
                    </a:cubicBezTo>
                    <a:close/>
                    <a:moveTo>
                      <a:pt x="1484498" y="1638169"/>
                    </a:moveTo>
                    <a:cubicBezTo>
                      <a:pt x="1471268" y="1638080"/>
                      <a:pt x="1465960" y="1654383"/>
                      <a:pt x="1474364" y="1662199"/>
                    </a:cubicBezTo>
                    <a:cubicBezTo>
                      <a:pt x="1484719" y="1671842"/>
                      <a:pt x="1498889" y="1663316"/>
                      <a:pt x="1498513" y="1652378"/>
                    </a:cubicBezTo>
                    <a:cubicBezTo>
                      <a:pt x="1498207" y="1643461"/>
                      <a:pt x="1491434" y="1638215"/>
                      <a:pt x="1484498" y="1638169"/>
                    </a:cubicBezTo>
                    <a:close/>
                    <a:moveTo>
                      <a:pt x="1485691" y="1457230"/>
                    </a:moveTo>
                    <a:cubicBezTo>
                      <a:pt x="1472454" y="1457141"/>
                      <a:pt x="1467157" y="1473448"/>
                      <a:pt x="1475558" y="1481261"/>
                    </a:cubicBezTo>
                    <a:cubicBezTo>
                      <a:pt x="1485900" y="1490888"/>
                      <a:pt x="1500083" y="1482412"/>
                      <a:pt x="1499707" y="1471436"/>
                    </a:cubicBezTo>
                    <a:cubicBezTo>
                      <a:pt x="1499401" y="1462522"/>
                      <a:pt x="1492627" y="1457277"/>
                      <a:pt x="1485691" y="1457230"/>
                    </a:cubicBezTo>
                    <a:close/>
                    <a:moveTo>
                      <a:pt x="1339852" y="1275318"/>
                    </a:moveTo>
                    <a:cubicBezTo>
                      <a:pt x="1326591" y="1275229"/>
                      <a:pt x="1321337" y="1291548"/>
                      <a:pt x="1329718" y="1299349"/>
                    </a:cubicBezTo>
                    <a:cubicBezTo>
                      <a:pt x="1340072" y="1308984"/>
                      <a:pt x="1354251" y="1300465"/>
                      <a:pt x="1353867" y="1289524"/>
                    </a:cubicBezTo>
                    <a:cubicBezTo>
                      <a:pt x="1353561" y="1280626"/>
                      <a:pt x="1346803" y="1275365"/>
                      <a:pt x="1339852" y="1275318"/>
                    </a:cubicBezTo>
                    <a:close/>
                    <a:moveTo>
                      <a:pt x="1488078" y="1095353"/>
                    </a:moveTo>
                    <a:cubicBezTo>
                      <a:pt x="1474845" y="1095264"/>
                      <a:pt x="1469544" y="1111567"/>
                      <a:pt x="1477945" y="1119383"/>
                    </a:cubicBezTo>
                    <a:cubicBezTo>
                      <a:pt x="1488299" y="1129018"/>
                      <a:pt x="1502478" y="1120500"/>
                      <a:pt x="1502094" y="1109559"/>
                    </a:cubicBezTo>
                    <a:cubicBezTo>
                      <a:pt x="1501788" y="1100657"/>
                      <a:pt x="1495030" y="1095395"/>
                      <a:pt x="1488078" y="1095353"/>
                    </a:cubicBezTo>
                    <a:close/>
                    <a:moveTo>
                      <a:pt x="1338658" y="1456257"/>
                    </a:moveTo>
                    <a:cubicBezTo>
                      <a:pt x="1325421" y="1456168"/>
                      <a:pt x="1320124" y="1472475"/>
                      <a:pt x="1328525" y="1480287"/>
                    </a:cubicBezTo>
                    <a:cubicBezTo>
                      <a:pt x="1338871" y="1489918"/>
                      <a:pt x="1353057" y="1481431"/>
                      <a:pt x="1352674" y="1470467"/>
                    </a:cubicBezTo>
                    <a:cubicBezTo>
                      <a:pt x="1352368" y="1461553"/>
                      <a:pt x="1345594" y="1456303"/>
                      <a:pt x="1338658" y="1456257"/>
                    </a:cubicBezTo>
                    <a:close/>
                    <a:moveTo>
                      <a:pt x="1337465" y="1637199"/>
                    </a:moveTo>
                    <a:cubicBezTo>
                      <a:pt x="1324227" y="1637110"/>
                      <a:pt x="1318930" y="1653417"/>
                      <a:pt x="1327331" y="1661230"/>
                    </a:cubicBezTo>
                    <a:cubicBezTo>
                      <a:pt x="1337674" y="1670857"/>
                      <a:pt x="1351856" y="1662381"/>
                      <a:pt x="1351480" y="1651405"/>
                    </a:cubicBezTo>
                    <a:cubicBezTo>
                      <a:pt x="1351174" y="1642492"/>
                      <a:pt x="1344401" y="1637246"/>
                      <a:pt x="1337465" y="1637199"/>
                    </a:cubicBezTo>
                    <a:close/>
                    <a:moveTo>
                      <a:pt x="1343436" y="732502"/>
                    </a:moveTo>
                    <a:cubicBezTo>
                      <a:pt x="1330203" y="732413"/>
                      <a:pt x="1324902" y="748717"/>
                      <a:pt x="1333303" y="756533"/>
                    </a:cubicBezTo>
                    <a:cubicBezTo>
                      <a:pt x="1343645" y="766160"/>
                      <a:pt x="1357828" y="757684"/>
                      <a:pt x="1357452" y="746708"/>
                    </a:cubicBezTo>
                    <a:cubicBezTo>
                      <a:pt x="1357146" y="737795"/>
                      <a:pt x="1350368" y="732545"/>
                      <a:pt x="1343436" y="732502"/>
                    </a:cubicBezTo>
                    <a:close/>
                    <a:moveTo>
                      <a:pt x="1341049" y="1094380"/>
                    </a:moveTo>
                    <a:cubicBezTo>
                      <a:pt x="1327812" y="1094290"/>
                      <a:pt x="1322511" y="1110594"/>
                      <a:pt x="1330912" y="1118410"/>
                    </a:cubicBezTo>
                    <a:cubicBezTo>
                      <a:pt x="1341254" y="1128037"/>
                      <a:pt x="1355444" y="1119562"/>
                      <a:pt x="1355061" y="1108589"/>
                    </a:cubicBezTo>
                    <a:cubicBezTo>
                      <a:pt x="1354755" y="1099672"/>
                      <a:pt x="1347981" y="1094426"/>
                      <a:pt x="1341049" y="1094380"/>
                    </a:cubicBezTo>
                    <a:close/>
                    <a:moveTo>
                      <a:pt x="1342242" y="913441"/>
                    </a:moveTo>
                    <a:cubicBezTo>
                      <a:pt x="1329025" y="913356"/>
                      <a:pt x="1323697" y="929647"/>
                      <a:pt x="1332105" y="937471"/>
                    </a:cubicBezTo>
                    <a:cubicBezTo>
                      <a:pt x="1342456" y="947102"/>
                      <a:pt x="1356630" y="938611"/>
                      <a:pt x="1356258" y="927651"/>
                    </a:cubicBezTo>
                    <a:cubicBezTo>
                      <a:pt x="1355948" y="918714"/>
                      <a:pt x="1349117" y="913484"/>
                      <a:pt x="1342242" y="913441"/>
                    </a:cubicBezTo>
                    <a:close/>
                    <a:moveTo>
                      <a:pt x="1495243" y="9713"/>
                    </a:moveTo>
                    <a:cubicBezTo>
                      <a:pt x="1482029" y="9624"/>
                      <a:pt x="1476693" y="25912"/>
                      <a:pt x="1485106" y="33744"/>
                    </a:cubicBezTo>
                    <a:cubicBezTo>
                      <a:pt x="1495448" y="43371"/>
                      <a:pt x="1509635" y="34895"/>
                      <a:pt x="1509259" y="23919"/>
                    </a:cubicBezTo>
                    <a:cubicBezTo>
                      <a:pt x="1508949" y="15005"/>
                      <a:pt x="1502179" y="9760"/>
                      <a:pt x="1495243" y="9713"/>
                    </a:cubicBezTo>
                    <a:close/>
                    <a:moveTo>
                      <a:pt x="1636305" y="915383"/>
                    </a:moveTo>
                    <a:cubicBezTo>
                      <a:pt x="1623037" y="915294"/>
                      <a:pt x="1617794" y="931621"/>
                      <a:pt x="1626172" y="939414"/>
                    </a:cubicBezTo>
                    <a:cubicBezTo>
                      <a:pt x="1636526" y="949049"/>
                      <a:pt x="1650704" y="940531"/>
                      <a:pt x="1650321" y="929593"/>
                    </a:cubicBezTo>
                    <a:cubicBezTo>
                      <a:pt x="1650014" y="920691"/>
                      <a:pt x="1643256" y="915430"/>
                      <a:pt x="1636305" y="915383"/>
                    </a:cubicBezTo>
                    <a:close/>
                    <a:moveTo>
                      <a:pt x="1637498" y="734445"/>
                    </a:moveTo>
                    <a:cubicBezTo>
                      <a:pt x="1624261" y="734356"/>
                      <a:pt x="1618964" y="750659"/>
                      <a:pt x="1627361" y="758475"/>
                    </a:cubicBezTo>
                    <a:cubicBezTo>
                      <a:pt x="1637711" y="768106"/>
                      <a:pt x="1651886" y="759615"/>
                      <a:pt x="1651514" y="748651"/>
                    </a:cubicBezTo>
                    <a:cubicBezTo>
                      <a:pt x="1651204" y="739737"/>
                      <a:pt x="1644434" y="734487"/>
                      <a:pt x="1637498" y="734445"/>
                    </a:cubicBezTo>
                    <a:close/>
                    <a:moveTo>
                      <a:pt x="1635111" y="1096322"/>
                    </a:moveTo>
                    <a:cubicBezTo>
                      <a:pt x="1621874" y="1096233"/>
                      <a:pt x="1616577" y="1112536"/>
                      <a:pt x="1624978" y="1120353"/>
                    </a:cubicBezTo>
                    <a:cubicBezTo>
                      <a:pt x="1635332" y="1129987"/>
                      <a:pt x="1649511" y="1121469"/>
                      <a:pt x="1649127" y="1110528"/>
                    </a:cubicBezTo>
                    <a:cubicBezTo>
                      <a:pt x="1648821" y="1101614"/>
                      <a:pt x="1642047" y="1096369"/>
                      <a:pt x="1635111" y="1096322"/>
                    </a:cubicBezTo>
                    <a:close/>
                    <a:moveTo>
                      <a:pt x="1633918" y="1277261"/>
                    </a:moveTo>
                    <a:cubicBezTo>
                      <a:pt x="1620685" y="1277172"/>
                      <a:pt x="1615383" y="1293475"/>
                      <a:pt x="1623785" y="1301291"/>
                    </a:cubicBezTo>
                    <a:cubicBezTo>
                      <a:pt x="1634127" y="1310918"/>
                      <a:pt x="1648309" y="1302443"/>
                      <a:pt x="1647934" y="1291470"/>
                    </a:cubicBezTo>
                    <a:cubicBezTo>
                      <a:pt x="1647627" y="1282553"/>
                      <a:pt x="1640850" y="1277307"/>
                      <a:pt x="1633918" y="1277261"/>
                    </a:cubicBezTo>
                    <a:close/>
                    <a:moveTo>
                      <a:pt x="1641079" y="191625"/>
                    </a:moveTo>
                    <a:cubicBezTo>
                      <a:pt x="1627842" y="191536"/>
                      <a:pt x="1622545" y="207839"/>
                      <a:pt x="1630946" y="215655"/>
                    </a:cubicBezTo>
                    <a:cubicBezTo>
                      <a:pt x="1641292" y="225286"/>
                      <a:pt x="1655478" y="216799"/>
                      <a:pt x="1655095" y="205831"/>
                    </a:cubicBezTo>
                    <a:cubicBezTo>
                      <a:pt x="1654788" y="196917"/>
                      <a:pt x="1648015" y="191671"/>
                      <a:pt x="1641079" y="191625"/>
                    </a:cubicBezTo>
                    <a:close/>
                    <a:moveTo>
                      <a:pt x="1638692" y="553502"/>
                    </a:moveTo>
                    <a:cubicBezTo>
                      <a:pt x="1625458" y="553413"/>
                      <a:pt x="1620158" y="569720"/>
                      <a:pt x="1628559" y="577533"/>
                    </a:cubicBezTo>
                    <a:cubicBezTo>
                      <a:pt x="1638901" y="587160"/>
                      <a:pt x="1653083" y="578684"/>
                      <a:pt x="1652708" y="567712"/>
                    </a:cubicBezTo>
                    <a:cubicBezTo>
                      <a:pt x="1652401" y="558795"/>
                      <a:pt x="1645628" y="553549"/>
                      <a:pt x="1638692" y="553502"/>
                    </a:cubicBezTo>
                    <a:close/>
                    <a:moveTo>
                      <a:pt x="1639885" y="372564"/>
                    </a:moveTo>
                    <a:cubicBezTo>
                      <a:pt x="1626625" y="372474"/>
                      <a:pt x="1621370" y="388793"/>
                      <a:pt x="1629748" y="396594"/>
                    </a:cubicBezTo>
                    <a:cubicBezTo>
                      <a:pt x="1640090" y="406221"/>
                      <a:pt x="1654273" y="397746"/>
                      <a:pt x="1653897" y="386769"/>
                    </a:cubicBezTo>
                    <a:cubicBezTo>
                      <a:pt x="1653595" y="377856"/>
                      <a:pt x="1646821" y="372610"/>
                      <a:pt x="1639885" y="372564"/>
                    </a:cubicBezTo>
                    <a:close/>
                    <a:moveTo>
                      <a:pt x="1492856" y="371594"/>
                    </a:moveTo>
                    <a:cubicBezTo>
                      <a:pt x="1479596" y="371505"/>
                      <a:pt x="1474341" y="387824"/>
                      <a:pt x="1482723" y="395625"/>
                    </a:cubicBezTo>
                    <a:cubicBezTo>
                      <a:pt x="1493077" y="405263"/>
                      <a:pt x="1507255" y="396749"/>
                      <a:pt x="1506872" y="385800"/>
                    </a:cubicBezTo>
                    <a:cubicBezTo>
                      <a:pt x="1506562" y="376887"/>
                      <a:pt x="1499788" y="371637"/>
                      <a:pt x="1492856" y="371594"/>
                    </a:cubicBezTo>
                    <a:close/>
                    <a:moveTo>
                      <a:pt x="1632724" y="1458199"/>
                    </a:moveTo>
                    <a:cubicBezTo>
                      <a:pt x="1619483" y="1458110"/>
                      <a:pt x="1614194" y="1474421"/>
                      <a:pt x="1622591" y="1482230"/>
                    </a:cubicBezTo>
                    <a:cubicBezTo>
                      <a:pt x="1632933" y="1491857"/>
                      <a:pt x="1647116" y="1483381"/>
                      <a:pt x="1646740" y="1472409"/>
                    </a:cubicBezTo>
                    <a:cubicBezTo>
                      <a:pt x="1646434" y="1463492"/>
                      <a:pt x="1639656" y="1458246"/>
                      <a:pt x="1632724" y="1458199"/>
                    </a:cubicBezTo>
                    <a:close/>
                    <a:moveTo>
                      <a:pt x="1491662" y="552533"/>
                    </a:moveTo>
                    <a:cubicBezTo>
                      <a:pt x="1478425" y="552444"/>
                      <a:pt x="1473132" y="568751"/>
                      <a:pt x="1481529" y="576563"/>
                    </a:cubicBezTo>
                    <a:cubicBezTo>
                      <a:pt x="1491872" y="586190"/>
                      <a:pt x="1506054" y="577715"/>
                      <a:pt x="1505678" y="566739"/>
                    </a:cubicBezTo>
                    <a:cubicBezTo>
                      <a:pt x="1505368" y="557825"/>
                      <a:pt x="1498595" y="552579"/>
                      <a:pt x="1491662" y="552533"/>
                    </a:cubicBezTo>
                    <a:close/>
                    <a:moveTo>
                      <a:pt x="1494049" y="190652"/>
                    </a:moveTo>
                    <a:cubicBezTo>
                      <a:pt x="1480812" y="190566"/>
                      <a:pt x="1475515" y="206866"/>
                      <a:pt x="1483912" y="214682"/>
                    </a:cubicBezTo>
                    <a:cubicBezTo>
                      <a:pt x="1494266" y="224317"/>
                      <a:pt x="1508445" y="215799"/>
                      <a:pt x="1508061" y="204858"/>
                    </a:cubicBezTo>
                    <a:cubicBezTo>
                      <a:pt x="1507759" y="195960"/>
                      <a:pt x="1500997" y="190698"/>
                      <a:pt x="1494049" y="190652"/>
                    </a:cubicBezTo>
                    <a:close/>
                    <a:moveTo>
                      <a:pt x="1490469" y="733472"/>
                    </a:moveTo>
                    <a:cubicBezTo>
                      <a:pt x="1477240" y="733382"/>
                      <a:pt x="1471931" y="749686"/>
                      <a:pt x="1480332" y="757502"/>
                    </a:cubicBezTo>
                    <a:cubicBezTo>
                      <a:pt x="1490682" y="767133"/>
                      <a:pt x="1504857" y="758642"/>
                      <a:pt x="1504485" y="747681"/>
                    </a:cubicBezTo>
                    <a:cubicBezTo>
                      <a:pt x="1504171" y="738748"/>
                      <a:pt x="1497343" y="733518"/>
                      <a:pt x="1490469" y="733472"/>
                    </a:cubicBezTo>
                    <a:close/>
                    <a:moveTo>
                      <a:pt x="1631527" y="1639142"/>
                    </a:moveTo>
                    <a:cubicBezTo>
                      <a:pt x="1618286" y="1639053"/>
                      <a:pt x="1612996" y="1655360"/>
                      <a:pt x="1621394" y="1663172"/>
                    </a:cubicBezTo>
                    <a:cubicBezTo>
                      <a:pt x="1631682" y="1672749"/>
                      <a:pt x="1645884" y="1664417"/>
                      <a:pt x="1645547" y="1653348"/>
                    </a:cubicBezTo>
                    <a:cubicBezTo>
                      <a:pt x="1645202" y="1644395"/>
                      <a:pt x="1638420" y="1639185"/>
                      <a:pt x="1631527" y="1639142"/>
                    </a:cubicBezTo>
                    <a:close/>
                    <a:moveTo>
                      <a:pt x="1201181" y="7771"/>
                    </a:moveTo>
                    <a:cubicBezTo>
                      <a:pt x="1187947" y="7681"/>
                      <a:pt x="1182643" y="23989"/>
                      <a:pt x="1191048" y="31801"/>
                    </a:cubicBezTo>
                    <a:cubicBezTo>
                      <a:pt x="1201390" y="41428"/>
                      <a:pt x="1215572" y="32953"/>
                      <a:pt x="1215197" y="21976"/>
                    </a:cubicBezTo>
                    <a:cubicBezTo>
                      <a:pt x="1214887" y="13063"/>
                      <a:pt x="1208113" y="7817"/>
                      <a:pt x="1201181" y="7771"/>
                    </a:cubicBezTo>
                    <a:close/>
                    <a:moveTo>
                      <a:pt x="1049370" y="730560"/>
                    </a:moveTo>
                    <a:cubicBezTo>
                      <a:pt x="1036133" y="730471"/>
                      <a:pt x="1030836" y="746774"/>
                      <a:pt x="1039237" y="754590"/>
                    </a:cubicBezTo>
                    <a:cubicBezTo>
                      <a:pt x="1049579" y="764217"/>
                      <a:pt x="1063769" y="755738"/>
                      <a:pt x="1063386" y="744766"/>
                    </a:cubicBezTo>
                    <a:cubicBezTo>
                      <a:pt x="1063079" y="735848"/>
                      <a:pt x="1056306" y="730602"/>
                      <a:pt x="1049370" y="730560"/>
                    </a:cubicBezTo>
                    <a:close/>
                    <a:moveTo>
                      <a:pt x="907114" y="5828"/>
                    </a:moveTo>
                    <a:cubicBezTo>
                      <a:pt x="893854" y="5739"/>
                      <a:pt x="888600" y="22058"/>
                      <a:pt x="896981" y="29859"/>
                    </a:cubicBezTo>
                    <a:cubicBezTo>
                      <a:pt x="907335" y="39493"/>
                      <a:pt x="921514" y="30975"/>
                      <a:pt x="921130" y="20038"/>
                    </a:cubicBezTo>
                    <a:cubicBezTo>
                      <a:pt x="920824" y="11120"/>
                      <a:pt x="914051" y="5875"/>
                      <a:pt x="907114" y="5828"/>
                    </a:cubicBezTo>
                    <a:close/>
                    <a:moveTo>
                      <a:pt x="1199987" y="188709"/>
                    </a:moveTo>
                    <a:cubicBezTo>
                      <a:pt x="1186742" y="188624"/>
                      <a:pt x="1181461" y="204931"/>
                      <a:pt x="1189854" y="212744"/>
                    </a:cubicBezTo>
                    <a:cubicBezTo>
                      <a:pt x="1200193" y="222371"/>
                      <a:pt x="1214379" y="213899"/>
                      <a:pt x="1214003" y="202919"/>
                    </a:cubicBezTo>
                    <a:cubicBezTo>
                      <a:pt x="1213693" y="194002"/>
                      <a:pt x="1206920" y="188756"/>
                      <a:pt x="1199987" y="188709"/>
                    </a:cubicBezTo>
                    <a:close/>
                    <a:moveTo>
                      <a:pt x="1046983" y="1092437"/>
                    </a:moveTo>
                    <a:cubicBezTo>
                      <a:pt x="1033749" y="1092348"/>
                      <a:pt x="1028445" y="1108651"/>
                      <a:pt x="1036850" y="1116468"/>
                    </a:cubicBezTo>
                    <a:cubicBezTo>
                      <a:pt x="1047192" y="1126095"/>
                      <a:pt x="1061375" y="1117619"/>
                      <a:pt x="1060999" y="1106643"/>
                    </a:cubicBezTo>
                    <a:cubicBezTo>
                      <a:pt x="1060692" y="1097729"/>
                      <a:pt x="1053919" y="1092484"/>
                      <a:pt x="1046983" y="1092437"/>
                    </a:cubicBezTo>
                    <a:close/>
                    <a:moveTo>
                      <a:pt x="1045789" y="1273376"/>
                    </a:moveTo>
                    <a:cubicBezTo>
                      <a:pt x="1032556" y="1273287"/>
                      <a:pt x="1027255" y="1289590"/>
                      <a:pt x="1035652" y="1297406"/>
                    </a:cubicBezTo>
                    <a:cubicBezTo>
                      <a:pt x="1046002" y="1307037"/>
                      <a:pt x="1060177" y="1298546"/>
                      <a:pt x="1059805" y="1287582"/>
                    </a:cubicBezTo>
                    <a:cubicBezTo>
                      <a:pt x="1059495" y="1278653"/>
                      <a:pt x="1052667" y="1273422"/>
                      <a:pt x="1045789" y="1273376"/>
                    </a:cubicBezTo>
                    <a:close/>
                    <a:moveTo>
                      <a:pt x="1043402" y="1635257"/>
                    </a:moveTo>
                    <a:cubicBezTo>
                      <a:pt x="1030165" y="1635168"/>
                      <a:pt x="1024868" y="1651471"/>
                      <a:pt x="1033269" y="1659288"/>
                    </a:cubicBezTo>
                    <a:cubicBezTo>
                      <a:pt x="1043615" y="1668918"/>
                      <a:pt x="1057802" y="1660420"/>
                      <a:pt x="1057418" y="1649463"/>
                    </a:cubicBezTo>
                    <a:cubicBezTo>
                      <a:pt x="1057112" y="1640549"/>
                      <a:pt x="1050338" y="1635303"/>
                      <a:pt x="1043402" y="1635257"/>
                    </a:cubicBezTo>
                    <a:close/>
                    <a:moveTo>
                      <a:pt x="903534" y="548648"/>
                    </a:moveTo>
                    <a:cubicBezTo>
                      <a:pt x="890320" y="548559"/>
                      <a:pt x="884984" y="564847"/>
                      <a:pt x="893397" y="572679"/>
                    </a:cubicBezTo>
                    <a:cubicBezTo>
                      <a:pt x="903739" y="582306"/>
                      <a:pt x="917922" y="573830"/>
                      <a:pt x="917550" y="562854"/>
                    </a:cubicBezTo>
                    <a:cubicBezTo>
                      <a:pt x="917240" y="553940"/>
                      <a:pt x="910470" y="548695"/>
                      <a:pt x="903534" y="548648"/>
                    </a:cubicBezTo>
                    <a:close/>
                    <a:moveTo>
                      <a:pt x="1044596" y="1454314"/>
                    </a:moveTo>
                    <a:cubicBezTo>
                      <a:pt x="1031359" y="1454225"/>
                      <a:pt x="1026062" y="1470529"/>
                      <a:pt x="1034463" y="1478345"/>
                    </a:cubicBezTo>
                    <a:cubicBezTo>
                      <a:pt x="1044809" y="1487976"/>
                      <a:pt x="1058995" y="1479477"/>
                      <a:pt x="1058612" y="1468520"/>
                    </a:cubicBezTo>
                    <a:cubicBezTo>
                      <a:pt x="1058305" y="1459622"/>
                      <a:pt x="1051547" y="1454361"/>
                      <a:pt x="1044596" y="1454314"/>
                    </a:cubicBezTo>
                    <a:close/>
                    <a:moveTo>
                      <a:pt x="904727" y="367709"/>
                    </a:moveTo>
                    <a:cubicBezTo>
                      <a:pt x="891491" y="367620"/>
                      <a:pt x="886193" y="383927"/>
                      <a:pt x="894594" y="391740"/>
                    </a:cubicBezTo>
                    <a:cubicBezTo>
                      <a:pt x="904937" y="401367"/>
                      <a:pt x="919119" y="392891"/>
                      <a:pt x="918743" y="381919"/>
                    </a:cubicBezTo>
                    <a:cubicBezTo>
                      <a:pt x="918437" y="373002"/>
                      <a:pt x="911664" y="367752"/>
                      <a:pt x="904727" y="367709"/>
                    </a:cubicBezTo>
                    <a:close/>
                    <a:moveTo>
                      <a:pt x="897566" y="1453345"/>
                    </a:moveTo>
                    <a:cubicBezTo>
                      <a:pt x="884333" y="1453256"/>
                      <a:pt x="879029" y="1469559"/>
                      <a:pt x="887430" y="1477376"/>
                    </a:cubicBezTo>
                    <a:cubicBezTo>
                      <a:pt x="897772" y="1487003"/>
                      <a:pt x="911962" y="1478527"/>
                      <a:pt x="911578" y="1467551"/>
                    </a:cubicBezTo>
                    <a:cubicBezTo>
                      <a:pt x="911272" y="1458638"/>
                      <a:pt x="904499" y="1453392"/>
                      <a:pt x="897566" y="1453345"/>
                    </a:cubicBezTo>
                    <a:close/>
                    <a:moveTo>
                      <a:pt x="902340" y="729587"/>
                    </a:moveTo>
                    <a:cubicBezTo>
                      <a:pt x="889104" y="729498"/>
                      <a:pt x="883806" y="745801"/>
                      <a:pt x="892207" y="753617"/>
                    </a:cubicBezTo>
                    <a:cubicBezTo>
                      <a:pt x="902554" y="763248"/>
                      <a:pt x="916740" y="754749"/>
                      <a:pt x="916356" y="743796"/>
                    </a:cubicBezTo>
                    <a:cubicBezTo>
                      <a:pt x="916050" y="734894"/>
                      <a:pt x="909292" y="729633"/>
                      <a:pt x="902340" y="729587"/>
                    </a:cubicBezTo>
                    <a:close/>
                    <a:moveTo>
                      <a:pt x="896369" y="1634284"/>
                    </a:moveTo>
                    <a:cubicBezTo>
                      <a:pt x="883132" y="1634195"/>
                      <a:pt x="877835" y="1650498"/>
                      <a:pt x="886236" y="1658314"/>
                    </a:cubicBezTo>
                    <a:cubicBezTo>
                      <a:pt x="896582" y="1667945"/>
                      <a:pt x="910769" y="1659447"/>
                      <a:pt x="910385" y="1648494"/>
                    </a:cubicBezTo>
                    <a:cubicBezTo>
                      <a:pt x="910079" y="1639592"/>
                      <a:pt x="903321" y="1634330"/>
                      <a:pt x="896369" y="1634284"/>
                    </a:cubicBezTo>
                    <a:close/>
                    <a:moveTo>
                      <a:pt x="898760" y="1272406"/>
                    </a:moveTo>
                    <a:cubicBezTo>
                      <a:pt x="885527" y="1272317"/>
                      <a:pt x="880222" y="1288621"/>
                      <a:pt x="888627" y="1296437"/>
                    </a:cubicBezTo>
                    <a:cubicBezTo>
                      <a:pt x="898969" y="1306064"/>
                      <a:pt x="913152" y="1297589"/>
                      <a:pt x="912776" y="1286616"/>
                    </a:cubicBezTo>
                    <a:cubicBezTo>
                      <a:pt x="912462" y="1277679"/>
                      <a:pt x="905634" y="1272449"/>
                      <a:pt x="898760" y="1272406"/>
                    </a:cubicBezTo>
                    <a:close/>
                    <a:moveTo>
                      <a:pt x="901147" y="910525"/>
                    </a:moveTo>
                    <a:cubicBezTo>
                      <a:pt x="887910" y="910436"/>
                      <a:pt x="882613" y="926739"/>
                      <a:pt x="891014" y="934556"/>
                    </a:cubicBezTo>
                    <a:cubicBezTo>
                      <a:pt x="901356" y="944183"/>
                      <a:pt x="915546" y="935704"/>
                      <a:pt x="915163" y="924735"/>
                    </a:cubicBezTo>
                    <a:cubicBezTo>
                      <a:pt x="914853" y="915818"/>
                      <a:pt x="908079" y="910572"/>
                      <a:pt x="901147" y="910525"/>
                    </a:cubicBezTo>
                    <a:close/>
                    <a:moveTo>
                      <a:pt x="899953" y="1091468"/>
                    </a:moveTo>
                    <a:cubicBezTo>
                      <a:pt x="886693" y="1091379"/>
                      <a:pt x="881439" y="1107698"/>
                      <a:pt x="889820" y="1115498"/>
                    </a:cubicBezTo>
                    <a:cubicBezTo>
                      <a:pt x="900163" y="1125125"/>
                      <a:pt x="914345" y="1116650"/>
                      <a:pt x="913969" y="1105674"/>
                    </a:cubicBezTo>
                    <a:cubicBezTo>
                      <a:pt x="913659" y="1096756"/>
                      <a:pt x="906886" y="1091511"/>
                      <a:pt x="899953" y="1091468"/>
                    </a:cubicBezTo>
                    <a:close/>
                    <a:moveTo>
                      <a:pt x="905921" y="186767"/>
                    </a:moveTo>
                    <a:cubicBezTo>
                      <a:pt x="892688" y="186678"/>
                      <a:pt x="887387" y="202981"/>
                      <a:pt x="895784" y="210797"/>
                    </a:cubicBezTo>
                    <a:cubicBezTo>
                      <a:pt x="906130" y="220424"/>
                      <a:pt x="920317" y="211941"/>
                      <a:pt x="919933" y="200977"/>
                    </a:cubicBezTo>
                    <a:cubicBezTo>
                      <a:pt x="919631" y="192059"/>
                      <a:pt x="912857" y="186813"/>
                      <a:pt x="905921" y="186767"/>
                    </a:cubicBezTo>
                    <a:close/>
                    <a:moveTo>
                      <a:pt x="1195209" y="912468"/>
                    </a:moveTo>
                    <a:cubicBezTo>
                      <a:pt x="1181976" y="912379"/>
                      <a:pt x="1176671" y="928682"/>
                      <a:pt x="1185076" y="936498"/>
                    </a:cubicBezTo>
                    <a:cubicBezTo>
                      <a:pt x="1195419" y="946125"/>
                      <a:pt x="1209601" y="937650"/>
                      <a:pt x="1209225" y="926674"/>
                    </a:cubicBezTo>
                    <a:cubicBezTo>
                      <a:pt x="1208919" y="917760"/>
                      <a:pt x="1202145" y="912514"/>
                      <a:pt x="1195209" y="912468"/>
                    </a:cubicBezTo>
                    <a:close/>
                    <a:moveTo>
                      <a:pt x="1194016" y="1093406"/>
                    </a:moveTo>
                    <a:cubicBezTo>
                      <a:pt x="1180783" y="1093317"/>
                      <a:pt x="1175482" y="1109621"/>
                      <a:pt x="1183879" y="1117437"/>
                    </a:cubicBezTo>
                    <a:cubicBezTo>
                      <a:pt x="1194229" y="1127068"/>
                      <a:pt x="1208404" y="1118577"/>
                      <a:pt x="1208032" y="1107616"/>
                    </a:cubicBezTo>
                    <a:cubicBezTo>
                      <a:pt x="1207722" y="1098683"/>
                      <a:pt x="1200894" y="1093453"/>
                      <a:pt x="1194016" y="1093406"/>
                    </a:cubicBezTo>
                    <a:close/>
                    <a:moveTo>
                      <a:pt x="1191629" y="1455288"/>
                    </a:moveTo>
                    <a:cubicBezTo>
                      <a:pt x="1178369" y="1455198"/>
                      <a:pt x="1173114" y="1471517"/>
                      <a:pt x="1181496" y="1479318"/>
                    </a:cubicBezTo>
                    <a:cubicBezTo>
                      <a:pt x="1191850" y="1488953"/>
                      <a:pt x="1206028" y="1480435"/>
                      <a:pt x="1205645" y="1469493"/>
                    </a:cubicBezTo>
                    <a:cubicBezTo>
                      <a:pt x="1205335" y="1460580"/>
                      <a:pt x="1198561" y="1455334"/>
                      <a:pt x="1191629" y="1455288"/>
                    </a:cubicBezTo>
                    <a:close/>
                    <a:moveTo>
                      <a:pt x="1192822" y="1274349"/>
                    </a:moveTo>
                    <a:cubicBezTo>
                      <a:pt x="1179585" y="1274260"/>
                      <a:pt x="1174288" y="1290563"/>
                      <a:pt x="1182685" y="1298379"/>
                    </a:cubicBezTo>
                    <a:cubicBezTo>
                      <a:pt x="1193032" y="1308010"/>
                      <a:pt x="1207218" y="1299512"/>
                      <a:pt x="1206834" y="1288559"/>
                    </a:cubicBezTo>
                    <a:cubicBezTo>
                      <a:pt x="1206528" y="1279641"/>
                      <a:pt x="1199759" y="1274395"/>
                      <a:pt x="1192822" y="1274349"/>
                    </a:cubicBezTo>
                    <a:close/>
                    <a:moveTo>
                      <a:pt x="1198790" y="369652"/>
                    </a:moveTo>
                    <a:cubicBezTo>
                      <a:pt x="1185572" y="369563"/>
                      <a:pt x="1180244" y="385854"/>
                      <a:pt x="1188657" y="393682"/>
                    </a:cubicBezTo>
                    <a:cubicBezTo>
                      <a:pt x="1198945" y="403259"/>
                      <a:pt x="1213185" y="394892"/>
                      <a:pt x="1212810" y="383862"/>
                    </a:cubicBezTo>
                    <a:cubicBezTo>
                      <a:pt x="1212500" y="374940"/>
                      <a:pt x="1205726" y="369694"/>
                      <a:pt x="1198790" y="369652"/>
                    </a:cubicBezTo>
                    <a:close/>
                    <a:moveTo>
                      <a:pt x="1048176" y="911498"/>
                    </a:moveTo>
                    <a:cubicBezTo>
                      <a:pt x="1034916" y="911409"/>
                      <a:pt x="1029661" y="927728"/>
                      <a:pt x="1038043" y="935529"/>
                    </a:cubicBezTo>
                    <a:cubicBezTo>
                      <a:pt x="1048385" y="945156"/>
                      <a:pt x="1062568" y="936680"/>
                      <a:pt x="1062192" y="925704"/>
                    </a:cubicBezTo>
                    <a:cubicBezTo>
                      <a:pt x="1061886" y="916791"/>
                      <a:pt x="1055112" y="911545"/>
                      <a:pt x="1048176" y="911498"/>
                    </a:cubicBezTo>
                    <a:close/>
                    <a:moveTo>
                      <a:pt x="1196403" y="731529"/>
                    </a:moveTo>
                    <a:cubicBezTo>
                      <a:pt x="1183135" y="731440"/>
                      <a:pt x="1177892" y="747767"/>
                      <a:pt x="1186266" y="755560"/>
                    </a:cubicBezTo>
                    <a:cubicBezTo>
                      <a:pt x="1196608" y="765187"/>
                      <a:pt x="1210791" y="756711"/>
                      <a:pt x="1210415" y="745739"/>
                    </a:cubicBezTo>
                    <a:cubicBezTo>
                      <a:pt x="1210112" y="736821"/>
                      <a:pt x="1203339" y="731576"/>
                      <a:pt x="1196403" y="731529"/>
                    </a:cubicBezTo>
                    <a:close/>
                    <a:moveTo>
                      <a:pt x="1197596" y="550590"/>
                    </a:moveTo>
                    <a:cubicBezTo>
                      <a:pt x="1184336" y="550501"/>
                      <a:pt x="1179082" y="566820"/>
                      <a:pt x="1187463" y="574621"/>
                    </a:cubicBezTo>
                    <a:cubicBezTo>
                      <a:pt x="1197817" y="584256"/>
                      <a:pt x="1211996" y="575738"/>
                      <a:pt x="1211612" y="564796"/>
                    </a:cubicBezTo>
                    <a:cubicBezTo>
                      <a:pt x="1211306" y="555883"/>
                      <a:pt x="1204533" y="550637"/>
                      <a:pt x="1197596" y="550590"/>
                    </a:cubicBezTo>
                    <a:close/>
                    <a:moveTo>
                      <a:pt x="1050567" y="549617"/>
                    </a:moveTo>
                    <a:cubicBezTo>
                      <a:pt x="1037330" y="549528"/>
                      <a:pt x="1032033" y="565832"/>
                      <a:pt x="1040430" y="573648"/>
                    </a:cubicBezTo>
                    <a:cubicBezTo>
                      <a:pt x="1050718" y="583224"/>
                      <a:pt x="1064959" y="574857"/>
                      <a:pt x="1064583" y="563827"/>
                    </a:cubicBezTo>
                    <a:cubicBezTo>
                      <a:pt x="1064273" y="554910"/>
                      <a:pt x="1057503" y="549664"/>
                      <a:pt x="1050567" y="549617"/>
                    </a:cubicBezTo>
                    <a:close/>
                    <a:moveTo>
                      <a:pt x="1190435" y="1636226"/>
                    </a:moveTo>
                    <a:cubicBezTo>
                      <a:pt x="1177202" y="1636137"/>
                      <a:pt x="1171901" y="1652440"/>
                      <a:pt x="1180302" y="1660257"/>
                    </a:cubicBezTo>
                    <a:cubicBezTo>
                      <a:pt x="1190648" y="1669888"/>
                      <a:pt x="1204835" y="1661401"/>
                      <a:pt x="1204451" y="1650436"/>
                    </a:cubicBezTo>
                    <a:cubicBezTo>
                      <a:pt x="1204141" y="1641519"/>
                      <a:pt x="1197368" y="1636273"/>
                      <a:pt x="1190435" y="1636226"/>
                    </a:cubicBezTo>
                    <a:close/>
                    <a:moveTo>
                      <a:pt x="1051761" y="368679"/>
                    </a:moveTo>
                    <a:cubicBezTo>
                      <a:pt x="1038543" y="368589"/>
                      <a:pt x="1033211" y="384881"/>
                      <a:pt x="1041624" y="392709"/>
                    </a:cubicBezTo>
                    <a:cubicBezTo>
                      <a:pt x="1051974" y="402348"/>
                      <a:pt x="1066149" y="393834"/>
                      <a:pt x="1065773" y="382885"/>
                    </a:cubicBezTo>
                    <a:cubicBezTo>
                      <a:pt x="1065467" y="373952"/>
                      <a:pt x="1058681" y="368725"/>
                      <a:pt x="1051761" y="368679"/>
                    </a:cubicBezTo>
                    <a:close/>
                    <a:moveTo>
                      <a:pt x="760085" y="4859"/>
                    </a:moveTo>
                    <a:cubicBezTo>
                      <a:pt x="746825" y="4770"/>
                      <a:pt x="741571" y="21089"/>
                      <a:pt x="749952" y="28889"/>
                    </a:cubicBezTo>
                    <a:cubicBezTo>
                      <a:pt x="760306" y="38524"/>
                      <a:pt x="774485" y="30006"/>
                      <a:pt x="774101" y="19065"/>
                    </a:cubicBezTo>
                    <a:cubicBezTo>
                      <a:pt x="773791" y="10163"/>
                      <a:pt x="767033" y="4902"/>
                      <a:pt x="760085" y="4859"/>
                    </a:cubicBezTo>
                    <a:close/>
                    <a:moveTo>
                      <a:pt x="1054148" y="6801"/>
                    </a:moveTo>
                    <a:cubicBezTo>
                      <a:pt x="1040887" y="6712"/>
                      <a:pt x="1035633" y="23031"/>
                      <a:pt x="1044014" y="30832"/>
                    </a:cubicBezTo>
                    <a:cubicBezTo>
                      <a:pt x="1054361" y="40463"/>
                      <a:pt x="1068547" y="31976"/>
                      <a:pt x="1068163" y="21007"/>
                    </a:cubicBezTo>
                    <a:cubicBezTo>
                      <a:pt x="1067857" y="12094"/>
                      <a:pt x="1061084" y="6844"/>
                      <a:pt x="1054148" y="6801"/>
                    </a:cubicBezTo>
                    <a:close/>
                    <a:moveTo>
                      <a:pt x="1052954" y="187740"/>
                    </a:moveTo>
                    <a:cubicBezTo>
                      <a:pt x="1039729" y="187655"/>
                      <a:pt x="1034412" y="203950"/>
                      <a:pt x="1042821" y="211774"/>
                    </a:cubicBezTo>
                    <a:cubicBezTo>
                      <a:pt x="1053163" y="221401"/>
                      <a:pt x="1067346" y="212926"/>
                      <a:pt x="1066970" y="201950"/>
                    </a:cubicBezTo>
                    <a:cubicBezTo>
                      <a:pt x="1066664" y="193032"/>
                      <a:pt x="1059887" y="187787"/>
                      <a:pt x="1052954" y="187740"/>
                    </a:cubicBezTo>
                    <a:close/>
                  </a:path>
                </a:pathLst>
              </a:custGeom>
              <a:ln/>
            </p:spPr>
            <p:style>
              <a:lnRef idx="2">
                <a:schemeClr val="accent3"/>
              </a:lnRef>
              <a:fillRef idx="1">
                <a:schemeClr val="lt1"/>
              </a:fillRef>
              <a:effectRef idx="0">
                <a:schemeClr val="accent3"/>
              </a:effectRef>
              <a:fontRef idx="minor">
                <a:schemeClr val="dk1"/>
              </a:fontRef>
            </p:style>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grpSp>
        <p:grpSp>
          <p:nvGrpSpPr>
            <p:cNvPr id="332" name="Group 331">
              <a:extLst>
                <a:ext uri="{FF2B5EF4-FFF2-40B4-BE49-F238E27FC236}">
                  <a16:creationId xmlns:a16="http://schemas.microsoft.com/office/drawing/2014/main" id="{9ABA1607-25B6-598F-53BF-CF4E56AA4321}"/>
                </a:ext>
              </a:extLst>
            </p:cNvPr>
            <p:cNvGrpSpPr/>
            <p:nvPr/>
          </p:nvGrpSpPr>
          <p:grpSpPr>
            <a:xfrm>
              <a:off x="4657951" y="2511082"/>
              <a:ext cx="1814453" cy="1390876"/>
              <a:chOff x="4657951" y="2511082"/>
              <a:chExt cx="1814453" cy="1390876"/>
            </a:xfrm>
          </p:grpSpPr>
          <p:sp>
            <p:nvSpPr>
              <p:cNvPr id="333" name="Google Shape;3926;p34">
                <a:extLst>
                  <a:ext uri="{FF2B5EF4-FFF2-40B4-BE49-F238E27FC236}">
                    <a16:creationId xmlns:a16="http://schemas.microsoft.com/office/drawing/2014/main" id="{6D3B3689-3D4A-4F4E-0743-967F322D30A1}"/>
                  </a:ext>
                </a:extLst>
              </p:cNvPr>
              <p:cNvSpPr/>
              <p:nvPr/>
            </p:nvSpPr>
            <p:spPr>
              <a:xfrm>
                <a:off x="5085347" y="3833293"/>
                <a:ext cx="150149" cy="36508"/>
              </a:xfrm>
              <a:custGeom>
                <a:avLst/>
                <a:gdLst/>
                <a:ahLst/>
                <a:cxnLst/>
                <a:rect l="l" t="t" r="r" b="b"/>
                <a:pathLst>
                  <a:path w="69007" h="23288" extrusionOk="0">
                    <a:moveTo>
                      <a:pt x="30289" y="13498"/>
                    </a:moveTo>
                    <a:cubicBezTo>
                      <a:pt x="43057" y="18044"/>
                      <a:pt x="55953" y="20450"/>
                      <a:pt x="69008" y="23288"/>
                    </a:cubicBezTo>
                    <a:cubicBezTo>
                      <a:pt x="52779" y="20798"/>
                      <a:pt x="36581" y="18073"/>
                      <a:pt x="20527" y="14747"/>
                    </a:cubicBezTo>
                    <a:cubicBezTo>
                      <a:pt x="20516" y="14747"/>
                      <a:pt x="20516" y="14747"/>
                      <a:pt x="20505" y="14746"/>
                    </a:cubicBezTo>
                    <a:cubicBezTo>
                      <a:pt x="13463" y="10959"/>
                      <a:pt x="6618" y="6866"/>
                      <a:pt x="0" y="2491"/>
                    </a:cubicBezTo>
                    <a:cubicBezTo>
                      <a:pt x="386" y="749"/>
                      <a:pt x="2099" y="-672"/>
                      <a:pt x="4349" y="336"/>
                    </a:cubicBezTo>
                    <a:cubicBezTo>
                      <a:pt x="12831" y="5043"/>
                      <a:pt x="21371" y="9679"/>
                      <a:pt x="30289" y="13498"/>
                    </a:cubicBezTo>
                    <a:close/>
                  </a:path>
                </a:pathLst>
              </a:custGeom>
              <a:solidFill>
                <a:srgbClr val="C1D4E6"/>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34" name="Google Shape;3927;p34">
                <a:extLst>
                  <a:ext uri="{FF2B5EF4-FFF2-40B4-BE49-F238E27FC236}">
                    <a16:creationId xmlns:a16="http://schemas.microsoft.com/office/drawing/2014/main" id="{4895FA15-5469-73C1-8E6B-3BC0819CFC63}"/>
                  </a:ext>
                </a:extLst>
              </p:cNvPr>
              <p:cNvSpPr/>
              <p:nvPr/>
            </p:nvSpPr>
            <p:spPr>
              <a:xfrm>
                <a:off x="4882647" y="2511082"/>
                <a:ext cx="1454062" cy="1388387"/>
              </a:xfrm>
              <a:custGeom>
                <a:avLst/>
                <a:gdLst/>
                <a:ahLst/>
                <a:cxnLst/>
                <a:rect l="l" t="t" r="r" b="b"/>
                <a:pathLst>
                  <a:path w="668272" h="885627" extrusionOk="0">
                    <a:moveTo>
                      <a:pt x="161461" y="869369"/>
                    </a:moveTo>
                    <a:cubicBezTo>
                      <a:pt x="223723" y="886282"/>
                      <a:pt x="293311" y="887696"/>
                      <a:pt x="348843" y="883873"/>
                    </a:cubicBezTo>
                    <a:cubicBezTo>
                      <a:pt x="402896" y="880152"/>
                      <a:pt x="457224" y="870979"/>
                      <a:pt x="506759" y="849012"/>
                    </a:cubicBezTo>
                    <a:cubicBezTo>
                      <a:pt x="550236" y="829732"/>
                      <a:pt x="590141" y="799939"/>
                      <a:pt x="616838" y="760147"/>
                    </a:cubicBezTo>
                    <a:cubicBezTo>
                      <a:pt x="647995" y="713706"/>
                      <a:pt x="658382" y="659648"/>
                      <a:pt x="660494" y="604513"/>
                    </a:cubicBezTo>
                    <a:cubicBezTo>
                      <a:pt x="660683" y="599581"/>
                      <a:pt x="660815" y="594645"/>
                      <a:pt x="660907" y="589710"/>
                    </a:cubicBezTo>
                    <a:cubicBezTo>
                      <a:pt x="661766" y="543375"/>
                      <a:pt x="663333" y="496973"/>
                      <a:pt x="665294" y="450667"/>
                    </a:cubicBezTo>
                    <a:cubicBezTo>
                      <a:pt x="670695" y="323157"/>
                      <a:pt x="673581" y="269046"/>
                      <a:pt x="629365" y="100486"/>
                    </a:cubicBezTo>
                    <a:cubicBezTo>
                      <a:pt x="614721" y="47538"/>
                      <a:pt x="598583" y="-9750"/>
                      <a:pt x="553951" y="1406"/>
                    </a:cubicBezTo>
                    <a:cubicBezTo>
                      <a:pt x="487565" y="11886"/>
                      <a:pt x="441075" y="186388"/>
                      <a:pt x="428152" y="182726"/>
                    </a:cubicBezTo>
                    <a:cubicBezTo>
                      <a:pt x="406368" y="157785"/>
                      <a:pt x="316922" y="124086"/>
                      <a:pt x="303597" y="145001"/>
                    </a:cubicBezTo>
                    <a:cubicBezTo>
                      <a:pt x="298486" y="153065"/>
                      <a:pt x="304522" y="162366"/>
                      <a:pt x="312276" y="168550"/>
                    </a:cubicBezTo>
                    <a:cubicBezTo>
                      <a:pt x="278126" y="165444"/>
                      <a:pt x="260767" y="180158"/>
                      <a:pt x="255427" y="181294"/>
                    </a:cubicBezTo>
                    <a:cubicBezTo>
                      <a:pt x="204119" y="36213"/>
                      <a:pt x="83275" y="-98080"/>
                      <a:pt x="53364" y="105917"/>
                    </a:cubicBezTo>
                    <a:cubicBezTo>
                      <a:pt x="35971" y="224745"/>
                      <a:pt x="46337" y="345325"/>
                      <a:pt x="31436" y="464258"/>
                    </a:cubicBezTo>
                    <a:cubicBezTo>
                      <a:pt x="19931" y="556079"/>
                      <a:pt x="-17685" y="646871"/>
                      <a:pt x="9897" y="739966"/>
                    </a:cubicBezTo>
                    <a:cubicBezTo>
                      <a:pt x="31267" y="812103"/>
                      <a:pt x="91777" y="850442"/>
                      <a:pt x="161461" y="869369"/>
                    </a:cubicBezTo>
                    <a:close/>
                  </a:path>
                </a:pathLst>
              </a:custGeom>
              <a:solidFill>
                <a:schemeClr val="dk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grpSp>
            <p:nvGrpSpPr>
              <p:cNvPr id="335" name="Google Shape;3928;p34">
                <a:extLst>
                  <a:ext uri="{FF2B5EF4-FFF2-40B4-BE49-F238E27FC236}">
                    <a16:creationId xmlns:a16="http://schemas.microsoft.com/office/drawing/2014/main" id="{BFE7B451-C2B2-5CE3-2997-A4844235BAD2}"/>
                  </a:ext>
                </a:extLst>
              </p:cNvPr>
              <p:cNvGrpSpPr/>
              <p:nvPr/>
            </p:nvGrpSpPr>
            <p:grpSpPr>
              <a:xfrm>
                <a:off x="5035747" y="2601268"/>
                <a:ext cx="1166832" cy="825646"/>
                <a:chOff x="8285642" y="7560485"/>
                <a:chExt cx="536264" cy="526665"/>
              </a:xfrm>
            </p:grpSpPr>
            <p:sp>
              <p:nvSpPr>
                <p:cNvPr id="360" name="Google Shape;3929;p34">
                  <a:extLst>
                    <a:ext uri="{FF2B5EF4-FFF2-40B4-BE49-F238E27FC236}">
                      <a16:creationId xmlns:a16="http://schemas.microsoft.com/office/drawing/2014/main" id="{EB88E97D-1846-7268-B0D2-248EDD173AD3}"/>
                    </a:ext>
                  </a:extLst>
                </p:cNvPr>
                <p:cNvSpPr/>
                <p:nvPr/>
              </p:nvSpPr>
              <p:spPr>
                <a:xfrm>
                  <a:off x="8712803" y="7573440"/>
                  <a:ext cx="109103" cy="224960"/>
                </a:xfrm>
                <a:custGeom>
                  <a:avLst/>
                  <a:gdLst/>
                  <a:ahLst/>
                  <a:cxnLst/>
                  <a:rect l="l" t="t" r="r" b="b"/>
                  <a:pathLst>
                    <a:path w="109103" h="224960" extrusionOk="0">
                      <a:moveTo>
                        <a:pt x="109011" y="200211"/>
                      </a:moveTo>
                      <a:cubicBezTo>
                        <a:pt x="110087" y="163077"/>
                        <a:pt x="101572" y="127164"/>
                        <a:pt x="94994" y="90708"/>
                      </a:cubicBezTo>
                      <a:cubicBezTo>
                        <a:pt x="91688" y="75917"/>
                        <a:pt x="86968" y="61464"/>
                        <a:pt x="83815" y="46643"/>
                      </a:cubicBezTo>
                      <a:cubicBezTo>
                        <a:pt x="81321" y="34054"/>
                        <a:pt x="78476" y="21277"/>
                        <a:pt x="73406" y="9472"/>
                      </a:cubicBezTo>
                      <a:cubicBezTo>
                        <a:pt x="70205" y="2619"/>
                        <a:pt x="61541" y="-2469"/>
                        <a:pt x="54285" y="1259"/>
                      </a:cubicBezTo>
                      <a:cubicBezTo>
                        <a:pt x="43517" y="7437"/>
                        <a:pt x="38587" y="19151"/>
                        <a:pt x="33928" y="30018"/>
                      </a:cubicBezTo>
                      <a:cubicBezTo>
                        <a:pt x="27388" y="40668"/>
                        <a:pt x="24427" y="52885"/>
                        <a:pt x="20052" y="64495"/>
                      </a:cubicBezTo>
                      <a:cubicBezTo>
                        <a:pt x="13579" y="82618"/>
                        <a:pt x="8347" y="102852"/>
                        <a:pt x="4715" y="121966"/>
                      </a:cubicBezTo>
                      <a:cubicBezTo>
                        <a:pt x="3501" y="128424"/>
                        <a:pt x="-41" y="135134"/>
                        <a:pt x="0" y="141875"/>
                      </a:cubicBezTo>
                      <a:cubicBezTo>
                        <a:pt x="306" y="145703"/>
                        <a:pt x="4844" y="148172"/>
                        <a:pt x="8236" y="146434"/>
                      </a:cubicBezTo>
                      <a:cubicBezTo>
                        <a:pt x="24550" y="153916"/>
                        <a:pt x="38610" y="165527"/>
                        <a:pt x="51693" y="177684"/>
                      </a:cubicBezTo>
                      <a:cubicBezTo>
                        <a:pt x="63031" y="186832"/>
                        <a:pt x="72421" y="198048"/>
                        <a:pt x="82726" y="208284"/>
                      </a:cubicBezTo>
                      <a:cubicBezTo>
                        <a:pt x="87381" y="212772"/>
                        <a:pt x="90537" y="218719"/>
                        <a:pt x="95046" y="223270"/>
                      </a:cubicBezTo>
                      <a:cubicBezTo>
                        <a:pt x="99633" y="227151"/>
                        <a:pt x="107010" y="223915"/>
                        <a:pt x="107515" y="217992"/>
                      </a:cubicBezTo>
                      <a:cubicBezTo>
                        <a:pt x="108297" y="212090"/>
                        <a:pt x="108815" y="206149"/>
                        <a:pt x="109011" y="200211"/>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61" name="Google Shape;3930;p34">
                  <a:extLst>
                    <a:ext uri="{FF2B5EF4-FFF2-40B4-BE49-F238E27FC236}">
                      <a16:creationId xmlns:a16="http://schemas.microsoft.com/office/drawing/2014/main" id="{9657E60E-6E21-7466-DAB1-9158101968EB}"/>
                    </a:ext>
                  </a:extLst>
                </p:cNvPr>
                <p:cNvSpPr/>
                <p:nvPr/>
              </p:nvSpPr>
              <p:spPr>
                <a:xfrm>
                  <a:off x="8285642" y="7560485"/>
                  <a:ext cx="129710" cy="233121"/>
                </a:xfrm>
                <a:custGeom>
                  <a:avLst/>
                  <a:gdLst/>
                  <a:ahLst/>
                  <a:cxnLst/>
                  <a:rect l="l" t="t" r="r" b="b"/>
                  <a:pathLst>
                    <a:path w="129710" h="233121" extrusionOk="0">
                      <a:moveTo>
                        <a:pt x="120208" y="102015"/>
                      </a:moveTo>
                      <a:cubicBezTo>
                        <a:pt x="114973" y="89063"/>
                        <a:pt x="110945" y="75679"/>
                        <a:pt x="105272" y="62893"/>
                      </a:cubicBezTo>
                      <a:cubicBezTo>
                        <a:pt x="99503" y="48496"/>
                        <a:pt x="89998" y="36275"/>
                        <a:pt x="81962" y="23241"/>
                      </a:cubicBezTo>
                      <a:cubicBezTo>
                        <a:pt x="52902" y="-28640"/>
                        <a:pt x="26860" y="17419"/>
                        <a:pt x="20429" y="53939"/>
                      </a:cubicBezTo>
                      <a:cubicBezTo>
                        <a:pt x="10907" y="103552"/>
                        <a:pt x="13289" y="154393"/>
                        <a:pt x="8942" y="204550"/>
                      </a:cubicBezTo>
                      <a:cubicBezTo>
                        <a:pt x="7335" y="209174"/>
                        <a:pt x="5093" y="213512"/>
                        <a:pt x="2829" y="217847"/>
                      </a:cubicBezTo>
                      <a:cubicBezTo>
                        <a:pt x="-268" y="222464"/>
                        <a:pt x="-1902" y="228705"/>
                        <a:pt x="3727" y="232145"/>
                      </a:cubicBezTo>
                      <a:cubicBezTo>
                        <a:pt x="11867" y="236849"/>
                        <a:pt x="20670" y="223267"/>
                        <a:pt x="27047" y="218915"/>
                      </a:cubicBezTo>
                      <a:cubicBezTo>
                        <a:pt x="37965" y="211909"/>
                        <a:pt x="49265" y="205337"/>
                        <a:pt x="59240" y="197012"/>
                      </a:cubicBezTo>
                      <a:cubicBezTo>
                        <a:pt x="61544" y="195156"/>
                        <a:pt x="62721" y="192105"/>
                        <a:pt x="61891" y="189214"/>
                      </a:cubicBezTo>
                      <a:cubicBezTo>
                        <a:pt x="79920" y="175961"/>
                        <a:pt x="101275" y="169758"/>
                        <a:pt x="121021" y="159459"/>
                      </a:cubicBezTo>
                      <a:cubicBezTo>
                        <a:pt x="127538" y="156115"/>
                        <a:pt x="130439" y="150569"/>
                        <a:pt x="129555" y="143326"/>
                      </a:cubicBezTo>
                      <a:cubicBezTo>
                        <a:pt x="129086" y="129124"/>
                        <a:pt x="124354" y="115472"/>
                        <a:pt x="120208" y="102015"/>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62" name="Google Shape;3931;p34">
                  <a:extLst>
                    <a:ext uri="{FF2B5EF4-FFF2-40B4-BE49-F238E27FC236}">
                      <a16:creationId xmlns:a16="http://schemas.microsoft.com/office/drawing/2014/main" id="{CFA146BB-F197-3641-5C83-8ADD03043EA2}"/>
                    </a:ext>
                  </a:extLst>
                </p:cNvPr>
                <p:cNvSpPr/>
                <p:nvPr/>
              </p:nvSpPr>
              <p:spPr>
                <a:xfrm>
                  <a:off x="8469043" y="8027885"/>
                  <a:ext cx="122551" cy="59265"/>
                </a:xfrm>
                <a:custGeom>
                  <a:avLst/>
                  <a:gdLst/>
                  <a:ahLst/>
                  <a:cxnLst/>
                  <a:rect l="l" t="t" r="r" b="b"/>
                  <a:pathLst>
                    <a:path w="122551" h="59265" extrusionOk="0">
                      <a:moveTo>
                        <a:pt x="114701" y="18623"/>
                      </a:moveTo>
                      <a:cubicBezTo>
                        <a:pt x="110124" y="14895"/>
                        <a:pt x="105052" y="11726"/>
                        <a:pt x="99584" y="9473"/>
                      </a:cubicBezTo>
                      <a:cubicBezTo>
                        <a:pt x="81941" y="2230"/>
                        <a:pt x="62666" y="-1716"/>
                        <a:pt x="43605" y="721"/>
                      </a:cubicBezTo>
                      <a:cubicBezTo>
                        <a:pt x="31297" y="2055"/>
                        <a:pt x="18289" y="3921"/>
                        <a:pt x="7898" y="11166"/>
                      </a:cubicBezTo>
                      <a:cubicBezTo>
                        <a:pt x="-2031" y="17052"/>
                        <a:pt x="-2377" y="30844"/>
                        <a:pt x="5616" y="38532"/>
                      </a:cubicBezTo>
                      <a:cubicBezTo>
                        <a:pt x="14259" y="47617"/>
                        <a:pt x="26978" y="51108"/>
                        <a:pt x="38758" y="54151"/>
                      </a:cubicBezTo>
                      <a:cubicBezTo>
                        <a:pt x="58279" y="58645"/>
                        <a:pt x="79009" y="61646"/>
                        <a:pt x="98762" y="56747"/>
                      </a:cubicBezTo>
                      <a:cubicBezTo>
                        <a:pt x="102187" y="55937"/>
                        <a:pt x="105520" y="54595"/>
                        <a:pt x="108287" y="52397"/>
                      </a:cubicBezTo>
                      <a:cubicBezTo>
                        <a:pt x="112498" y="51179"/>
                        <a:pt x="115925" y="48396"/>
                        <a:pt x="118838" y="45212"/>
                      </a:cubicBezTo>
                      <a:cubicBezTo>
                        <a:pt x="125737" y="37331"/>
                        <a:pt x="122250" y="24771"/>
                        <a:pt x="114701" y="18623"/>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grpSp>
          <p:grpSp>
            <p:nvGrpSpPr>
              <p:cNvPr id="336" name="Google Shape;3932;p34">
                <a:extLst>
                  <a:ext uri="{FF2B5EF4-FFF2-40B4-BE49-F238E27FC236}">
                    <a16:creationId xmlns:a16="http://schemas.microsoft.com/office/drawing/2014/main" id="{1A085B8C-5F70-3735-B599-29BA00A9EB07}"/>
                  </a:ext>
                </a:extLst>
              </p:cNvPr>
              <p:cNvGrpSpPr/>
              <p:nvPr/>
            </p:nvGrpSpPr>
            <p:grpSpPr>
              <a:xfrm>
                <a:off x="4657951" y="2587784"/>
                <a:ext cx="1814453" cy="1314174"/>
                <a:chOff x="8112011" y="7551884"/>
                <a:chExt cx="833904" cy="838288"/>
              </a:xfrm>
            </p:grpSpPr>
            <p:sp>
              <p:nvSpPr>
                <p:cNvPr id="341" name="Google Shape;3933;p34">
                  <a:extLst>
                    <a:ext uri="{FF2B5EF4-FFF2-40B4-BE49-F238E27FC236}">
                      <a16:creationId xmlns:a16="http://schemas.microsoft.com/office/drawing/2014/main" id="{E280B45D-5EDA-1669-BFFC-F2353D377006}"/>
                    </a:ext>
                  </a:extLst>
                </p:cNvPr>
                <p:cNvSpPr/>
                <p:nvPr/>
              </p:nvSpPr>
              <p:spPr>
                <a:xfrm>
                  <a:off x="8302644" y="8302570"/>
                  <a:ext cx="492757" cy="87602"/>
                </a:xfrm>
                <a:custGeom>
                  <a:avLst/>
                  <a:gdLst/>
                  <a:ahLst/>
                  <a:cxnLst/>
                  <a:rect l="l" t="t" r="r" b="b"/>
                  <a:pathLst>
                    <a:path w="492757" h="87602" extrusionOk="0">
                      <a:moveTo>
                        <a:pt x="325877" y="81775"/>
                      </a:moveTo>
                      <a:cubicBezTo>
                        <a:pt x="365070" y="75197"/>
                        <a:pt x="403291" y="62558"/>
                        <a:pt x="438530" y="44146"/>
                      </a:cubicBezTo>
                      <a:cubicBezTo>
                        <a:pt x="453082" y="36542"/>
                        <a:pt x="466249" y="26270"/>
                        <a:pt x="479748" y="16830"/>
                      </a:cubicBezTo>
                      <a:cubicBezTo>
                        <a:pt x="483304" y="14345"/>
                        <a:pt x="486961" y="11712"/>
                        <a:pt x="489627" y="8239"/>
                      </a:cubicBezTo>
                      <a:cubicBezTo>
                        <a:pt x="490905" y="6573"/>
                        <a:pt x="492213" y="4554"/>
                        <a:pt x="492630" y="2457"/>
                      </a:cubicBezTo>
                      <a:cubicBezTo>
                        <a:pt x="493155" y="-181"/>
                        <a:pt x="492023" y="-867"/>
                        <a:pt x="489817" y="1248"/>
                      </a:cubicBezTo>
                      <a:cubicBezTo>
                        <a:pt x="460806" y="29047"/>
                        <a:pt x="424212" y="46854"/>
                        <a:pt x="386492" y="59623"/>
                      </a:cubicBezTo>
                      <a:cubicBezTo>
                        <a:pt x="383621" y="60595"/>
                        <a:pt x="380741" y="61541"/>
                        <a:pt x="377852" y="62458"/>
                      </a:cubicBezTo>
                      <a:cubicBezTo>
                        <a:pt x="362931" y="67207"/>
                        <a:pt x="347729" y="71077"/>
                        <a:pt x="332361" y="74073"/>
                      </a:cubicBezTo>
                      <a:cubicBezTo>
                        <a:pt x="310686" y="78037"/>
                        <a:pt x="288448" y="78637"/>
                        <a:pt x="266501" y="80528"/>
                      </a:cubicBezTo>
                      <a:cubicBezTo>
                        <a:pt x="238963" y="82125"/>
                        <a:pt x="211275" y="79841"/>
                        <a:pt x="183764" y="78251"/>
                      </a:cubicBezTo>
                      <a:cubicBezTo>
                        <a:pt x="147043" y="76007"/>
                        <a:pt x="110384" y="71858"/>
                        <a:pt x="74248" y="64842"/>
                      </a:cubicBezTo>
                      <a:cubicBezTo>
                        <a:pt x="59427" y="61450"/>
                        <a:pt x="44812" y="59042"/>
                        <a:pt x="30366" y="53899"/>
                      </a:cubicBezTo>
                      <a:cubicBezTo>
                        <a:pt x="21444" y="50082"/>
                        <a:pt x="12907" y="45445"/>
                        <a:pt x="4429" y="40744"/>
                      </a:cubicBezTo>
                      <a:cubicBezTo>
                        <a:pt x="643" y="39051"/>
                        <a:pt x="-1593" y="44204"/>
                        <a:pt x="1361" y="46225"/>
                      </a:cubicBezTo>
                      <a:cubicBezTo>
                        <a:pt x="19468" y="58104"/>
                        <a:pt x="39543" y="64622"/>
                        <a:pt x="60742" y="68583"/>
                      </a:cubicBezTo>
                      <a:cubicBezTo>
                        <a:pt x="92252" y="75940"/>
                        <a:pt x="124441" y="79553"/>
                        <a:pt x="156589" y="82835"/>
                      </a:cubicBezTo>
                      <a:cubicBezTo>
                        <a:pt x="187238" y="85257"/>
                        <a:pt x="217958" y="87370"/>
                        <a:pt x="248715" y="87602"/>
                      </a:cubicBezTo>
                      <a:cubicBezTo>
                        <a:pt x="274489" y="86961"/>
                        <a:pt x="300304" y="85023"/>
                        <a:pt x="325877" y="81775"/>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42" name="Google Shape;3934;p34">
                  <a:extLst>
                    <a:ext uri="{FF2B5EF4-FFF2-40B4-BE49-F238E27FC236}">
                      <a16:creationId xmlns:a16="http://schemas.microsoft.com/office/drawing/2014/main" id="{DC8F4C2F-8815-EDCC-9C12-E75AC370E62E}"/>
                    </a:ext>
                  </a:extLst>
                </p:cNvPr>
                <p:cNvSpPr/>
                <p:nvPr/>
              </p:nvSpPr>
              <p:spPr>
                <a:xfrm>
                  <a:off x="8623626" y="7944369"/>
                  <a:ext cx="90986" cy="96349"/>
                </a:xfrm>
                <a:custGeom>
                  <a:avLst/>
                  <a:gdLst/>
                  <a:ahLst/>
                  <a:cxnLst/>
                  <a:rect l="l" t="t" r="r" b="b"/>
                  <a:pathLst>
                    <a:path w="90986" h="96349" extrusionOk="0">
                      <a:moveTo>
                        <a:pt x="76574" y="59659"/>
                      </a:moveTo>
                      <a:cubicBezTo>
                        <a:pt x="69844" y="51212"/>
                        <a:pt x="73515" y="39057"/>
                        <a:pt x="82385" y="33879"/>
                      </a:cubicBezTo>
                      <a:cubicBezTo>
                        <a:pt x="84973" y="32369"/>
                        <a:pt x="88510" y="32693"/>
                        <a:pt x="90986" y="34270"/>
                      </a:cubicBezTo>
                      <a:cubicBezTo>
                        <a:pt x="90793" y="33389"/>
                        <a:pt x="90581" y="32512"/>
                        <a:pt x="90342" y="31640"/>
                      </a:cubicBezTo>
                      <a:cubicBezTo>
                        <a:pt x="78159" y="-12605"/>
                        <a:pt x="14965" y="-9025"/>
                        <a:pt x="1992" y="33504"/>
                      </a:cubicBezTo>
                      <a:cubicBezTo>
                        <a:pt x="-6885" y="62601"/>
                        <a:pt x="15058" y="93962"/>
                        <a:pt x="45083" y="96222"/>
                      </a:cubicBezTo>
                      <a:cubicBezTo>
                        <a:pt x="66799" y="97855"/>
                        <a:pt x="82472" y="83607"/>
                        <a:pt x="88952" y="65289"/>
                      </a:cubicBezTo>
                      <a:cubicBezTo>
                        <a:pt x="84404" y="65528"/>
                        <a:pt x="79664" y="63538"/>
                        <a:pt x="76574" y="59659"/>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43" name="Google Shape;3935;p34">
                  <a:extLst>
                    <a:ext uri="{FF2B5EF4-FFF2-40B4-BE49-F238E27FC236}">
                      <a16:creationId xmlns:a16="http://schemas.microsoft.com/office/drawing/2014/main" id="{8DA57577-2F39-C5AC-9DA9-2C39F283D442}"/>
                    </a:ext>
                  </a:extLst>
                </p:cNvPr>
                <p:cNvSpPr/>
                <p:nvPr/>
              </p:nvSpPr>
              <p:spPr>
                <a:xfrm>
                  <a:off x="8358074" y="7930447"/>
                  <a:ext cx="94330" cy="96518"/>
                </a:xfrm>
                <a:custGeom>
                  <a:avLst/>
                  <a:gdLst/>
                  <a:ahLst/>
                  <a:cxnLst/>
                  <a:rect l="l" t="t" r="r" b="b"/>
                  <a:pathLst>
                    <a:path w="94330" h="96518" extrusionOk="0">
                      <a:moveTo>
                        <a:pt x="88172" y="62906"/>
                      </a:moveTo>
                      <a:cubicBezTo>
                        <a:pt x="87156" y="63036"/>
                        <a:pt x="86113" y="63087"/>
                        <a:pt x="85051" y="63062"/>
                      </a:cubicBezTo>
                      <a:cubicBezTo>
                        <a:pt x="78346" y="62904"/>
                        <a:pt x="75263" y="56607"/>
                        <a:pt x="75714" y="50573"/>
                      </a:cubicBezTo>
                      <a:cubicBezTo>
                        <a:pt x="76252" y="43397"/>
                        <a:pt x="82641" y="36161"/>
                        <a:pt x="89983" y="35420"/>
                      </a:cubicBezTo>
                      <a:cubicBezTo>
                        <a:pt x="91490" y="35268"/>
                        <a:pt x="92937" y="35561"/>
                        <a:pt x="94330" y="36100"/>
                      </a:cubicBezTo>
                      <a:cubicBezTo>
                        <a:pt x="92570" y="23252"/>
                        <a:pt x="79784" y="11133"/>
                        <a:pt x="68879" y="5493"/>
                      </a:cubicBezTo>
                      <a:cubicBezTo>
                        <a:pt x="56483" y="-920"/>
                        <a:pt x="41701" y="-1944"/>
                        <a:pt x="28802" y="3624"/>
                      </a:cubicBezTo>
                      <a:cubicBezTo>
                        <a:pt x="24705" y="5393"/>
                        <a:pt x="20881" y="7764"/>
                        <a:pt x="17420" y="10577"/>
                      </a:cubicBezTo>
                      <a:cubicBezTo>
                        <a:pt x="16197" y="11570"/>
                        <a:pt x="15038" y="12616"/>
                        <a:pt x="13944" y="13707"/>
                      </a:cubicBezTo>
                      <a:cubicBezTo>
                        <a:pt x="-6142" y="33745"/>
                        <a:pt x="-4460" y="69304"/>
                        <a:pt x="18550" y="86875"/>
                      </a:cubicBezTo>
                      <a:cubicBezTo>
                        <a:pt x="44650" y="106808"/>
                        <a:pt x="84667" y="94325"/>
                        <a:pt x="94180" y="63335"/>
                      </a:cubicBezTo>
                      <a:cubicBezTo>
                        <a:pt x="92224" y="63515"/>
                        <a:pt x="90172" y="63368"/>
                        <a:pt x="88172" y="62906"/>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44" name="Google Shape;3936;p34">
                  <a:extLst>
                    <a:ext uri="{FF2B5EF4-FFF2-40B4-BE49-F238E27FC236}">
                      <a16:creationId xmlns:a16="http://schemas.microsoft.com/office/drawing/2014/main" id="{DCED457F-4FB0-3F56-A4C9-8C76982C9411}"/>
                    </a:ext>
                  </a:extLst>
                </p:cNvPr>
                <p:cNvSpPr/>
                <p:nvPr/>
              </p:nvSpPr>
              <p:spPr>
                <a:xfrm>
                  <a:off x="8716706" y="7563328"/>
                  <a:ext cx="109834" cy="198770"/>
                </a:xfrm>
                <a:custGeom>
                  <a:avLst/>
                  <a:gdLst/>
                  <a:ahLst/>
                  <a:cxnLst/>
                  <a:rect l="l" t="t" r="r" b="b"/>
                  <a:pathLst>
                    <a:path w="109834" h="198770" extrusionOk="0">
                      <a:moveTo>
                        <a:pt x="5255" y="112420"/>
                      </a:moveTo>
                      <a:cubicBezTo>
                        <a:pt x="6879" y="107380"/>
                        <a:pt x="9045" y="101793"/>
                        <a:pt x="10701" y="96575"/>
                      </a:cubicBezTo>
                      <a:cubicBezTo>
                        <a:pt x="17285" y="77559"/>
                        <a:pt x="22036" y="57770"/>
                        <a:pt x="30451" y="39254"/>
                      </a:cubicBezTo>
                      <a:cubicBezTo>
                        <a:pt x="36257" y="28645"/>
                        <a:pt x="42269" y="13956"/>
                        <a:pt x="54621" y="10014"/>
                      </a:cubicBezTo>
                      <a:cubicBezTo>
                        <a:pt x="59693" y="10440"/>
                        <a:pt x="61979" y="16398"/>
                        <a:pt x="64279" y="20255"/>
                      </a:cubicBezTo>
                      <a:cubicBezTo>
                        <a:pt x="75806" y="45346"/>
                        <a:pt x="80848" y="72868"/>
                        <a:pt x="86764" y="99703"/>
                      </a:cubicBezTo>
                      <a:cubicBezTo>
                        <a:pt x="93380" y="130220"/>
                        <a:pt x="96370" y="161282"/>
                        <a:pt x="98908" y="192345"/>
                      </a:cubicBezTo>
                      <a:cubicBezTo>
                        <a:pt x="98739" y="194869"/>
                        <a:pt x="99980" y="197462"/>
                        <a:pt x="102432" y="198419"/>
                      </a:cubicBezTo>
                      <a:cubicBezTo>
                        <a:pt x="104409" y="199201"/>
                        <a:pt x="106752" y="198639"/>
                        <a:pt x="108237" y="197111"/>
                      </a:cubicBezTo>
                      <a:cubicBezTo>
                        <a:pt x="111463" y="193214"/>
                        <a:pt x="108786" y="187707"/>
                        <a:pt x="108893" y="183130"/>
                      </a:cubicBezTo>
                      <a:cubicBezTo>
                        <a:pt x="106899" y="158139"/>
                        <a:pt x="104428" y="133143"/>
                        <a:pt x="99431" y="108547"/>
                      </a:cubicBezTo>
                      <a:cubicBezTo>
                        <a:pt x="94780" y="84775"/>
                        <a:pt x="89631" y="61034"/>
                        <a:pt x="82451" y="37886"/>
                      </a:cubicBezTo>
                      <a:cubicBezTo>
                        <a:pt x="76814" y="23575"/>
                        <a:pt x="69968" y="-5955"/>
                        <a:pt x="49113" y="1062"/>
                      </a:cubicBezTo>
                      <a:cubicBezTo>
                        <a:pt x="23492" y="15002"/>
                        <a:pt x="16448" y="55194"/>
                        <a:pt x="8660" y="81161"/>
                      </a:cubicBezTo>
                      <a:cubicBezTo>
                        <a:pt x="6097" y="90702"/>
                        <a:pt x="3813" y="100316"/>
                        <a:pt x="670" y="109694"/>
                      </a:cubicBezTo>
                      <a:cubicBezTo>
                        <a:pt x="246" y="110970"/>
                        <a:pt x="-415" y="112389"/>
                        <a:pt x="353" y="113666"/>
                      </a:cubicBezTo>
                      <a:cubicBezTo>
                        <a:pt x="1599" y="115920"/>
                        <a:pt x="5262" y="114980"/>
                        <a:pt x="5255" y="112420"/>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45" name="Google Shape;3937;p34">
                  <a:extLst>
                    <a:ext uri="{FF2B5EF4-FFF2-40B4-BE49-F238E27FC236}">
                      <a16:creationId xmlns:a16="http://schemas.microsoft.com/office/drawing/2014/main" id="{53BB57A9-2F76-F261-FA08-DA33D5E28760}"/>
                    </a:ext>
                  </a:extLst>
                </p:cNvPr>
                <p:cNvSpPr/>
                <p:nvPr/>
              </p:nvSpPr>
              <p:spPr>
                <a:xfrm>
                  <a:off x="8282621" y="7551884"/>
                  <a:ext cx="133118" cy="243258"/>
                </a:xfrm>
                <a:custGeom>
                  <a:avLst/>
                  <a:gdLst/>
                  <a:ahLst/>
                  <a:cxnLst/>
                  <a:rect l="l" t="t" r="r" b="b"/>
                  <a:pathLst>
                    <a:path w="133118" h="243258" extrusionOk="0">
                      <a:moveTo>
                        <a:pt x="9225" y="241658"/>
                      </a:moveTo>
                      <a:cubicBezTo>
                        <a:pt x="12181" y="237402"/>
                        <a:pt x="10439" y="231442"/>
                        <a:pt x="11283" y="226512"/>
                      </a:cubicBezTo>
                      <a:cubicBezTo>
                        <a:pt x="13284" y="198649"/>
                        <a:pt x="16470" y="169706"/>
                        <a:pt x="19085" y="141695"/>
                      </a:cubicBezTo>
                      <a:cubicBezTo>
                        <a:pt x="22932" y="106529"/>
                        <a:pt x="26986" y="71197"/>
                        <a:pt x="37156" y="37169"/>
                      </a:cubicBezTo>
                      <a:cubicBezTo>
                        <a:pt x="48559" y="1788"/>
                        <a:pt x="55634" y="2359"/>
                        <a:pt x="80624" y="28208"/>
                      </a:cubicBezTo>
                      <a:cubicBezTo>
                        <a:pt x="105410" y="56024"/>
                        <a:pt x="117591" y="92741"/>
                        <a:pt x="126328" y="128434"/>
                      </a:cubicBezTo>
                      <a:cubicBezTo>
                        <a:pt x="126453" y="128951"/>
                        <a:pt x="126535" y="129527"/>
                        <a:pt x="126529" y="130087"/>
                      </a:cubicBezTo>
                      <a:cubicBezTo>
                        <a:pt x="126528" y="134189"/>
                        <a:pt x="132497" y="134595"/>
                        <a:pt x="133119" y="130517"/>
                      </a:cubicBezTo>
                      <a:cubicBezTo>
                        <a:pt x="128141" y="103268"/>
                        <a:pt x="119016" y="75458"/>
                        <a:pt x="106374" y="50727"/>
                      </a:cubicBezTo>
                      <a:cubicBezTo>
                        <a:pt x="95387" y="31579"/>
                        <a:pt x="81758" y="11302"/>
                        <a:pt x="61379" y="1429"/>
                      </a:cubicBezTo>
                      <a:cubicBezTo>
                        <a:pt x="39358" y="-6651"/>
                        <a:pt x="31925" y="21474"/>
                        <a:pt x="26575" y="37144"/>
                      </a:cubicBezTo>
                      <a:cubicBezTo>
                        <a:pt x="21023" y="55326"/>
                        <a:pt x="17604" y="73829"/>
                        <a:pt x="14709" y="92701"/>
                      </a:cubicBezTo>
                      <a:cubicBezTo>
                        <a:pt x="7858" y="140872"/>
                        <a:pt x="3067" y="189431"/>
                        <a:pt x="4" y="237984"/>
                      </a:cubicBezTo>
                      <a:cubicBezTo>
                        <a:pt x="-183" y="242671"/>
                        <a:pt x="6175" y="245056"/>
                        <a:pt x="9225" y="241658"/>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46" name="Google Shape;3938;p34">
                  <a:extLst>
                    <a:ext uri="{FF2B5EF4-FFF2-40B4-BE49-F238E27FC236}">
                      <a16:creationId xmlns:a16="http://schemas.microsoft.com/office/drawing/2014/main" id="{2EE64C87-2555-67C6-F464-33B478090CE8}"/>
                    </a:ext>
                  </a:extLst>
                </p:cNvPr>
                <p:cNvSpPr/>
                <p:nvPr/>
              </p:nvSpPr>
              <p:spPr>
                <a:xfrm>
                  <a:off x="8675969" y="7699332"/>
                  <a:ext cx="165398" cy="149213"/>
                </a:xfrm>
                <a:custGeom>
                  <a:avLst/>
                  <a:gdLst/>
                  <a:ahLst/>
                  <a:cxnLst/>
                  <a:rect l="l" t="t" r="r" b="b"/>
                  <a:pathLst>
                    <a:path w="165398" h="149213" extrusionOk="0">
                      <a:moveTo>
                        <a:pt x="5184" y="5418"/>
                      </a:moveTo>
                      <a:cubicBezTo>
                        <a:pt x="47534" y="21615"/>
                        <a:pt x="86563" y="47447"/>
                        <a:pt x="116173" y="81981"/>
                      </a:cubicBezTo>
                      <a:cubicBezTo>
                        <a:pt x="127775" y="96298"/>
                        <a:pt x="138174" y="111582"/>
                        <a:pt x="146967" y="127782"/>
                      </a:cubicBezTo>
                      <a:cubicBezTo>
                        <a:pt x="150244" y="133849"/>
                        <a:pt x="153151" y="140110"/>
                        <a:pt x="156239" y="146263"/>
                      </a:cubicBezTo>
                      <a:cubicBezTo>
                        <a:pt x="156811" y="147427"/>
                        <a:pt x="157628" y="148351"/>
                        <a:pt x="158856" y="148846"/>
                      </a:cubicBezTo>
                      <a:cubicBezTo>
                        <a:pt x="162574" y="150492"/>
                        <a:pt x="166709" y="146283"/>
                        <a:pt x="165002" y="142600"/>
                      </a:cubicBezTo>
                      <a:cubicBezTo>
                        <a:pt x="160198" y="131848"/>
                        <a:pt x="155134" y="121197"/>
                        <a:pt x="148825" y="111234"/>
                      </a:cubicBezTo>
                      <a:cubicBezTo>
                        <a:pt x="117163" y="58403"/>
                        <a:pt x="65578" y="18649"/>
                        <a:pt x="6736" y="569"/>
                      </a:cubicBezTo>
                      <a:cubicBezTo>
                        <a:pt x="4396" y="-80"/>
                        <a:pt x="-150" y="-912"/>
                        <a:pt x="4" y="2739"/>
                      </a:cubicBezTo>
                      <a:cubicBezTo>
                        <a:pt x="507" y="5427"/>
                        <a:pt x="3146" y="4471"/>
                        <a:pt x="5184" y="5418"/>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47" name="Google Shape;3939;p34">
                  <a:extLst>
                    <a:ext uri="{FF2B5EF4-FFF2-40B4-BE49-F238E27FC236}">
                      <a16:creationId xmlns:a16="http://schemas.microsoft.com/office/drawing/2014/main" id="{0F726DA5-38FF-866E-B55E-10D9C379CCD9}"/>
                    </a:ext>
                  </a:extLst>
                </p:cNvPr>
                <p:cNvSpPr/>
                <p:nvPr/>
              </p:nvSpPr>
              <p:spPr>
                <a:xfrm>
                  <a:off x="8324405" y="7718218"/>
                  <a:ext cx="78833" cy="57862"/>
                </a:xfrm>
                <a:custGeom>
                  <a:avLst/>
                  <a:gdLst/>
                  <a:ahLst/>
                  <a:cxnLst/>
                  <a:rect l="l" t="t" r="r" b="b"/>
                  <a:pathLst>
                    <a:path w="78833" h="57862" extrusionOk="0">
                      <a:moveTo>
                        <a:pt x="78627" y="3450"/>
                      </a:moveTo>
                      <a:cubicBezTo>
                        <a:pt x="75206" y="-5681"/>
                        <a:pt x="59700" y="5915"/>
                        <a:pt x="54145" y="8455"/>
                      </a:cubicBezTo>
                      <a:cubicBezTo>
                        <a:pt x="44189" y="14382"/>
                        <a:pt x="35058" y="21502"/>
                        <a:pt x="25980" y="28660"/>
                      </a:cubicBezTo>
                      <a:cubicBezTo>
                        <a:pt x="17672" y="35355"/>
                        <a:pt x="9212" y="41931"/>
                        <a:pt x="1414" y="49227"/>
                      </a:cubicBezTo>
                      <a:cubicBezTo>
                        <a:pt x="-616" y="51137"/>
                        <a:pt x="-368" y="54617"/>
                        <a:pt x="1567" y="56470"/>
                      </a:cubicBezTo>
                      <a:cubicBezTo>
                        <a:pt x="3936" y="58833"/>
                        <a:pt x="7625" y="57960"/>
                        <a:pt x="9610" y="55563"/>
                      </a:cubicBezTo>
                      <a:cubicBezTo>
                        <a:pt x="15205" y="50492"/>
                        <a:pt x="20940" y="45618"/>
                        <a:pt x="26801" y="40845"/>
                      </a:cubicBezTo>
                      <a:cubicBezTo>
                        <a:pt x="41700" y="29156"/>
                        <a:pt x="56288" y="16039"/>
                        <a:pt x="74608" y="9881"/>
                      </a:cubicBezTo>
                      <a:cubicBezTo>
                        <a:pt x="77555" y="9352"/>
                        <a:pt x="79488" y="6360"/>
                        <a:pt x="78627" y="3450"/>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48" name="Google Shape;3940;p34">
                  <a:extLst>
                    <a:ext uri="{FF2B5EF4-FFF2-40B4-BE49-F238E27FC236}">
                      <a16:creationId xmlns:a16="http://schemas.microsoft.com/office/drawing/2014/main" id="{F0BDA80A-0015-65DD-2CC9-9D2E751E4D18}"/>
                    </a:ext>
                  </a:extLst>
                </p:cNvPr>
                <p:cNvSpPr/>
                <p:nvPr/>
              </p:nvSpPr>
              <p:spPr>
                <a:xfrm>
                  <a:off x="8343036" y="8097431"/>
                  <a:ext cx="387818" cy="100134"/>
                </a:xfrm>
                <a:custGeom>
                  <a:avLst/>
                  <a:gdLst/>
                  <a:ahLst/>
                  <a:cxnLst/>
                  <a:rect l="l" t="t" r="r" b="b"/>
                  <a:pathLst>
                    <a:path w="387818" h="100134" extrusionOk="0">
                      <a:moveTo>
                        <a:pt x="9366" y="3771"/>
                      </a:moveTo>
                      <a:cubicBezTo>
                        <a:pt x="8801" y="1250"/>
                        <a:pt x="6329" y="-434"/>
                        <a:pt x="3766" y="99"/>
                      </a:cubicBezTo>
                      <a:cubicBezTo>
                        <a:pt x="-2992" y="2029"/>
                        <a:pt x="1342" y="10943"/>
                        <a:pt x="1661" y="15868"/>
                      </a:cubicBezTo>
                      <a:cubicBezTo>
                        <a:pt x="12587" y="57053"/>
                        <a:pt x="54613" y="83513"/>
                        <a:pt x="95313" y="87865"/>
                      </a:cubicBezTo>
                      <a:cubicBezTo>
                        <a:pt x="131793" y="90972"/>
                        <a:pt x="168512" y="80988"/>
                        <a:pt x="186961" y="46785"/>
                      </a:cubicBezTo>
                      <a:cubicBezTo>
                        <a:pt x="188037" y="44907"/>
                        <a:pt x="189911" y="41110"/>
                        <a:pt x="191306" y="37059"/>
                      </a:cubicBezTo>
                      <a:cubicBezTo>
                        <a:pt x="202025" y="71751"/>
                        <a:pt x="225971" y="92915"/>
                        <a:pt x="263190" y="97872"/>
                      </a:cubicBezTo>
                      <a:cubicBezTo>
                        <a:pt x="300717" y="103904"/>
                        <a:pt x="345784" y="99424"/>
                        <a:pt x="368769" y="65277"/>
                      </a:cubicBezTo>
                      <a:cubicBezTo>
                        <a:pt x="377946" y="53413"/>
                        <a:pt x="383655" y="39333"/>
                        <a:pt x="387605" y="24962"/>
                      </a:cubicBezTo>
                      <a:cubicBezTo>
                        <a:pt x="388368" y="22420"/>
                        <a:pt x="387026" y="19663"/>
                        <a:pt x="384468" y="18837"/>
                      </a:cubicBezTo>
                      <a:cubicBezTo>
                        <a:pt x="381909" y="18010"/>
                        <a:pt x="379216" y="19471"/>
                        <a:pt x="378359" y="21976"/>
                      </a:cubicBezTo>
                      <a:cubicBezTo>
                        <a:pt x="376532" y="27274"/>
                        <a:pt x="374713" y="32564"/>
                        <a:pt x="372826" y="37840"/>
                      </a:cubicBezTo>
                      <a:cubicBezTo>
                        <a:pt x="362149" y="65250"/>
                        <a:pt x="339639" y="86515"/>
                        <a:pt x="309596" y="89571"/>
                      </a:cubicBezTo>
                      <a:cubicBezTo>
                        <a:pt x="290429" y="92105"/>
                        <a:pt x="270783" y="91196"/>
                        <a:pt x="251955" y="86661"/>
                      </a:cubicBezTo>
                      <a:cubicBezTo>
                        <a:pt x="240188" y="84363"/>
                        <a:pt x="229342" y="78684"/>
                        <a:pt x="220411" y="70725"/>
                      </a:cubicBezTo>
                      <a:cubicBezTo>
                        <a:pt x="215138" y="66027"/>
                        <a:pt x="210534" y="60602"/>
                        <a:pt x="206615" y="54733"/>
                      </a:cubicBezTo>
                      <a:cubicBezTo>
                        <a:pt x="203467" y="50020"/>
                        <a:pt x="200855" y="44969"/>
                        <a:pt x="198538" y="39803"/>
                      </a:cubicBezTo>
                      <a:cubicBezTo>
                        <a:pt x="196423" y="35087"/>
                        <a:pt x="194838" y="30146"/>
                        <a:pt x="192574" y="25496"/>
                      </a:cubicBezTo>
                      <a:cubicBezTo>
                        <a:pt x="192168" y="24664"/>
                        <a:pt x="191721" y="23820"/>
                        <a:pt x="191000" y="23241"/>
                      </a:cubicBezTo>
                      <a:cubicBezTo>
                        <a:pt x="189790" y="22274"/>
                        <a:pt x="188392" y="22660"/>
                        <a:pt x="187649" y="23967"/>
                      </a:cubicBezTo>
                      <a:cubicBezTo>
                        <a:pt x="186642" y="25741"/>
                        <a:pt x="187024" y="28581"/>
                        <a:pt x="186671" y="30590"/>
                      </a:cubicBezTo>
                      <a:cubicBezTo>
                        <a:pt x="186255" y="32966"/>
                        <a:pt x="185604" y="35301"/>
                        <a:pt x="184742" y="37552"/>
                      </a:cubicBezTo>
                      <a:cubicBezTo>
                        <a:pt x="181844" y="45114"/>
                        <a:pt x="176228" y="51463"/>
                        <a:pt x="170696" y="57238"/>
                      </a:cubicBezTo>
                      <a:cubicBezTo>
                        <a:pt x="155665" y="72928"/>
                        <a:pt x="134325" y="79333"/>
                        <a:pt x="112733" y="79324"/>
                      </a:cubicBezTo>
                      <a:cubicBezTo>
                        <a:pt x="67125" y="81133"/>
                        <a:pt x="16763" y="51539"/>
                        <a:pt x="9366" y="3771"/>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49" name="Google Shape;3941;p34">
                  <a:extLst>
                    <a:ext uri="{FF2B5EF4-FFF2-40B4-BE49-F238E27FC236}">
                      <a16:creationId xmlns:a16="http://schemas.microsoft.com/office/drawing/2014/main" id="{367A5C4D-842B-BB4D-3E83-C0F739320F8B}"/>
                    </a:ext>
                  </a:extLst>
                </p:cNvPr>
                <p:cNvSpPr/>
                <p:nvPr/>
              </p:nvSpPr>
              <p:spPr>
                <a:xfrm>
                  <a:off x="8745946" y="8030116"/>
                  <a:ext cx="199969" cy="49972"/>
                </a:xfrm>
                <a:custGeom>
                  <a:avLst/>
                  <a:gdLst/>
                  <a:ahLst/>
                  <a:cxnLst/>
                  <a:rect l="l" t="t" r="r" b="b"/>
                  <a:pathLst>
                    <a:path w="199969" h="49972" extrusionOk="0">
                      <a:moveTo>
                        <a:pt x="10845" y="41213"/>
                      </a:moveTo>
                      <a:cubicBezTo>
                        <a:pt x="7823" y="42674"/>
                        <a:pt x="-1743" y="43785"/>
                        <a:pt x="278" y="48630"/>
                      </a:cubicBezTo>
                      <a:cubicBezTo>
                        <a:pt x="1274" y="50456"/>
                        <a:pt x="3486" y="50209"/>
                        <a:pt x="4945" y="49138"/>
                      </a:cubicBezTo>
                      <a:cubicBezTo>
                        <a:pt x="18106" y="44037"/>
                        <a:pt x="31998" y="41105"/>
                        <a:pt x="45626" y="37516"/>
                      </a:cubicBezTo>
                      <a:cubicBezTo>
                        <a:pt x="95358" y="25750"/>
                        <a:pt x="145616" y="17202"/>
                        <a:pt x="196059" y="8855"/>
                      </a:cubicBezTo>
                      <a:cubicBezTo>
                        <a:pt x="202303" y="7842"/>
                        <a:pt x="200533" y="-1067"/>
                        <a:pt x="194536" y="106"/>
                      </a:cubicBezTo>
                      <a:cubicBezTo>
                        <a:pt x="178449" y="3617"/>
                        <a:pt x="162287" y="6767"/>
                        <a:pt x="146142" y="9979"/>
                      </a:cubicBezTo>
                      <a:cubicBezTo>
                        <a:pt x="111348" y="16880"/>
                        <a:pt x="76485" y="23445"/>
                        <a:pt x="42132" y="32337"/>
                      </a:cubicBezTo>
                      <a:cubicBezTo>
                        <a:pt x="31659" y="35152"/>
                        <a:pt x="21194" y="37974"/>
                        <a:pt x="10845" y="41213"/>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50" name="Google Shape;3942;p34">
                  <a:extLst>
                    <a:ext uri="{FF2B5EF4-FFF2-40B4-BE49-F238E27FC236}">
                      <a16:creationId xmlns:a16="http://schemas.microsoft.com/office/drawing/2014/main" id="{1BAEF0F9-E185-8A23-293D-5BDC8729EC04}"/>
                    </a:ext>
                  </a:extLst>
                </p:cNvPr>
                <p:cNvSpPr/>
                <p:nvPr/>
              </p:nvSpPr>
              <p:spPr>
                <a:xfrm>
                  <a:off x="8790559" y="8118327"/>
                  <a:ext cx="141186" cy="19542"/>
                </a:xfrm>
                <a:custGeom>
                  <a:avLst/>
                  <a:gdLst/>
                  <a:ahLst/>
                  <a:cxnLst/>
                  <a:rect l="l" t="t" r="r" b="b"/>
                  <a:pathLst>
                    <a:path w="141186" h="19542" extrusionOk="0">
                      <a:moveTo>
                        <a:pt x="137449" y="10615"/>
                      </a:moveTo>
                      <a:cubicBezTo>
                        <a:pt x="94382" y="3513"/>
                        <a:pt x="50463" y="4401"/>
                        <a:pt x="7044" y="647"/>
                      </a:cubicBezTo>
                      <a:cubicBezTo>
                        <a:pt x="5394" y="644"/>
                        <a:pt x="3818" y="-507"/>
                        <a:pt x="2156" y="269"/>
                      </a:cubicBezTo>
                      <a:cubicBezTo>
                        <a:pt x="-887" y="1338"/>
                        <a:pt x="-639" y="6027"/>
                        <a:pt x="2460" y="6814"/>
                      </a:cubicBezTo>
                      <a:cubicBezTo>
                        <a:pt x="46810" y="12161"/>
                        <a:pt x="92132" y="10733"/>
                        <a:pt x="136107" y="19489"/>
                      </a:cubicBezTo>
                      <a:cubicBezTo>
                        <a:pt x="141970" y="20303"/>
                        <a:pt x="143200" y="11617"/>
                        <a:pt x="137449" y="10615"/>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51" name="Google Shape;3943;p34">
                  <a:extLst>
                    <a:ext uri="{FF2B5EF4-FFF2-40B4-BE49-F238E27FC236}">
                      <a16:creationId xmlns:a16="http://schemas.microsoft.com/office/drawing/2014/main" id="{625122BA-9FF2-BCC8-A2AF-B354D16025DC}"/>
                    </a:ext>
                  </a:extLst>
                </p:cNvPr>
                <p:cNvSpPr/>
                <p:nvPr/>
              </p:nvSpPr>
              <p:spPr>
                <a:xfrm>
                  <a:off x="8779415" y="8183742"/>
                  <a:ext cx="131399" cy="45724"/>
                </a:xfrm>
                <a:custGeom>
                  <a:avLst/>
                  <a:gdLst/>
                  <a:ahLst/>
                  <a:cxnLst/>
                  <a:rect l="l" t="t" r="r" b="b"/>
                  <a:pathLst>
                    <a:path w="131399" h="45724" extrusionOk="0">
                      <a:moveTo>
                        <a:pt x="99646" y="26738"/>
                      </a:moveTo>
                      <a:cubicBezTo>
                        <a:pt x="68672" y="17918"/>
                        <a:pt x="37479" y="9883"/>
                        <a:pt x="6756" y="214"/>
                      </a:cubicBezTo>
                      <a:cubicBezTo>
                        <a:pt x="-66" y="-1595"/>
                        <a:pt x="-2866" y="8583"/>
                        <a:pt x="3818" y="10521"/>
                      </a:cubicBezTo>
                      <a:cubicBezTo>
                        <a:pt x="44172" y="22203"/>
                        <a:pt x="85247" y="31595"/>
                        <a:pt x="124936" y="45489"/>
                      </a:cubicBezTo>
                      <a:cubicBezTo>
                        <a:pt x="127510" y="46397"/>
                        <a:pt x="130481" y="44568"/>
                        <a:pt x="131205" y="42005"/>
                      </a:cubicBezTo>
                      <a:cubicBezTo>
                        <a:pt x="131984" y="39252"/>
                        <a:pt x="130336" y="36616"/>
                        <a:pt x="127722" y="35732"/>
                      </a:cubicBezTo>
                      <a:cubicBezTo>
                        <a:pt x="118411" y="32580"/>
                        <a:pt x="109065" y="29554"/>
                        <a:pt x="99646" y="26738"/>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52" name="Google Shape;3944;p34">
                  <a:extLst>
                    <a:ext uri="{FF2B5EF4-FFF2-40B4-BE49-F238E27FC236}">
                      <a16:creationId xmlns:a16="http://schemas.microsoft.com/office/drawing/2014/main" id="{D35D05F6-C6BF-35B7-0574-C97D6BC5E865}"/>
                    </a:ext>
                  </a:extLst>
                </p:cNvPr>
                <p:cNvSpPr/>
                <p:nvPr/>
              </p:nvSpPr>
              <p:spPr>
                <a:xfrm>
                  <a:off x="8131101" y="7967389"/>
                  <a:ext cx="186175" cy="73554"/>
                </a:xfrm>
                <a:custGeom>
                  <a:avLst/>
                  <a:gdLst/>
                  <a:ahLst/>
                  <a:cxnLst/>
                  <a:rect l="l" t="t" r="r" b="b"/>
                  <a:pathLst>
                    <a:path w="186175" h="73554" extrusionOk="0">
                      <a:moveTo>
                        <a:pt x="3074" y="8566"/>
                      </a:moveTo>
                      <a:cubicBezTo>
                        <a:pt x="27312" y="14604"/>
                        <a:pt x="50383" y="24452"/>
                        <a:pt x="74089" y="32189"/>
                      </a:cubicBezTo>
                      <a:cubicBezTo>
                        <a:pt x="110645" y="44308"/>
                        <a:pt x="147061" y="56871"/>
                        <a:pt x="181980" y="73277"/>
                      </a:cubicBezTo>
                      <a:cubicBezTo>
                        <a:pt x="185780" y="74879"/>
                        <a:pt x="188002" y="69099"/>
                        <a:pt x="184215" y="67651"/>
                      </a:cubicBezTo>
                      <a:cubicBezTo>
                        <a:pt x="170941" y="61845"/>
                        <a:pt x="157570" y="55158"/>
                        <a:pt x="144011" y="49797"/>
                      </a:cubicBezTo>
                      <a:cubicBezTo>
                        <a:pt x="116560" y="39017"/>
                        <a:pt x="88531" y="29824"/>
                        <a:pt x="60861" y="19641"/>
                      </a:cubicBezTo>
                      <a:cubicBezTo>
                        <a:pt x="42667" y="13116"/>
                        <a:pt x="24287" y="5255"/>
                        <a:pt x="5543" y="180"/>
                      </a:cubicBezTo>
                      <a:cubicBezTo>
                        <a:pt x="-76" y="-1312"/>
                        <a:pt x="-2307" y="6937"/>
                        <a:pt x="3074" y="8566"/>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53" name="Google Shape;3945;p34">
                  <a:extLst>
                    <a:ext uri="{FF2B5EF4-FFF2-40B4-BE49-F238E27FC236}">
                      <a16:creationId xmlns:a16="http://schemas.microsoft.com/office/drawing/2014/main" id="{C3039487-0A63-87C1-F98C-3DB31AB3F7C6}"/>
                    </a:ext>
                  </a:extLst>
                </p:cNvPr>
                <p:cNvSpPr/>
                <p:nvPr/>
              </p:nvSpPr>
              <p:spPr>
                <a:xfrm>
                  <a:off x="8112011" y="8073256"/>
                  <a:ext cx="178636" cy="17104"/>
                </a:xfrm>
                <a:custGeom>
                  <a:avLst/>
                  <a:gdLst/>
                  <a:ahLst/>
                  <a:cxnLst/>
                  <a:rect l="l" t="t" r="r" b="b"/>
                  <a:pathLst>
                    <a:path w="178636" h="17104" extrusionOk="0">
                      <a:moveTo>
                        <a:pt x="174002" y="308"/>
                      </a:moveTo>
                      <a:cubicBezTo>
                        <a:pt x="148067" y="-785"/>
                        <a:pt x="122116" y="1289"/>
                        <a:pt x="96213" y="2514"/>
                      </a:cubicBezTo>
                      <a:cubicBezTo>
                        <a:pt x="76234" y="3687"/>
                        <a:pt x="56281" y="5151"/>
                        <a:pt x="36289" y="6170"/>
                      </a:cubicBezTo>
                      <a:cubicBezTo>
                        <a:pt x="25588" y="6734"/>
                        <a:pt x="14862" y="7120"/>
                        <a:pt x="4174" y="7888"/>
                      </a:cubicBezTo>
                      <a:cubicBezTo>
                        <a:pt x="1655" y="8066"/>
                        <a:pt x="-220" y="10482"/>
                        <a:pt x="21" y="12942"/>
                      </a:cubicBezTo>
                      <a:cubicBezTo>
                        <a:pt x="265" y="15557"/>
                        <a:pt x="2615" y="17228"/>
                        <a:pt x="5080" y="17098"/>
                      </a:cubicBezTo>
                      <a:cubicBezTo>
                        <a:pt x="9673" y="16882"/>
                        <a:pt x="14277" y="16637"/>
                        <a:pt x="18870" y="16402"/>
                      </a:cubicBezTo>
                      <a:cubicBezTo>
                        <a:pt x="70454" y="14453"/>
                        <a:pt x="122056" y="7919"/>
                        <a:pt x="173698" y="10041"/>
                      </a:cubicBezTo>
                      <a:cubicBezTo>
                        <a:pt x="180131" y="10138"/>
                        <a:pt x="180327" y="647"/>
                        <a:pt x="174002" y="308"/>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54" name="Google Shape;3946;p34">
                  <a:extLst>
                    <a:ext uri="{FF2B5EF4-FFF2-40B4-BE49-F238E27FC236}">
                      <a16:creationId xmlns:a16="http://schemas.microsoft.com/office/drawing/2014/main" id="{A9AC99B0-1533-1501-C560-2EDF421EAF9B}"/>
                    </a:ext>
                  </a:extLst>
                </p:cNvPr>
                <p:cNvSpPr/>
                <p:nvPr/>
              </p:nvSpPr>
              <p:spPr>
                <a:xfrm>
                  <a:off x="8178577" y="8131000"/>
                  <a:ext cx="106051" cy="74944"/>
                </a:xfrm>
                <a:custGeom>
                  <a:avLst/>
                  <a:gdLst/>
                  <a:ahLst/>
                  <a:cxnLst/>
                  <a:rect l="l" t="t" r="r" b="b"/>
                  <a:pathLst>
                    <a:path w="106051" h="74944" extrusionOk="0">
                      <a:moveTo>
                        <a:pt x="100948" y="597"/>
                      </a:moveTo>
                      <a:cubicBezTo>
                        <a:pt x="95408" y="2754"/>
                        <a:pt x="90012" y="5226"/>
                        <a:pt x="84680" y="7847"/>
                      </a:cubicBezTo>
                      <a:cubicBezTo>
                        <a:pt x="61963" y="20292"/>
                        <a:pt x="40538" y="35047"/>
                        <a:pt x="20550" y="51517"/>
                      </a:cubicBezTo>
                      <a:cubicBezTo>
                        <a:pt x="13975" y="56853"/>
                        <a:pt x="7630" y="62480"/>
                        <a:pt x="1233" y="68024"/>
                      </a:cubicBezTo>
                      <a:cubicBezTo>
                        <a:pt x="-426" y="69467"/>
                        <a:pt x="-354" y="72195"/>
                        <a:pt x="1108" y="73721"/>
                      </a:cubicBezTo>
                      <a:cubicBezTo>
                        <a:pt x="2618" y="75307"/>
                        <a:pt x="5199" y="75353"/>
                        <a:pt x="6790" y="73845"/>
                      </a:cubicBezTo>
                      <a:cubicBezTo>
                        <a:pt x="15764" y="65266"/>
                        <a:pt x="25078" y="57084"/>
                        <a:pt x="34681" y="49214"/>
                      </a:cubicBezTo>
                      <a:cubicBezTo>
                        <a:pt x="50973" y="36685"/>
                        <a:pt x="67714" y="24758"/>
                        <a:pt x="85701" y="14764"/>
                      </a:cubicBezTo>
                      <a:cubicBezTo>
                        <a:pt x="91555" y="11398"/>
                        <a:pt x="97771" y="8708"/>
                        <a:pt x="104011" y="6129"/>
                      </a:cubicBezTo>
                      <a:cubicBezTo>
                        <a:pt x="105188" y="5630"/>
                        <a:pt x="106011" y="4577"/>
                        <a:pt x="106045" y="3278"/>
                      </a:cubicBezTo>
                      <a:cubicBezTo>
                        <a:pt x="106217" y="724"/>
                        <a:pt x="102923" y="-955"/>
                        <a:pt x="100948" y="597"/>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55" name="Google Shape;3947;p34">
                  <a:extLst>
                    <a:ext uri="{FF2B5EF4-FFF2-40B4-BE49-F238E27FC236}">
                      <a16:creationId xmlns:a16="http://schemas.microsoft.com/office/drawing/2014/main" id="{92AFB71C-7726-746B-0265-7861A7B115E8}"/>
                    </a:ext>
                  </a:extLst>
                </p:cNvPr>
                <p:cNvSpPr/>
                <p:nvPr/>
              </p:nvSpPr>
              <p:spPr>
                <a:xfrm>
                  <a:off x="8535967" y="8057915"/>
                  <a:ext cx="41566" cy="15922"/>
                </a:xfrm>
                <a:custGeom>
                  <a:avLst/>
                  <a:gdLst/>
                  <a:ahLst/>
                  <a:cxnLst/>
                  <a:rect l="l" t="t" r="r" b="b"/>
                  <a:pathLst>
                    <a:path w="41566" h="15922" extrusionOk="0">
                      <a:moveTo>
                        <a:pt x="40916" y="1931"/>
                      </a:moveTo>
                      <a:cubicBezTo>
                        <a:pt x="40459" y="1315"/>
                        <a:pt x="39785" y="885"/>
                        <a:pt x="39050" y="697"/>
                      </a:cubicBezTo>
                      <a:cubicBezTo>
                        <a:pt x="35841" y="632"/>
                        <a:pt x="32646" y="6"/>
                        <a:pt x="29422" y="1"/>
                      </a:cubicBezTo>
                      <a:cubicBezTo>
                        <a:pt x="19232" y="-70"/>
                        <a:pt x="9953" y="4748"/>
                        <a:pt x="1550" y="10064"/>
                      </a:cubicBezTo>
                      <a:cubicBezTo>
                        <a:pt x="62" y="10965"/>
                        <a:pt x="-451" y="12944"/>
                        <a:pt x="436" y="14456"/>
                      </a:cubicBezTo>
                      <a:cubicBezTo>
                        <a:pt x="3746" y="18973"/>
                        <a:pt x="9382" y="11719"/>
                        <a:pt x="13164" y="10615"/>
                      </a:cubicBezTo>
                      <a:cubicBezTo>
                        <a:pt x="16569" y="8899"/>
                        <a:pt x="19641" y="7744"/>
                        <a:pt x="23526" y="6858"/>
                      </a:cubicBezTo>
                      <a:cubicBezTo>
                        <a:pt x="28739" y="5243"/>
                        <a:pt x="34404" y="7378"/>
                        <a:pt x="39572" y="6758"/>
                      </a:cubicBezTo>
                      <a:cubicBezTo>
                        <a:pt x="41477" y="6107"/>
                        <a:pt x="42209" y="3519"/>
                        <a:pt x="40916" y="1931"/>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56" name="Google Shape;3948;p34">
                  <a:extLst>
                    <a:ext uri="{FF2B5EF4-FFF2-40B4-BE49-F238E27FC236}">
                      <a16:creationId xmlns:a16="http://schemas.microsoft.com/office/drawing/2014/main" id="{3999089A-2F9E-E421-00D8-9990ED474E15}"/>
                    </a:ext>
                  </a:extLst>
                </p:cNvPr>
                <p:cNvSpPr/>
                <p:nvPr/>
              </p:nvSpPr>
              <p:spPr>
                <a:xfrm>
                  <a:off x="8589965" y="8065844"/>
                  <a:ext cx="367" cy="137"/>
                </a:xfrm>
                <a:custGeom>
                  <a:avLst/>
                  <a:gdLst/>
                  <a:ahLst/>
                  <a:cxnLst/>
                  <a:rect l="l" t="t" r="r" b="b"/>
                  <a:pathLst>
                    <a:path w="367" h="137" extrusionOk="0">
                      <a:moveTo>
                        <a:pt x="13" y="132"/>
                      </a:moveTo>
                      <a:cubicBezTo>
                        <a:pt x="5" y="132"/>
                        <a:pt x="4" y="136"/>
                        <a:pt x="0" y="138"/>
                      </a:cubicBezTo>
                      <a:cubicBezTo>
                        <a:pt x="120" y="94"/>
                        <a:pt x="248" y="53"/>
                        <a:pt x="368" y="0"/>
                      </a:cubicBezTo>
                      <a:cubicBezTo>
                        <a:pt x="335" y="4"/>
                        <a:pt x="301" y="2"/>
                        <a:pt x="268" y="5"/>
                      </a:cubicBezTo>
                      <a:cubicBezTo>
                        <a:pt x="179" y="36"/>
                        <a:pt x="103" y="85"/>
                        <a:pt x="9" y="107"/>
                      </a:cubicBezTo>
                      <a:cubicBezTo>
                        <a:pt x="9" y="114"/>
                        <a:pt x="11" y="123"/>
                        <a:pt x="13" y="132"/>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57" name="Google Shape;3949;p34">
                  <a:extLst>
                    <a:ext uri="{FF2B5EF4-FFF2-40B4-BE49-F238E27FC236}">
                      <a16:creationId xmlns:a16="http://schemas.microsoft.com/office/drawing/2014/main" id="{2C204BEC-BF19-4BF3-48ED-F088F1345CA8}"/>
                    </a:ext>
                  </a:extLst>
                </p:cNvPr>
                <p:cNvSpPr/>
                <p:nvPr/>
              </p:nvSpPr>
              <p:spPr>
                <a:xfrm>
                  <a:off x="8484800" y="8047397"/>
                  <a:ext cx="30921" cy="19637"/>
                </a:xfrm>
                <a:custGeom>
                  <a:avLst/>
                  <a:gdLst/>
                  <a:ahLst/>
                  <a:cxnLst/>
                  <a:rect l="l" t="t" r="r" b="b"/>
                  <a:pathLst>
                    <a:path w="30921" h="19637" extrusionOk="0">
                      <a:moveTo>
                        <a:pt x="0" y="2883"/>
                      </a:moveTo>
                      <a:cubicBezTo>
                        <a:pt x="197" y="4342"/>
                        <a:pt x="2056" y="5102"/>
                        <a:pt x="3237" y="4056"/>
                      </a:cubicBezTo>
                      <a:cubicBezTo>
                        <a:pt x="3251" y="4043"/>
                        <a:pt x="3266" y="4029"/>
                        <a:pt x="3280" y="4014"/>
                      </a:cubicBezTo>
                      <a:cubicBezTo>
                        <a:pt x="12497" y="5696"/>
                        <a:pt x="20427" y="11263"/>
                        <a:pt x="26169" y="18718"/>
                      </a:cubicBezTo>
                      <a:cubicBezTo>
                        <a:pt x="28436" y="21375"/>
                        <a:pt x="32582" y="17681"/>
                        <a:pt x="30213" y="15131"/>
                      </a:cubicBezTo>
                      <a:cubicBezTo>
                        <a:pt x="29106" y="14016"/>
                        <a:pt x="28152" y="13039"/>
                        <a:pt x="27000" y="11930"/>
                      </a:cubicBezTo>
                      <a:cubicBezTo>
                        <a:pt x="24520" y="7915"/>
                        <a:pt x="560" y="-5935"/>
                        <a:pt x="0" y="2883"/>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58" name="Google Shape;3950;p34">
                  <a:extLst>
                    <a:ext uri="{FF2B5EF4-FFF2-40B4-BE49-F238E27FC236}">
                      <a16:creationId xmlns:a16="http://schemas.microsoft.com/office/drawing/2014/main" id="{58EEE3D6-290B-25CA-30A9-1002683E844F}"/>
                    </a:ext>
                  </a:extLst>
                </p:cNvPr>
                <p:cNvSpPr/>
                <p:nvPr/>
              </p:nvSpPr>
              <p:spPr>
                <a:xfrm>
                  <a:off x="8473633" y="8023820"/>
                  <a:ext cx="116864" cy="32017"/>
                </a:xfrm>
                <a:custGeom>
                  <a:avLst/>
                  <a:gdLst/>
                  <a:ahLst/>
                  <a:cxnLst/>
                  <a:rect l="l" t="t" r="r" b="b"/>
                  <a:pathLst>
                    <a:path w="116864" h="32017" extrusionOk="0">
                      <a:moveTo>
                        <a:pt x="906" y="14442"/>
                      </a:moveTo>
                      <a:cubicBezTo>
                        <a:pt x="-1450" y="16080"/>
                        <a:pt x="1292" y="19504"/>
                        <a:pt x="3418" y="17674"/>
                      </a:cubicBezTo>
                      <a:cubicBezTo>
                        <a:pt x="7142" y="13498"/>
                        <a:pt x="12657" y="11313"/>
                        <a:pt x="17910" y="9646"/>
                      </a:cubicBezTo>
                      <a:cubicBezTo>
                        <a:pt x="50333" y="-494"/>
                        <a:pt x="86552" y="8991"/>
                        <a:pt x="111784" y="31239"/>
                      </a:cubicBezTo>
                      <a:cubicBezTo>
                        <a:pt x="114860" y="33860"/>
                        <a:pt x="118772" y="29234"/>
                        <a:pt x="115814" y="26619"/>
                      </a:cubicBezTo>
                      <a:cubicBezTo>
                        <a:pt x="95049" y="8096"/>
                        <a:pt x="67090" y="-1958"/>
                        <a:pt x="39257" y="318"/>
                      </a:cubicBezTo>
                      <a:cubicBezTo>
                        <a:pt x="25850" y="1926"/>
                        <a:pt x="10774" y="4458"/>
                        <a:pt x="906" y="14442"/>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59" name="Google Shape;3951;p34">
                  <a:extLst>
                    <a:ext uri="{FF2B5EF4-FFF2-40B4-BE49-F238E27FC236}">
                      <a16:creationId xmlns:a16="http://schemas.microsoft.com/office/drawing/2014/main" id="{AC740714-D7AC-3BED-F9F1-8674B54CE95D}"/>
                    </a:ext>
                  </a:extLst>
                </p:cNvPr>
                <p:cNvSpPr/>
                <p:nvPr/>
              </p:nvSpPr>
              <p:spPr>
                <a:xfrm>
                  <a:off x="8482207" y="7926252"/>
                  <a:ext cx="12878" cy="59875"/>
                </a:xfrm>
                <a:custGeom>
                  <a:avLst/>
                  <a:gdLst/>
                  <a:ahLst/>
                  <a:cxnLst/>
                  <a:rect l="l" t="t" r="r" b="b"/>
                  <a:pathLst>
                    <a:path w="12878" h="59875" extrusionOk="0">
                      <a:moveTo>
                        <a:pt x="1235" y="5754"/>
                      </a:moveTo>
                      <a:cubicBezTo>
                        <a:pt x="2830" y="8572"/>
                        <a:pt x="3673" y="11735"/>
                        <a:pt x="4473" y="14858"/>
                      </a:cubicBezTo>
                      <a:cubicBezTo>
                        <a:pt x="6744" y="24653"/>
                        <a:pt x="6708" y="35558"/>
                        <a:pt x="6610" y="45712"/>
                      </a:cubicBezTo>
                      <a:cubicBezTo>
                        <a:pt x="7184" y="49348"/>
                        <a:pt x="4033" y="59389"/>
                        <a:pt x="9146" y="59875"/>
                      </a:cubicBezTo>
                      <a:cubicBezTo>
                        <a:pt x="14127" y="59904"/>
                        <a:pt x="12332" y="53531"/>
                        <a:pt x="12790" y="50274"/>
                      </a:cubicBezTo>
                      <a:cubicBezTo>
                        <a:pt x="12805" y="49335"/>
                        <a:pt x="12845" y="48344"/>
                        <a:pt x="12861" y="47374"/>
                      </a:cubicBezTo>
                      <a:cubicBezTo>
                        <a:pt x="12854" y="35924"/>
                        <a:pt x="13730" y="7073"/>
                        <a:pt x="3883" y="89"/>
                      </a:cubicBezTo>
                      <a:cubicBezTo>
                        <a:pt x="3883" y="97"/>
                        <a:pt x="3883" y="104"/>
                        <a:pt x="3883" y="109"/>
                      </a:cubicBezTo>
                      <a:cubicBezTo>
                        <a:pt x="648" y="-768"/>
                        <a:pt x="-1466" y="3869"/>
                        <a:pt x="1235" y="575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grpSp>
          <p:sp>
            <p:nvSpPr>
              <p:cNvPr id="337" name="Google Shape;3952;p34">
                <a:extLst>
                  <a:ext uri="{FF2B5EF4-FFF2-40B4-BE49-F238E27FC236}">
                    <a16:creationId xmlns:a16="http://schemas.microsoft.com/office/drawing/2014/main" id="{510D4CB1-C62D-A10D-F89F-C0D0C836CCD9}"/>
                  </a:ext>
                </a:extLst>
              </p:cNvPr>
              <p:cNvSpPr/>
              <p:nvPr/>
            </p:nvSpPr>
            <p:spPr>
              <a:xfrm>
                <a:off x="5581916" y="2793962"/>
                <a:ext cx="182530" cy="54902"/>
              </a:xfrm>
              <a:custGeom>
                <a:avLst/>
                <a:gdLst/>
                <a:ahLst/>
                <a:cxnLst/>
                <a:rect l="l" t="t" r="r" b="b"/>
                <a:pathLst>
                  <a:path w="83889" h="35021" extrusionOk="0">
                    <a:moveTo>
                      <a:pt x="80590" y="25853"/>
                    </a:moveTo>
                    <a:cubicBezTo>
                      <a:pt x="66704" y="26295"/>
                      <a:pt x="53103" y="25427"/>
                      <a:pt x="39816" y="21098"/>
                    </a:cubicBezTo>
                    <a:cubicBezTo>
                      <a:pt x="26768" y="16848"/>
                      <a:pt x="14277" y="9806"/>
                      <a:pt x="4091" y="589"/>
                    </a:cubicBezTo>
                    <a:cubicBezTo>
                      <a:pt x="1849" y="-1439"/>
                      <a:pt x="-1324" y="2246"/>
                      <a:pt x="588" y="4452"/>
                    </a:cubicBezTo>
                    <a:cubicBezTo>
                      <a:pt x="19713" y="26523"/>
                      <a:pt x="51799" y="40107"/>
                      <a:pt x="80994" y="33224"/>
                    </a:cubicBezTo>
                    <a:cubicBezTo>
                      <a:pt x="84850" y="32316"/>
                      <a:pt x="84992" y="25713"/>
                      <a:pt x="80590" y="25853"/>
                    </a:cubicBezTo>
                    <a:close/>
                  </a:path>
                </a:pathLst>
              </a:custGeom>
              <a:solidFill>
                <a:srgbClr val="6D92B6"/>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38" name="Google Shape;3953;p34">
                <a:extLst>
                  <a:ext uri="{FF2B5EF4-FFF2-40B4-BE49-F238E27FC236}">
                    <a16:creationId xmlns:a16="http://schemas.microsoft.com/office/drawing/2014/main" id="{1C9FFB88-F225-876B-D6C6-1683377F1958}"/>
                  </a:ext>
                </a:extLst>
              </p:cNvPr>
              <p:cNvSpPr/>
              <p:nvPr/>
            </p:nvSpPr>
            <p:spPr>
              <a:xfrm>
                <a:off x="5535640" y="2820076"/>
                <a:ext cx="64168" cy="29576"/>
              </a:xfrm>
              <a:custGeom>
                <a:avLst/>
                <a:gdLst/>
                <a:ahLst/>
                <a:cxnLst/>
                <a:rect l="l" t="t" r="r" b="b"/>
                <a:pathLst>
                  <a:path w="29491" h="18866" extrusionOk="0">
                    <a:moveTo>
                      <a:pt x="26953" y="11258"/>
                    </a:moveTo>
                    <a:cubicBezTo>
                      <a:pt x="22919" y="9619"/>
                      <a:pt x="18820" y="8031"/>
                      <a:pt x="14901" y="6132"/>
                    </a:cubicBezTo>
                    <a:cubicBezTo>
                      <a:pt x="14797" y="6081"/>
                      <a:pt x="13856" y="5606"/>
                      <a:pt x="13885" y="5626"/>
                    </a:cubicBezTo>
                    <a:cubicBezTo>
                      <a:pt x="13446" y="5394"/>
                      <a:pt x="13012" y="5155"/>
                      <a:pt x="12573" y="4923"/>
                    </a:cubicBezTo>
                    <a:cubicBezTo>
                      <a:pt x="11586" y="4413"/>
                      <a:pt x="11342" y="4285"/>
                      <a:pt x="11843" y="4540"/>
                    </a:cubicBezTo>
                    <a:cubicBezTo>
                      <a:pt x="11601" y="4411"/>
                      <a:pt x="11360" y="4281"/>
                      <a:pt x="11119" y="4149"/>
                    </a:cubicBezTo>
                    <a:cubicBezTo>
                      <a:pt x="10639" y="3884"/>
                      <a:pt x="10164" y="3608"/>
                      <a:pt x="9688" y="3337"/>
                    </a:cubicBezTo>
                    <a:cubicBezTo>
                      <a:pt x="7717" y="2213"/>
                      <a:pt x="5749" y="890"/>
                      <a:pt x="3602" y="141"/>
                    </a:cubicBezTo>
                    <a:cubicBezTo>
                      <a:pt x="1485" y="-597"/>
                      <a:pt x="-826" y="1698"/>
                      <a:pt x="291" y="3806"/>
                    </a:cubicBezTo>
                    <a:cubicBezTo>
                      <a:pt x="1496" y="6075"/>
                      <a:pt x="3443" y="7868"/>
                      <a:pt x="5397" y="9499"/>
                    </a:cubicBezTo>
                    <a:cubicBezTo>
                      <a:pt x="7185" y="10993"/>
                      <a:pt x="9087" y="12302"/>
                      <a:pt x="11092" y="13483"/>
                    </a:cubicBezTo>
                    <a:cubicBezTo>
                      <a:pt x="13233" y="14745"/>
                      <a:pt x="15439" y="15903"/>
                      <a:pt x="17735" y="16851"/>
                    </a:cubicBezTo>
                    <a:cubicBezTo>
                      <a:pt x="20124" y="17835"/>
                      <a:pt x="22769" y="18410"/>
                      <a:pt x="25308" y="18827"/>
                    </a:cubicBezTo>
                    <a:cubicBezTo>
                      <a:pt x="27221" y="19142"/>
                      <a:pt x="29023" y="17507"/>
                      <a:pt x="29401" y="15755"/>
                    </a:cubicBezTo>
                    <a:cubicBezTo>
                      <a:pt x="29816" y="13830"/>
                      <a:pt x="28771" y="11997"/>
                      <a:pt x="26953" y="11258"/>
                    </a:cubicBezTo>
                    <a:close/>
                  </a:path>
                </a:pathLst>
              </a:custGeom>
              <a:solidFill>
                <a:srgbClr val="6D92B6"/>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39" name="Google Shape;3954;p34">
                <a:extLst>
                  <a:ext uri="{FF2B5EF4-FFF2-40B4-BE49-F238E27FC236}">
                    <a16:creationId xmlns:a16="http://schemas.microsoft.com/office/drawing/2014/main" id="{3B033BED-5D03-9BAB-DF1B-0FFAC99ECD4A}"/>
                  </a:ext>
                </a:extLst>
              </p:cNvPr>
              <p:cNvSpPr/>
              <p:nvPr/>
            </p:nvSpPr>
            <p:spPr>
              <a:xfrm>
                <a:off x="5498096" y="2832949"/>
                <a:ext cx="32808" cy="15555"/>
              </a:xfrm>
              <a:custGeom>
                <a:avLst/>
                <a:gdLst/>
                <a:ahLst/>
                <a:cxnLst/>
                <a:rect l="l" t="t" r="r" b="b"/>
                <a:pathLst>
                  <a:path w="15078" h="9922" extrusionOk="0">
                    <a:moveTo>
                      <a:pt x="12046" y="3331"/>
                    </a:moveTo>
                    <a:cubicBezTo>
                      <a:pt x="11720" y="3291"/>
                      <a:pt x="11398" y="3230"/>
                      <a:pt x="11075" y="3170"/>
                    </a:cubicBezTo>
                    <a:cubicBezTo>
                      <a:pt x="10131" y="2938"/>
                      <a:pt x="9197" y="2659"/>
                      <a:pt x="8260" y="2405"/>
                    </a:cubicBezTo>
                    <a:cubicBezTo>
                      <a:pt x="7284" y="2140"/>
                      <a:pt x="6351" y="1756"/>
                      <a:pt x="5446" y="1308"/>
                    </a:cubicBezTo>
                    <a:cubicBezTo>
                      <a:pt x="4973" y="1040"/>
                      <a:pt x="4502" y="770"/>
                      <a:pt x="4057" y="455"/>
                    </a:cubicBezTo>
                    <a:cubicBezTo>
                      <a:pt x="2999" y="-296"/>
                      <a:pt x="1525" y="-86"/>
                      <a:pt x="671" y="853"/>
                    </a:cubicBezTo>
                    <a:cubicBezTo>
                      <a:pt x="-194" y="1807"/>
                      <a:pt x="-229" y="3262"/>
                      <a:pt x="603" y="4263"/>
                    </a:cubicBezTo>
                    <a:cubicBezTo>
                      <a:pt x="1847" y="5762"/>
                      <a:pt x="3367" y="7099"/>
                      <a:pt x="5040" y="8100"/>
                    </a:cubicBezTo>
                    <a:cubicBezTo>
                      <a:pt x="5605" y="8437"/>
                      <a:pt x="6192" y="8743"/>
                      <a:pt x="6799" y="9003"/>
                    </a:cubicBezTo>
                    <a:cubicBezTo>
                      <a:pt x="7464" y="9287"/>
                      <a:pt x="8121" y="9427"/>
                      <a:pt x="8831" y="9577"/>
                    </a:cubicBezTo>
                    <a:cubicBezTo>
                      <a:pt x="9719" y="9766"/>
                      <a:pt x="10613" y="9882"/>
                      <a:pt x="11521" y="9920"/>
                    </a:cubicBezTo>
                    <a:cubicBezTo>
                      <a:pt x="13245" y="9989"/>
                      <a:pt x="15013" y="8723"/>
                      <a:pt x="15076" y="6887"/>
                    </a:cubicBezTo>
                    <a:cubicBezTo>
                      <a:pt x="15140" y="5037"/>
                      <a:pt x="13884" y="3554"/>
                      <a:pt x="12046" y="3331"/>
                    </a:cubicBezTo>
                    <a:close/>
                  </a:path>
                </a:pathLst>
              </a:custGeom>
              <a:solidFill>
                <a:srgbClr val="6D92B6"/>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40" name="Google Shape;3955;p34">
                <a:extLst>
                  <a:ext uri="{FF2B5EF4-FFF2-40B4-BE49-F238E27FC236}">
                    <a16:creationId xmlns:a16="http://schemas.microsoft.com/office/drawing/2014/main" id="{307C4959-97DB-195D-AE08-C7EF76C42DA3}"/>
                  </a:ext>
                </a:extLst>
              </p:cNvPr>
              <p:cNvSpPr/>
              <p:nvPr/>
            </p:nvSpPr>
            <p:spPr>
              <a:xfrm>
                <a:off x="5453384" y="3651982"/>
                <a:ext cx="203960" cy="32385"/>
              </a:xfrm>
              <a:custGeom>
                <a:avLst/>
                <a:gdLst/>
                <a:ahLst/>
                <a:cxnLst/>
                <a:rect l="l" t="t" r="r" b="b"/>
                <a:pathLst>
                  <a:path w="93738" h="20658" extrusionOk="0">
                    <a:moveTo>
                      <a:pt x="90780" y="5987"/>
                    </a:moveTo>
                    <a:cubicBezTo>
                      <a:pt x="63182" y="12698"/>
                      <a:pt x="32457" y="16382"/>
                      <a:pt x="7051" y="756"/>
                    </a:cubicBezTo>
                    <a:cubicBezTo>
                      <a:pt x="2090" y="-2294"/>
                      <a:pt x="-2774" y="4635"/>
                      <a:pt x="1874" y="8188"/>
                    </a:cubicBezTo>
                    <a:cubicBezTo>
                      <a:pt x="28240" y="28349"/>
                      <a:pt x="62878" y="20066"/>
                      <a:pt x="91762" y="11117"/>
                    </a:cubicBezTo>
                    <a:cubicBezTo>
                      <a:pt x="94890" y="10149"/>
                      <a:pt x="94113" y="5177"/>
                      <a:pt x="90780" y="5987"/>
                    </a:cubicBezTo>
                    <a:close/>
                  </a:path>
                </a:pathLst>
              </a:custGeom>
              <a:solidFill>
                <a:srgbClr val="6D92B6"/>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grpSp>
      </p:grpSp>
      <p:sp>
        <p:nvSpPr>
          <p:cNvPr id="519" name="TextBox 518">
            <a:extLst>
              <a:ext uri="{FF2B5EF4-FFF2-40B4-BE49-F238E27FC236}">
                <a16:creationId xmlns:a16="http://schemas.microsoft.com/office/drawing/2014/main" id="{2BF98FD6-A2BB-865E-9202-9BE73D1C9231}"/>
              </a:ext>
            </a:extLst>
          </p:cNvPr>
          <p:cNvSpPr txBox="1"/>
          <p:nvPr/>
        </p:nvSpPr>
        <p:spPr>
          <a:xfrm>
            <a:off x="4928111" y="2573312"/>
            <a:ext cx="3637343" cy="3970318"/>
          </a:xfrm>
          <a:prstGeom prst="rect">
            <a:avLst/>
          </a:prstGeom>
          <a:noFill/>
        </p:spPr>
        <p:txBody>
          <a:bodyPr wrap="square">
            <a:spAutoFit/>
          </a:bodyPr>
          <a:lstStyle/>
          <a:p>
            <a:pPr marR="0" lvl="0" algn="ctr" defTabSz="914400" rtl="0" eaLnBrk="0" fontAlgn="base" latinLnBrk="0" hangingPunct="0">
              <a:spcBef>
                <a:spcPct val="0"/>
              </a:spcBef>
              <a:spcAft>
                <a:spcPct val="0"/>
              </a:spcAft>
              <a:buClrTx/>
              <a:buSzTx/>
              <a:tabLst/>
              <a:defRPr/>
            </a:pPr>
            <a:r>
              <a:rPr kumimoji="0" lang="en-US" altLang="en-US"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Sưu</a:t>
            </a:r>
            <a:r>
              <a:rPr kumimoji="0" lang="en-US" altLang="en-US"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tầm</a:t>
            </a:r>
            <a:r>
              <a:rPr kumimoji="0" lang="en-US" altLang="en-US"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thêm</a:t>
            </a:r>
            <a:r>
              <a:rPr kumimoji="0" lang="en-US" altLang="en-US"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err="1">
                <a:ln>
                  <a:noFill/>
                </a:ln>
                <a:effectLst/>
                <a:uLnTx/>
                <a:uFillTx/>
                <a:latin typeface="Times New Roman" panose="02020603050405020304" pitchFamily="18" charset="0"/>
                <a:cs typeface="Times New Roman" panose="02020603050405020304" pitchFamily="18" charset="0"/>
              </a:rPr>
              <a:t>các</a:t>
            </a:r>
            <a:r>
              <a:rPr kumimoji="0" lang="en-US" altLang="en-US" sz="3600" b="1" i="0" u="none" strike="noStrike" kern="1200" cap="none" spc="0" normalizeH="0" baseline="0" noProof="0">
                <a:ln>
                  <a:noFill/>
                </a:ln>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smtClean="0">
                <a:ln>
                  <a:noFill/>
                </a:ln>
                <a:effectLst/>
                <a:uLnTx/>
                <a:uFillTx/>
                <a:latin typeface="Times New Roman" panose="02020603050405020304" pitchFamily="18" charset="0"/>
                <a:cs typeface="Times New Roman" panose="02020603050405020304" pitchFamily="18" charset="0"/>
              </a:rPr>
              <a:t>công</a:t>
            </a:r>
            <a:r>
              <a:rPr kumimoji="0" lang="en-US" altLang="en-US" sz="3600" b="1" i="0" u="none" strike="noStrike" kern="1200" cap="none" spc="0" normalizeH="0" noProof="0" smtClean="0">
                <a:ln>
                  <a:noFill/>
                </a:ln>
                <a:effectLst/>
                <a:uLnTx/>
                <a:uFillTx/>
                <a:latin typeface="Times New Roman" panose="02020603050405020304" pitchFamily="18" charset="0"/>
                <a:cs typeface="Times New Roman" panose="02020603050405020304" pitchFamily="18" charset="0"/>
              </a:rPr>
              <a:t> thức nấu món ăn, các bước giải một bái toán…xác định đầu vào, đầu ra của thuật toán </a:t>
            </a:r>
            <a:endParaRPr kumimoji="0" lang="en-US" altLang="en-US"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
        <p:nvSpPr>
          <p:cNvPr id="520" name="Round Same Side Corner Rectangle 519">
            <a:extLst>
              <a:ext uri="{FF2B5EF4-FFF2-40B4-BE49-F238E27FC236}">
                <a16:creationId xmlns:a16="http://schemas.microsoft.com/office/drawing/2014/main" id="{50FAA2D0-E6BE-E7CA-D70D-3A59EF7F8B67}"/>
              </a:ext>
            </a:extLst>
          </p:cNvPr>
          <p:cNvSpPr/>
          <p:nvPr/>
        </p:nvSpPr>
        <p:spPr>
          <a:xfrm rot="10800000">
            <a:off x="8795291" y="2389117"/>
            <a:ext cx="2844231" cy="3880347"/>
          </a:xfrm>
          <a:prstGeom prst="round2SameRect">
            <a:avLst>
              <a:gd name="adj1" fmla="val 24374"/>
              <a:gd name="adj2" fmla="val 6744"/>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rtlCol="0" anchor="ctr"/>
          <a:lstStyle/>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srgbClr val="002060"/>
              </a:solidFill>
              <a:effectLst/>
              <a:uLnTx/>
              <a:uFillTx/>
              <a:latin typeface="Time news New Roman"/>
              <a:ea typeface="+mn-ea"/>
              <a:cs typeface="Arial" panose="020B0604020202020204" pitchFamily="34" charset="0"/>
            </a:endParaRPr>
          </a:p>
        </p:txBody>
      </p:sp>
      <p:grpSp>
        <p:nvGrpSpPr>
          <p:cNvPr id="298" name="Group 297">
            <a:extLst>
              <a:ext uri="{FF2B5EF4-FFF2-40B4-BE49-F238E27FC236}">
                <a16:creationId xmlns:a16="http://schemas.microsoft.com/office/drawing/2014/main" id="{F4DB45C2-A015-B166-ECEB-7118D88863DF}"/>
              </a:ext>
            </a:extLst>
          </p:cNvPr>
          <p:cNvGrpSpPr/>
          <p:nvPr/>
        </p:nvGrpSpPr>
        <p:grpSpPr>
          <a:xfrm>
            <a:off x="9439164" y="1313588"/>
            <a:ext cx="1377971" cy="1344563"/>
            <a:chOff x="8720101" y="2227067"/>
            <a:chExt cx="1838476" cy="1770656"/>
          </a:xfrm>
        </p:grpSpPr>
        <p:grpSp>
          <p:nvGrpSpPr>
            <p:cNvPr id="299" name="Google Shape;4076;p35">
              <a:extLst>
                <a:ext uri="{FF2B5EF4-FFF2-40B4-BE49-F238E27FC236}">
                  <a16:creationId xmlns:a16="http://schemas.microsoft.com/office/drawing/2014/main" id="{81D5E629-293C-05AB-1442-75CBCAE05CF1}"/>
                </a:ext>
              </a:extLst>
            </p:cNvPr>
            <p:cNvGrpSpPr/>
            <p:nvPr/>
          </p:nvGrpSpPr>
          <p:grpSpPr>
            <a:xfrm>
              <a:off x="8720101" y="2227067"/>
              <a:ext cx="1838476" cy="1770656"/>
              <a:chOff x="10207497" y="7008085"/>
              <a:chExt cx="1912202" cy="1938570"/>
            </a:xfrm>
          </p:grpSpPr>
          <p:sp>
            <p:nvSpPr>
              <p:cNvPr id="328" name="Google Shape;4077;p35">
                <a:extLst>
                  <a:ext uri="{FF2B5EF4-FFF2-40B4-BE49-F238E27FC236}">
                    <a16:creationId xmlns:a16="http://schemas.microsoft.com/office/drawing/2014/main" id="{176B2D90-8724-81DF-5AC9-A063C42C3AA2}"/>
                  </a:ext>
                </a:extLst>
              </p:cNvPr>
              <p:cNvSpPr/>
              <p:nvPr/>
            </p:nvSpPr>
            <p:spPr>
              <a:xfrm>
                <a:off x="10207497" y="7008085"/>
                <a:ext cx="1912202" cy="1938570"/>
              </a:xfrm>
              <a:custGeom>
                <a:avLst/>
                <a:gdLst/>
                <a:ahLst/>
                <a:cxnLst/>
                <a:rect l="l" t="t" r="r" b="b"/>
                <a:pathLst>
                  <a:path w="1912202" h="1938570" extrusionOk="0">
                    <a:moveTo>
                      <a:pt x="0" y="31624"/>
                    </a:moveTo>
                    <a:cubicBezTo>
                      <a:pt x="-96" y="13956"/>
                      <a:pt x="14365" y="-324"/>
                      <a:pt x="32020" y="6"/>
                    </a:cubicBezTo>
                    <a:cubicBezTo>
                      <a:pt x="1943027" y="35726"/>
                      <a:pt x="1910485" y="2200"/>
                      <a:pt x="1910791" y="57073"/>
                    </a:cubicBezTo>
                    <a:cubicBezTo>
                      <a:pt x="1911233" y="136962"/>
                      <a:pt x="1912202" y="1906705"/>
                      <a:pt x="1912202" y="1906445"/>
                    </a:cubicBezTo>
                    <a:cubicBezTo>
                      <a:pt x="1912299" y="1923950"/>
                      <a:pt x="1898093" y="1938164"/>
                      <a:pt x="1880597" y="1938067"/>
                    </a:cubicBezTo>
                    <a:cubicBezTo>
                      <a:pt x="-29407" y="1927529"/>
                      <a:pt x="1717" y="1960837"/>
                      <a:pt x="1411" y="1905390"/>
                    </a:cubicBezTo>
                    <a:cubicBezTo>
                      <a:pt x="965" y="1824385"/>
                      <a:pt x="0" y="31368"/>
                      <a:pt x="0" y="31624"/>
                    </a:cubicBezTo>
                    <a:close/>
                  </a:path>
                </a:pathLst>
              </a:custGeom>
              <a:solidFill>
                <a:schemeClr val="accent4"/>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29" name="Google Shape;4078;p35">
                <a:extLst>
                  <a:ext uri="{FF2B5EF4-FFF2-40B4-BE49-F238E27FC236}">
                    <a16:creationId xmlns:a16="http://schemas.microsoft.com/office/drawing/2014/main" id="{31473781-E35A-AF25-399C-63FDF2A78A64}"/>
                  </a:ext>
                </a:extLst>
              </p:cNvPr>
              <p:cNvSpPr/>
              <p:nvPr/>
            </p:nvSpPr>
            <p:spPr>
              <a:xfrm>
                <a:off x="10339682" y="7164001"/>
                <a:ext cx="1656266" cy="1667367"/>
              </a:xfrm>
              <a:custGeom>
                <a:avLst/>
                <a:gdLst/>
                <a:ahLst/>
                <a:cxnLst/>
                <a:rect l="l" t="t" r="r" b="b"/>
                <a:pathLst>
                  <a:path w="1656266" h="1667367" extrusionOk="0">
                    <a:moveTo>
                      <a:pt x="478842" y="198065"/>
                    </a:moveTo>
                    <a:cubicBezTo>
                      <a:pt x="479225" y="209037"/>
                      <a:pt x="465035" y="217513"/>
                      <a:pt x="454692" y="207886"/>
                    </a:cubicBezTo>
                    <a:cubicBezTo>
                      <a:pt x="446319" y="200089"/>
                      <a:pt x="451558" y="183766"/>
                      <a:pt x="464829" y="183855"/>
                    </a:cubicBezTo>
                    <a:cubicBezTo>
                      <a:pt x="471762" y="183902"/>
                      <a:pt x="478535" y="189147"/>
                      <a:pt x="478842" y="198065"/>
                    </a:cubicBezTo>
                    <a:close/>
                    <a:moveTo>
                      <a:pt x="466019" y="2916"/>
                    </a:moveTo>
                    <a:cubicBezTo>
                      <a:pt x="452774" y="2827"/>
                      <a:pt x="447493" y="19138"/>
                      <a:pt x="455882" y="26947"/>
                    </a:cubicBezTo>
                    <a:cubicBezTo>
                      <a:pt x="466232" y="36578"/>
                      <a:pt x="480407" y="28087"/>
                      <a:pt x="480035" y="17122"/>
                    </a:cubicBezTo>
                    <a:cubicBezTo>
                      <a:pt x="479725" y="8209"/>
                      <a:pt x="472955" y="2959"/>
                      <a:pt x="466019" y="2916"/>
                    </a:cubicBezTo>
                    <a:close/>
                    <a:moveTo>
                      <a:pt x="463632" y="364794"/>
                    </a:moveTo>
                    <a:cubicBezTo>
                      <a:pt x="450399" y="364708"/>
                      <a:pt x="445098" y="381008"/>
                      <a:pt x="453499" y="388828"/>
                    </a:cubicBezTo>
                    <a:cubicBezTo>
                      <a:pt x="463845" y="398459"/>
                      <a:pt x="478032" y="389960"/>
                      <a:pt x="477648" y="379007"/>
                    </a:cubicBezTo>
                    <a:cubicBezTo>
                      <a:pt x="477342" y="370102"/>
                      <a:pt x="470584" y="364840"/>
                      <a:pt x="463632" y="364794"/>
                    </a:cubicBezTo>
                    <a:close/>
                    <a:moveTo>
                      <a:pt x="462439" y="545732"/>
                    </a:moveTo>
                    <a:cubicBezTo>
                      <a:pt x="449198" y="545643"/>
                      <a:pt x="443908" y="561950"/>
                      <a:pt x="452302" y="569763"/>
                    </a:cubicBezTo>
                    <a:cubicBezTo>
                      <a:pt x="462648" y="579394"/>
                      <a:pt x="476834" y="570907"/>
                      <a:pt x="476451" y="559942"/>
                    </a:cubicBezTo>
                    <a:cubicBezTo>
                      <a:pt x="476148" y="551025"/>
                      <a:pt x="469375" y="545779"/>
                      <a:pt x="462439" y="545732"/>
                    </a:cubicBezTo>
                    <a:close/>
                    <a:moveTo>
                      <a:pt x="602307" y="1632341"/>
                    </a:moveTo>
                    <a:cubicBezTo>
                      <a:pt x="589089" y="1632252"/>
                      <a:pt x="583761" y="1648548"/>
                      <a:pt x="592170" y="1656372"/>
                    </a:cubicBezTo>
                    <a:cubicBezTo>
                      <a:pt x="602520" y="1666003"/>
                      <a:pt x="616695" y="1657512"/>
                      <a:pt x="616323" y="1646547"/>
                    </a:cubicBezTo>
                    <a:cubicBezTo>
                      <a:pt x="616013" y="1637634"/>
                      <a:pt x="609243" y="1632388"/>
                      <a:pt x="602307" y="1632341"/>
                    </a:cubicBezTo>
                    <a:close/>
                    <a:moveTo>
                      <a:pt x="604694" y="1270464"/>
                    </a:moveTo>
                    <a:cubicBezTo>
                      <a:pt x="591457" y="1270375"/>
                      <a:pt x="586160" y="1286678"/>
                      <a:pt x="594561" y="1294495"/>
                    </a:cubicBezTo>
                    <a:cubicBezTo>
                      <a:pt x="604903" y="1304122"/>
                      <a:pt x="619086" y="1295646"/>
                      <a:pt x="618710" y="1284674"/>
                    </a:cubicBezTo>
                    <a:cubicBezTo>
                      <a:pt x="618404" y="1275756"/>
                      <a:pt x="611630" y="1270511"/>
                      <a:pt x="604694" y="1270464"/>
                    </a:cubicBezTo>
                    <a:close/>
                    <a:moveTo>
                      <a:pt x="603500" y="1451403"/>
                    </a:moveTo>
                    <a:cubicBezTo>
                      <a:pt x="590267" y="1451314"/>
                      <a:pt x="584966" y="1467617"/>
                      <a:pt x="593367" y="1475433"/>
                    </a:cubicBezTo>
                    <a:cubicBezTo>
                      <a:pt x="603710" y="1485060"/>
                      <a:pt x="617892" y="1476585"/>
                      <a:pt x="617516" y="1465609"/>
                    </a:cubicBezTo>
                    <a:cubicBezTo>
                      <a:pt x="617210" y="1456695"/>
                      <a:pt x="610437" y="1451449"/>
                      <a:pt x="603500" y="1451403"/>
                    </a:cubicBezTo>
                    <a:close/>
                    <a:moveTo>
                      <a:pt x="458858" y="1088552"/>
                    </a:moveTo>
                    <a:cubicBezTo>
                      <a:pt x="445621" y="1088463"/>
                      <a:pt x="440324" y="1104767"/>
                      <a:pt x="448725" y="1112583"/>
                    </a:cubicBezTo>
                    <a:cubicBezTo>
                      <a:pt x="459013" y="1122159"/>
                      <a:pt x="473254" y="1113792"/>
                      <a:pt x="472878" y="1102762"/>
                    </a:cubicBezTo>
                    <a:cubicBezTo>
                      <a:pt x="472564" y="1093841"/>
                      <a:pt x="465794" y="1088599"/>
                      <a:pt x="458858" y="1088552"/>
                    </a:cubicBezTo>
                    <a:close/>
                    <a:moveTo>
                      <a:pt x="455274" y="1631372"/>
                    </a:moveTo>
                    <a:cubicBezTo>
                      <a:pt x="442041" y="1631283"/>
                      <a:pt x="436740" y="1647590"/>
                      <a:pt x="445141" y="1655403"/>
                    </a:cubicBezTo>
                    <a:cubicBezTo>
                      <a:pt x="455483" y="1665030"/>
                      <a:pt x="469665" y="1656554"/>
                      <a:pt x="469290" y="1645578"/>
                    </a:cubicBezTo>
                    <a:cubicBezTo>
                      <a:pt x="468983" y="1636664"/>
                      <a:pt x="462210" y="1631419"/>
                      <a:pt x="455274" y="1631372"/>
                    </a:cubicBezTo>
                    <a:close/>
                    <a:moveTo>
                      <a:pt x="456467" y="1450430"/>
                    </a:moveTo>
                    <a:cubicBezTo>
                      <a:pt x="443230" y="1450340"/>
                      <a:pt x="437933" y="1466644"/>
                      <a:pt x="446334" y="1474460"/>
                    </a:cubicBezTo>
                    <a:cubicBezTo>
                      <a:pt x="456677" y="1484087"/>
                      <a:pt x="470859" y="1475612"/>
                      <a:pt x="470483" y="1464639"/>
                    </a:cubicBezTo>
                    <a:cubicBezTo>
                      <a:pt x="470177" y="1455726"/>
                      <a:pt x="463403" y="1450476"/>
                      <a:pt x="456467" y="1450430"/>
                    </a:cubicBezTo>
                    <a:close/>
                    <a:moveTo>
                      <a:pt x="317796" y="182882"/>
                    </a:moveTo>
                    <a:cubicBezTo>
                      <a:pt x="304575" y="182793"/>
                      <a:pt x="299255" y="199088"/>
                      <a:pt x="307659" y="206912"/>
                    </a:cubicBezTo>
                    <a:cubicBezTo>
                      <a:pt x="318010" y="216543"/>
                      <a:pt x="332184" y="208052"/>
                      <a:pt x="331812" y="197088"/>
                    </a:cubicBezTo>
                    <a:cubicBezTo>
                      <a:pt x="331502" y="188174"/>
                      <a:pt x="324729" y="182928"/>
                      <a:pt x="317796" y="182882"/>
                    </a:cubicBezTo>
                    <a:close/>
                    <a:moveTo>
                      <a:pt x="605887" y="1089525"/>
                    </a:moveTo>
                    <a:cubicBezTo>
                      <a:pt x="592650" y="1089436"/>
                      <a:pt x="587357" y="1105744"/>
                      <a:pt x="595754" y="1113556"/>
                    </a:cubicBezTo>
                    <a:cubicBezTo>
                      <a:pt x="606108" y="1123191"/>
                      <a:pt x="620287" y="1114673"/>
                      <a:pt x="619903" y="1103731"/>
                    </a:cubicBezTo>
                    <a:cubicBezTo>
                      <a:pt x="619597" y="1094818"/>
                      <a:pt x="612824" y="1089568"/>
                      <a:pt x="605887" y="1089525"/>
                    </a:cubicBezTo>
                    <a:close/>
                    <a:moveTo>
                      <a:pt x="460052" y="907614"/>
                    </a:moveTo>
                    <a:cubicBezTo>
                      <a:pt x="446822" y="907524"/>
                      <a:pt x="441514" y="923828"/>
                      <a:pt x="449918" y="931644"/>
                    </a:cubicBezTo>
                    <a:cubicBezTo>
                      <a:pt x="460269" y="941283"/>
                      <a:pt x="474443" y="932769"/>
                      <a:pt x="474067" y="921819"/>
                    </a:cubicBezTo>
                    <a:cubicBezTo>
                      <a:pt x="473761" y="912906"/>
                      <a:pt x="466988" y="907660"/>
                      <a:pt x="460052" y="907614"/>
                    </a:cubicBezTo>
                    <a:close/>
                    <a:moveTo>
                      <a:pt x="457665" y="1269491"/>
                    </a:moveTo>
                    <a:cubicBezTo>
                      <a:pt x="444428" y="1269402"/>
                      <a:pt x="439130" y="1285705"/>
                      <a:pt x="447531" y="1293521"/>
                    </a:cubicBezTo>
                    <a:cubicBezTo>
                      <a:pt x="457885" y="1303156"/>
                      <a:pt x="472064" y="1294638"/>
                      <a:pt x="471680" y="1283697"/>
                    </a:cubicBezTo>
                    <a:cubicBezTo>
                      <a:pt x="471370" y="1274783"/>
                      <a:pt x="464597" y="1269537"/>
                      <a:pt x="457665" y="1269491"/>
                    </a:cubicBezTo>
                    <a:close/>
                    <a:moveTo>
                      <a:pt x="461245" y="726675"/>
                    </a:moveTo>
                    <a:cubicBezTo>
                      <a:pt x="448012" y="726586"/>
                      <a:pt x="442711" y="742893"/>
                      <a:pt x="451112" y="750705"/>
                    </a:cubicBezTo>
                    <a:cubicBezTo>
                      <a:pt x="461454" y="760332"/>
                      <a:pt x="475637" y="751857"/>
                      <a:pt x="475261" y="740881"/>
                    </a:cubicBezTo>
                    <a:cubicBezTo>
                      <a:pt x="474955" y="731963"/>
                      <a:pt x="468181" y="726718"/>
                      <a:pt x="461245" y="726675"/>
                    </a:cubicBezTo>
                    <a:close/>
                    <a:moveTo>
                      <a:pt x="318990" y="1943"/>
                    </a:moveTo>
                    <a:cubicBezTo>
                      <a:pt x="305757" y="1854"/>
                      <a:pt x="300452" y="18157"/>
                      <a:pt x="308857" y="25974"/>
                    </a:cubicBezTo>
                    <a:cubicBezTo>
                      <a:pt x="319133" y="35539"/>
                      <a:pt x="333386" y="27195"/>
                      <a:pt x="333006" y="16153"/>
                    </a:cubicBezTo>
                    <a:cubicBezTo>
                      <a:pt x="332696" y="7236"/>
                      <a:pt x="325922" y="1990"/>
                      <a:pt x="318990" y="1943"/>
                    </a:cubicBezTo>
                    <a:close/>
                    <a:moveTo>
                      <a:pt x="752920" y="1090495"/>
                    </a:moveTo>
                    <a:cubicBezTo>
                      <a:pt x="739683" y="1090406"/>
                      <a:pt x="734386" y="1106709"/>
                      <a:pt x="742783" y="1114525"/>
                    </a:cubicBezTo>
                    <a:cubicBezTo>
                      <a:pt x="753126" y="1124152"/>
                      <a:pt x="767316" y="1115673"/>
                      <a:pt x="766932" y="1104704"/>
                    </a:cubicBezTo>
                    <a:cubicBezTo>
                      <a:pt x="766630" y="1095787"/>
                      <a:pt x="759857" y="1090541"/>
                      <a:pt x="752920" y="1090495"/>
                    </a:cubicBezTo>
                    <a:close/>
                    <a:moveTo>
                      <a:pt x="750533" y="1452372"/>
                    </a:moveTo>
                    <a:cubicBezTo>
                      <a:pt x="737316" y="1452283"/>
                      <a:pt x="731988" y="1468578"/>
                      <a:pt x="740396" y="1476403"/>
                    </a:cubicBezTo>
                    <a:cubicBezTo>
                      <a:pt x="750747" y="1486033"/>
                      <a:pt x="764921" y="1477542"/>
                      <a:pt x="764549" y="1466582"/>
                    </a:cubicBezTo>
                    <a:cubicBezTo>
                      <a:pt x="764239" y="1457664"/>
                      <a:pt x="757470" y="1452419"/>
                      <a:pt x="750533" y="1452372"/>
                    </a:cubicBezTo>
                    <a:close/>
                    <a:moveTo>
                      <a:pt x="754114" y="909556"/>
                    </a:moveTo>
                    <a:cubicBezTo>
                      <a:pt x="740877" y="909467"/>
                      <a:pt x="735584" y="925774"/>
                      <a:pt x="743981" y="933587"/>
                    </a:cubicBezTo>
                    <a:cubicBezTo>
                      <a:pt x="754335" y="943221"/>
                      <a:pt x="768513" y="934703"/>
                      <a:pt x="768130" y="923766"/>
                    </a:cubicBezTo>
                    <a:cubicBezTo>
                      <a:pt x="767824" y="914848"/>
                      <a:pt x="761050" y="909603"/>
                      <a:pt x="754114" y="909556"/>
                    </a:cubicBezTo>
                    <a:close/>
                    <a:moveTo>
                      <a:pt x="751727" y="1271433"/>
                    </a:moveTo>
                    <a:cubicBezTo>
                      <a:pt x="738494" y="1271344"/>
                      <a:pt x="733193" y="1287648"/>
                      <a:pt x="741594" y="1295464"/>
                    </a:cubicBezTo>
                    <a:cubicBezTo>
                      <a:pt x="751936" y="1305091"/>
                      <a:pt x="766119" y="1296615"/>
                      <a:pt x="765743" y="1285639"/>
                    </a:cubicBezTo>
                    <a:cubicBezTo>
                      <a:pt x="765437" y="1276726"/>
                      <a:pt x="758663" y="1271480"/>
                      <a:pt x="751727" y="1271433"/>
                    </a:cubicBezTo>
                    <a:close/>
                    <a:moveTo>
                      <a:pt x="758888" y="185798"/>
                    </a:moveTo>
                    <a:cubicBezTo>
                      <a:pt x="745628" y="185708"/>
                      <a:pt x="740373" y="202027"/>
                      <a:pt x="748755" y="209828"/>
                    </a:cubicBezTo>
                    <a:cubicBezTo>
                      <a:pt x="759101" y="219459"/>
                      <a:pt x="773287" y="210960"/>
                      <a:pt x="772904" y="200003"/>
                    </a:cubicBezTo>
                    <a:cubicBezTo>
                      <a:pt x="772598" y="191090"/>
                      <a:pt x="765824" y="185844"/>
                      <a:pt x="758888" y="185798"/>
                    </a:cubicBezTo>
                    <a:close/>
                    <a:moveTo>
                      <a:pt x="756501" y="547675"/>
                    </a:moveTo>
                    <a:cubicBezTo>
                      <a:pt x="743256" y="547586"/>
                      <a:pt x="737971" y="563897"/>
                      <a:pt x="746368" y="571705"/>
                    </a:cubicBezTo>
                    <a:cubicBezTo>
                      <a:pt x="756710" y="581332"/>
                      <a:pt x="770893" y="572857"/>
                      <a:pt x="770517" y="561885"/>
                    </a:cubicBezTo>
                    <a:cubicBezTo>
                      <a:pt x="770211" y="552967"/>
                      <a:pt x="763437" y="547721"/>
                      <a:pt x="756501" y="547675"/>
                    </a:cubicBezTo>
                    <a:close/>
                    <a:moveTo>
                      <a:pt x="755307" y="728617"/>
                    </a:moveTo>
                    <a:cubicBezTo>
                      <a:pt x="742094" y="728528"/>
                      <a:pt x="736758" y="744816"/>
                      <a:pt x="745170" y="752648"/>
                    </a:cubicBezTo>
                    <a:cubicBezTo>
                      <a:pt x="755459" y="762224"/>
                      <a:pt x="769699" y="753858"/>
                      <a:pt x="769323" y="742823"/>
                    </a:cubicBezTo>
                    <a:cubicBezTo>
                      <a:pt x="769013" y="733890"/>
                      <a:pt x="762186" y="728660"/>
                      <a:pt x="755307" y="728617"/>
                    </a:cubicBezTo>
                    <a:close/>
                    <a:moveTo>
                      <a:pt x="613052" y="3886"/>
                    </a:moveTo>
                    <a:cubicBezTo>
                      <a:pt x="599819" y="3797"/>
                      <a:pt x="594518" y="20100"/>
                      <a:pt x="602915" y="27916"/>
                    </a:cubicBezTo>
                    <a:cubicBezTo>
                      <a:pt x="613254" y="37539"/>
                      <a:pt x="627448" y="29072"/>
                      <a:pt x="627064" y="18095"/>
                    </a:cubicBezTo>
                    <a:cubicBezTo>
                      <a:pt x="626762" y="9178"/>
                      <a:pt x="619988" y="3932"/>
                      <a:pt x="613052" y="3886"/>
                    </a:cubicBezTo>
                    <a:close/>
                    <a:moveTo>
                      <a:pt x="609472" y="546706"/>
                    </a:moveTo>
                    <a:cubicBezTo>
                      <a:pt x="596239" y="546616"/>
                      <a:pt x="590938" y="562924"/>
                      <a:pt x="599339" y="570736"/>
                    </a:cubicBezTo>
                    <a:cubicBezTo>
                      <a:pt x="609681" y="580363"/>
                      <a:pt x="623863" y="571888"/>
                      <a:pt x="623488" y="560911"/>
                    </a:cubicBezTo>
                    <a:cubicBezTo>
                      <a:pt x="623178" y="551998"/>
                      <a:pt x="616404" y="546752"/>
                      <a:pt x="609472" y="546706"/>
                    </a:cubicBezTo>
                    <a:close/>
                    <a:moveTo>
                      <a:pt x="749340" y="1633314"/>
                    </a:moveTo>
                    <a:cubicBezTo>
                      <a:pt x="736103" y="1633225"/>
                      <a:pt x="730806" y="1649529"/>
                      <a:pt x="739203" y="1657345"/>
                    </a:cubicBezTo>
                    <a:cubicBezTo>
                      <a:pt x="749545" y="1666972"/>
                      <a:pt x="763736" y="1658497"/>
                      <a:pt x="763352" y="1647520"/>
                    </a:cubicBezTo>
                    <a:cubicBezTo>
                      <a:pt x="763046" y="1638607"/>
                      <a:pt x="756272" y="1633361"/>
                      <a:pt x="749340" y="1633314"/>
                    </a:cubicBezTo>
                    <a:close/>
                    <a:moveTo>
                      <a:pt x="610665" y="365763"/>
                    </a:moveTo>
                    <a:cubicBezTo>
                      <a:pt x="597432" y="365678"/>
                      <a:pt x="592131" y="381977"/>
                      <a:pt x="600532" y="389797"/>
                    </a:cubicBezTo>
                    <a:cubicBezTo>
                      <a:pt x="610878" y="399428"/>
                      <a:pt x="625065" y="390930"/>
                      <a:pt x="624681" y="379977"/>
                    </a:cubicBezTo>
                    <a:cubicBezTo>
                      <a:pt x="624371" y="371059"/>
                      <a:pt x="617598" y="365810"/>
                      <a:pt x="610665" y="365763"/>
                    </a:cubicBezTo>
                    <a:close/>
                    <a:moveTo>
                      <a:pt x="608278" y="727644"/>
                    </a:moveTo>
                    <a:cubicBezTo>
                      <a:pt x="595049" y="727555"/>
                      <a:pt x="589740" y="743858"/>
                      <a:pt x="598141" y="751675"/>
                    </a:cubicBezTo>
                    <a:cubicBezTo>
                      <a:pt x="608484" y="761302"/>
                      <a:pt x="622666" y="752826"/>
                      <a:pt x="622290" y="741850"/>
                    </a:cubicBezTo>
                    <a:cubicBezTo>
                      <a:pt x="621984" y="732937"/>
                      <a:pt x="615211" y="727691"/>
                      <a:pt x="608278" y="727644"/>
                    </a:cubicBezTo>
                    <a:close/>
                    <a:moveTo>
                      <a:pt x="607081" y="908583"/>
                    </a:moveTo>
                    <a:cubicBezTo>
                      <a:pt x="593863" y="908494"/>
                      <a:pt x="588535" y="924785"/>
                      <a:pt x="596944" y="932613"/>
                    </a:cubicBezTo>
                    <a:cubicBezTo>
                      <a:pt x="607232" y="942190"/>
                      <a:pt x="621473" y="933823"/>
                      <a:pt x="621097" y="922789"/>
                    </a:cubicBezTo>
                    <a:cubicBezTo>
                      <a:pt x="620791" y="913875"/>
                      <a:pt x="614017" y="908629"/>
                      <a:pt x="607081" y="908583"/>
                    </a:cubicBezTo>
                    <a:close/>
                    <a:moveTo>
                      <a:pt x="611859" y="184824"/>
                    </a:moveTo>
                    <a:cubicBezTo>
                      <a:pt x="598591" y="184735"/>
                      <a:pt x="593348" y="201062"/>
                      <a:pt x="601726" y="208855"/>
                    </a:cubicBezTo>
                    <a:cubicBezTo>
                      <a:pt x="612072" y="218486"/>
                      <a:pt x="626258" y="209987"/>
                      <a:pt x="625875" y="199030"/>
                    </a:cubicBezTo>
                    <a:cubicBezTo>
                      <a:pt x="625568" y="190132"/>
                      <a:pt x="618810" y="184871"/>
                      <a:pt x="611859" y="184824"/>
                    </a:cubicBezTo>
                    <a:close/>
                    <a:moveTo>
                      <a:pt x="757694" y="366736"/>
                    </a:moveTo>
                    <a:cubicBezTo>
                      <a:pt x="744469" y="366651"/>
                      <a:pt x="739152" y="382947"/>
                      <a:pt x="747561" y="390767"/>
                    </a:cubicBezTo>
                    <a:cubicBezTo>
                      <a:pt x="757908" y="400398"/>
                      <a:pt x="772094" y="391903"/>
                      <a:pt x="771710" y="380942"/>
                    </a:cubicBezTo>
                    <a:cubicBezTo>
                      <a:pt x="771404" y="372028"/>
                      <a:pt x="764631" y="366783"/>
                      <a:pt x="757694" y="366736"/>
                    </a:cubicBezTo>
                    <a:close/>
                    <a:moveTo>
                      <a:pt x="22537" y="361882"/>
                    </a:moveTo>
                    <a:cubicBezTo>
                      <a:pt x="9300" y="361793"/>
                      <a:pt x="4003" y="378100"/>
                      <a:pt x="12404" y="385913"/>
                    </a:cubicBezTo>
                    <a:cubicBezTo>
                      <a:pt x="22746" y="395539"/>
                      <a:pt x="36928" y="387064"/>
                      <a:pt x="36553" y="376092"/>
                    </a:cubicBezTo>
                    <a:cubicBezTo>
                      <a:pt x="36243" y="367174"/>
                      <a:pt x="29473" y="361925"/>
                      <a:pt x="22537" y="361882"/>
                    </a:cubicBezTo>
                    <a:close/>
                    <a:moveTo>
                      <a:pt x="163598" y="1267548"/>
                    </a:moveTo>
                    <a:cubicBezTo>
                      <a:pt x="150385" y="1267459"/>
                      <a:pt x="145049" y="1283747"/>
                      <a:pt x="153461" y="1291579"/>
                    </a:cubicBezTo>
                    <a:cubicBezTo>
                      <a:pt x="163750" y="1301156"/>
                      <a:pt x="177990" y="1292789"/>
                      <a:pt x="177614" y="1281754"/>
                    </a:cubicBezTo>
                    <a:cubicBezTo>
                      <a:pt x="177304" y="1272841"/>
                      <a:pt x="170535" y="1267595"/>
                      <a:pt x="163598" y="1267548"/>
                    </a:cubicBezTo>
                    <a:close/>
                    <a:moveTo>
                      <a:pt x="23730" y="180939"/>
                    </a:moveTo>
                    <a:cubicBezTo>
                      <a:pt x="10470" y="180850"/>
                      <a:pt x="5215" y="197169"/>
                      <a:pt x="13597" y="204970"/>
                    </a:cubicBezTo>
                    <a:cubicBezTo>
                      <a:pt x="23939" y="214597"/>
                      <a:pt x="38122" y="206122"/>
                      <a:pt x="37746" y="195145"/>
                    </a:cubicBezTo>
                    <a:cubicBezTo>
                      <a:pt x="37440" y="186232"/>
                      <a:pt x="30667" y="180986"/>
                      <a:pt x="23730" y="180939"/>
                    </a:cubicBezTo>
                    <a:close/>
                    <a:moveTo>
                      <a:pt x="21343" y="542821"/>
                    </a:moveTo>
                    <a:cubicBezTo>
                      <a:pt x="8164" y="542735"/>
                      <a:pt x="2770" y="559000"/>
                      <a:pt x="11206" y="566851"/>
                    </a:cubicBezTo>
                    <a:cubicBezTo>
                      <a:pt x="21549" y="576478"/>
                      <a:pt x="35735" y="568003"/>
                      <a:pt x="35359" y="557030"/>
                    </a:cubicBezTo>
                    <a:cubicBezTo>
                      <a:pt x="35049" y="548094"/>
                      <a:pt x="28221" y="542867"/>
                      <a:pt x="21343" y="542821"/>
                    </a:cubicBezTo>
                    <a:close/>
                    <a:moveTo>
                      <a:pt x="162405" y="1448487"/>
                    </a:moveTo>
                    <a:cubicBezTo>
                      <a:pt x="149145" y="1448398"/>
                      <a:pt x="143890" y="1464717"/>
                      <a:pt x="152272" y="1472518"/>
                    </a:cubicBezTo>
                    <a:cubicBezTo>
                      <a:pt x="162626" y="1482152"/>
                      <a:pt x="176804" y="1473634"/>
                      <a:pt x="176421" y="1462693"/>
                    </a:cubicBezTo>
                    <a:cubicBezTo>
                      <a:pt x="176115" y="1453779"/>
                      <a:pt x="169341" y="1448534"/>
                      <a:pt x="162405" y="1448487"/>
                    </a:cubicBezTo>
                    <a:close/>
                    <a:moveTo>
                      <a:pt x="161211" y="1629430"/>
                    </a:moveTo>
                    <a:cubicBezTo>
                      <a:pt x="147943" y="1629340"/>
                      <a:pt x="142701" y="1645667"/>
                      <a:pt x="151078" y="1653460"/>
                    </a:cubicBezTo>
                    <a:cubicBezTo>
                      <a:pt x="161425" y="1663091"/>
                      <a:pt x="175611" y="1654604"/>
                      <a:pt x="175227" y="1643636"/>
                    </a:cubicBezTo>
                    <a:cubicBezTo>
                      <a:pt x="174921" y="1634722"/>
                      <a:pt x="168148" y="1629476"/>
                      <a:pt x="161211" y="1629430"/>
                    </a:cubicBezTo>
                    <a:close/>
                    <a:moveTo>
                      <a:pt x="14922" y="4068"/>
                    </a:moveTo>
                    <a:cubicBezTo>
                      <a:pt x="6374" y="11908"/>
                      <a:pt x="11578" y="28145"/>
                      <a:pt x="24738" y="28230"/>
                    </a:cubicBezTo>
                    <a:cubicBezTo>
                      <a:pt x="38002" y="28319"/>
                      <a:pt x="43249" y="11997"/>
                      <a:pt x="34871" y="4200"/>
                    </a:cubicBezTo>
                    <a:cubicBezTo>
                      <a:pt x="28481" y="-1748"/>
                      <a:pt x="20057" y="-999"/>
                      <a:pt x="14922" y="4068"/>
                    </a:cubicBezTo>
                    <a:close/>
                    <a:moveTo>
                      <a:pt x="20150" y="723759"/>
                    </a:moveTo>
                    <a:cubicBezTo>
                      <a:pt x="6913" y="723670"/>
                      <a:pt x="1616" y="739974"/>
                      <a:pt x="10017" y="747790"/>
                    </a:cubicBezTo>
                    <a:cubicBezTo>
                      <a:pt x="20363" y="757421"/>
                      <a:pt x="34549" y="748922"/>
                      <a:pt x="34166" y="737965"/>
                    </a:cubicBezTo>
                    <a:cubicBezTo>
                      <a:pt x="33859" y="729067"/>
                      <a:pt x="27101" y="723806"/>
                      <a:pt x="20150" y="723759"/>
                    </a:cubicBezTo>
                    <a:close/>
                    <a:moveTo>
                      <a:pt x="15372" y="1447518"/>
                    </a:moveTo>
                    <a:cubicBezTo>
                      <a:pt x="2154" y="1447429"/>
                      <a:pt x="-3174" y="1463720"/>
                      <a:pt x="5239" y="1471548"/>
                    </a:cubicBezTo>
                    <a:cubicBezTo>
                      <a:pt x="15527" y="1481125"/>
                      <a:pt x="29767" y="1472758"/>
                      <a:pt x="29392" y="1461728"/>
                    </a:cubicBezTo>
                    <a:cubicBezTo>
                      <a:pt x="29082" y="1452806"/>
                      <a:pt x="22312" y="1447564"/>
                      <a:pt x="15372" y="1447518"/>
                    </a:cubicBezTo>
                    <a:close/>
                    <a:moveTo>
                      <a:pt x="18956" y="904698"/>
                    </a:moveTo>
                    <a:cubicBezTo>
                      <a:pt x="5715" y="904609"/>
                      <a:pt x="426" y="920916"/>
                      <a:pt x="8819" y="928728"/>
                    </a:cubicBezTo>
                    <a:cubicBezTo>
                      <a:pt x="19173" y="938363"/>
                      <a:pt x="33352" y="929845"/>
                      <a:pt x="32968" y="918908"/>
                    </a:cubicBezTo>
                    <a:cubicBezTo>
                      <a:pt x="32666" y="909990"/>
                      <a:pt x="25889" y="904744"/>
                      <a:pt x="18956" y="904698"/>
                    </a:cubicBezTo>
                    <a:close/>
                    <a:moveTo>
                      <a:pt x="1642086" y="38920"/>
                    </a:moveTo>
                    <a:cubicBezTo>
                      <a:pt x="1655335" y="39005"/>
                      <a:pt x="1660609" y="22694"/>
                      <a:pt x="1652223" y="14889"/>
                    </a:cubicBezTo>
                    <a:cubicBezTo>
                      <a:pt x="1641927" y="5309"/>
                      <a:pt x="1627729" y="13652"/>
                      <a:pt x="1628070" y="24714"/>
                    </a:cubicBezTo>
                    <a:cubicBezTo>
                      <a:pt x="1628411" y="33662"/>
                      <a:pt x="1635196" y="38873"/>
                      <a:pt x="1642086" y="38920"/>
                    </a:cubicBezTo>
                    <a:close/>
                    <a:moveTo>
                      <a:pt x="14178" y="1628456"/>
                    </a:moveTo>
                    <a:cubicBezTo>
                      <a:pt x="918" y="1628367"/>
                      <a:pt x="-4336" y="1644686"/>
                      <a:pt x="4045" y="1652487"/>
                    </a:cubicBezTo>
                    <a:cubicBezTo>
                      <a:pt x="14333" y="1662064"/>
                      <a:pt x="28539" y="1653724"/>
                      <a:pt x="28194" y="1642662"/>
                    </a:cubicBezTo>
                    <a:cubicBezTo>
                      <a:pt x="27853" y="1633714"/>
                      <a:pt x="21068" y="1628503"/>
                      <a:pt x="14178" y="1628456"/>
                    </a:cubicBezTo>
                    <a:close/>
                    <a:moveTo>
                      <a:pt x="316603" y="363824"/>
                    </a:moveTo>
                    <a:cubicBezTo>
                      <a:pt x="303366" y="363735"/>
                      <a:pt x="298069" y="380039"/>
                      <a:pt x="306466" y="387855"/>
                    </a:cubicBezTo>
                    <a:cubicBezTo>
                      <a:pt x="316808" y="397482"/>
                      <a:pt x="330999" y="389006"/>
                      <a:pt x="330615" y="378030"/>
                    </a:cubicBezTo>
                    <a:cubicBezTo>
                      <a:pt x="330309" y="369117"/>
                      <a:pt x="323535" y="363867"/>
                      <a:pt x="316603" y="363824"/>
                    </a:cubicBezTo>
                    <a:close/>
                    <a:moveTo>
                      <a:pt x="17763" y="1085641"/>
                    </a:moveTo>
                    <a:cubicBezTo>
                      <a:pt x="4530" y="1085551"/>
                      <a:pt x="-775" y="1101855"/>
                      <a:pt x="7630" y="1109671"/>
                    </a:cubicBezTo>
                    <a:cubicBezTo>
                      <a:pt x="17972" y="1119298"/>
                      <a:pt x="32154" y="1110823"/>
                      <a:pt x="31779" y="1099846"/>
                    </a:cubicBezTo>
                    <a:cubicBezTo>
                      <a:pt x="31469" y="1090933"/>
                      <a:pt x="24695" y="1085683"/>
                      <a:pt x="17763" y="1085641"/>
                    </a:cubicBezTo>
                    <a:close/>
                    <a:moveTo>
                      <a:pt x="16569" y="1266579"/>
                    </a:moveTo>
                    <a:cubicBezTo>
                      <a:pt x="3324" y="1266490"/>
                      <a:pt x="-1961" y="1282801"/>
                      <a:pt x="6436" y="1290610"/>
                    </a:cubicBezTo>
                    <a:cubicBezTo>
                      <a:pt x="16778" y="1300237"/>
                      <a:pt x="30961" y="1291761"/>
                      <a:pt x="30585" y="1280789"/>
                    </a:cubicBezTo>
                    <a:cubicBezTo>
                      <a:pt x="30275" y="1271871"/>
                      <a:pt x="23502" y="1266626"/>
                      <a:pt x="16569" y="1266579"/>
                    </a:cubicBezTo>
                    <a:close/>
                    <a:moveTo>
                      <a:pt x="308245" y="1630399"/>
                    </a:moveTo>
                    <a:cubicBezTo>
                      <a:pt x="295008" y="1630310"/>
                      <a:pt x="289714" y="1646617"/>
                      <a:pt x="298111" y="1654429"/>
                    </a:cubicBezTo>
                    <a:cubicBezTo>
                      <a:pt x="308454" y="1664056"/>
                      <a:pt x="322636" y="1655581"/>
                      <a:pt x="322260" y="1644609"/>
                    </a:cubicBezTo>
                    <a:cubicBezTo>
                      <a:pt x="321950" y="1635691"/>
                      <a:pt x="315177" y="1630445"/>
                      <a:pt x="308245" y="1630399"/>
                    </a:cubicBezTo>
                    <a:close/>
                    <a:moveTo>
                      <a:pt x="311825" y="1087579"/>
                    </a:moveTo>
                    <a:cubicBezTo>
                      <a:pt x="298611" y="1087494"/>
                      <a:pt x="293275" y="1103778"/>
                      <a:pt x="301688" y="1111610"/>
                    </a:cubicBezTo>
                    <a:cubicBezTo>
                      <a:pt x="312030" y="1121237"/>
                      <a:pt x="326217" y="1112761"/>
                      <a:pt x="325841" y="1101785"/>
                    </a:cubicBezTo>
                    <a:cubicBezTo>
                      <a:pt x="325531" y="1092875"/>
                      <a:pt x="318761" y="1087626"/>
                      <a:pt x="311825" y="1087579"/>
                    </a:cubicBezTo>
                    <a:close/>
                    <a:moveTo>
                      <a:pt x="309438" y="1449460"/>
                    </a:moveTo>
                    <a:cubicBezTo>
                      <a:pt x="296201" y="1449371"/>
                      <a:pt x="290904" y="1465675"/>
                      <a:pt x="299301" y="1473491"/>
                    </a:cubicBezTo>
                    <a:cubicBezTo>
                      <a:pt x="309647" y="1483122"/>
                      <a:pt x="323834" y="1474635"/>
                      <a:pt x="323450" y="1463666"/>
                    </a:cubicBezTo>
                    <a:cubicBezTo>
                      <a:pt x="323148" y="1454753"/>
                      <a:pt x="316370" y="1449507"/>
                      <a:pt x="309438" y="1449460"/>
                    </a:cubicBezTo>
                    <a:close/>
                    <a:moveTo>
                      <a:pt x="310632" y="1268522"/>
                    </a:moveTo>
                    <a:cubicBezTo>
                      <a:pt x="297364" y="1268432"/>
                      <a:pt x="292121" y="1284759"/>
                      <a:pt x="300498" y="1292552"/>
                    </a:cubicBezTo>
                    <a:cubicBezTo>
                      <a:pt x="310852" y="1302187"/>
                      <a:pt x="325031" y="1293669"/>
                      <a:pt x="324647" y="1282731"/>
                    </a:cubicBezTo>
                    <a:cubicBezTo>
                      <a:pt x="324341" y="1273829"/>
                      <a:pt x="317583" y="1268568"/>
                      <a:pt x="310632" y="1268522"/>
                    </a:cubicBezTo>
                    <a:close/>
                    <a:moveTo>
                      <a:pt x="315406" y="544763"/>
                    </a:moveTo>
                    <a:cubicBezTo>
                      <a:pt x="302169" y="544674"/>
                      <a:pt x="296871" y="560977"/>
                      <a:pt x="305272" y="568794"/>
                    </a:cubicBezTo>
                    <a:cubicBezTo>
                      <a:pt x="315626" y="578428"/>
                      <a:pt x="329805" y="569910"/>
                      <a:pt x="329421" y="558969"/>
                    </a:cubicBezTo>
                    <a:cubicBezTo>
                      <a:pt x="329115" y="550071"/>
                      <a:pt x="322357" y="544810"/>
                      <a:pt x="315406" y="544763"/>
                    </a:cubicBezTo>
                    <a:close/>
                    <a:moveTo>
                      <a:pt x="314212" y="725702"/>
                    </a:moveTo>
                    <a:cubicBezTo>
                      <a:pt x="300979" y="725613"/>
                      <a:pt x="295678" y="741916"/>
                      <a:pt x="304079" y="749732"/>
                    </a:cubicBezTo>
                    <a:cubicBezTo>
                      <a:pt x="314425" y="759363"/>
                      <a:pt x="328612" y="750876"/>
                      <a:pt x="328228" y="739911"/>
                    </a:cubicBezTo>
                    <a:cubicBezTo>
                      <a:pt x="327922" y="730994"/>
                      <a:pt x="321148" y="725748"/>
                      <a:pt x="314212" y="725702"/>
                    </a:cubicBezTo>
                    <a:close/>
                    <a:moveTo>
                      <a:pt x="313019" y="906640"/>
                    </a:moveTo>
                    <a:cubicBezTo>
                      <a:pt x="299785" y="906551"/>
                      <a:pt x="294484" y="922859"/>
                      <a:pt x="302885" y="930671"/>
                    </a:cubicBezTo>
                    <a:cubicBezTo>
                      <a:pt x="313228" y="940298"/>
                      <a:pt x="327410" y="931822"/>
                      <a:pt x="327034" y="920850"/>
                    </a:cubicBezTo>
                    <a:cubicBezTo>
                      <a:pt x="326728" y="911933"/>
                      <a:pt x="319955" y="906687"/>
                      <a:pt x="313019" y="906640"/>
                    </a:cubicBezTo>
                    <a:close/>
                    <a:moveTo>
                      <a:pt x="164792" y="1086610"/>
                    </a:moveTo>
                    <a:cubicBezTo>
                      <a:pt x="151559" y="1086521"/>
                      <a:pt x="146258" y="1102828"/>
                      <a:pt x="154655" y="1110640"/>
                    </a:cubicBezTo>
                    <a:cubicBezTo>
                      <a:pt x="164997" y="1120267"/>
                      <a:pt x="179180" y="1111792"/>
                      <a:pt x="178804" y="1100820"/>
                    </a:cubicBezTo>
                    <a:cubicBezTo>
                      <a:pt x="178502" y="1091902"/>
                      <a:pt x="171728" y="1086656"/>
                      <a:pt x="164792" y="1086610"/>
                    </a:cubicBezTo>
                    <a:close/>
                    <a:moveTo>
                      <a:pt x="167179" y="724732"/>
                    </a:moveTo>
                    <a:cubicBezTo>
                      <a:pt x="153911" y="724643"/>
                      <a:pt x="148668" y="740970"/>
                      <a:pt x="157046" y="748763"/>
                    </a:cubicBezTo>
                    <a:cubicBezTo>
                      <a:pt x="167400" y="758398"/>
                      <a:pt x="181578" y="749880"/>
                      <a:pt x="181195" y="738938"/>
                    </a:cubicBezTo>
                    <a:cubicBezTo>
                      <a:pt x="180889" y="730025"/>
                      <a:pt x="174115" y="724775"/>
                      <a:pt x="167179" y="724732"/>
                    </a:cubicBezTo>
                    <a:close/>
                    <a:moveTo>
                      <a:pt x="165985" y="905671"/>
                    </a:moveTo>
                    <a:cubicBezTo>
                      <a:pt x="152752" y="905582"/>
                      <a:pt x="147451" y="921885"/>
                      <a:pt x="155852" y="929702"/>
                    </a:cubicBezTo>
                    <a:cubicBezTo>
                      <a:pt x="166199" y="939333"/>
                      <a:pt x="180385" y="930845"/>
                      <a:pt x="180001" y="919877"/>
                    </a:cubicBezTo>
                    <a:cubicBezTo>
                      <a:pt x="179695" y="910963"/>
                      <a:pt x="172922" y="905718"/>
                      <a:pt x="165985" y="905671"/>
                    </a:cubicBezTo>
                    <a:close/>
                    <a:moveTo>
                      <a:pt x="168376" y="543790"/>
                    </a:moveTo>
                    <a:cubicBezTo>
                      <a:pt x="155108" y="543701"/>
                      <a:pt x="149865" y="560027"/>
                      <a:pt x="158243" y="567821"/>
                    </a:cubicBezTo>
                    <a:cubicBezTo>
                      <a:pt x="168597" y="577455"/>
                      <a:pt x="182776" y="568937"/>
                      <a:pt x="182392" y="557996"/>
                    </a:cubicBezTo>
                    <a:cubicBezTo>
                      <a:pt x="182082" y="549098"/>
                      <a:pt x="175324" y="543836"/>
                      <a:pt x="168376" y="543790"/>
                    </a:cubicBezTo>
                    <a:close/>
                    <a:moveTo>
                      <a:pt x="169570" y="362851"/>
                    </a:moveTo>
                    <a:cubicBezTo>
                      <a:pt x="156337" y="362762"/>
                      <a:pt x="151036" y="379066"/>
                      <a:pt x="159433" y="386882"/>
                    </a:cubicBezTo>
                    <a:cubicBezTo>
                      <a:pt x="169783" y="396513"/>
                      <a:pt x="183958" y="388022"/>
                      <a:pt x="183586" y="377057"/>
                    </a:cubicBezTo>
                    <a:cubicBezTo>
                      <a:pt x="183276" y="368144"/>
                      <a:pt x="176502" y="362898"/>
                      <a:pt x="169570" y="362851"/>
                    </a:cubicBezTo>
                    <a:close/>
                    <a:moveTo>
                      <a:pt x="171957" y="974"/>
                    </a:moveTo>
                    <a:cubicBezTo>
                      <a:pt x="158720" y="885"/>
                      <a:pt x="153423" y="17188"/>
                      <a:pt x="161824" y="25005"/>
                    </a:cubicBezTo>
                    <a:cubicBezTo>
                      <a:pt x="172166" y="34631"/>
                      <a:pt x="186349" y="26156"/>
                      <a:pt x="185973" y="15180"/>
                    </a:cubicBezTo>
                    <a:cubicBezTo>
                      <a:pt x="185667" y="6266"/>
                      <a:pt x="178893" y="1017"/>
                      <a:pt x="171957" y="974"/>
                    </a:cubicBezTo>
                    <a:close/>
                    <a:moveTo>
                      <a:pt x="170763" y="181913"/>
                    </a:moveTo>
                    <a:cubicBezTo>
                      <a:pt x="157530" y="181823"/>
                      <a:pt x="152225" y="198127"/>
                      <a:pt x="160630" y="205943"/>
                    </a:cubicBezTo>
                    <a:cubicBezTo>
                      <a:pt x="170973" y="215570"/>
                      <a:pt x="185155" y="207095"/>
                      <a:pt x="184779" y="196122"/>
                    </a:cubicBezTo>
                    <a:cubicBezTo>
                      <a:pt x="184473" y="187205"/>
                      <a:pt x="177700" y="181959"/>
                      <a:pt x="170763" y="181913"/>
                    </a:cubicBezTo>
                    <a:close/>
                    <a:moveTo>
                      <a:pt x="1489275" y="914410"/>
                    </a:moveTo>
                    <a:cubicBezTo>
                      <a:pt x="1476097" y="914325"/>
                      <a:pt x="1470703" y="930590"/>
                      <a:pt x="1479138" y="938441"/>
                    </a:cubicBezTo>
                    <a:cubicBezTo>
                      <a:pt x="1489481" y="948068"/>
                      <a:pt x="1503671" y="939592"/>
                      <a:pt x="1503287" y="928616"/>
                    </a:cubicBezTo>
                    <a:cubicBezTo>
                      <a:pt x="1502981" y="919702"/>
                      <a:pt x="1496208" y="914457"/>
                      <a:pt x="1489275" y="914410"/>
                    </a:cubicBezTo>
                    <a:close/>
                    <a:moveTo>
                      <a:pt x="1347016" y="189682"/>
                    </a:moveTo>
                    <a:cubicBezTo>
                      <a:pt x="1333772" y="189597"/>
                      <a:pt x="1328490" y="205901"/>
                      <a:pt x="1336883" y="213713"/>
                    </a:cubicBezTo>
                    <a:cubicBezTo>
                      <a:pt x="1347171" y="223290"/>
                      <a:pt x="1361412" y="214923"/>
                      <a:pt x="1361036" y="203892"/>
                    </a:cubicBezTo>
                    <a:cubicBezTo>
                      <a:pt x="1360722" y="194971"/>
                      <a:pt x="1353953" y="189729"/>
                      <a:pt x="1347016" y="189682"/>
                    </a:cubicBezTo>
                    <a:close/>
                    <a:moveTo>
                      <a:pt x="1348210" y="8744"/>
                    </a:moveTo>
                    <a:cubicBezTo>
                      <a:pt x="1334969" y="8655"/>
                      <a:pt x="1329680" y="24966"/>
                      <a:pt x="1338077" y="32774"/>
                    </a:cubicBezTo>
                    <a:cubicBezTo>
                      <a:pt x="1348419" y="42401"/>
                      <a:pt x="1362602" y="33926"/>
                      <a:pt x="1362226" y="22954"/>
                    </a:cubicBezTo>
                    <a:cubicBezTo>
                      <a:pt x="1361920" y="14036"/>
                      <a:pt x="1355146" y="8786"/>
                      <a:pt x="1348210" y="8744"/>
                    </a:cubicBezTo>
                    <a:close/>
                    <a:moveTo>
                      <a:pt x="1345823" y="370621"/>
                    </a:moveTo>
                    <a:cubicBezTo>
                      <a:pt x="1332586" y="370532"/>
                      <a:pt x="1327289" y="386835"/>
                      <a:pt x="1335690" y="394652"/>
                    </a:cubicBezTo>
                    <a:cubicBezTo>
                      <a:pt x="1346032" y="404279"/>
                      <a:pt x="1360222" y="395795"/>
                      <a:pt x="1359839" y="384827"/>
                    </a:cubicBezTo>
                    <a:cubicBezTo>
                      <a:pt x="1359533" y="375913"/>
                      <a:pt x="1352759" y="370668"/>
                      <a:pt x="1345823" y="370621"/>
                    </a:cubicBezTo>
                    <a:close/>
                    <a:moveTo>
                      <a:pt x="1344629" y="551560"/>
                    </a:moveTo>
                    <a:cubicBezTo>
                      <a:pt x="1331361" y="551471"/>
                      <a:pt x="1326118" y="567797"/>
                      <a:pt x="1334496" y="575590"/>
                    </a:cubicBezTo>
                    <a:cubicBezTo>
                      <a:pt x="1344842" y="585221"/>
                      <a:pt x="1359029" y="576734"/>
                      <a:pt x="1358645" y="565769"/>
                    </a:cubicBezTo>
                    <a:cubicBezTo>
                      <a:pt x="1358339" y="556852"/>
                      <a:pt x="1351566" y="551606"/>
                      <a:pt x="1344629" y="551560"/>
                    </a:cubicBezTo>
                    <a:close/>
                    <a:moveTo>
                      <a:pt x="1486885" y="1276291"/>
                    </a:moveTo>
                    <a:cubicBezTo>
                      <a:pt x="1473648" y="1276202"/>
                      <a:pt x="1468354" y="1292509"/>
                      <a:pt x="1476751" y="1300322"/>
                    </a:cubicBezTo>
                    <a:cubicBezTo>
                      <a:pt x="1487098" y="1309953"/>
                      <a:pt x="1501284" y="1301466"/>
                      <a:pt x="1500900" y="1290497"/>
                    </a:cubicBezTo>
                    <a:cubicBezTo>
                      <a:pt x="1500594" y="1281584"/>
                      <a:pt x="1493821" y="1276338"/>
                      <a:pt x="1486885" y="1276291"/>
                    </a:cubicBezTo>
                    <a:close/>
                    <a:moveTo>
                      <a:pt x="1484498" y="1638169"/>
                    </a:moveTo>
                    <a:cubicBezTo>
                      <a:pt x="1471268" y="1638080"/>
                      <a:pt x="1465960" y="1654383"/>
                      <a:pt x="1474364" y="1662199"/>
                    </a:cubicBezTo>
                    <a:cubicBezTo>
                      <a:pt x="1484719" y="1671842"/>
                      <a:pt x="1498889" y="1663316"/>
                      <a:pt x="1498513" y="1652378"/>
                    </a:cubicBezTo>
                    <a:cubicBezTo>
                      <a:pt x="1498207" y="1643461"/>
                      <a:pt x="1491434" y="1638215"/>
                      <a:pt x="1484498" y="1638169"/>
                    </a:cubicBezTo>
                    <a:close/>
                    <a:moveTo>
                      <a:pt x="1485691" y="1457230"/>
                    </a:moveTo>
                    <a:cubicBezTo>
                      <a:pt x="1472454" y="1457141"/>
                      <a:pt x="1467157" y="1473448"/>
                      <a:pt x="1475558" y="1481261"/>
                    </a:cubicBezTo>
                    <a:cubicBezTo>
                      <a:pt x="1485900" y="1490888"/>
                      <a:pt x="1500083" y="1482412"/>
                      <a:pt x="1499707" y="1471436"/>
                    </a:cubicBezTo>
                    <a:cubicBezTo>
                      <a:pt x="1499401" y="1462522"/>
                      <a:pt x="1492627" y="1457277"/>
                      <a:pt x="1485691" y="1457230"/>
                    </a:cubicBezTo>
                    <a:close/>
                    <a:moveTo>
                      <a:pt x="1339852" y="1275318"/>
                    </a:moveTo>
                    <a:cubicBezTo>
                      <a:pt x="1326591" y="1275229"/>
                      <a:pt x="1321337" y="1291548"/>
                      <a:pt x="1329718" y="1299349"/>
                    </a:cubicBezTo>
                    <a:cubicBezTo>
                      <a:pt x="1340072" y="1308984"/>
                      <a:pt x="1354251" y="1300465"/>
                      <a:pt x="1353867" y="1289524"/>
                    </a:cubicBezTo>
                    <a:cubicBezTo>
                      <a:pt x="1353561" y="1280626"/>
                      <a:pt x="1346803" y="1275365"/>
                      <a:pt x="1339852" y="1275318"/>
                    </a:cubicBezTo>
                    <a:close/>
                    <a:moveTo>
                      <a:pt x="1488078" y="1095353"/>
                    </a:moveTo>
                    <a:cubicBezTo>
                      <a:pt x="1474845" y="1095264"/>
                      <a:pt x="1469544" y="1111567"/>
                      <a:pt x="1477945" y="1119383"/>
                    </a:cubicBezTo>
                    <a:cubicBezTo>
                      <a:pt x="1488299" y="1129018"/>
                      <a:pt x="1502478" y="1120500"/>
                      <a:pt x="1502094" y="1109559"/>
                    </a:cubicBezTo>
                    <a:cubicBezTo>
                      <a:pt x="1501788" y="1100657"/>
                      <a:pt x="1495030" y="1095395"/>
                      <a:pt x="1488078" y="1095353"/>
                    </a:cubicBezTo>
                    <a:close/>
                    <a:moveTo>
                      <a:pt x="1338658" y="1456257"/>
                    </a:moveTo>
                    <a:cubicBezTo>
                      <a:pt x="1325421" y="1456168"/>
                      <a:pt x="1320124" y="1472475"/>
                      <a:pt x="1328525" y="1480287"/>
                    </a:cubicBezTo>
                    <a:cubicBezTo>
                      <a:pt x="1338871" y="1489918"/>
                      <a:pt x="1353057" y="1481431"/>
                      <a:pt x="1352674" y="1470467"/>
                    </a:cubicBezTo>
                    <a:cubicBezTo>
                      <a:pt x="1352368" y="1461553"/>
                      <a:pt x="1345594" y="1456303"/>
                      <a:pt x="1338658" y="1456257"/>
                    </a:cubicBezTo>
                    <a:close/>
                    <a:moveTo>
                      <a:pt x="1337465" y="1637199"/>
                    </a:moveTo>
                    <a:cubicBezTo>
                      <a:pt x="1324227" y="1637110"/>
                      <a:pt x="1318930" y="1653417"/>
                      <a:pt x="1327331" y="1661230"/>
                    </a:cubicBezTo>
                    <a:cubicBezTo>
                      <a:pt x="1337674" y="1670857"/>
                      <a:pt x="1351856" y="1662381"/>
                      <a:pt x="1351480" y="1651405"/>
                    </a:cubicBezTo>
                    <a:cubicBezTo>
                      <a:pt x="1351174" y="1642492"/>
                      <a:pt x="1344401" y="1637246"/>
                      <a:pt x="1337465" y="1637199"/>
                    </a:cubicBezTo>
                    <a:close/>
                    <a:moveTo>
                      <a:pt x="1343436" y="732502"/>
                    </a:moveTo>
                    <a:cubicBezTo>
                      <a:pt x="1330203" y="732413"/>
                      <a:pt x="1324902" y="748717"/>
                      <a:pt x="1333303" y="756533"/>
                    </a:cubicBezTo>
                    <a:cubicBezTo>
                      <a:pt x="1343645" y="766160"/>
                      <a:pt x="1357828" y="757684"/>
                      <a:pt x="1357452" y="746708"/>
                    </a:cubicBezTo>
                    <a:cubicBezTo>
                      <a:pt x="1357146" y="737795"/>
                      <a:pt x="1350368" y="732545"/>
                      <a:pt x="1343436" y="732502"/>
                    </a:cubicBezTo>
                    <a:close/>
                    <a:moveTo>
                      <a:pt x="1341049" y="1094380"/>
                    </a:moveTo>
                    <a:cubicBezTo>
                      <a:pt x="1327812" y="1094290"/>
                      <a:pt x="1322511" y="1110594"/>
                      <a:pt x="1330912" y="1118410"/>
                    </a:cubicBezTo>
                    <a:cubicBezTo>
                      <a:pt x="1341254" y="1128037"/>
                      <a:pt x="1355444" y="1119562"/>
                      <a:pt x="1355061" y="1108589"/>
                    </a:cubicBezTo>
                    <a:cubicBezTo>
                      <a:pt x="1354755" y="1099672"/>
                      <a:pt x="1347981" y="1094426"/>
                      <a:pt x="1341049" y="1094380"/>
                    </a:cubicBezTo>
                    <a:close/>
                    <a:moveTo>
                      <a:pt x="1342242" y="913441"/>
                    </a:moveTo>
                    <a:cubicBezTo>
                      <a:pt x="1329025" y="913356"/>
                      <a:pt x="1323697" y="929647"/>
                      <a:pt x="1332105" y="937471"/>
                    </a:cubicBezTo>
                    <a:cubicBezTo>
                      <a:pt x="1342456" y="947102"/>
                      <a:pt x="1356630" y="938611"/>
                      <a:pt x="1356258" y="927651"/>
                    </a:cubicBezTo>
                    <a:cubicBezTo>
                      <a:pt x="1355948" y="918714"/>
                      <a:pt x="1349117" y="913484"/>
                      <a:pt x="1342242" y="913441"/>
                    </a:cubicBezTo>
                    <a:close/>
                    <a:moveTo>
                      <a:pt x="1495243" y="9713"/>
                    </a:moveTo>
                    <a:cubicBezTo>
                      <a:pt x="1482029" y="9624"/>
                      <a:pt x="1476693" y="25912"/>
                      <a:pt x="1485106" y="33744"/>
                    </a:cubicBezTo>
                    <a:cubicBezTo>
                      <a:pt x="1495448" y="43371"/>
                      <a:pt x="1509635" y="34895"/>
                      <a:pt x="1509259" y="23919"/>
                    </a:cubicBezTo>
                    <a:cubicBezTo>
                      <a:pt x="1508949" y="15005"/>
                      <a:pt x="1502179" y="9760"/>
                      <a:pt x="1495243" y="9713"/>
                    </a:cubicBezTo>
                    <a:close/>
                    <a:moveTo>
                      <a:pt x="1636305" y="915383"/>
                    </a:moveTo>
                    <a:cubicBezTo>
                      <a:pt x="1623037" y="915294"/>
                      <a:pt x="1617794" y="931621"/>
                      <a:pt x="1626172" y="939414"/>
                    </a:cubicBezTo>
                    <a:cubicBezTo>
                      <a:pt x="1636526" y="949049"/>
                      <a:pt x="1650704" y="940531"/>
                      <a:pt x="1650321" y="929593"/>
                    </a:cubicBezTo>
                    <a:cubicBezTo>
                      <a:pt x="1650014" y="920691"/>
                      <a:pt x="1643256" y="915430"/>
                      <a:pt x="1636305" y="915383"/>
                    </a:cubicBezTo>
                    <a:close/>
                    <a:moveTo>
                      <a:pt x="1637498" y="734445"/>
                    </a:moveTo>
                    <a:cubicBezTo>
                      <a:pt x="1624261" y="734356"/>
                      <a:pt x="1618964" y="750659"/>
                      <a:pt x="1627361" y="758475"/>
                    </a:cubicBezTo>
                    <a:cubicBezTo>
                      <a:pt x="1637711" y="768106"/>
                      <a:pt x="1651886" y="759615"/>
                      <a:pt x="1651514" y="748651"/>
                    </a:cubicBezTo>
                    <a:cubicBezTo>
                      <a:pt x="1651204" y="739737"/>
                      <a:pt x="1644434" y="734487"/>
                      <a:pt x="1637498" y="734445"/>
                    </a:cubicBezTo>
                    <a:close/>
                    <a:moveTo>
                      <a:pt x="1635111" y="1096322"/>
                    </a:moveTo>
                    <a:cubicBezTo>
                      <a:pt x="1621874" y="1096233"/>
                      <a:pt x="1616577" y="1112536"/>
                      <a:pt x="1624978" y="1120353"/>
                    </a:cubicBezTo>
                    <a:cubicBezTo>
                      <a:pt x="1635332" y="1129987"/>
                      <a:pt x="1649511" y="1121469"/>
                      <a:pt x="1649127" y="1110528"/>
                    </a:cubicBezTo>
                    <a:cubicBezTo>
                      <a:pt x="1648821" y="1101614"/>
                      <a:pt x="1642047" y="1096369"/>
                      <a:pt x="1635111" y="1096322"/>
                    </a:cubicBezTo>
                    <a:close/>
                    <a:moveTo>
                      <a:pt x="1633918" y="1277261"/>
                    </a:moveTo>
                    <a:cubicBezTo>
                      <a:pt x="1620685" y="1277172"/>
                      <a:pt x="1615383" y="1293475"/>
                      <a:pt x="1623785" y="1301291"/>
                    </a:cubicBezTo>
                    <a:cubicBezTo>
                      <a:pt x="1634127" y="1310918"/>
                      <a:pt x="1648309" y="1302443"/>
                      <a:pt x="1647934" y="1291470"/>
                    </a:cubicBezTo>
                    <a:cubicBezTo>
                      <a:pt x="1647627" y="1282553"/>
                      <a:pt x="1640850" y="1277307"/>
                      <a:pt x="1633918" y="1277261"/>
                    </a:cubicBezTo>
                    <a:close/>
                    <a:moveTo>
                      <a:pt x="1641079" y="191625"/>
                    </a:moveTo>
                    <a:cubicBezTo>
                      <a:pt x="1627842" y="191536"/>
                      <a:pt x="1622545" y="207839"/>
                      <a:pt x="1630946" y="215655"/>
                    </a:cubicBezTo>
                    <a:cubicBezTo>
                      <a:pt x="1641292" y="225286"/>
                      <a:pt x="1655478" y="216799"/>
                      <a:pt x="1655095" y="205831"/>
                    </a:cubicBezTo>
                    <a:cubicBezTo>
                      <a:pt x="1654788" y="196917"/>
                      <a:pt x="1648015" y="191671"/>
                      <a:pt x="1641079" y="191625"/>
                    </a:cubicBezTo>
                    <a:close/>
                    <a:moveTo>
                      <a:pt x="1638692" y="553502"/>
                    </a:moveTo>
                    <a:cubicBezTo>
                      <a:pt x="1625458" y="553413"/>
                      <a:pt x="1620158" y="569720"/>
                      <a:pt x="1628559" y="577533"/>
                    </a:cubicBezTo>
                    <a:cubicBezTo>
                      <a:pt x="1638901" y="587160"/>
                      <a:pt x="1653083" y="578684"/>
                      <a:pt x="1652708" y="567712"/>
                    </a:cubicBezTo>
                    <a:cubicBezTo>
                      <a:pt x="1652401" y="558795"/>
                      <a:pt x="1645628" y="553549"/>
                      <a:pt x="1638692" y="553502"/>
                    </a:cubicBezTo>
                    <a:close/>
                    <a:moveTo>
                      <a:pt x="1639885" y="372564"/>
                    </a:moveTo>
                    <a:cubicBezTo>
                      <a:pt x="1626625" y="372474"/>
                      <a:pt x="1621370" y="388793"/>
                      <a:pt x="1629748" y="396594"/>
                    </a:cubicBezTo>
                    <a:cubicBezTo>
                      <a:pt x="1640090" y="406221"/>
                      <a:pt x="1654273" y="397746"/>
                      <a:pt x="1653897" y="386769"/>
                    </a:cubicBezTo>
                    <a:cubicBezTo>
                      <a:pt x="1653595" y="377856"/>
                      <a:pt x="1646821" y="372610"/>
                      <a:pt x="1639885" y="372564"/>
                    </a:cubicBezTo>
                    <a:close/>
                    <a:moveTo>
                      <a:pt x="1492856" y="371594"/>
                    </a:moveTo>
                    <a:cubicBezTo>
                      <a:pt x="1479596" y="371505"/>
                      <a:pt x="1474341" y="387824"/>
                      <a:pt x="1482723" y="395625"/>
                    </a:cubicBezTo>
                    <a:cubicBezTo>
                      <a:pt x="1493077" y="405263"/>
                      <a:pt x="1507255" y="396749"/>
                      <a:pt x="1506872" y="385800"/>
                    </a:cubicBezTo>
                    <a:cubicBezTo>
                      <a:pt x="1506562" y="376887"/>
                      <a:pt x="1499788" y="371637"/>
                      <a:pt x="1492856" y="371594"/>
                    </a:cubicBezTo>
                    <a:close/>
                    <a:moveTo>
                      <a:pt x="1632724" y="1458199"/>
                    </a:moveTo>
                    <a:cubicBezTo>
                      <a:pt x="1619483" y="1458110"/>
                      <a:pt x="1614194" y="1474421"/>
                      <a:pt x="1622591" y="1482230"/>
                    </a:cubicBezTo>
                    <a:cubicBezTo>
                      <a:pt x="1632933" y="1491857"/>
                      <a:pt x="1647116" y="1483381"/>
                      <a:pt x="1646740" y="1472409"/>
                    </a:cubicBezTo>
                    <a:cubicBezTo>
                      <a:pt x="1646434" y="1463492"/>
                      <a:pt x="1639656" y="1458246"/>
                      <a:pt x="1632724" y="1458199"/>
                    </a:cubicBezTo>
                    <a:close/>
                    <a:moveTo>
                      <a:pt x="1491662" y="552533"/>
                    </a:moveTo>
                    <a:cubicBezTo>
                      <a:pt x="1478425" y="552444"/>
                      <a:pt x="1473132" y="568751"/>
                      <a:pt x="1481529" y="576563"/>
                    </a:cubicBezTo>
                    <a:cubicBezTo>
                      <a:pt x="1491872" y="586190"/>
                      <a:pt x="1506054" y="577715"/>
                      <a:pt x="1505678" y="566739"/>
                    </a:cubicBezTo>
                    <a:cubicBezTo>
                      <a:pt x="1505368" y="557825"/>
                      <a:pt x="1498595" y="552579"/>
                      <a:pt x="1491662" y="552533"/>
                    </a:cubicBezTo>
                    <a:close/>
                    <a:moveTo>
                      <a:pt x="1494049" y="190652"/>
                    </a:moveTo>
                    <a:cubicBezTo>
                      <a:pt x="1480812" y="190566"/>
                      <a:pt x="1475515" y="206866"/>
                      <a:pt x="1483912" y="214682"/>
                    </a:cubicBezTo>
                    <a:cubicBezTo>
                      <a:pt x="1494266" y="224317"/>
                      <a:pt x="1508445" y="215799"/>
                      <a:pt x="1508061" y="204858"/>
                    </a:cubicBezTo>
                    <a:cubicBezTo>
                      <a:pt x="1507759" y="195960"/>
                      <a:pt x="1500997" y="190698"/>
                      <a:pt x="1494049" y="190652"/>
                    </a:cubicBezTo>
                    <a:close/>
                    <a:moveTo>
                      <a:pt x="1490469" y="733472"/>
                    </a:moveTo>
                    <a:cubicBezTo>
                      <a:pt x="1477240" y="733382"/>
                      <a:pt x="1471931" y="749686"/>
                      <a:pt x="1480332" y="757502"/>
                    </a:cubicBezTo>
                    <a:cubicBezTo>
                      <a:pt x="1490682" y="767133"/>
                      <a:pt x="1504857" y="758642"/>
                      <a:pt x="1504485" y="747681"/>
                    </a:cubicBezTo>
                    <a:cubicBezTo>
                      <a:pt x="1504171" y="738748"/>
                      <a:pt x="1497343" y="733518"/>
                      <a:pt x="1490469" y="733472"/>
                    </a:cubicBezTo>
                    <a:close/>
                    <a:moveTo>
                      <a:pt x="1631527" y="1639142"/>
                    </a:moveTo>
                    <a:cubicBezTo>
                      <a:pt x="1618286" y="1639053"/>
                      <a:pt x="1612996" y="1655360"/>
                      <a:pt x="1621394" y="1663172"/>
                    </a:cubicBezTo>
                    <a:cubicBezTo>
                      <a:pt x="1631682" y="1672749"/>
                      <a:pt x="1645884" y="1664417"/>
                      <a:pt x="1645547" y="1653348"/>
                    </a:cubicBezTo>
                    <a:cubicBezTo>
                      <a:pt x="1645202" y="1644395"/>
                      <a:pt x="1638420" y="1639185"/>
                      <a:pt x="1631527" y="1639142"/>
                    </a:cubicBezTo>
                    <a:close/>
                    <a:moveTo>
                      <a:pt x="1201181" y="7771"/>
                    </a:moveTo>
                    <a:cubicBezTo>
                      <a:pt x="1187947" y="7681"/>
                      <a:pt x="1182643" y="23989"/>
                      <a:pt x="1191048" y="31801"/>
                    </a:cubicBezTo>
                    <a:cubicBezTo>
                      <a:pt x="1201390" y="41428"/>
                      <a:pt x="1215572" y="32953"/>
                      <a:pt x="1215197" y="21976"/>
                    </a:cubicBezTo>
                    <a:cubicBezTo>
                      <a:pt x="1214887" y="13063"/>
                      <a:pt x="1208113" y="7817"/>
                      <a:pt x="1201181" y="7771"/>
                    </a:cubicBezTo>
                    <a:close/>
                    <a:moveTo>
                      <a:pt x="1049370" y="730560"/>
                    </a:moveTo>
                    <a:cubicBezTo>
                      <a:pt x="1036133" y="730471"/>
                      <a:pt x="1030836" y="746774"/>
                      <a:pt x="1039237" y="754590"/>
                    </a:cubicBezTo>
                    <a:cubicBezTo>
                      <a:pt x="1049579" y="764217"/>
                      <a:pt x="1063769" y="755738"/>
                      <a:pt x="1063386" y="744766"/>
                    </a:cubicBezTo>
                    <a:cubicBezTo>
                      <a:pt x="1063079" y="735848"/>
                      <a:pt x="1056306" y="730602"/>
                      <a:pt x="1049370" y="730560"/>
                    </a:cubicBezTo>
                    <a:close/>
                    <a:moveTo>
                      <a:pt x="907114" y="5828"/>
                    </a:moveTo>
                    <a:cubicBezTo>
                      <a:pt x="893854" y="5739"/>
                      <a:pt x="888600" y="22058"/>
                      <a:pt x="896981" y="29859"/>
                    </a:cubicBezTo>
                    <a:cubicBezTo>
                      <a:pt x="907335" y="39493"/>
                      <a:pt x="921514" y="30975"/>
                      <a:pt x="921130" y="20038"/>
                    </a:cubicBezTo>
                    <a:cubicBezTo>
                      <a:pt x="920824" y="11120"/>
                      <a:pt x="914051" y="5875"/>
                      <a:pt x="907114" y="5828"/>
                    </a:cubicBezTo>
                    <a:close/>
                    <a:moveTo>
                      <a:pt x="1199987" y="188709"/>
                    </a:moveTo>
                    <a:cubicBezTo>
                      <a:pt x="1186742" y="188624"/>
                      <a:pt x="1181461" y="204931"/>
                      <a:pt x="1189854" y="212744"/>
                    </a:cubicBezTo>
                    <a:cubicBezTo>
                      <a:pt x="1200193" y="222371"/>
                      <a:pt x="1214379" y="213899"/>
                      <a:pt x="1214003" y="202919"/>
                    </a:cubicBezTo>
                    <a:cubicBezTo>
                      <a:pt x="1213693" y="194002"/>
                      <a:pt x="1206920" y="188756"/>
                      <a:pt x="1199987" y="188709"/>
                    </a:cubicBezTo>
                    <a:close/>
                    <a:moveTo>
                      <a:pt x="1046983" y="1092437"/>
                    </a:moveTo>
                    <a:cubicBezTo>
                      <a:pt x="1033749" y="1092348"/>
                      <a:pt x="1028445" y="1108651"/>
                      <a:pt x="1036850" y="1116468"/>
                    </a:cubicBezTo>
                    <a:cubicBezTo>
                      <a:pt x="1047192" y="1126095"/>
                      <a:pt x="1061375" y="1117619"/>
                      <a:pt x="1060999" y="1106643"/>
                    </a:cubicBezTo>
                    <a:cubicBezTo>
                      <a:pt x="1060692" y="1097729"/>
                      <a:pt x="1053919" y="1092484"/>
                      <a:pt x="1046983" y="1092437"/>
                    </a:cubicBezTo>
                    <a:close/>
                    <a:moveTo>
                      <a:pt x="1045789" y="1273376"/>
                    </a:moveTo>
                    <a:cubicBezTo>
                      <a:pt x="1032556" y="1273287"/>
                      <a:pt x="1027255" y="1289590"/>
                      <a:pt x="1035652" y="1297406"/>
                    </a:cubicBezTo>
                    <a:cubicBezTo>
                      <a:pt x="1046002" y="1307037"/>
                      <a:pt x="1060177" y="1298546"/>
                      <a:pt x="1059805" y="1287582"/>
                    </a:cubicBezTo>
                    <a:cubicBezTo>
                      <a:pt x="1059495" y="1278653"/>
                      <a:pt x="1052667" y="1273422"/>
                      <a:pt x="1045789" y="1273376"/>
                    </a:cubicBezTo>
                    <a:close/>
                    <a:moveTo>
                      <a:pt x="1043402" y="1635257"/>
                    </a:moveTo>
                    <a:cubicBezTo>
                      <a:pt x="1030165" y="1635168"/>
                      <a:pt x="1024868" y="1651471"/>
                      <a:pt x="1033269" y="1659288"/>
                    </a:cubicBezTo>
                    <a:cubicBezTo>
                      <a:pt x="1043615" y="1668918"/>
                      <a:pt x="1057802" y="1660420"/>
                      <a:pt x="1057418" y="1649463"/>
                    </a:cubicBezTo>
                    <a:cubicBezTo>
                      <a:pt x="1057112" y="1640549"/>
                      <a:pt x="1050338" y="1635303"/>
                      <a:pt x="1043402" y="1635257"/>
                    </a:cubicBezTo>
                    <a:close/>
                    <a:moveTo>
                      <a:pt x="903534" y="548648"/>
                    </a:moveTo>
                    <a:cubicBezTo>
                      <a:pt x="890320" y="548559"/>
                      <a:pt x="884984" y="564847"/>
                      <a:pt x="893397" y="572679"/>
                    </a:cubicBezTo>
                    <a:cubicBezTo>
                      <a:pt x="903739" y="582306"/>
                      <a:pt x="917922" y="573830"/>
                      <a:pt x="917550" y="562854"/>
                    </a:cubicBezTo>
                    <a:cubicBezTo>
                      <a:pt x="917240" y="553940"/>
                      <a:pt x="910470" y="548695"/>
                      <a:pt x="903534" y="548648"/>
                    </a:cubicBezTo>
                    <a:close/>
                    <a:moveTo>
                      <a:pt x="1044596" y="1454314"/>
                    </a:moveTo>
                    <a:cubicBezTo>
                      <a:pt x="1031359" y="1454225"/>
                      <a:pt x="1026062" y="1470529"/>
                      <a:pt x="1034463" y="1478345"/>
                    </a:cubicBezTo>
                    <a:cubicBezTo>
                      <a:pt x="1044809" y="1487976"/>
                      <a:pt x="1058995" y="1479477"/>
                      <a:pt x="1058612" y="1468520"/>
                    </a:cubicBezTo>
                    <a:cubicBezTo>
                      <a:pt x="1058305" y="1459622"/>
                      <a:pt x="1051547" y="1454361"/>
                      <a:pt x="1044596" y="1454314"/>
                    </a:cubicBezTo>
                    <a:close/>
                    <a:moveTo>
                      <a:pt x="904727" y="367709"/>
                    </a:moveTo>
                    <a:cubicBezTo>
                      <a:pt x="891491" y="367620"/>
                      <a:pt x="886193" y="383927"/>
                      <a:pt x="894594" y="391740"/>
                    </a:cubicBezTo>
                    <a:cubicBezTo>
                      <a:pt x="904937" y="401367"/>
                      <a:pt x="919119" y="392891"/>
                      <a:pt x="918743" y="381919"/>
                    </a:cubicBezTo>
                    <a:cubicBezTo>
                      <a:pt x="918437" y="373002"/>
                      <a:pt x="911664" y="367752"/>
                      <a:pt x="904727" y="367709"/>
                    </a:cubicBezTo>
                    <a:close/>
                    <a:moveTo>
                      <a:pt x="897566" y="1453345"/>
                    </a:moveTo>
                    <a:cubicBezTo>
                      <a:pt x="884333" y="1453256"/>
                      <a:pt x="879029" y="1469559"/>
                      <a:pt x="887430" y="1477376"/>
                    </a:cubicBezTo>
                    <a:cubicBezTo>
                      <a:pt x="897772" y="1487003"/>
                      <a:pt x="911962" y="1478527"/>
                      <a:pt x="911578" y="1467551"/>
                    </a:cubicBezTo>
                    <a:cubicBezTo>
                      <a:pt x="911272" y="1458638"/>
                      <a:pt x="904499" y="1453392"/>
                      <a:pt x="897566" y="1453345"/>
                    </a:cubicBezTo>
                    <a:close/>
                    <a:moveTo>
                      <a:pt x="902340" y="729587"/>
                    </a:moveTo>
                    <a:cubicBezTo>
                      <a:pt x="889104" y="729498"/>
                      <a:pt x="883806" y="745801"/>
                      <a:pt x="892207" y="753617"/>
                    </a:cubicBezTo>
                    <a:cubicBezTo>
                      <a:pt x="902554" y="763248"/>
                      <a:pt x="916740" y="754749"/>
                      <a:pt x="916356" y="743796"/>
                    </a:cubicBezTo>
                    <a:cubicBezTo>
                      <a:pt x="916050" y="734894"/>
                      <a:pt x="909292" y="729633"/>
                      <a:pt x="902340" y="729587"/>
                    </a:cubicBezTo>
                    <a:close/>
                    <a:moveTo>
                      <a:pt x="896369" y="1634284"/>
                    </a:moveTo>
                    <a:cubicBezTo>
                      <a:pt x="883132" y="1634195"/>
                      <a:pt x="877835" y="1650498"/>
                      <a:pt x="886236" y="1658314"/>
                    </a:cubicBezTo>
                    <a:cubicBezTo>
                      <a:pt x="896582" y="1667945"/>
                      <a:pt x="910769" y="1659447"/>
                      <a:pt x="910385" y="1648494"/>
                    </a:cubicBezTo>
                    <a:cubicBezTo>
                      <a:pt x="910079" y="1639592"/>
                      <a:pt x="903321" y="1634330"/>
                      <a:pt x="896369" y="1634284"/>
                    </a:cubicBezTo>
                    <a:close/>
                    <a:moveTo>
                      <a:pt x="898760" y="1272406"/>
                    </a:moveTo>
                    <a:cubicBezTo>
                      <a:pt x="885527" y="1272317"/>
                      <a:pt x="880222" y="1288621"/>
                      <a:pt x="888627" y="1296437"/>
                    </a:cubicBezTo>
                    <a:cubicBezTo>
                      <a:pt x="898969" y="1306064"/>
                      <a:pt x="913152" y="1297589"/>
                      <a:pt x="912776" y="1286616"/>
                    </a:cubicBezTo>
                    <a:cubicBezTo>
                      <a:pt x="912462" y="1277679"/>
                      <a:pt x="905634" y="1272449"/>
                      <a:pt x="898760" y="1272406"/>
                    </a:cubicBezTo>
                    <a:close/>
                    <a:moveTo>
                      <a:pt x="901147" y="910525"/>
                    </a:moveTo>
                    <a:cubicBezTo>
                      <a:pt x="887910" y="910436"/>
                      <a:pt x="882613" y="926739"/>
                      <a:pt x="891014" y="934556"/>
                    </a:cubicBezTo>
                    <a:cubicBezTo>
                      <a:pt x="901356" y="944183"/>
                      <a:pt x="915546" y="935704"/>
                      <a:pt x="915163" y="924735"/>
                    </a:cubicBezTo>
                    <a:cubicBezTo>
                      <a:pt x="914853" y="915818"/>
                      <a:pt x="908079" y="910572"/>
                      <a:pt x="901147" y="910525"/>
                    </a:cubicBezTo>
                    <a:close/>
                    <a:moveTo>
                      <a:pt x="899953" y="1091468"/>
                    </a:moveTo>
                    <a:cubicBezTo>
                      <a:pt x="886693" y="1091379"/>
                      <a:pt x="881439" y="1107698"/>
                      <a:pt x="889820" y="1115498"/>
                    </a:cubicBezTo>
                    <a:cubicBezTo>
                      <a:pt x="900163" y="1125125"/>
                      <a:pt x="914345" y="1116650"/>
                      <a:pt x="913969" y="1105674"/>
                    </a:cubicBezTo>
                    <a:cubicBezTo>
                      <a:pt x="913659" y="1096756"/>
                      <a:pt x="906886" y="1091511"/>
                      <a:pt x="899953" y="1091468"/>
                    </a:cubicBezTo>
                    <a:close/>
                    <a:moveTo>
                      <a:pt x="905921" y="186767"/>
                    </a:moveTo>
                    <a:cubicBezTo>
                      <a:pt x="892688" y="186678"/>
                      <a:pt x="887387" y="202981"/>
                      <a:pt x="895784" y="210797"/>
                    </a:cubicBezTo>
                    <a:cubicBezTo>
                      <a:pt x="906130" y="220424"/>
                      <a:pt x="920317" y="211941"/>
                      <a:pt x="919933" y="200977"/>
                    </a:cubicBezTo>
                    <a:cubicBezTo>
                      <a:pt x="919631" y="192059"/>
                      <a:pt x="912857" y="186813"/>
                      <a:pt x="905921" y="186767"/>
                    </a:cubicBezTo>
                    <a:close/>
                    <a:moveTo>
                      <a:pt x="1195209" y="912468"/>
                    </a:moveTo>
                    <a:cubicBezTo>
                      <a:pt x="1181976" y="912379"/>
                      <a:pt x="1176671" y="928682"/>
                      <a:pt x="1185076" y="936498"/>
                    </a:cubicBezTo>
                    <a:cubicBezTo>
                      <a:pt x="1195419" y="946125"/>
                      <a:pt x="1209601" y="937650"/>
                      <a:pt x="1209225" y="926674"/>
                    </a:cubicBezTo>
                    <a:cubicBezTo>
                      <a:pt x="1208919" y="917760"/>
                      <a:pt x="1202145" y="912514"/>
                      <a:pt x="1195209" y="912468"/>
                    </a:cubicBezTo>
                    <a:close/>
                    <a:moveTo>
                      <a:pt x="1194016" y="1093406"/>
                    </a:moveTo>
                    <a:cubicBezTo>
                      <a:pt x="1180783" y="1093317"/>
                      <a:pt x="1175482" y="1109621"/>
                      <a:pt x="1183879" y="1117437"/>
                    </a:cubicBezTo>
                    <a:cubicBezTo>
                      <a:pt x="1194229" y="1127068"/>
                      <a:pt x="1208404" y="1118577"/>
                      <a:pt x="1208032" y="1107616"/>
                    </a:cubicBezTo>
                    <a:cubicBezTo>
                      <a:pt x="1207722" y="1098683"/>
                      <a:pt x="1200894" y="1093453"/>
                      <a:pt x="1194016" y="1093406"/>
                    </a:cubicBezTo>
                    <a:close/>
                    <a:moveTo>
                      <a:pt x="1191629" y="1455288"/>
                    </a:moveTo>
                    <a:cubicBezTo>
                      <a:pt x="1178369" y="1455198"/>
                      <a:pt x="1173114" y="1471517"/>
                      <a:pt x="1181496" y="1479318"/>
                    </a:cubicBezTo>
                    <a:cubicBezTo>
                      <a:pt x="1191850" y="1488953"/>
                      <a:pt x="1206028" y="1480435"/>
                      <a:pt x="1205645" y="1469493"/>
                    </a:cubicBezTo>
                    <a:cubicBezTo>
                      <a:pt x="1205335" y="1460580"/>
                      <a:pt x="1198561" y="1455334"/>
                      <a:pt x="1191629" y="1455288"/>
                    </a:cubicBezTo>
                    <a:close/>
                    <a:moveTo>
                      <a:pt x="1192822" y="1274349"/>
                    </a:moveTo>
                    <a:cubicBezTo>
                      <a:pt x="1179585" y="1274260"/>
                      <a:pt x="1174288" y="1290563"/>
                      <a:pt x="1182685" y="1298379"/>
                    </a:cubicBezTo>
                    <a:cubicBezTo>
                      <a:pt x="1193032" y="1308010"/>
                      <a:pt x="1207218" y="1299512"/>
                      <a:pt x="1206834" y="1288559"/>
                    </a:cubicBezTo>
                    <a:cubicBezTo>
                      <a:pt x="1206528" y="1279641"/>
                      <a:pt x="1199759" y="1274395"/>
                      <a:pt x="1192822" y="1274349"/>
                    </a:cubicBezTo>
                    <a:close/>
                    <a:moveTo>
                      <a:pt x="1198790" y="369652"/>
                    </a:moveTo>
                    <a:cubicBezTo>
                      <a:pt x="1185572" y="369563"/>
                      <a:pt x="1180244" y="385854"/>
                      <a:pt x="1188657" y="393682"/>
                    </a:cubicBezTo>
                    <a:cubicBezTo>
                      <a:pt x="1198945" y="403259"/>
                      <a:pt x="1213185" y="394892"/>
                      <a:pt x="1212810" y="383862"/>
                    </a:cubicBezTo>
                    <a:cubicBezTo>
                      <a:pt x="1212500" y="374940"/>
                      <a:pt x="1205726" y="369694"/>
                      <a:pt x="1198790" y="369652"/>
                    </a:cubicBezTo>
                    <a:close/>
                    <a:moveTo>
                      <a:pt x="1048176" y="911498"/>
                    </a:moveTo>
                    <a:cubicBezTo>
                      <a:pt x="1034916" y="911409"/>
                      <a:pt x="1029661" y="927728"/>
                      <a:pt x="1038043" y="935529"/>
                    </a:cubicBezTo>
                    <a:cubicBezTo>
                      <a:pt x="1048385" y="945156"/>
                      <a:pt x="1062568" y="936680"/>
                      <a:pt x="1062192" y="925704"/>
                    </a:cubicBezTo>
                    <a:cubicBezTo>
                      <a:pt x="1061886" y="916791"/>
                      <a:pt x="1055112" y="911545"/>
                      <a:pt x="1048176" y="911498"/>
                    </a:cubicBezTo>
                    <a:close/>
                    <a:moveTo>
                      <a:pt x="1196403" y="731529"/>
                    </a:moveTo>
                    <a:cubicBezTo>
                      <a:pt x="1183135" y="731440"/>
                      <a:pt x="1177892" y="747767"/>
                      <a:pt x="1186266" y="755560"/>
                    </a:cubicBezTo>
                    <a:cubicBezTo>
                      <a:pt x="1196608" y="765187"/>
                      <a:pt x="1210791" y="756711"/>
                      <a:pt x="1210415" y="745739"/>
                    </a:cubicBezTo>
                    <a:cubicBezTo>
                      <a:pt x="1210112" y="736821"/>
                      <a:pt x="1203339" y="731576"/>
                      <a:pt x="1196403" y="731529"/>
                    </a:cubicBezTo>
                    <a:close/>
                    <a:moveTo>
                      <a:pt x="1197596" y="550590"/>
                    </a:moveTo>
                    <a:cubicBezTo>
                      <a:pt x="1184336" y="550501"/>
                      <a:pt x="1179082" y="566820"/>
                      <a:pt x="1187463" y="574621"/>
                    </a:cubicBezTo>
                    <a:cubicBezTo>
                      <a:pt x="1197817" y="584256"/>
                      <a:pt x="1211996" y="575738"/>
                      <a:pt x="1211612" y="564796"/>
                    </a:cubicBezTo>
                    <a:cubicBezTo>
                      <a:pt x="1211306" y="555883"/>
                      <a:pt x="1204533" y="550637"/>
                      <a:pt x="1197596" y="550590"/>
                    </a:cubicBezTo>
                    <a:close/>
                    <a:moveTo>
                      <a:pt x="1050567" y="549617"/>
                    </a:moveTo>
                    <a:cubicBezTo>
                      <a:pt x="1037330" y="549528"/>
                      <a:pt x="1032033" y="565832"/>
                      <a:pt x="1040430" y="573648"/>
                    </a:cubicBezTo>
                    <a:cubicBezTo>
                      <a:pt x="1050718" y="583224"/>
                      <a:pt x="1064959" y="574857"/>
                      <a:pt x="1064583" y="563827"/>
                    </a:cubicBezTo>
                    <a:cubicBezTo>
                      <a:pt x="1064273" y="554910"/>
                      <a:pt x="1057503" y="549664"/>
                      <a:pt x="1050567" y="549617"/>
                    </a:cubicBezTo>
                    <a:close/>
                    <a:moveTo>
                      <a:pt x="1190435" y="1636226"/>
                    </a:moveTo>
                    <a:cubicBezTo>
                      <a:pt x="1177202" y="1636137"/>
                      <a:pt x="1171901" y="1652440"/>
                      <a:pt x="1180302" y="1660257"/>
                    </a:cubicBezTo>
                    <a:cubicBezTo>
                      <a:pt x="1190648" y="1669888"/>
                      <a:pt x="1204835" y="1661401"/>
                      <a:pt x="1204451" y="1650436"/>
                    </a:cubicBezTo>
                    <a:cubicBezTo>
                      <a:pt x="1204141" y="1641519"/>
                      <a:pt x="1197368" y="1636273"/>
                      <a:pt x="1190435" y="1636226"/>
                    </a:cubicBezTo>
                    <a:close/>
                    <a:moveTo>
                      <a:pt x="1051761" y="368679"/>
                    </a:moveTo>
                    <a:cubicBezTo>
                      <a:pt x="1038543" y="368589"/>
                      <a:pt x="1033211" y="384881"/>
                      <a:pt x="1041624" y="392709"/>
                    </a:cubicBezTo>
                    <a:cubicBezTo>
                      <a:pt x="1051974" y="402348"/>
                      <a:pt x="1066149" y="393834"/>
                      <a:pt x="1065773" y="382885"/>
                    </a:cubicBezTo>
                    <a:cubicBezTo>
                      <a:pt x="1065467" y="373952"/>
                      <a:pt x="1058681" y="368725"/>
                      <a:pt x="1051761" y="368679"/>
                    </a:cubicBezTo>
                    <a:close/>
                    <a:moveTo>
                      <a:pt x="760085" y="4859"/>
                    </a:moveTo>
                    <a:cubicBezTo>
                      <a:pt x="746825" y="4770"/>
                      <a:pt x="741571" y="21089"/>
                      <a:pt x="749952" y="28889"/>
                    </a:cubicBezTo>
                    <a:cubicBezTo>
                      <a:pt x="760306" y="38524"/>
                      <a:pt x="774485" y="30006"/>
                      <a:pt x="774101" y="19065"/>
                    </a:cubicBezTo>
                    <a:cubicBezTo>
                      <a:pt x="773791" y="10163"/>
                      <a:pt x="767033" y="4902"/>
                      <a:pt x="760085" y="4859"/>
                    </a:cubicBezTo>
                    <a:close/>
                    <a:moveTo>
                      <a:pt x="1054148" y="6801"/>
                    </a:moveTo>
                    <a:cubicBezTo>
                      <a:pt x="1040887" y="6712"/>
                      <a:pt x="1035633" y="23031"/>
                      <a:pt x="1044014" y="30832"/>
                    </a:cubicBezTo>
                    <a:cubicBezTo>
                      <a:pt x="1054361" y="40463"/>
                      <a:pt x="1068547" y="31976"/>
                      <a:pt x="1068163" y="21007"/>
                    </a:cubicBezTo>
                    <a:cubicBezTo>
                      <a:pt x="1067857" y="12094"/>
                      <a:pt x="1061084" y="6844"/>
                      <a:pt x="1054148" y="6801"/>
                    </a:cubicBezTo>
                    <a:close/>
                    <a:moveTo>
                      <a:pt x="1052954" y="187740"/>
                    </a:moveTo>
                    <a:cubicBezTo>
                      <a:pt x="1039729" y="187655"/>
                      <a:pt x="1034412" y="203950"/>
                      <a:pt x="1042821" y="211774"/>
                    </a:cubicBezTo>
                    <a:cubicBezTo>
                      <a:pt x="1053163" y="221401"/>
                      <a:pt x="1067346" y="212926"/>
                      <a:pt x="1066970" y="201950"/>
                    </a:cubicBezTo>
                    <a:cubicBezTo>
                      <a:pt x="1066664" y="193032"/>
                      <a:pt x="1059887" y="187787"/>
                      <a:pt x="1052954" y="187740"/>
                    </a:cubicBezTo>
                    <a:close/>
                  </a:path>
                </a:pathLst>
              </a:custGeom>
              <a:solidFill>
                <a:srgbClr val="FFFFFF"/>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grpSp>
        <p:sp>
          <p:nvSpPr>
            <p:cNvPr id="300" name="Google Shape;1115;p21">
              <a:extLst>
                <a:ext uri="{FF2B5EF4-FFF2-40B4-BE49-F238E27FC236}">
                  <a16:creationId xmlns:a16="http://schemas.microsoft.com/office/drawing/2014/main" id="{9DEEF317-C643-FB3F-E545-018F19C286CE}"/>
                </a:ext>
              </a:extLst>
            </p:cNvPr>
            <p:cNvSpPr/>
            <p:nvPr/>
          </p:nvSpPr>
          <p:spPr>
            <a:xfrm>
              <a:off x="8910965" y="2270065"/>
              <a:ext cx="1490740" cy="1654927"/>
            </a:xfrm>
            <a:custGeom>
              <a:avLst/>
              <a:gdLst/>
              <a:ahLst/>
              <a:cxnLst/>
              <a:rect l="l" t="t" r="r" b="b"/>
              <a:pathLst>
                <a:path w="2236088" h="2482474" extrusionOk="0">
                  <a:moveTo>
                    <a:pt x="658233" y="2445531"/>
                  </a:moveTo>
                  <a:cubicBezTo>
                    <a:pt x="777785" y="2472537"/>
                    <a:pt x="899938" y="2482718"/>
                    <a:pt x="1005570" y="2482470"/>
                  </a:cubicBezTo>
                  <a:cubicBezTo>
                    <a:pt x="1065571" y="2482332"/>
                    <a:pt x="1125548" y="2479471"/>
                    <a:pt x="1185351" y="2474683"/>
                  </a:cubicBezTo>
                  <a:cubicBezTo>
                    <a:pt x="1320503" y="2463867"/>
                    <a:pt x="1456269" y="2443499"/>
                    <a:pt x="1582521" y="2394054"/>
                  </a:cubicBezTo>
                  <a:cubicBezTo>
                    <a:pt x="1725239" y="2338159"/>
                    <a:pt x="1856699" y="2230653"/>
                    <a:pt x="1942004" y="2103676"/>
                  </a:cubicBezTo>
                  <a:cubicBezTo>
                    <a:pt x="2036773" y="1962612"/>
                    <a:pt x="2059107" y="1776380"/>
                    <a:pt x="2077071" y="1611745"/>
                  </a:cubicBezTo>
                  <a:cubicBezTo>
                    <a:pt x="2097210" y="1427184"/>
                    <a:pt x="2087314" y="1252893"/>
                    <a:pt x="2048354" y="1072426"/>
                  </a:cubicBezTo>
                  <a:cubicBezTo>
                    <a:pt x="2044295" y="1053634"/>
                    <a:pt x="2039994" y="1034897"/>
                    <a:pt x="2035460" y="1016209"/>
                  </a:cubicBezTo>
                  <a:cubicBezTo>
                    <a:pt x="2032352" y="1003410"/>
                    <a:pt x="2017858" y="972370"/>
                    <a:pt x="2021133" y="960141"/>
                  </a:cubicBezTo>
                  <a:cubicBezTo>
                    <a:pt x="2049429" y="854390"/>
                    <a:pt x="2078008" y="745784"/>
                    <a:pt x="2077388" y="637058"/>
                  </a:cubicBezTo>
                  <a:cubicBezTo>
                    <a:pt x="2097835" y="641956"/>
                    <a:pt x="2119674" y="643864"/>
                    <a:pt x="2142960" y="642134"/>
                  </a:cubicBezTo>
                  <a:cubicBezTo>
                    <a:pt x="2214235" y="632706"/>
                    <a:pt x="2240767" y="548646"/>
                    <a:pt x="2235425" y="485941"/>
                  </a:cubicBezTo>
                  <a:cubicBezTo>
                    <a:pt x="2225474" y="398476"/>
                    <a:pt x="2202104" y="311744"/>
                    <a:pt x="2167851" y="230708"/>
                  </a:cubicBezTo>
                  <a:cubicBezTo>
                    <a:pt x="2126274" y="128085"/>
                    <a:pt x="2023556" y="75963"/>
                    <a:pt x="1928138" y="32991"/>
                  </a:cubicBezTo>
                  <a:cubicBezTo>
                    <a:pt x="1832551" y="-14764"/>
                    <a:pt x="1718411" y="-6947"/>
                    <a:pt x="1621407" y="32614"/>
                  </a:cubicBezTo>
                  <a:cubicBezTo>
                    <a:pt x="1542163" y="63268"/>
                    <a:pt x="1485135" y="131238"/>
                    <a:pt x="1438583" y="199743"/>
                  </a:cubicBezTo>
                  <a:cubicBezTo>
                    <a:pt x="1391525" y="273333"/>
                    <a:pt x="1352342" y="353497"/>
                    <a:pt x="1324209" y="436739"/>
                  </a:cubicBezTo>
                  <a:cubicBezTo>
                    <a:pt x="1307807" y="405302"/>
                    <a:pt x="1289481" y="374702"/>
                    <a:pt x="1268202" y="346314"/>
                  </a:cubicBezTo>
                  <a:cubicBezTo>
                    <a:pt x="1202824" y="257694"/>
                    <a:pt x="1089606" y="168107"/>
                    <a:pt x="973478" y="200000"/>
                  </a:cubicBezTo>
                  <a:cubicBezTo>
                    <a:pt x="901440" y="231204"/>
                    <a:pt x="937442" y="316939"/>
                    <a:pt x="984420" y="354250"/>
                  </a:cubicBezTo>
                  <a:cubicBezTo>
                    <a:pt x="907049" y="337273"/>
                    <a:pt x="838544" y="358459"/>
                    <a:pt x="818668" y="416727"/>
                  </a:cubicBezTo>
                  <a:cubicBezTo>
                    <a:pt x="801026" y="390034"/>
                    <a:pt x="780352" y="365294"/>
                    <a:pt x="761516" y="339459"/>
                  </a:cubicBezTo>
                  <a:cubicBezTo>
                    <a:pt x="724112" y="292388"/>
                    <a:pt x="686504" y="244419"/>
                    <a:pt x="639853" y="206127"/>
                  </a:cubicBezTo>
                  <a:cubicBezTo>
                    <a:pt x="594401" y="169456"/>
                    <a:pt x="539870" y="143823"/>
                    <a:pt x="483100" y="130663"/>
                  </a:cubicBezTo>
                  <a:cubicBezTo>
                    <a:pt x="448976" y="123956"/>
                    <a:pt x="413926" y="125180"/>
                    <a:pt x="379337" y="123698"/>
                  </a:cubicBezTo>
                  <a:cubicBezTo>
                    <a:pt x="341675" y="122950"/>
                    <a:pt x="303948" y="128744"/>
                    <a:pt x="268814" y="142525"/>
                  </a:cubicBezTo>
                  <a:cubicBezTo>
                    <a:pt x="224541" y="158645"/>
                    <a:pt x="181280" y="178799"/>
                    <a:pt x="143761" y="207644"/>
                  </a:cubicBezTo>
                  <a:cubicBezTo>
                    <a:pt x="70643" y="267757"/>
                    <a:pt x="17237" y="356268"/>
                    <a:pt x="4586" y="450549"/>
                  </a:cubicBezTo>
                  <a:cubicBezTo>
                    <a:pt x="-3090" y="510671"/>
                    <a:pt x="-672" y="571736"/>
                    <a:pt x="8436" y="631571"/>
                  </a:cubicBezTo>
                  <a:cubicBezTo>
                    <a:pt x="16424" y="692482"/>
                    <a:pt x="41742" y="776784"/>
                    <a:pt x="117537" y="772120"/>
                  </a:cubicBezTo>
                  <a:cubicBezTo>
                    <a:pt x="138925" y="770841"/>
                    <a:pt x="158207" y="764838"/>
                    <a:pt x="175814" y="755355"/>
                  </a:cubicBezTo>
                  <a:cubicBezTo>
                    <a:pt x="182424" y="778544"/>
                    <a:pt x="189184" y="801693"/>
                    <a:pt x="195507" y="824931"/>
                  </a:cubicBezTo>
                  <a:cubicBezTo>
                    <a:pt x="215800" y="909556"/>
                    <a:pt x="243873" y="989541"/>
                    <a:pt x="274661" y="1070165"/>
                  </a:cubicBezTo>
                  <a:cubicBezTo>
                    <a:pt x="241796" y="1167995"/>
                    <a:pt x="261286" y="1274143"/>
                    <a:pt x="242118" y="1374680"/>
                  </a:cubicBezTo>
                  <a:cubicBezTo>
                    <a:pt x="205507" y="1596136"/>
                    <a:pt x="60048" y="1811559"/>
                    <a:pt x="128236" y="2041169"/>
                  </a:cubicBezTo>
                  <a:cubicBezTo>
                    <a:pt x="197335" y="2273858"/>
                    <a:pt x="422737" y="2392338"/>
                    <a:pt x="658233" y="2445531"/>
                  </a:cubicBezTo>
                  <a:close/>
                  <a:moveTo>
                    <a:pt x="738299" y="1603180"/>
                  </a:moveTo>
                  <a:cubicBezTo>
                    <a:pt x="807488" y="1609093"/>
                    <a:pt x="871816" y="1638081"/>
                    <a:pt x="938784" y="1654593"/>
                  </a:cubicBezTo>
                  <a:cubicBezTo>
                    <a:pt x="1019579" y="1666837"/>
                    <a:pt x="1102772" y="1674728"/>
                    <a:pt x="1183741" y="1659674"/>
                  </a:cubicBezTo>
                  <a:cubicBezTo>
                    <a:pt x="1263846" y="1647192"/>
                    <a:pt x="1340399" y="1612806"/>
                    <a:pt x="1421903" y="1610357"/>
                  </a:cubicBezTo>
                  <a:cubicBezTo>
                    <a:pt x="1535889" y="1613837"/>
                    <a:pt x="1603002" y="1683492"/>
                    <a:pt x="1562857" y="1797596"/>
                  </a:cubicBezTo>
                  <a:cubicBezTo>
                    <a:pt x="1530280" y="1882503"/>
                    <a:pt x="1466695" y="1953967"/>
                    <a:pt x="1395351" y="2008885"/>
                  </a:cubicBezTo>
                  <a:cubicBezTo>
                    <a:pt x="1315299" y="2067248"/>
                    <a:pt x="1218251" y="2100122"/>
                    <a:pt x="1119522" y="2104777"/>
                  </a:cubicBezTo>
                  <a:cubicBezTo>
                    <a:pt x="936906" y="2112812"/>
                    <a:pt x="740247" y="2021773"/>
                    <a:pt x="652787" y="1856667"/>
                  </a:cubicBezTo>
                  <a:cubicBezTo>
                    <a:pt x="598137" y="1758292"/>
                    <a:pt x="576036" y="1585548"/>
                    <a:pt x="738299" y="1603180"/>
                  </a:cubicBezTo>
                  <a:close/>
                </a:path>
              </a:pathLst>
            </a:custGeom>
            <a:solidFill>
              <a:schemeClr val="accent6"/>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01" name="Google Shape;1116;p21">
              <a:extLst>
                <a:ext uri="{FF2B5EF4-FFF2-40B4-BE49-F238E27FC236}">
                  <a16:creationId xmlns:a16="http://schemas.microsoft.com/office/drawing/2014/main" id="{3F68091F-6C0A-43E4-E5DA-74FF4ADD05DF}"/>
                </a:ext>
              </a:extLst>
            </p:cNvPr>
            <p:cNvSpPr/>
            <p:nvPr/>
          </p:nvSpPr>
          <p:spPr>
            <a:xfrm>
              <a:off x="9319234" y="3337980"/>
              <a:ext cx="641448" cy="261342"/>
            </a:xfrm>
            <a:custGeom>
              <a:avLst/>
              <a:gdLst/>
              <a:ahLst/>
              <a:cxnLst/>
              <a:rect l="l" t="t" r="r" b="b"/>
              <a:pathLst>
                <a:path w="962162" h="392027" extrusionOk="0">
                  <a:moveTo>
                    <a:pt x="125901" y="1252"/>
                  </a:moveTo>
                  <a:cubicBezTo>
                    <a:pt x="-36363" y="-16379"/>
                    <a:pt x="-14261" y="156365"/>
                    <a:pt x="40388" y="254740"/>
                  </a:cubicBezTo>
                  <a:cubicBezTo>
                    <a:pt x="68996" y="308711"/>
                    <a:pt x="109250" y="354771"/>
                    <a:pt x="156878" y="392027"/>
                  </a:cubicBezTo>
                  <a:cubicBezTo>
                    <a:pt x="159246" y="390595"/>
                    <a:pt x="161362" y="389207"/>
                    <a:pt x="163270" y="387859"/>
                  </a:cubicBezTo>
                  <a:cubicBezTo>
                    <a:pt x="200000" y="366807"/>
                    <a:pt x="238123" y="348054"/>
                    <a:pt x="276791" y="330794"/>
                  </a:cubicBezTo>
                  <a:cubicBezTo>
                    <a:pt x="464040" y="242586"/>
                    <a:pt x="683178" y="220190"/>
                    <a:pt x="866760" y="329506"/>
                  </a:cubicBezTo>
                  <a:cubicBezTo>
                    <a:pt x="902108" y="289865"/>
                    <a:pt x="931529" y="245030"/>
                    <a:pt x="950464" y="195668"/>
                  </a:cubicBezTo>
                  <a:cubicBezTo>
                    <a:pt x="990608" y="81565"/>
                    <a:pt x="923491" y="11910"/>
                    <a:pt x="809509" y="8430"/>
                  </a:cubicBezTo>
                  <a:cubicBezTo>
                    <a:pt x="728006" y="10879"/>
                    <a:pt x="651458" y="45265"/>
                    <a:pt x="571352" y="57747"/>
                  </a:cubicBezTo>
                  <a:cubicBezTo>
                    <a:pt x="490379" y="72806"/>
                    <a:pt x="407191" y="64909"/>
                    <a:pt x="326396" y="52666"/>
                  </a:cubicBezTo>
                  <a:cubicBezTo>
                    <a:pt x="259422" y="36154"/>
                    <a:pt x="195090" y="7166"/>
                    <a:pt x="125901" y="1252"/>
                  </a:cubicBezTo>
                  <a:close/>
                </a:path>
              </a:pathLst>
            </a:custGeom>
            <a:solidFill>
              <a:srgbClr val="E37364"/>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02" name="Google Shape;1117;p21">
              <a:extLst>
                <a:ext uri="{FF2B5EF4-FFF2-40B4-BE49-F238E27FC236}">
                  <a16:creationId xmlns:a16="http://schemas.microsoft.com/office/drawing/2014/main" id="{0D747720-BE34-D8F2-F40F-A365D7E7284A}"/>
                </a:ext>
              </a:extLst>
            </p:cNvPr>
            <p:cNvSpPr/>
            <p:nvPr/>
          </p:nvSpPr>
          <p:spPr>
            <a:xfrm>
              <a:off x="9423817" y="3508515"/>
              <a:ext cx="473256" cy="165010"/>
            </a:xfrm>
            <a:custGeom>
              <a:avLst/>
              <a:gdLst/>
              <a:ahLst/>
              <a:cxnLst/>
              <a:rect l="l" t="t" r="r" b="b"/>
              <a:pathLst>
                <a:path w="709877" h="247524" extrusionOk="0">
                  <a:moveTo>
                    <a:pt x="6393" y="132048"/>
                  </a:moveTo>
                  <a:cubicBezTo>
                    <a:pt x="4490" y="133396"/>
                    <a:pt x="2369" y="134784"/>
                    <a:pt x="0" y="136216"/>
                  </a:cubicBezTo>
                  <a:cubicBezTo>
                    <a:pt x="8454" y="142849"/>
                    <a:pt x="17111" y="149154"/>
                    <a:pt x="25982" y="155196"/>
                  </a:cubicBezTo>
                  <a:cubicBezTo>
                    <a:pt x="28326" y="156822"/>
                    <a:pt x="30709" y="158409"/>
                    <a:pt x="33088" y="159960"/>
                  </a:cubicBezTo>
                  <a:cubicBezTo>
                    <a:pt x="37444" y="162825"/>
                    <a:pt x="41839" y="165616"/>
                    <a:pt x="46260" y="168298"/>
                  </a:cubicBezTo>
                  <a:cubicBezTo>
                    <a:pt x="136817" y="223815"/>
                    <a:pt x="245833" y="251634"/>
                    <a:pt x="350246" y="247034"/>
                  </a:cubicBezTo>
                  <a:cubicBezTo>
                    <a:pt x="448980" y="242379"/>
                    <a:pt x="546023" y="209505"/>
                    <a:pt x="626080" y="151142"/>
                  </a:cubicBezTo>
                  <a:cubicBezTo>
                    <a:pt x="645649" y="136068"/>
                    <a:pt x="664609" y="119789"/>
                    <a:pt x="682528" y="102321"/>
                  </a:cubicBezTo>
                  <a:cubicBezTo>
                    <a:pt x="691978" y="93106"/>
                    <a:pt x="701131" y="83569"/>
                    <a:pt x="709877" y="73690"/>
                  </a:cubicBezTo>
                  <a:cubicBezTo>
                    <a:pt x="526295" y="-35621"/>
                    <a:pt x="307158" y="-13230"/>
                    <a:pt x="119909" y="74978"/>
                  </a:cubicBezTo>
                  <a:cubicBezTo>
                    <a:pt x="81246" y="92243"/>
                    <a:pt x="43123" y="110995"/>
                    <a:pt x="6393" y="132048"/>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pic>
          <p:nvPicPr>
            <p:cNvPr id="303" name="Google Shape;1118;p21">
              <a:extLst>
                <a:ext uri="{FF2B5EF4-FFF2-40B4-BE49-F238E27FC236}">
                  <a16:creationId xmlns:a16="http://schemas.microsoft.com/office/drawing/2014/main" id="{700A6DD1-1597-E101-1528-2C3AEC7AAFB1}"/>
                </a:ext>
              </a:extLst>
            </p:cNvPr>
            <p:cNvPicPr preferRelativeResize="0"/>
            <p:nvPr/>
          </p:nvPicPr>
          <p:blipFill rotWithShape="1">
            <a:blip r:embed="rId6">
              <a:alphaModFix/>
            </a:blip>
            <a:srcRect/>
            <a:stretch/>
          </p:blipFill>
          <p:spPr>
            <a:xfrm rot="21505486">
              <a:off x="9429113" y="3336086"/>
              <a:ext cx="420973" cy="132971"/>
            </a:xfrm>
            <a:custGeom>
              <a:avLst/>
              <a:gdLst/>
              <a:ahLst/>
              <a:cxnLst/>
              <a:rect l="l" t="t" r="r" b="b"/>
              <a:pathLst>
                <a:path w="631214" h="199388" extrusionOk="0">
                  <a:moveTo>
                    <a:pt x="50" y="289"/>
                  </a:moveTo>
                  <a:lnTo>
                    <a:pt x="631265" y="289"/>
                  </a:lnTo>
                  <a:lnTo>
                    <a:pt x="631265" y="199677"/>
                  </a:lnTo>
                  <a:lnTo>
                    <a:pt x="50" y="199677"/>
                  </a:lnTo>
                  <a:close/>
                </a:path>
              </a:pathLst>
            </a:custGeom>
            <a:noFill/>
            <a:ln>
              <a:noFill/>
            </a:ln>
          </p:spPr>
        </p:pic>
        <p:grpSp>
          <p:nvGrpSpPr>
            <p:cNvPr id="304" name="Google Shape;1119;p21">
              <a:extLst>
                <a:ext uri="{FF2B5EF4-FFF2-40B4-BE49-F238E27FC236}">
                  <a16:creationId xmlns:a16="http://schemas.microsoft.com/office/drawing/2014/main" id="{F524084D-A8F1-9E3A-DB0C-A4D2AA689F9F}"/>
                </a:ext>
              </a:extLst>
            </p:cNvPr>
            <p:cNvGrpSpPr/>
            <p:nvPr/>
          </p:nvGrpSpPr>
          <p:grpSpPr>
            <a:xfrm>
              <a:off x="9469310" y="2579948"/>
              <a:ext cx="291756" cy="1213427"/>
              <a:chOff x="6773326" y="8043650"/>
              <a:chExt cx="437630" cy="1820202"/>
            </a:xfrm>
          </p:grpSpPr>
          <p:sp>
            <p:nvSpPr>
              <p:cNvPr id="325" name="Google Shape;1120;p21">
                <a:extLst>
                  <a:ext uri="{FF2B5EF4-FFF2-40B4-BE49-F238E27FC236}">
                    <a16:creationId xmlns:a16="http://schemas.microsoft.com/office/drawing/2014/main" id="{EDE3AC1C-9B58-602E-1554-4D700588F115}"/>
                  </a:ext>
                </a:extLst>
              </p:cNvPr>
              <p:cNvSpPr/>
              <p:nvPr/>
            </p:nvSpPr>
            <p:spPr>
              <a:xfrm>
                <a:off x="6814914" y="9757612"/>
                <a:ext cx="396042" cy="106240"/>
              </a:xfrm>
              <a:custGeom>
                <a:avLst/>
                <a:gdLst/>
                <a:ahLst/>
                <a:cxnLst/>
                <a:rect l="l" t="t" r="r" b="b"/>
                <a:pathLst>
                  <a:path w="396042" h="106240" extrusionOk="0">
                    <a:moveTo>
                      <a:pt x="356110" y="70072"/>
                    </a:moveTo>
                    <a:cubicBezTo>
                      <a:pt x="259651" y="133997"/>
                      <a:pt x="103844" y="105871"/>
                      <a:pt x="17088" y="42551"/>
                    </a:cubicBezTo>
                    <a:cubicBezTo>
                      <a:pt x="-3264" y="27695"/>
                      <a:pt x="-10737" y="-7261"/>
                      <a:pt x="24918" y="1344"/>
                    </a:cubicBezTo>
                    <a:cubicBezTo>
                      <a:pt x="131169" y="26996"/>
                      <a:pt x="243506" y="28131"/>
                      <a:pt x="351060" y="10153"/>
                    </a:cubicBezTo>
                    <a:cubicBezTo>
                      <a:pt x="364361" y="7932"/>
                      <a:pt x="398628" y="3877"/>
                      <a:pt x="395888" y="27418"/>
                    </a:cubicBezTo>
                    <a:cubicBezTo>
                      <a:pt x="395020" y="34868"/>
                      <a:pt x="389981" y="41109"/>
                      <a:pt x="384733" y="46467"/>
                    </a:cubicBezTo>
                    <a:cubicBezTo>
                      <a:pt x="375966" y="55424"/>
                      <a:pt x="366373" y="63271"/>
                      <a:pt x="356110" y="70072"/>
                    </a:cubicBezTo>
                    <a:close/>
                  </a:path>
                </a:pathLst>
              </a:custGeom>
              <a:solidFill>
                <a:srgbClr val="E37364"/>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26" name="Google Shape;1121;p21">
                <a:extLst>
                  <a:ext uri="{FF2B5EF4-FFF2-40B4-BE49-F238E27FC236}">
                    <a16:creationId xmlns:a16="http://schemas.microsoft.com/office/drawing/2014/main" id="{B82BC86D-CCAC-F3CC-5A2E-85AB64729D1B}"/>
                  </a:ext>
                </a:extLst>
              </p:cNvPr>
              <p:cNvSpPr/>
              <p:nvPr/>
            </p:nvSpPr>
            <p:spPr>
              <a:xfrm>
                <a:off x="6773326" y="8043650"/>
                <a:ext cx="255042" cy="128340"/>
              </a:xfrm>
              <a:custGeom>
                <a:avLst/>
                <a:gdLst/>
                <a:ahLst/>
                <a:cxnLst/>
                <a:rect l="l" t="t" r="r" b="b"/>
                <a:pathLst>
                  <a:path w="255042" h="128340" extrusionOk="0">
                    <a:moveTo>
                      <a:pt x="243805" y="128220"/>
                    </a:moveTo>
                    <a:cubicBezTo>
                      <a:pt x="224042" y="124859"/>
                      <a:pt x="204304" y="121473"/>
                      <a:pt x="184819" y="116843"/>
                    </a:cubicBezTo>
                    <a:cubicBezTo>
                      <a:pt x="146370" y="106429"/>
                      <a:pt x="107246" y="94646"/>
                      <a:pt x="73414" y="72984"/>
                    </a:cubicBezTo>
                    <a:cubicBezTo>
                      <a:pt x="47299" y="54644"/>
                      <a:pt x="20108" y="34672"/>
                      <a:pt x="335" y="9709"/>
                    </a:cubicBezTo>
                    <a:cubicBezTo>
                      <a:pt x="-1820" y="2918"/>
                      <a:pt x="6902" y="-2941"/>
                      <a:pt x="12541" y="1610"/>
                    </a:cubicBezTo>
                    <a:cubicBezTo>
                      <a:pt x="57973" y="48467"/>
                      <a:pt x="113777" y="80925"/>
                      <a:pt x="178110" y="95345"/>
                    </a:cubicBezTo>
                    <a:cubicBezTo>
                      <a:pt x="200345" y="101279"/>
                      <a:pt x="223279" y="104535"/>
                      <a:pt x="245975" y="108055"/>
                    </a:cubicBezTo>
                    <a:cubicBezTo>
                      <a:pt x="251461" y="108873"/>
                      <a:pt x="255584" y="113577"/>
                      <a:pt x="254985" y="119238"/>
                    </a:cubicBezTo>
                    <a:cubicBezTo>
                      <a:pt x="254434" y="124492"/>
                      <a:pt x="249182" y="129156"/>
                      <a:pt x="243805" y="128220"/>
                    </a:cubicBezTo>
                    <a:close/>
                  </a:path>
                </a:pathLst>
              </a:custGeom>
              <a:solidFill>
                <a:srgbClr val="E37364"/>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27" name="Google Shape;1122;p21">
                <a:extLst>
                  <a:ext uri="{FF2B5EF4-FFF2-40B4-BE49-F238E27FC236}">
                    <a16:creationId xmlns:a16="http://schemas.microsoft.com/office/drawing/2014/main" id="{B861BA0E-DED3-3988-89F8-864112C45619}"/>
                  </a:ext>
                </a:extLst>
              </p:cNvPr>
              <p:cNvSpPr/>
              <p:nvPr/>
            </p:nvSpPr>
            <p:spPr>
              <a:xfrm>
                <a:off x="7002010" y="9094245"/>
                <a:ext cx="33928" cy="128600"/>
              </a:xfrm>
              <a:custGeom>
                <a:avLst/>
                <a:gdLst/>
                <a:ahLst/>
                <a:cxnLst/>
                <a:rect l="l" t="t" r="r" b="b"/>
                <a:pathLst>
                  <a:path w="33928" h="128600" extrusionOk="0">
                    <a:moveTo>
                      <a:pt x="21260" y="121357"/>
                    </a:moveTo>
                    <a:cubicBezTo>
                      <a:pt x="16597" y="134840"/>
                      <a:pt x="-3760" y="127772"/>
                      <a:pt x="611" y="114274"/>
                    </a:cubicBezTo>
                    <a:cubicBezTo>
                      <a:pt x="6364" y="92662"/>
                      <a:pt x="12236" y="69086"/>
                      <a:pt x="12162" y="46205"/>
                    </a:cubicBezTo>
                    <a:cubicBezTo>
                      <a:pt x="12142" y="35107"/>
                      <a:pt x="11295" y="23810"/>
                      <a:pt x="10135" y="12587"/>
                    </a:cubicBezTo>
                    <a:cubicBezTo>
                      <a:pt x="9427" y="9420"/>
                      <a:pt x="10428" y="6411"/>
                      <a:pt x="12360" y="4126"/>
                    </a:cubicBezTo>
                    <a:cubicBezTo>
                      <a:pt x="17083" y="-2308"/>
                      <a:pt x="27534" y="-896"/>
                      <a:pt x="30780" y="6133"/>
                    </a:cubicBezTo>
                    <a:cubicBezTo>
                      <a:pt x="30755" y="6143"/>
                      <a:pt x="30731" y="6148"/>
                      <a:pt x="30706" y="6158"/>
                    </a:cubicBezTo>
                    <a:cubicBezTo>
                      <a:pt x="38060" y="44510"/>
                      <a:pt x="31945" y="84126"/>
                      <a:pt x="21260" y="121357"/>
                    </a:cubicBezTo>
                    <a:close/>
                  </a:path>
                </a:pathLst>
              </a:custGeom>
              <a:solidFill>
                <a:srgbClr val="E37364"/>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grpSp>
        <p:sp>
          <p:nvSpPr>
            <p:cNvPr id="305" name="Google Shape;1123;p21">
              <a:extLst>
                <a:ext uri="{FF2B5EF4-FFF2-40B4-BE49-F238E27FC236}">
                  <a16:creationId xmlns:a16="http://schemas.microsoft.com/office/drawing/2014/main" id="{38C5ED54-67F2-2B70-B3C2-E69B82EF86BC}"/>
                </a:ext>
              </a:extLst>
            </p:cNvPr>
            <p:cNvSpPr/>
            <p:nvPr/>
          </p:nvSpPr>
          <p:spPr>
            <a:xfrm>
              <a:off x="9020675" y="3692052"/>
              <a:ext cx="1021358" cy="240640"/>
            </a:xfrm>
            <a:custGeom>
              <a:avLst/>
              <a:gdLst/>
              <a:ahLst/>
              <a:cxnLst/>
              <a:rect l="l" t="t" r="r" b="b"/>
              <a:pathLst>
                <a:path w="1532022" h="360972" extrusionOk="0">
                  <a:moveTo>
                    <a:pt x="5655" y="1152"/>
                  </a:moveTo>
                  <a:cubicBezTo>
                    <a:pt x="-8939" y="10263"/>
                    <a:pt x="8712" y="25773"/>
                    <a:pt x="13980" y="35548"/>
                  </a:cubicBezTo>
                  <a:cubicBezTo>
                    <a:pt x="112971" y="164295"/>
                    <a:pt x="257429" y="253842"/>
                    <a:pt x="409901" y="305835"/>
                  </a:cubicBezTo>
                  <a:cubicBezTo>
                    <a:pt x="547872" y="350899"/>
                    <a:pt x="694783" y="364605"/>
                    <a:pt x="839251" y="360188"/>
                  </a:cubicBezTo>
                  <a:cubicBezTo>
                    <a:pt x="928877" y="359058"/>
                    <a:pt x="1017908" y="345540"/>
                    <a:pt x="1106373" y="333728"/>
                  </a:cubicBezTo>
                  <a:cubicBezTo>
                    <a:pt x="1247502" y="317861"/>
                    <a:pt x="1386291" y="285081"/>
                    <a:pt x="1521437" y="241727"/>
                  </a:cubicBezTo>
                  <a:cubicBezTo>
                    <a:pt x="1528192" y="240280"/>
                    <a:pt x="1533945" y="233935"/>
                    <a:pt x="1531413" y="226777"/>
                  </a:cubicBezTo>
                  <a:cubicBezTo>
                    <a:pt x="1524649" y="211143"/>
                    <a:pt x="1506749" y="225379"/>
                    <a:pt x="1495292" y="227099"/>
                  </a:cubicBezTo>
                  <a:cubicBezTo>
                    <a:pt x="1366870" y="266779"/>
                    <a:pt x="1236322" y="297280"/>
                    <a:pt x="1102969" y="312066"/>
                  </a:cubicBezTo>
                  <a:cubicBezTo>
                    <a:pt x="857503" y="349466"/>
                    <a:pt x="596724" y="359643"/>
                    <a:pt x="362680" y="264970"/>
                  </a:cubicBezTo>
                  <a:cubicBezTo>
                    <a:pt x="362714" y="264970"/>
                    <a:pt x="362754" y="265005"/>
                    <a:pt x="362789" y="265040"/>
                  </a:cubicBezTo>
                  <a:cubicBezTo>
                    <a:pt x="272737" y="230292"/>
                    <a:pt x="190287" y="179151"/>
                    <a:pt x="117491" y="115985"/>
                  </a:cubicBezTo>
                  <a:cubicBezTo>
                    <a:pt x="82108" y="85936"/>
                    <a:pt x="47613" y="54211"/>
                    <a:pt x="23603" y="14422"/>
                  </a:cubicBezTo>
                  <a:cubicBezTo>
                    <a:pt x="20551" y="6818"/>
                    <a:pt x="15486" y="-3473"/>
                    <a:pt x="5655" y="1152"/>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06" name="Google Shape;1124;p21">
              <a:extLst>
                <a:ext uri="{FF2B5EF4-FFF2-40B4-BE49-F238E27FC236}">
                  <a16:creationId xmlns:a16="http://schemas.microsoft.com/office/drawing/2014/main" id="{FCEA6D10-C25E-7DF3-466F-D0854E22FD79}"/>
                </a:ext>
              </a:extLst>
            </p:cNvPr>
            <p:cNvSpPr/>
            <p:nvPr/>
          </p:nvSpPr>
          <p:spPr>
            <a:xfrm>
              <a:off x="9533276" y="3193556"/>
              <a:ext cx="197263" cy="78897"/>
            </a:xfrm>
            <a:custGeom>
              <a:avLst/>
              <a:gdLst/>
              <a:ahLst/>
              <a:cxnLst/>
              <a:rect l="l" t="t" r="r" b="b"/>
              <a:pathLst>
                <a:path w="295891" h="118349" extrusionOk="0">
                  <a:moveTo>
                    <a:pt x="175961" y="116040"/>
                  </a:moveTo>
                  <a:cubicBezTo>
                    <a:pt x="214609" y="110007"/>
                    <a:pt x="264659" y="112565"/>
                    <a:pt x="290631" y="78466"/>
                  </a:cubicBezTo>
                  <a:cubicBezTo>
                    <a:pt x="303724" y="58128"/>
                    <a:pt x="290309" y="38781"/>
                    <a:pt x="273024" y="27063"/>
                  </a:cubicBezTo>
                  <a:cubicBezTo>
                    <a:pt x="219366" y="-3492"/>
                    <a:pt x="152144" y="-1687"/>
                    <a:pt x="92074" y="1971"/>
                  </a:cubicBezTo>
                  <a:cubicBezTo>
                    <a:pt x="63594" y="4886"/>
                    <a:pt x="31428" y="10080"/>
                    <a:pt x="11244" y="32342"/>
                  </a:cubicBezTo>
                  <a:cubicBezTo>
                    <a:pt x="-20615" y="73683"/>
                    <a:pt x="21175" y="108158"/>
                    <a:pt x="62519" y="112833"/>
                  </a:cubicBezTo>
                  <a:cubicBezTo>
                    <a:pt x="99993" y="120635"/>
                    <a:pt x="138125" y="118637"/>
                    <a:pt x="175961" y="116040"/>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07" name="Google Shape;1125;p21">
              <a:extLst>
                <a:ext uri="{FF2B5EF4-FFF2-40B4-BE49-F238E27FC236}">
                  <a16:creationId xmlns:a16="http://schemas.microsoft.com/office/drawing/2014/main" id="{C81AF1B9-A62D-6AC8-A0EA-88DEA18F77FB}"/>
                </a:ext>
              </a:extLst>
            </p:cNvPr>
            <p:cNvSpPr/>
            <p:nvPr/>
          </p:nvSpPr>
          <p:spPr>
            <a:xfrm>
              <a:off x="9072127" y="2491515"/>
              <a:ext cx="307760" cy="393611"/>
            </a:xfrm>
            <a:custGeom>
              <a:avLst/>
              <a:gdLst/>
              <a:ahLst/>
              <a:cxnLst/>
              <a:rect l="l" t="t" r="r" b="b"/>
              <a:pathLst>
                <a:path w="461635" h="590437" extrusionOk="0">
                  <a:moveTo>
                    <a:pt x="114695" y="585345"/>
                  </a:moveTo>
                  <a:cubicBezTo>
                    <a:pt x="120682" y="580933"/>
                    <a:pt x="123135" y="574682"/>
                    <a:pt x="125791" y="568134"/>
                  </a:cubicBezTo>
                  <a:cubicBezTo>
                    <a:pt x="131187" y="554433"/>
                    <a:pt x="139126" y="539741"/>
                    <a:pt x="147184" y="527150"/>
                  </a:cubicBezTo>
                  <a:cubicBezTo>
                    <a:pt x="148200" y="522520"/>
                    <a:pt x="149374" y="517930"/>
                    <a:pt x="150727" y="513390"/>
                  </a:cubicBezTo>
                  <a:cubicBezTo>
                    <a:pt x="159830" y="482677"/>
                    <a:pt x="173552" y="453852"/>
                    <a:pt x="191580" y="427352"/>
                  </a:cubicBezTo>
                  <a:cubicBezTo>
                    <a:pt x="201248" y="413131"/>
                    <a:pt x="211933" y="399167"/>
                    <a:pt x="224069" y="386998"/>
                  </a:cubicBezTo>
                  <a:cubicBezTo>
                    <a:pt x="235645" y="375384"/>
                    <a:pt x="248301" y="365143"/>
                    <a:pt x="261849" y="355918"/>
                  </a:cubicBezTo>
                  <a:cubicBezTo>
                    <a:pt x="262855" y="355234"/>
                    <a:pt x="263871" y="354560"/>
                    <a:pt x="264897" y="353895"/>
                  </a:cubicBezTo>
                  <a:cubicBezTo>
                    <a:pt x="258896" y="351209"/>
                    <a:pt x="253257" y="348195"/>
                    <a:pt x="247905" y="344299"/>
                  </a:cubicBezTo>
                  <a:cubicBezTo>
                    <a:pt x="241448" y="339659"/>
                    <a:pt x="237022" y="333056"/>
                    <a:pt x="233553" y="326037"/>
                  </a:cubicBezTo>
                  <a:cubicBezTo>
                    <a:pt x="226735" y="312237"/>
                    <a:pt x="229733" y="294645"/>
                    <a:pt x="237394" y="281881"/>
                  </a:cubicBezTo>
                  <a:cubicBezTo>
                    <a:pt x="244470" y="270069"/>
                    <a:pt x="254788" y="259639"/>
                    <a:pt x="267494" y="253894"/>
                  </a:cubicBezTo>
                  <a:cubicBezTo>
                    <a:pt x="282048" y="247301"/>
                    <a:pt x="297266" y="242563"/>
                    <a:pt x="312767" y="238790"/>
                  </a:cubicBezTo>
                  <a:cubicBezTo>
                    <a:pt x="325553" y="235668"/>
                    <a:pt x="338462" y="233363"/>
                    <a:pt x="351376" y="230993"/>
                  </a:cubicBezTo>
                  <a:cubicBezTo>
                    <a:pt x="357243" y="229893"/>
                    <a:pt x="363269" y="229476"/>
                    <a:pt x="369181" y="228738"/>
                  </a:cubicBezTo>
                  <a:cubicBezTo>
                    <a:pt x="380004" y="227429"/>
                    <a:pt x="390792" y="226339"/>
                    <a:pt x="401674" y="226036"/>
                  </a:cubicBezTo>
                  <a:cubicBezTo>
                    <a:pt x="421576" y="225516"/>
                    <a:pt x="442319" y="226844"/>
                    <a:pt x="461636" y="232351"/>
                  </a:cubicBezTo>
                  <a:cubicBezTo>
                    <a:pt x="461061" y="224529"/>
                    <a:pt x="457389" y="216682"/>
                    <a:pt x="451319" y="210417"/>
                  </a:cubicBezTo>
                  <a:cubicBezTo>
                    <a:pt x="435927" y="189558"/>
                    <a:pt x="418741" y="170186"/>
                    <a:pt x="403037" y="149585"/>
                  </a:cubicBezTo>
                  <a:cubicBezTo>
                    <a:pt x="359364" y="83881"/>
                    <a:pt x="299571" y="29340"/>
                    <a:pt x="222017" y="8308"/>
                  </a:cubicBezTo>
                  <a:cubicBezTo>
                    <a:pt x="209673" y="4015"/>
                    <a:pt x="197591" y="1294"/>
                    <a:pt x="185871" y="0"/>
                  </a:cubicBezTo>
                  <a:cubicBezTo>
                    <a:pt x="182561" y="8972"/>
                    <a:pt x="179216" y="17949"/>
                    <a:pt x="175946" y="26961"/>
                  </a:cubicBezTo>
                  <a:cubicBezTo>
                    <a:pt x="165990" y="54100"/>
                    <a:pt x="155737" y="81105"/>
                    <a:pt x="143745" y="107471"/>
                  </a:cubicBezTo>
                  <a:cubicBezTo>
                    <a:pt x="121826" y="155727"/>
                    <a:pt x="95750" y="201727"/>
                    <a:pt x="66751" y="246013"/>
                  </a:cubicBezTo>
                  <a:cubicBezTo>
                    <a:pt x="66855" y="245864"/>
                    <a:pt x="66959" y="245720"/>
                    <a:pt x="67063" y="245606"/>
                  </a:cubicBezTo>
                  <a:cubicBezTo>
                    <a:pt x="66577" y="246305"/>
                    <a:pt x="66131" y="246999"/>
                    <a:pt x="65685" y="247693"/>
                  </a:cubicBezTo>
                  <a:cubicBezTo>
                    <a:pt x="65477" y="247951"/>
                    <a:pt x="65304" y="248243"/>
                    <a:pt x="65135" y="248536"/>
                  </a:cubicBezTo>
                  <a:cubicBezTo>
                    <a:pt x="65135" y="248501"/>
                    <a:pt x="65170" y="248461"/>
                    <a:pt x="65170" y="248427"/>
                  </a:cubicBezTo>
                  <a:cubicBezTo>
                    <a:pt x="49337" y="272384"/>
                    <a:pt x="32622" y="295651"/>
                    <a:pt x="15213" y="318572"/>
                  </a:cubicBezTo>
                  <a:cubicBezTo>
                    <a:pt x="12785" y="321769"/>
                    <a:pt x="10030" y="324759"/>
                    <a:pt x="7453" y="327812"/>
                  </a:cubicBezTo>
                  <a:cubicBezTo>
                    <a:pt x="5119" y="330538"/>
                    <a:pt x="2939" y="333547"/>
                    <a:pt x="421" y="336100"/>
                  </a:cubicBezTo>
                  <a:cubicBezTo>
                    <a:pt x="282" y="336249"/>
                    <a:pt x="144" y="336397"/>
                    <a:pt x="0" y="336506"/>
                  </a:cubicBezTo>
                  <a:cubicBezTo>
                    <a:pt x="3855" y="365167"/>
                    <a:pt x="9212" y="393605"/>
                    <a:pt x="15129" y="421488"/>
                  </a:cubicBezTo>
                  <a:cubicBezTo>
                    <a:pt x="24579" y="463875"/>
                    <a:pt x="39377" y="504849"/>
                    <a:pt x="58440" y="543875"/>
                  </a:cubicBezTo>
                  <a:cubicBezTo>
                    <a:pt x="64323" y="556371"/>
                    <a:pt x="70101" y="568937"/>
                    <a:pt x="77083" y="580824"/>
                  </a:cubicBezTo>
                  <a:cubicBezTo>
                    <a:pt x="81905" y="587486"/>
                    <a:pt x="90478" y="590663"/>
                    <a:pt x="98957" y="590425"/>
                  </a:cubicBezTo>
                  <a:cubicBezTo>
                    <a:pt x="104660" y="590262"/>
                    <a:pt x="110295" y="588562"/>
                    <a:pt x="114695" y="585345"/>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08" name="Google Shape;1126;p21">
              <a:extLst>
                <a:ext uri="{FF2B5EF4-FFF2-40B4-BE49-F238E27FC236}">
                  <a16:creationId xmlns:a16="http://schemas.microsoft.com/office/drawing/2014/main" id="{087FB5D7-FB86-DD29-8A6A-8766C4634607}"/>
                </a:ext>
              </a:extLst>
            </p:cNvPr>
            <p:cNvSpPr/>
            <p:nvPr/>
          </p:nvSpPr>
          <p:spPr>
            <a:xfrm>
              <a:off x="9305660" y="2644505"/>
              <a:ext cx="7347" cy="1145"/>
            </a:xfrm>
            <a:custGeom>
              <a:avLst/>
              <a:gdLst/>
              <a:ahLst/>
              <a:cxnLst/>
              <a:rect l="l" t="t" r="r" b="b"/>
              <a:pathLst>
                <a:path w="11021" h="1718" extrusionOk="0">
                  <a:moveTo>
                    <a:pt x="1100" y="1515"/>
                  </a:moveTo>
                  <a:cubicBezTo>
                    <a:pt x="4371" y="900"/>
                    <a:pt x="7696" y="499"/>
                    <a:pt x="11021" y="137"/>
                  </a:cubicBezTo>
                  <a:cubicBezTo>
                    <a:pt x="7532" y="-260"/>
                    <a:pt x="3806" y="187"/>
                    <a:pt x="0" y="1718"/>
                  </a:cubicBezTo>
                  <a:cubicBezTo>
                    <a:pt x="362" y="1654"/>
                    <a:pt x="733" y="1584"/>
                    <a:pt x="1100" y="1515"/>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09" name="Google Shape;1127;p21">
              <a:extLst>
                <a:ext uri="{FF2B5EF4-FFF2-40B4-BE49-F238E27FC236}">
                  <a16:creationId xmlns:a16="http://schemas.microsoft.com/office/drawing/2014/main" id="{C97D0597-941E-AC36-FCB7-93CFF03BEC63}"/>
                </a:ext>
              </a:extLst>
            </p:cNvPr>
            <p:cNvSpPr/>
            <p:nvPr/>
          </p:nvSpPr>
          <p:spPr>
            <a:xfrm>
              <a:off x="9885666" y="2372900"/>
              <a:ext cx="354451" cy="475522"/>
            </a:xfrm>
            <a:custGeom>
              <a:avLst/>
              <a:gdLst/>
              <a:ahLst/>
              <a:cxnLst/>
              <a:rect l="l" t="t" r="r" b="b"/>
              <a:pathLst>
                <a:path w="531672" h="713307" extrusionOk="0">
                  <a:moveTo>
                    <a:pt x="489481" y="712901"/>
                  </a:moveTo>
                  <a:cubicBezTo>
                    <a:pt x="496969" y="711940"/>
                    <a:pt x="503000" y="707707"/>
                    <a:pt x="507004" y="701877"/>
                  </a:cubicBezTo>
                  <a:cubicBezTo>
                    <a:pt x="508669" y="694531"/>
                    <a:pt x="510299" y="687185"/>
                    <a:pt x="511890" y="679804"/>
                  </a:cubicBezTo>
                  <a:cubicBezTo>
                    <a:pt x="514625" y="667035"/>
                    <a:pt x="517148" y="654305"/>
                    <a:pt x="519487" y="641437"/>
                  </a:cubicBezTo>
                  <a:cubicBezTo>
                    <a:pt x="521355" y="630993"/>
                    <a:pt x="522569" y="620425"/>
                    <a:pt x="523966" y="609881"/>
                  </a:cubicBezTo>
                  <a:cubicBezTo>
                    <a:pt x="525171" y="597658"/>
                    <a:pt x="526340" y="585399"/>
                    <a:pt x="527509" y="573175"/>
                  </a:cubicBezTo>
                  <a:cubicBezTo>
                    <a:pt x="528511" y="562721"/>
                    <a:pt x="528758" y="552178"/>
                    <a:pt x="529328" y="541659"/>
                  </a:cubicBezTo>
                  <a:cubicBezTo>
                    <a:pt x="530428" y="521816"/>
                    <a:pt x="530845" y="501919"/>
                    <a:pt x="531048" y="482027"/>
                  </a:cubicBezTo>
                  <a:cubicBezTo>
                    <a:pt x="531271" y="461560"/>
                    <a:pt x="531310" y="441063"/>
                    <a:pt x="531672" y="420556"/>
                  </a:cubicBezTo>
                  <a:cubicBezTo>
                    <a:pt x="525453" y="414187"/>
                    <a:pt x="519482" y="407520"/>
                    <a:pt x="513931" y="400515"/>
                  </a:cubicBezTo>
                  <a:cubicBezTo>
                    <a:pt x="500482" y="383523"/>
                    <a:pt x="489679" y="364766"/>
                    <a:pt x="480501" y="345171"/>
                  </a:cubicBezTo>
                  <a:cubicBezTo>
                    <a:pt x="468618" y="319861"/>
                    <a:pt x="457265" y="294358"/>
                    <a:pt x="447835" y="268046"/>
                  </a:cubicBezTo>
                  <a:cubicBezTo>
                    <a:pt x="443355" y="255619"/>
                    <a:pt x="439445" y="242999"/>
                    <a:pt x="435357" y="230458"/>
                  </a:cubicBezTo>
                  <a:cubicBezTo>
                    <a:pt x="431591" y="219057"/>
                    <a:pt x="427497" y="207735"/>
                    <a:pt x="423409" y="196414"/>
                  </a:cubicBezTo>
                  <a:cubicBezTo>
                    <a:pt x="416318" y="177949"/>
                    <a:pt x="409152" y="159484"/>
                    <a:pt x="400995" y="141481"/>
                  </a:cubicBezTo>
                  <a:cubicBezTo>
                    <a:pt x="396446" y="131721"/>
                    <a:pt x="391436" y="122183"/>
                    <a:pt x="386139" y="112765"/>
                  </a:cubicBezTo>
                  <a:cubicBezTo>
                    <a:pt x="378834" y="100888"/>
                    <a:pt x="371455" y="88972"/>
                    <a:pt x="363373" y="77581"/>
                  </a:cubicBezTo>
                  <a:cubicBezTo>
                    <a:pt x="351291" y="60762"/>
                    <a:pt x="338898" y="44280"/>
                    <a:pt x="323868" y="29955"/>
                  </a:cubicBezTo>
                  <a:cubicBezTo>
                    <a:pt x="319408" y="26054"/>
                    <a:pt x="314883" y="22257"/>
                    <a:pt x="310215" y="18683"/>
                  </a:cubicBezTo>
                  <a:cubicBezTo>
                    <a:pt x="307613" y="16923"/>
                    <a:pt x="305012" y="15233"/>
                    <a:pt x="302311" y="13617"/>
                  </a:cubicBezTo>
                  <a:cubicBezTo>
                    <a:pt x="293659" y="8932"/>
                    <a:pt x="284942" y="4392"/>
                    <a:pt x="276121" y="0"/>
                  </a:cubicBezTo>
                  <a:cubicBezTo>
                    <a:pt x="263896" y="1239"/>
                    <a:pt x="251780" y="3733"/>
                    <a:pt x="239916" y="7698"/>
                  </a:cubicBezTo>
                  <a:cubicBezTo>
                    <a:pt x="211987" y="19515"/>
                    <a:pt x="186218" y="36488"/>
                    <a:pt x="162595" y="56960"/>
                  </a:cubicBezTo>
                  <a:cubicBezTo>
                    <a:pt x="156039" y="65521"/>
                    <a:pt x="149483" y="74081"/>
                    <a:pt x="142927" y="82607"/>
                  </a:cubicBezTo>
                  <a:cubicBezTo>
                    <a:pt x="136961" y="90395"/>
                    <a:pt x="131618" y="98598"/>
                    <a:pt x="126128" y="106738"/>
                  </a:cubicBezTo>
                  <a:cubicBezTo>
                    <a:pt x="118566" y="117916"/>
                    <a:pt x="111078" y="129093"/>
                    <a:pt x="103476" y="140237"/>
                  </a:cubicBezTo>
                  <a:cubicBezTo>
                    <a:pt x="101861" y="142978"/>
                    <a:pt x="100285" y="145684"/>
                    <a:pt x="98669" y="148425"/>
                  </a:cubicBezTo>
                  <a:cubicBezTo>
                    <a:pt x="98669" y="148391"/>
                    <a:pt x="98704" y="148351"/>
                    <a:pt x="98704" y="148316"/>
                  </a:cubicBezTo>
                  <a:cubicBezTo>
                    <a:pt x="89229" y="164402"/>
                    <a:pt x="79719" y="180452"/>
                    <a:pt x="70319" y="196612"/>
                  </a:cubicBezTo>
                  <a:cubicBezTo>
                    <a:pt x="61528" y="213936"/>
                    <a:pt x="52771" y="231300"/>
                    <a:pt x="44015" y="248660"/>
                  </a:cubicBezTo>
                  <a:cubicBezTo>
                    <a:pt x="36245" y="264016"/>
                    <a:pt x="29862" y="280087"/>
                    <a:pt x="22969" y="295850"/>
                  </a:cubicBezTo>
                  <a:cubicBezTo>
                    <a:pt x="14584" y="314924"/>
                    <a:pt x="7002" y="334410"/>
                    <a:pt x="0" y="354099"/>
                  </a:cubicBezTo>
                  <a:cubicBezTo>
                    <a:pt x="218" y="354272"/>
                    <a:pt x="406" y="354446"/>
                    <a:pt x="624" y="354584"/>
                  </a:cubicBezTo>
                  <a:cubicBezTo>
                    <a:pt x="6878" y="354555"/>
                    <a:pt x="13097" y="354451"/>
                    <a:pt x="19346" y="354386"/>
                  </a:cubicBezTo>
                  <a:cubicBezTo>
                    <a:pt x="54139" y="352879"/>
                    <a:pt x="89065" y="349603"/>
                    <a:pt x="123784" y="353167"/>
                  </a:cubicBezTo>
                  <a:cubicBezTo>
                    <a:pt x="133120" y="354094"/>
                    <a:pt x="142590" y="354659"/>
                    <a:pt x="151837" y="356235"/>
                  </a:cubicBezTo>
                  <a:cubicBezTo>
                    <a:pt x="161193" y="357846"/>
                    <a:pt x="170584" y="359452"/>
                    <a:pt x="179974" y="361063"/>
                  </a:cubicBezTo>
                  <a:cubicBezTo>
                    <a:pt x="189836" y="362768"/>
                    <a:pt x="199623" y="365693"/>
                    <a:pt x="209361" y="368013"/>
                  </a:cubicBezTo>
                  <a:cubicBezTo>
                    <a:pt x="219024" y="370333"/>
                    <a:pt x="228459" y="373560"/>
                    <a:pt x="237924" y="376459"/>
                  </a:cubicBezTo>
                  <a:cubicBezTo>
                    <a:pt x="236799" y="376132"/>
                    <a:pt x="235640" y="375765"/>
                    <a:pt x="234480" y="375438"/>
                  </a:cubicBezTo>
                  <a:cubicBezTo>
                    <a:pt x="245248" y="378660"/>
                    <a:pt x="255635" y="382546"/>
                    <a:pt x="266136" y="386457"/>
                  </a:cubicBezTo>
                  <a:cubicBezTo>
                    <a:pt x="275725" y="390036"/>
                    <a:pt x="285333" y="394299"/>
                    <a:pt x="294040" y="399668"/>
                  </a:cubicBezTo>
                  <a:cubicBezTo>
                    <a:pt x="304353" y="405963"/>
                    <a:pt x="314527" y="412437"/>
                    <a:pt x="319452" y="424026"/>
                  </a:cubicBezTo>
                  <a:cubicBezTo>
                    <a:pt x="324185" y="435184"/>
                    <a:pt x="320696" y="448122"/>
                    <a:pt x="313768" y="457520"/>
                  </a:cubicBezTo>
                  <a:cubicBezTo>
                    <a:pt x="307291" y="466329"/>
                    <a:pt x="297668" y="473179"/>
                    <a:pt x="287990" y="478086"/>
                  </a:cubicBezTo>
                  <a:cubicBezTo>
                    <a:pt x="280814" y="481695"/>
                    <a:pt x="273356" y="484630"/>
                    <a:pt x="265729" y="487093"/>
                  </a:cubicBezTo>
                  <a:cubicBezTo>
                    <a:pt x="278634" y="495218"/>
                    <a:pt x="291127" y="503962"/>
                    <a:pt x="303104" y="513479"/>
                  </a:cubicBezTo>
                  <a:cubicBezTo>
                    <a:pt x="316776" y="524330"/>
                    <a:pt x="329695" y="535874"/>
                    <a:pt x="342223" y="547989"/>
                  </a:cubicBezTo>
                  <a:cubicBezTo>
                    <a:pt x="342129" y="547895"/>
                    <a:pt x="342039" y="547801"/>
                    <a:pt x="341945" y="547712"/>
                  </a:cubicBezTo>
                  <a:cubicBezTo>
                    <a:pt x="342114" y="547870"/>
                    <a:pt x="342277" y="548039"/>
                    <a:pt x="342441" y="548207"/>
                  </a:cubicBezTo>
                  <a:cubicBezTo>
                    <a:pt x="343075" y="548822"/>
                    <a:pt x="343709" y="549437"/>
                    <a:pt x="344344" y="550056"/>
                  </a:cubicBezTo>
                  <a:cubicBezTo>
                    <a:pt x="344309" y="550021"/>
                    <a:pt x="344269" y="549987"/>
                    <a:pt x="344235" y="549952"/>
                  </a:cubicBezTo>
                  <a:cubicBezTo>
                    <a:pt x="352882" y="558414"/>
                    <a:pt x="361564" y="566875"/>
                    <a:pt x="370251" y="575297"/>
                  </a:cubicBezTo>
                  <a:cubicBezTo>
                    <a:pt x="372689" y="577711"/>
                    <a:pt x="374885" y="580383"/>
                    <a:pt x="377184" y="582906"/>
                  </a:cubicBezTo>
                  <a:cubicBezTo>
                    <a:pt x="382229" y="588532"/>
                    <a:pt x="387273" y="594094"/>
                    <a:pt x="392383" y="599685"/>
                  </a:cubicBezTo>
                  <a:cubicBezTo>
                    <a:pt x="392358" y="599655"/>
                    <a:pt x="392338" y="599630"/>
                    <a:pt x="392318" y="599606"/>
                  </a:cubicBezTo>
                  <a:cubicBezTo>
                    <a:pt x="392353" y="599650"/>
                    <a:pt x="392387" y="599690"/>
                    <a:pt x="392422" y="599730"/>
                  </a:cubicBezTo>
                  <a:cubicBezTo>
                    <a:pt x="392521" y="599839"/>
                    <a:pt x="392620" y="599948"/>
                    <a:pt x="392725" y="600062"/>
                  </a:cubicBezTo>
                  <a:cubicBezTo>
                    <a:pt x="392665" y="600007"/>
                    <a:pt x="392606" y="599943"/>
                    <a:pt x="392546" y="599878"/>
                  </a:cubicBezTo>
                  <a:cubicBezTo>
                    <a:pt x="392734" y="600096"/>
                    <a:pt x="392933" y="600310"/>
                    <a:pt x="393131" y="600518"/>
                  </a:cubicBezTo>
                  <a:lnTo>
                    <a:pt x="393131" y="600518"/>
                  </a:lnTo>
                  <a:cubicBezTo>
                    <a:pt x="393131" y="600523"/>
                    <a:pt x="393136" y="600523"/>
                    <a:pt x="393136" y="600528"/>
                  </a:cubicBezTo>
                  <a:cubicBezTo>
                    <a:pt x="393255" y="600657"/>
                    <a:pt x="393379" y="600781"/>
                    <a:pt x="393497" y="600904"/>
                  </a:cubicBezTo>
                  <a:cubicBezTo>
                    <a:pt x="393468" y="600885"/>
                    <a:pt x="393443" y="600865"/>
                    <a:pt x="393418" y="600840"/>
                  </a:cubicBezTo>
                  <a:cubicBezTo>
                    <a:pt x="393567" y="601004"/>
                    <a:pt x="393716" y="601162"/>
                    <a:pt x="393859" y="601326"/>
                  </a:cubicBezTo>
                  <a:cubicBezTo>
                    <a:pt x="393735" y="601187"/>
                    <a:pt x="393611" y="601043"/>
                    <a:pt x="393497" y="600904"/>
                  </a:cubicBezTo>
                  <a:cubicBezTo>
                    <a:pt x="393869" y="601326"/>
                    <a:pt x="394201" y="601712"/>
                    <a:pt x="394573" y="602099"/>
                  </a:cubicBezTo>
                  <a:cubicBezTo>
                    <a:pt x="394499" y="602030"/>
                    <a:pt x="394424" y="601926"/>
                    <a:pt x="394315" y="601856"/>
                  </a:cubicBezTo>
                  <a:cubicBezTo>
                    <a:pt x="403181" y="611606"/>
                    <a:pt x="411689" y="621545"/>
                    <a:pt x="420203" y="631667"/>
                  </a:cubicBezTo>
                  <a:cubicBezTo>
                    <a:pt x="429088" y="642280"/>
                    <a:pt x="437413" y="653304"/>
                    <a:pt x="445808" y="664289"/>
                  </a:cubicBezTo>
                  <a:cubicBezTo>
                    <a:pt x="454089" y="675135"/>
                    <a:pt x="461353" y="686833"/>
                    <a:pt x="469005" y="698130"/>
                  </a:cubicBezTo>
                  <a:cubicBezTo>
                    <a:pt x="472062" y="702655"/>
                    <a:pt x="475036" y="707275"/>
                    <a:pt x="477925" y="711965"/>
                  </a:cubicBezTo>
                  <a:cubicBezTo>
                    <a:pt x="480407" y="712891"/>
                    <a:pt x="483078" y="713382"/>
                    <a:pt x="485962" y="713298"/>
                  </a:cubicBezTo>
                  <a:cubicBezTo>
                    <a:pt x="487122" y="713253"/>
                    <a:pt x="488301" y="713114"/>
                    <a:pt x="489481" y="712901"/>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10" name="Google Shape;1128;p21">
              <a:extLst>
                <a:ext uri="{FF2B5EF4-FFF2-40B4-BE49-F238E27FC236}">
                  <a16:creationId xmlns:a16="http://schemas.microsoft.com/office/drawing/2014/main" id="{CA486E2B-E113-A8DB-FF1C-3FB46E785B56}"/>
                </a:ext>
              </a:extLst>
            </p:cNvPr>
            <p:cNvSpPr/>
            <p:nvPr/>
          </p:nvSpPr>
          <p:spPr>
            <a:xfrm>
              <a:off x="10114078" y="2738471"/>
              <a:ext cx="419" cy="419"/>
            </a:xfrm>
            <a:custGeom>
              <a:avLst/>
              <a:gdLst/>
              <a:ahLst/>
              <a:cxnLst/>
              <a:rect l="l" t="t" r="r" b="b"/>
              <a:pathLst>
                <a:path w="629" h="629" extrusionOk="0">
                  <a:moveTo>
                    <a:pt x="0" y="0"/>
                  </a:moveTo>
                  <a:cubicBezTo>
                    <a:pt x="208" y="213"/>
                    <a:pt x="411" y="426"/>
                    <a:pt x="629" y="630"/>
                  </a:cubicBezTo>
                  <a:cubicBezTo>
                    <a:pt x="416" y="411"/>
                    <a:pt x="208" y="203"/>
                    <a:pt x="0" y="0"/>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11" name="Google Shape;1129;p21">
              <a:extLst>
                <a:ext uri="{FF2B5EF4-FFF2-40B4-BE49-F238E27FC236}">
                  <a16:creationId xmlns:a16="http://schemas.microsoft.com/office/drawing/2014/main" id="{3019F5D2-57E4-BF5C-0128-345246EA1475}"/>
                </a:ext>
              </a:extLst>
            </p:cNvPr>
            <p:cNvSpPr/>
            <p:nvPr/>
          </p:nvSpPr>
          <p:spPr>
            <a:xfrm>
              <a:off x="10067192" y="2655369"/>
              <a:ext cx="449" cy="446"/>
            </a:xfrm>
            <a:custGeom>
              <a:avLst/>
              <a:gdLst/>
              <a:ahLst/>
              <a:cxnLst/>
              <a:rect l="l" t="t" r="r" b="b"/>
              <a:pathLst>
                <a:path w="674" h="669" extrusionOk="0">
                  <a:moveTo>
                    <a:pt x="674" y="0"/>
                  </a:moveTo>
                  <a:cubicBezTo>
                    <a:pt x="451" y="213"/>
                    <a:pt x="223" y="426"/>
                    <a:pt x="0" y="630"/>
                  </a:cubicBezTo>
                  <a:cubicBezTo>
                    <a:pt x="0" y="644"/>
                    <a:pt x="0" y="654"/>
                    <a:pt x="5" y="669"/>
                  </a:cubicBezTo>
                  <a:cubicBezTo>
                    <a:pt x="233" y="456"/>
                    <a:pt x="456" y="233"/>
                    <a:pt x="674" y="0"/>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12" name="Google Shape;1130;p21">
              <a:extLst>
                <a:ext uri="{FF2B5EF4-FFF2-40B4-BE49-F238E27FC236}">
                  <a16:creationId xmlns:a16="http://schemas.microsoft.com/office/drawing/2014/main" id="{99BFC743-8030-8692-B781-80824F035569}"/>
                </a:ext>
              </a:extLst>
            </p:cNvPr>
            <p:cNvSpPr/>
            <p:nvPr/>
          </p:nvSpPr>
          <p:spPr>
            <a:xfrm>
              <a:off x="9898805" y="2609114"/>
              <a:ext cx="1701" cy="25"/>
            </a:xfrm>
            <a:custGeom>
              <a:avLst/>
              <a:gdLst/>
              <a:ahLst/>
              <a:cxnLst/>
              <a:rect l="l" t="t" r="r" b="b"/>
              <a:pathLst>
                <a:path w="2552" h="37" extrusionOk="0">
                  <a:moveTo>
                    <a:pt x="0" y="37"/>
                  </a:moveTo>
                  <a:cubicBezTo>
                    <a:pt x="862" y="13"/>
                    <a:pt x="1724" y="27"/>
                    <a:pt x="2552" y="3"/>
                  </a:cubicBezTo>
                  <a:cubicBezTo>
                    <a:pt x="1690" y="-7"/>
                    <a:pt x="828" y="13"/>
                    <a:pt x="0" y="37"/>
                  </a:cubicBezTo>
                  <a:close/>
                </a:path>
              </a:pathLst>
            </a:custGeom>
            <a:solidFill>
              <a:srgbClr val="FDCFB2"/>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13" name="Google Shape;1131;p21">
              <a:extLst>
                <a:ext uri="{FF2B5EF4-FFF2-40B4-BE49-F238E27FC236}">
                  <a16:creationId xmlns:a16="http://schemas.microsoft.com/office/drawing/2014/main" id="{CF2609E9-5BF3-F540-C2FD-F937EB31C8BF}"/>
                </a:ext>
              </a:extLst>
            </p:cNvPr>
            <p:cNvSpPr/>
            <p:nvPr/>
          </p:nvSpPr>
          <p:spPr>
            <a:xfrm>
              <a:off x="9804034" y="3003197"/>
              <a:ext cx="218953" cy="195155"/>
            </a:xfrm>
            <a:custGeom>
              <a:avLst/>
              <a:gdLst/>
              <a:ahLst/>
              <a:cxnLst/>
              <a:rect l="l" t="t" r="r" b="b"/>
              <a:pathLst>
                <a:path w="328427" h="292743" extrusionOk="0">
                  <a:moveTo>
                    <a:pt x="317763" y="169634"/>
                  </a:moveTo>
                  <a:cubicBezTo>
                    <a:pt x="270497" y="169634"/>
                    <a:pt x="267420" y="101213"/>
                    <a:pt x="308298" y="92043"/>
                  </a:cubicBezTo>
                  <a:cubicBezTo>
                    <a:pt x="305151" y="85990"/>
                    <a:pt x="301762" y="80156"/>
                    <a:pt x="298154" y="74664"/>
                  </a:cubicBezTo>
                  <a:cubicBezTo>
                    <a:pt x="270631" y="32763"/>
                    <a:pt x="224594" y="726"/>
                    <a:pt x="174479" y="12"/>
                  </a:cubicBezTo>
                  <a:cubicBezTo>
                    <a:pt x="131570" y="-602"/>
                    <a:pt x="90439" y="21749"/>
                    <a:pt x="61677" y="53607"/>
                  </a:cubicBezTo>
                  <a:cubicBezTo>
                    <a:pt x="19605" y="100212"/>
                    <a:pt x="-21472" y="189972"/>
                    <a:pt x="12697" y="250947"/>
                  </a:cubicBezTo>
                  <a:cubicBezTo>
                    <a:pt x="36865" y="294083"/>
                    <a:pt x="101574" y="296383"/>
                    <a:pt x="157021" y="290206"/>
                  </a:cubicBezTo>
                  <a:cubicBezTo>
                    <a:pt x="180446" y="287594"/>
                    <a:pt x="202220" y="283475"/>
                    <a:pt x="218584" y="280277"/>
                  </a:cubicBezTo>
                  <a:cubicBezTo>
                    <a:pt x="259075" y="272371"/>
                    <a:pt x="299993" y="251483"/>
                    <a:pt x="318184" y="214439"/>
                  </a:cubicBezTo>
                  <a:cubicBezTo>
                    <a:pt x="325315" y="199921"/>
                    <a:pt x="328368" y="184217"/>
                    <a:pt x="328427" y="168285"/>
                  </a:cubicBezTo>
                  <a:cubicBezTo>
                    <a:pt x="325157" y="169128"/>
                    <a:pt x="321624" y="169634"/>
                    <a:pt x="317763" y="16963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14" name="Google Shape;1132;p21">
              <a:extLst>
                <a:ext uri="{FF2B5EF4-FFF2-40B4-BE49-F238E27FC236}">
                  <a16:creationId xmlns:a16="http://schemas.microsoft.com/office/drawing/2014/main" id="{8D5C6980-E46B-3933-5FD9-FD8BF0ED2939}"/>
                </a:ext>
              </a:extLst>
            </p:cNvPr>
            <p:cNvSpPr/>
            <p:nvPr/>
          </p:nvSpPr>
          <p:spPr>
            <a:xfrm>
              <a:off x="9260906" y="3018684"/>
              <a:ext cx="220051" cy="193159"/>
            </a:xfrm>
            <a:custGeom>
              <a:avLst/>
              <a:gdLst/>
              <a:ahLst/>
              <a:cxnLst/>
              <a:rect l="l" t="t" r="r" b="b"/>
              <a:pathLst>
                <a:path w="330073" h="289748" extrusionOk="0">
                  <a:moveTo>
                    <a:pt x="312577" y="189433"/>
                  </a:moveTo>
                  <a:cubicBezTo>
                    <a:pt x="264027" y="189433"/>
                    <a:pt x="262115" y="117275"/>
                    <a:pt x="306546" y="111253"/>
                  </a:cubicBezTo>
                  <a:cubicBezTo>
                    <a:pt x="293592" y="86369"/>
                    <a:pt x="276818" y="63964"/>
                    <a:pt x="260236" y="47531"/>
                  </a:cubicBezTo>
                  <a:cubicBezTo>
                    <a:pt x="229750" y="17324"/>
                    <a:pt x="187435" y="-2702"/>
                    <a:pt x="144629" y="297"/>
                  </a:cubicBezTo>
                  <a:cubicBezTo>
                    <a:pt x="94633" y="3801"/>
                    <a:pt x="50450" y="38351"/>
                    <a:pt x="25296" y="81719"/>
                  </a:cubicBezTo>
                  <a:cubicBezTo>
                    <a:pt x="1638" y="122510"/>
                    <a:pt x="-11281" y="179069"/>
                    <a:pt x="13075" y="222387"/>
                  </a:cubicBezTo>
                  <a:cubicBezTo>
                    <a:pt x="33299" y="258360"/>
                    <a:pt x="75312" y="276938"/>
                    <a:pt x="116185" y="282579"/>
                  </a:cubicBezTo>
                  <a:cubicBezTo>
                    <a:pt x="132701" y="284859"/>
                    <a:pt x="154669" y="287764"/>
                    <a:pt x="178208" y="289063"/>
                  </a:cubicBezTo>
                  <a:cubicBezTo>
                    <a:pt x="233913" y="292146"/>
                    <a:pt x="298389" y="286247"/>
                    <a:pt x="320124" y="241833"/>
                  </a:cubicBezTo>
                  <a:cubicBezTo>
                    <a:pt x="328583" y="224548"/>
                    <a:pt x="331199" y="205395"/>
                    <a:pt x="329653" y="185800"/>
                  </a:cubicBezTo>
                  <a:cubicBezTo>
                    <a:pt x="324797" y="188095"/>
                    <a:pt x="319118" y="189433"/>
                    <a:pt x="312577" y="189433"/>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15" name="Google Shape;1133;p21">
              <a:extLst>
                <a:ext uri="{FF2B5EF4-FFF2-40B4-BE49-F238E27FC236}">
                  <a16:creationId xmlns:a16="http://schemas.microsoft.com/office/drawing/2014/main" id="{98E26D52-9205-B447-32A3-2C235B8794AE}"/>
                </a:ext>
              </a:extLst>
            </p:cNvPr>
            <p:cNvSpPr/>
            <p:nvPr/>
          </p:nvSpPr>
          <p:spPr>
            <a:xfrm>
              <a:off x="9566323" y="3227045"/>
              <a:ext cx="50216" cy="20852"/>
            </a:xfrm>
            <a:custGeom>
              <a:avLst/>
              <a:gdLst/>
              <a:ahLst/>
              <a:cxnLst/>
              <a:rect l="l" t="t" r="r" b="b"/>
              <a:pathLst>
                <a:path w="75323" h="31279" extrusionOk="0">
                  <a:moveTo>
                    <a:pt x="74442" y="26517"/>
                  </a:moveTo>
                  <a:cubicBezTo>
                    <a:pt x="76756" y="21813"/>
                    <a:pt x="74303" y="16380"/>
                    <a:pt x="69546" y="14571"/>
                  </a:cubicBezTo>
                  <a:cubicBezTo>
                    <a:pt x="48881" y="6719"/>
                    <a:pt x="26809" y="-1113"/>
                    <a:pt x="4435" y="131"/>
                  </a:cubicBezTo>
                  <a:cubicBezTo>
                    <a:pt x="-1804" y="1301"/>
                    <a:pt x="-1328" y="10719"/>
                    <a:pt x="5030" y="11190"/>
                  </a:cubicBezTo>
                  <a:cubicBezTo>
                    <a:pt x="7235" y="11448"/>
                    <a:pt x="9440" y="11567"/>
                    <a:pt x="11680" y="11854"/>
                  </a:cubicBezTo>
                  <a:cubicBezTo>
                    <a:pt x="29758" y="14665"/>
                    <a:pt x="46770" y="21877"/>
                    <a:pt x="62975" y="30398"/>
                  </a:cubicBezTo>
                  <a:cubicBezTo>
                    <a:pt x="67078" y="32500"/>
                    <a:pt x="72395" y="30700"/>
                    <a:pt x="74442" y="26517"/>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16" name="Google Shape;1134;p21">
              <a:extLst>
                <a:ext uri="{FF2B5EF4-FFF2-40B4-BE49-F238E27FC236}">
                  <a16:creationId xmlns:a16="http://schemas.microsoft.com/office/drawing/2014/main" id="{8B07DFAF-4915-D17D-71A6-0E6CB3BE3EE7}"/>
                </a:ext>
              </a:extLst>
            </p:cNvPr>
            <p:cNvSpPr/>
            <p:nvPr/>
          </p:nvSpPr>
          <p:spPr>
            <a:xfrm>
              <a:off x="9645720" y="3223712"/>
              <a:ext cx="49519" cy="23050"/>
            </a:xfrm>
            <a:custGeom>
              <a:avLst/>
              <a:gdLst/>
              <a:ahLst/>
              <a:cxnLst/>
              <a:rect l="l" t="t" r="r" b="b"/>
              <a:pathLst>
                <a:path w="74278" h="34576" extrusionOk="0">
                  <a:moveTo>
                    <a:pt x="1101" y="30242"/>
                  </a:moveTo>
                  <a:cubicBezTo>
                    <a:pt x="-1471" y="25677"/>
                    <a:pt x="675" y="20115"/>
                    <a:pt x="5328" y="18043"/>
                  </a:cubicBezTo>
                  <a:cubicBezTo>
                    <a:pt x="25522" y="9056"/>
                    <a:pt x="47123" y="5"/>
                    <a:pt x="69537" y="0"/>
                  </a:cubicBezTo>
                  <a:cubicBezTo>
                    <a:pt x="75830" y="823"/>
                    <a:pt x="75880" y="10251"/>
                    <a:pt x="69557" y="11074"/>
                  </a:cubicBezTo>
                  <a:cubicBezTo>
                    <a:pt x="67366" y="11455"/>
                    <a:pt x="65176" y="11693"/>
                    <a:pt x="62951" y="12105"/>
                  </a:cubicBezTo>
                  <a:cubicBezTo>
                    <a:pt x="45057" y="15917"/>
                    <a:pt x="28471" y="24066"/>
                    <a:pt x="12767" y="33474"/>
                  </a:cubicBezTo>
                  <a:cubicBezTo>
                    <a:pt x="8787" y="35804"/>
                    <a:pt x="3376" y="34307"/>
                    <a:pt x="1101" y="30242"/>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17" name="Google Shape;1135;p21">
              <a:extLst>
                <a:ext uri="{FF2B5EF4-FFF2-40B4-BE49-F238E27FC236}">
                  <a16:creationId xmlns:a16="http://schemas.microsoft.com/office/drawing/2014/main" id="{050384BD-2DDE-BA5F-037C-8EDE22B46E3C}"/>
                </a:ext>
              </a:extLst>
            </p:cNvPr>
            <p:cNvSpPr/>
            <p:nvPr/>
          </p:nvSpPr>
          <p:spPr>
            <a:xfrm>
              <a:off x="9047832" y="2457860"/>
              <a:ext cx="332696" cy="289245"/>
            </a:xfrm>
            <a:custGeom>
              <a:avLst/>
              <a:gdLst/>
              <a:ahLst/>
              <a:cxnLst/>
              <a:rect l="l" t="t" r="r" b="b"/>
              <a:pathLst>
                <a:path w="499039" h="433882" extrusionOk="0">
                  <a:moveTo>
                    <a:pt x="1978" y="418299"/>
                  </a:moveTo>
                  <a:cubicBezTo>
                    <a:pt x="-1288" y="422453"/>
                    <a:pt x="-391" y="428758"/>
                    <a:pt x="3796" y="431911"/>
                  </a:cubicBezTo>
                  <a:cubicBezTo>
                    <a:pt x="8093" y="435207"/>
                    <a:pt x="14000" y="434216"/>
                    <a:pt x="17404" y="430091"/>
                  </a:cubicBezTo>
                  <a:cubicBezTo>
                    <a:pt x="69690" y="366137"/>
                    <a:pt x="120955" y="300126"/>
                    <a:pt x="160083" y="227155"/>
                  </a:cubicBezTo>
                  <a:cubicBezTo>
                    <a:pt x="185713" y="175340"/>
                    <a:pt x="208063" y="120744"/>
                    <a:pt x="221804" y="64299"/>
                  </a:cubicBezTo>
                  <a:cubicBezTo>
                    <a:pt x="222667" y="64275"/>
                    <a:pt x="223524" y="64146"/>
                    <a:pt x="224416" y="63868"/>
                  </a:cubicBezTo>
                  <a:cubicBezTo>
                    <a:pt x="312649" y="70758"/>
                    <a:pt x="383240" y="136220"/>
                    <a:pt x="434074" y="203381"/>
                  </a:cubicBezTo>
                  <a:cubicBezTo>
                    <a:pt x="446061" y="220810"/>
                    <a:pt x="457167" y="238699"/>
                    <a:pt x="467266" y="256718"/>
                  </a:cubicBezTo>
                  <a:cubicBezTo>
                    <a:pt x="474461" y="265868"/>
                    <a:pt x="477638" y="288323"/>
                    <a:pt x="493153" y="282608"/>
                  </a:cubicBezTo>
                  <a:cubicBezTo>
                    <a:pt x="505210" y="276699"/>
                    <a:pt x="495720" y="262398"/>
                    <a:pt x="491315" y="255255"/>
                  </a:cubicBezTo>
                  <a:cubicBezTo>
                    <a:pt x="485334" y="244420"/>
                    <a:pt x="479209" y="233693"/>
                    <a:pt x="472766" y="223085"/>
                  </a:cubicBezTo>
                  <a:cubicBezTo>
                    <a:pt x="426269" y="147640"/>
                    <a:pt x="358993" y="80043"/>
                    <a:pt x="273401" y="51605"/>
                  </a:cubicBezTo>
                  <a:cubicBezTo>
                    <a:pt x="258143" y="47104"/>
                    <a:pt x="242474" y="43510"/>
                    <a:pt x="226601" y="42732"/>
                  </a:cubicBezTo>
                  <a:cubicBezTo>
                    <a:pt x="228911" y="31375"/>
                    <a:pt x="230818" y="19960"/>
                    <a:pt x="232335" y="8484"/>
                  </a:cubicBezTo>
                  <a:cubicBezTo>
                    <a:pt x="235447" y="-1167"/>
                    <a:pt x="220025" y="-3725"/>
                    <a:pt x="220352" y="6839"/>
                  </a:cubicBezTo>
                  <a:cubicBezTo>
                    <a:pt x="196110" y="143298"/>
                    <a:pt x="124409" y="265293"/>
                    <a:pt x="38401" y="371902"/>
                  </a:cubicBezTo>
                  <a:cubicBezTo>
                    <a:pt x="26314" y="387417"/>
                    <a:pt x="14089" y="402823"/>
                    <a:pt x="1978" y="418299"/>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18" name="Google Shape;1136;p21">
              <a:extLst>
                <a:ext uri="{FF2B5EF4-FFF2-40B4-BE49-F238E27FC236}">
                  <a16:creationId xmlns:a16="http://schemas.microsoft.com/office/drawing/2014/main" id="{C2B90C04-52FE-804E-AD96-55C99FABC651}"/>
                </a:ext>
              </a:extLst>
            </p:cNvPr>
            <p:cNvSpPr/>
            <p:nvPr/>
          </p:nvSpPr>
          <p:spPr>
            <a:xfrm>
              <a:off x="10016429" y="2348714"/>
              <a:ext cx="314809" cy="512977"/>
            </a:xfrm>
            <a:custGeom>
              <a:avLst/>
              <a:gdLst/>
              <a:ahLst/>
              <a:cxnLst/>
              <a:rect l="l" t="t" r="r" b="b"/>
              <a:pathLst>
                <a:path w="472209" h="769491" extrusionOk="0">
                  <a:moveTo>
                    <a:pt x="130" y="8724"/>
                  </a:moveTo>
                  <a:cubicBezTo>
                    <a:pt x="-2363" y="26450"/>
                    <a:pt x="31756" y="22589"/>
                    <a:pt x="43332" y="27694"/>
                  </a:cubicBezTo>
                  <a:cubicBezTo>
                    <a:pt x="112992" y="51934"/>
                    <a:pt x="148845" y="124652"/>
                    <a:pt x="181427" y="185776"/>
                  </a:cubicBezTo>
                  <a:cubicBezTo>
                    <a:pt x="233698" y="277455"/>
                    <a:pt x="260681" y="389367"/>
                    <a:pt x="330707" y="469223"/>
                  </a:cubicBezTo>
                  <a:cubicBezTo>
                    <a:pt x="320712" y="471766"/>
                    <a:pt x="325355" y="488788"/>
                    <a:pt x="324587" y="497334"/>
                  </a:cubicBezTo>
                  <a:cubicBezTo>
                    <a:pt x="323502" y="538392"/>
                    <a:pt x="318348" y="579208"/>
                    <a:pt x="313294" y="619914"/>
                  </a:cubicBezTo>
                  <a:cubicBezTo>
                    <a:pt x="313259" y="619949"/>
                    <a:pt x="313259" y="619989"/>
                    <a:pt x="313259" y="620023"/>
                  </a:cubicBezTo>
                  <a:cubicBezTo>
                    <a:pt x="308482" y="653671"/>
                    <a:pt x="303214" y="687874"/>
                    <a:pt x="293585" y="720362"/>
                  </a:cubicBezTo>
                  <a:cubicBezTo>
                    <a:pt x="289854" y="732258"/>
                    <a:pt x="285215" y="743753"/>
                    <a:pt x="279794" y="754475"/>
                  </a:cubicBezTo>
                  <a:cubicBezTo>
                    <a:pt x="277272" y="759506"/>
                    <a:pt x="279244" y="765782"/>
                    <a:pt x="284279" y="768374"/>
                  </a:cubicBezTo>
                  <a:cubicBezTo>
                    <a:pt x="289205" y="770932"/>
                    <a:pt x="295657" y="768954"/>
                    <a:pt x="298174" y="763888"/>
                  </a:cubicBezTo>
                  <a:cubicBezTo>
                    <a:pt x="327293" y="700509"/>
                    <a:pt x="330796" y="628812"/>
                    <a:pt x="338740" y="560377"/>
                  </a:cubicBezTo>
                  <a:cubicBezTo>
                    <a:pt x="341426" y="534125"/>
                    <a:pt x="343061" y="507754"/>
                    <a:pt x="341931" y="481358"/>
                  </a:cubicBezTo>
                  <a:cubicBezTo>
                    <a:pt x="350663" y="490320"/>
                    <a:pt x="360034" y="498796"/>
                    <a:pt x="370173" y="506713"/>
                  </a:cubicBezTo>
                  <a:cubicBezTo>
                    <a:pt x="397022" y="525921"/>
                    <a:pt x="428549" y="540078"/>
                    <a:pt x="461934" y="540980"/>
                  </a:cubicBezTo>
                  <a:cubicBezTo>
                    <a:pt x="467256" y="541119"/>
                    <a:pt x="471994" y="536960"/>
                    <a:pt x="472202" y="531522"/>
                  </a:cubicBezTo>
                  <a:cubicBezTo>
                    <a:pt x="472415" y="526337"/>
                    <a:pt x="468104" y="521241"/>
                    <a:pt x="462747" y="521251"/>
                  </a:cubicBezTo>
                  <a:cubicBezTo>
                    <a:pt x="424401" y="521673"/>
                    <a:pt x="389717" y="500021"/>
                    <a:pt x="362492" y="475028"/>
                  </a:cubicBezTo>
                  <a:cubicBezTo>
                    <a:pt x="289120" y="401447"/>
                    <a:pt x="264611" y="297094"/>
                    <a:pt x="216364" y="207924"/>
                  </a:cubicBezTo>
                  <a:cubicBezTo>
                    <a:pt x="181194" y="137813"/>
                    <a:pt x="146099" y="58779"/>
                    <a:pt x="75538" y="17736"/>
                  </a:cubicBezTo>
                  <a:cubicBezTo>
                    <a:pt x="56519" y="6003"/>
                    <a:pt x="34080" y="3247"/>
                    <a:pt x="12350" y="114"/>
                  </a:cubicBezTo>
                  <a:cubicBezTo>
                    <a:pt x="6661" y="-699"/>
                    <a:pt x="1156" y="2905"/>
                    <a:pt x="130" y="872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19" name="Google Shape;1137;p21">
              <a:extLst>
                <a:ext uri="{FF2B5EF4-FFF2-40B4-BE49-F238E27FC236}">
                  <a16:creationId xmlns:a16="http://schemas.microsoft.com/office/drawing/2014/main" id="{720B3E00-8A72-0EB0-2BF4-551076926B93}"/>
                </a:ext>
              </a:extLst>
            </p:cNvPr>
            <p:cNvSpPr/>
            <p:nvPr/>
          </p:nvSpPr>
          <p:spPr>
            <a:xfrm>
              <a:off x="9285551" y="3269196"/>
              <a:ext cx="14617" cy="14608"/>
            </a:xfrm>
            <a:custGeom>
              <a:avLst/>
              <a:gdLst/>
              <a:ahLst/>
              <a:cxnLst/>
              <a:rect l="l" t="t" r="r" b="b"/>
              <a:pathLst>
                <a:path w="21926" h="21913" extrusionOk="0">
                  <a:moveTo>
                    <a:pt x="21913" y="10364"/>
                  </a:moveTo>
                  <a:cubicBezTo>
                    <a:pt x="21600" y="4297"/>
                    <a:pt x="16333" y="-159"/>
                    <a:pt x="10371" y="4"/>
                  </a:cubicBezTo>
                  <a:cubicBezTo>
                    <a:pt x="4410" y="173"/>
                    <a:pt x="-293" y="5695"/>
                    <a:pt x="14" y="11549"/>
                  </a:cubicBezTo>
                  <a:cubicBezTo>
                    <a:pt x="326" y="17616"/>
                    <a:pt x="5594" y="22073"/>
                    <a:pt x="11556" y="21909"/>
                  </a:cubicBezTo>
                  <a:cubicBezTo>
                    <a:pt x="17517" y="21740"/>
                    <a:pt x="22220" y="16218"/>
                    <a:pt x="21913" y="1036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20" name="Google Shape;1138;p21">
              <a:extLst>
                <a:ext uri="{FF2B5EF4-FFF2-40B4-BE49-F238E27FC236}">
                  <a16:creationId xmlns:a16="http://schemas.microsoft.com/office/drawing/2014/main" id="{6FAB3A1B-DF92-5877-57C4-21C1BE85D2E6}"/>
                </a:ext>
              </a:extLst>
            </p:cNvPr>
            <p:cNvSpPr/>
            <p:nvPr/>
          </p:nvSpPr>
          <p:spPr>
            <a:xfrm>
              <a:off x="9221139" y="3234958"/>
              <a:ext cx="14617" cy="14608"/>
            </a:xfrm>
            <a:custGeom>
              <a:avLst/>
              <a:gdLst/>
              <a:ahLst/>
              <a:cxnLst/>
              <a:rect l="l" t="t" r="r" b="b"/>
              <a:pathLst>
                <a:path w="21926" h="21913" extrusionOk="0">
                  <a:moveTo>
                    <a:pt x="21913" y="10364"/>
                  </a:moveTo>
                  <a:cubicBezTo>
                    <a:pt x="21600" y="4297"/>
                    <a:pt x="16333" y="-159"/>
                    <a:pt x="10371" y="4"/>
                  </a:cubicBezTo>
                  <a:cubicBezTo>
                    <a:pt x="4410" y="173"/>
                    <a:pt x="-293" y="5695"/>
                    <a:pt x="14" y="11549"/>
                  </a:cubicBezTo>
                  <a:cubicBezTo>
                    <a:pt x="326" y="17616"/>
                    <a:pt x="5594" y="22073"/>
                    <a:pt x="11556" y="21909"/>
                  </a:cubicBezTo>
                  <a:cubicBezTo>
                    <a:pt x="17522" y="21741"/>
                    <a:pt x="22220" y="16219"/>
                    <a:pt x="21913" y="1036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21" name="Google Shape;1139;p21">
              <a:extLst>
                <a:ext uri="{FF2B5EF4-FFF2-40B4-BE49-F238E27FC236}">
                  <a16:creationId xmlns:a16="http://schemas.microsoft.com/office/drawing/2014/main" id="{59FAB0AF-F4D3-A9E0-C7B1-BEF8BB91DFB1}"/>
                </a:ext>
              </a:extLst>
            </p:cNvPr>
            <p:cNvSpPr/>
            <p:nvPr/>
          </p:nvSpPr>
          <p:spPr>
            <a:xfrm>
              <a:off x="9241542" y="3307769"/>
              <a:ext cx="14617" cy="14608"/>
            </a:xfrm>
            <a:custGeom>
              <a:avLst/>
              <a:gdLst/>
              <a:ahLst/>
              <a:cxnLst/>
              <a:rect l="l" t="t" r="r" b="b"/>
              <a:pathLst>
                <a:path w="21926" h="21913" extrusionOk="0">
                  <a:moveTo>
                    <a:pt x="21913" y="10364"/>
                  </a:moveTo>
                  <a:cubicBezTo>
                    <a:pt x="21600" y="4297"/>
                    <a:pt x="16333" y="-159"/>
                    <a:pt x="10371" y="4"/>
                  </a:cubicBezTo>
                  <a:cubicBezTo>
                    <a:pt x="4410" y="168"/>
                    <a:pt x="-293" y="5695"/>
                    <a:pt x="14" y="11549"/>
                  </a:cubicBezTo>
                  <a:cubicBezTo>
                    <a:pt x="326" y="17616"/>
                    <a:pt x="5594" y="22073"/>
                    <a:pt x="11556" y="21909"/>
                  </a:cubicBezTo>
                  <a:cubicBezTo>
                    <a:pt x="17517" y="21740"/>
                    <a:pt x="22220" y="16213"/>
                    <a:pt x="21913" y="1036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22" name="Google Shape;1140;p21">
              <a:extLst>
                <a:ext uri="{FF2B5EF4-FFF2-40B4-BE49-F238E27FC236}">
                  <a16:creationId xmlns:a16="http://schemas.microsoft.com/office/drawing/2014/main" id="{F68A50C7-B265-9623-490A-9792A134B889}"/>
                </a:ext>
              </a:extLst>
            </p:cNvPr>
            <p:cNvSpPr/>
            <p:nvPr/>
          </p:nvSpPr>
          <p:spPr>
            <a:xfrm>
              <a:off x="9981256" y="3236488"/>
              <a:ext cx="14617" cy="14608"/>
            </a:xfrm>
            <a:custGeom>
              <a:avLst/>
              <a:gdLst/>
              <a:ahLst/>
              <a:cxnLst/>
              <a:rect l="l" t="t" r="r" b="b"/>
              <a:pathLst>
                <a:path w="21926" h="21913" extrusionOk="0">
                  <a:moveTo>
                    <a:pt x="21913" y="10364"/>
                  </a:moveTo>
                  <a:cubicBezTo>
                    <a:pt x="21601" y="4297"/>
                    <a:pt x="16333" y="-159"/>
                    <a:pt x="10371" y="4"/>
                  </a:cubicBezTo>
                  <a:cubicBezTo>
                    <a:pt x="4410" y="168"/>
                    <a:pt x="-293" y="5695"/>
                    <a:pt x="14" y="11549"/>
                  </a:cubicBezTo>
                  <a:cubicBezTo>
                    <a:pt x="327" y="17616"/>
                    <a:pt x="5594" y="22073"/>
                    <a:pt x="11556" y="21909"/>
                  </a:cubicBezTo>
                  <a:cubicBezTo>
                    <a:pt x="17517" y="21745"/>
                    <a:pt x="22220" y="16213"/>
                    <a:pt x="21913" y="1036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23" name="Google Shape;1141;p21">
              <a:extLst>
                <a:ext uri="{FF2B5EF4-FFF2-40B4-BE49-F238E27FC236}">
                  <a16:creationId xmlns:a16="http://schemas.microsoft.com/office/drawing/2014/main" id="{ED02BF79-F476-7941-F6A7-B3850792BA70}"/>
                </a:ext>
              </a:extLst>
            </p:cNvPr>
            <p:cNvSpPr/>
            <p:nvPr/>
          </p:nvSpPr>
          <p:spPr>
            <a:xfrm>
              <a:off x="10057644" y="3191338"/>
              <a:ext cx="14617" cy="14608"/>
            </a:xfrm>
            <a:custGeom>
              <a:avLst/>
              <a:gdLst/>
              <a:ahLst/>
              <a:cxnLst/>
              <a:rect l="l" t="t" r="r" b="b"/>
              <a:pathLst>
                <a:path w="21926" h="21913" extrusionOk="0">
                  <a:moveTo>
                    <a:pt x="21913" y="10364"/>
                  </a:moveTo>
                  <a:cubicBezTo>
                    <a:pt x="21600" y="4297"/>
                    <a:pt x="16333" y="-159"/>
                    <a:pt x="10371" y="4"/>
                  </a:cubicBezTo>
                  <a:cubicBezTo>
                    <a:pt x="4410" y="168"/>
                    <a:pt x="-293" y="5695"/>
                    <a:pt x="14" y="11549"/>
                  </a:cubicBezTo>
                  <a:cubicBezTo>
                    <a:pt x="326" y="17616"/>
                    <a:pt x="5594" y="22073"/>
                    <a:pt x="11556" y="21909"/>
                  </a:cubicBezTo>
                  <a:cubicBezTo>
                    <a:pt x="17517" y="21745"/>
                    <a:pt x="22220" y="16218"/>
                    <a:pt x="21913" y="1036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sp>
          <p:nvSpPr>
            <p:cNvPr id="324" name="Google Shape;1142;p21">
              <a:extLst>
                <a:ext uri="{FF2B5EF4-FFF2-40B4-BE49-F238E27FC236}">
                  <a16:creationId xmlns:a16="http://schemas.microsoft.com/office/drawing/2014/main" id="{1AD3C5EB-12DE-90FF-7111-C7A6047D4E85}"/>
                </a:ext>
              </a:extLst>
            </p:cNvPr>
            <p:cNvSpPr/>
            <p:nvPr/>
          </p:nvSpPr>
          <p:spPr>
            <a:xfrm>
              <a:off x="10034065" y="3250020"/>
              <a:ext cx="14617" cy="14608"/>
            </a:xfrm>
            <a:custGeom>
              <a:avLst/>
              <a:gdLst/>
              <a:ahLst/>
              <a:cxnLst/>
              <a:rect l="l" t="t" r="r" b="b"/>
              <a:pathLst>
                <a:path w="21926" h="21913" extrusionOk="0">
                  <a:moveTo>
                    <a:pt x="21913" y="10364"/>
                  </a:moveTo>
                  <a:cubicBezTo>
                    <a:pt x="21600" y="4297"/>
                    <a:pt x="16333" y="-159"/>
                    <a:pt x="10371" y="4"/>
                  </a:cubicBezTo>
                  <a:cubicBezTo>
                    <a:pt x="4410" y="168"/>
                    <a:pt x="-293" y="5695"/>
                    <a:pt x="14" y="11549"/>
                  </a:cubicBezTo>
                  <a:cubicBezTo>
                    <a:pt x="326" y="17616"/>
                    <a:pt x="5594" y="22073"/>
                    <a:pt x="11556" y="21909"/>
                  </a:cubicBezTo>
                  <a:cubicBezTo>
                    <a:pt x="17517" y="21745"/>
                    <a:pt x="22220" y="16213"/>
                    <a:pt x="21913" y="10364"/>
                  </a:cubicBezTo>
                  <a:close/>
                </a:path>
              </a:pathLst>
            </a:custGeom>
            <a:solidFill>
              <a:srgbClr val="000000"/>
            </a:solidFill>
            <a:ln>
              <a:noFill/>
            </a:ln>
          </p:spPr>
          <p:txBody>
            <a:bodyPr spcFirstLastPara="1" wrap="square" lIns="60967" tIns="30467" rIns="60967" bIns="30467" anchor="ctr" anchorCtr="0">
              <a:noAutofit/>
            </a:bodyPr>
            <a:lstStyle/>
            <a:p>
              <a:pPr defTabSz="1219170">
                <a:buClr>
                  <a:srgbClr val="000000"/>
                </a:buClr>
              </a:pPr>
              <a:endParaRPr sz="1200" kern="0">
                <a:solidFill>
                  <a:srgbClr val="000000"/>
                </a:solidFill>
                <a:latin typeface="Calibri"/>
                <a:ea typeface="Calibri"/>
                <a:cs typeface="Calibri"/>
                <a:sym typeface="Calibri"/>
              </a:endParaRPr>
            </a:p>
          </p:txBody>
        </p:sp>
      </p:grpSp>
      <p:sp>
        <p:nvSpPr>
          <p:cNvPr id="522" name="TextBox 521">
            <a:extLst>
              <a:ext uri="{FF2B5EF4-FFF2-40B4-BE49-F238E27FC236}">
                <a16:creationId xmlns:a16="http://schemas.microsoft.com/office/drawing/2014/main" id="{C49D8984-16DD-9948-8A40-DA51055518F5}"/>
              </a:ext>
            </a:extLst>
          </p:cNvPr>
          <p:cNvSpPr txBox="1"/>
          <p:nvPr/>
        </p:nvSpPr>
        <p:spPr>
          <a:xfrm>
            <a:off x="8727803" y="2975742"/>
            <a:ext cx="2969415" cy="2308324"/>
          </a:xfrm>
          <a:prstGeom prst="rect">
            <a:avLst/>
          </a:prstGeom>
          <a:noFill/>
        </p:spPr>
        <p:txBody>
          <a:bodyPr wrap="square">
            <a:spAutoFit/>
          </a:bodyPr>
          <a:lstStyle/>
          <a:p>
            <a:pPr marR="0" lvl="0" algn="ctr" defTabSz="914400" rtl="0" eaLnBrk="0" fontAlgn="base" latinLnBrk="0" hangingPunct="0">
              <a:spcBef>
                <a:spcPct val="0"/>
              </a:spcBef>
              <a:spcAft>
                <a:spcPct val="0"/>
              </a:spcAft>
              <a:buClrTx/>
              <a:buSzTx/>
              <a:tabLst/>
              <a:defRPr/>
            </a:pPr>
            <a:r>
              <a:rPr kumimoji="0" lang="en-US" altLang="en-US"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Đọc</a:t>
            </a:r>
            <a:r>
              <a:rPr kumimoji="0" lang="en-US" altLang="en-US"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nghiên</a:t>
            </a:r>
            <a:r>
              <a:rPr kumimoji="0" lang="en-US" altLang="en-US"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cứu</a:t>
            </a:r>
            <a:r>
              <a:rPr kumimoji="0" lang="en-US" altLang="en-US"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en-US" sz="3600" b="1" i="0" u="none" strike="noStrike" kern="1200" cap="none" spc="0" normalizeH="0" baseline="0" noProof="0" err="1">
                <a:ln>
                  <a:noFill/>
                </a:ln>
                <a:effectLst/>
                <a:uLnTx/>
                <a:uFillTx/>
                <a:latin typeface="Times New Roman" panose="02020603050405020304" pitchFamily="18" charset="0"/>
                <a:cs typeface="Times New Roman" panose="02020603050405020304" pitchFamily="18" charset="0"/>
              </a:rPr>
              <a:t>trước</a:t>
            </a:r>
            <a:r>
              <a:rPr kumimoji="0" lang="en-US" altLang="en-US" sz="3600" b="1" i="0" u="none" strike="noStrike" kern="1200" cap="none" spc="0" normalizeH="0" baseline="0" noProof="0">
                <a:ln>
                  <a:noFill/>
                </a:ln>
                <a:effectLst/>
                <a:uLnTx/>
                <a:uFillTx/>
                <a:latin typeface="Times New Roman" panose="02020603050405020304" pitchFamily="18" charset="0"/>
                <a:cs typeface="Times New Roman" panose="02020603050405020304" pitchFamily="18" charset="0"/>
              </a:rPr>
              <a:t> </a:t>
            </a:r>
            <a:r>
              <a:rPr lang="en-US" altLang="en-US" sz="3600" b="1" smtClean="0">
                <a:latin typeface="Times New Roman" panose="02020603050405020304" pitchFamily="18" charset="0"/>
                <a:cs typeface="Times New Roman" panose="02020603050405020304" pitchFamily="18" charset="0"/>
              </a:rPr>
              <a:t>phần 2</a:t>
            </a:r>
            <a:r>
              <a:rPr kumimoji="0" lang="en-US" altLang="en-US" sz="3600" b="1" i="0" u="none" strike="noStrike" kern="1200" cap="none" spc="0" normalizeH="0" baseline="0" noProof="0" smtClean="0">
                <a:ln>
                  <a:noFill/>
                </a:ln>
                <a:effectLst/>
                <a:uLnTx/>
                <a:uFillTx/>
                <a:latin typeface="Times New Roman" panose="02020603050405020304" pitchFamily="18" charset="0"/>
                <a:cs typeface="Times New Roman" panose="02020603050405020304" pitchFamily="18" charset="0"/>
              </a:rPr>
              <a:t> “Mô</a:t>
            </a:r>
            <a:r>
              <a:rPr kumimoji="0" lang="en-US" altLang="en-US" sz="3600" b="1" i="0" u="none" strike="noStrike" kern="1200" cap="none" spc="0" normalizeH="0" noProof="0" smtClean="0">
                <a:ln>
                  <a:noFill/>
                </a:ln>
                <a:effectLst/>
                <a:uLnTx/>
                <a:uFillTx/>
                <a:latin typeface="Times New Roman" panose="02020603050405020304" pitchFamily="18" charset="0"/>
                <a:cs typeface="Times New Roman" panose="02020603050405020304" pitchFamily="18" charset="0"/>
              </a:rPr>
              <a:t> tả thuật toán</a:t>
            </a:r>
            <a:r>
              <a:rPr kumimoji="0" lang="en-US" altLang="en-US" sz="3600" b="1" i="0" u="none" strike="noStrike" kern="1200" cap="none" spc="0" normalizeH="0" baseline="0" noProof="0" smtClean="0">
                <a:ln>
                  <a:noFill/>
                </a:ln>
                <a:effectLst/>
                <a:uLnTx/>
                <a:uFillTx/>
                <a:latin typeface="Times New Roman" panose="02020603050405020304" pitchFamily="18" charset="0"/>
                <a:cs typeface="Times New Roman" panose="02020603050405020304" pitchFamily="18" charset="0"/>
              </a:rPr>
              <a:t>”</a:t>
            </a:r>
            <a:endParaRPr kumimoji="0" lang="en-US" altLang="en-US"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523" name="Picture 2">
            <a:extLst>
              <a:ext uri="{FF2B5EF4-FFF2-40B4-BE49-F238E27FC236}">
                <a16:creationId xmlns:a16="http://schemas.microsoft.com/office/drawing/2014/main" id="{088F3644-2C60-0869-DAA7-29687F60AB3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7161" y="21248"/>
            <a:ext cx="13560027" cy="1609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5706224"/>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Rounded Rectangle 3">
            <a:extLst>
              <a:ext uri="{FF2B5EF4-FFF2-40B4-BE49-F238E27FC236}">
                <a16:creationId xmlns:a16="http://schemas.microsoft.com/office/drawing/2014/main" id="{DA4F1740-55CB-4B56-88E0-F20509425928}"/>
              </a:ext>
            </a:extLst>
          </p:cNvPr>
          <p:cNvSpPr/>
          <p:nvPr/>
        </p:nvSpPr>
        <p:spPr>
          <a:xfrm>
            <a:off x="1038796" y="1684613"/>
            <a:ext cx="10238804" cy="3475382"/>
          </a:xfrm>
          <a:prstGeom prst="roundRect">
            <a:avLst>
              <a:gd name="adj" fmla="val 43841"/>
            </a:avLst>
          </a:prstGeom>
          <a:blipFill dpi="0" rotWithShape="1">
            <a:blip r:embed="rId3"/>
            <a:srcRect/>
            <a:stretch>
              <a:fillRect/>
            </a:stretch>
          </a:blipFill>
          <a:ln>
            <a:noFill/>
          </a:ln>
          <a:scene3d>
            <a:camera prst="perspectiveFront"/>
            <a:lightRig rig="soft" dir="t"/>
          </a:scene3d>
          <a:sp3d extrusionH="76200" contourW="12700">
            <a:bevelT w="279400" prst="coolSlant"/>
            <a:bevelB w="139700" h="139700" prst="divot"/>
            <a:extrusionClr>
              <a:srgbClr val="FF00FF"/>
            </a:extrusionClr>
            <a:contourClr>
              <a:srgbClr val="00B050"/>
            </a:contourClr>
          </a:sp3d>
        </p:spPr>
        <p:style>
          <a:lnRef idx="2">
            <a:schemeClr val="accent1">
              <a:shade val="50000"/>
            </a:schemeClr>
          </a:lnRef>
          <a:fillRef idx="1">
            <a:schemeClr val="accent1"/>
          </a:fillRef>
          <a:effectRef idx="0">
            <a:schemeClr val="accent1"/>
          </a:effectRef>
          <a:fontRef idx="minor">
            <a:schemeClr val="lt1"/>
          </a:fontRef>
        </p:style>
        <p:txBody>
          <a:bodyPr anchor="ctr">
            <a:sp3d extrusionH="57150">
              <a:bevelT w="38100" h="38100" prst="angle"/>
              <a:bevelB w="38100" h="38100" prst="angle"/>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Rectangle 6">
            <a:extLst>
              <a:ext uri="{FF2B5EF4-FFF2-40B4-BE49-F238E27FC236}">
                <a16:creationId xmlns:a16="http://schemas.microsoft.com/office/drawing/2014/main" id="{B8A2A954-E45D-4FFD-AD01-E36DE49F8DBB}"/>
              </a:ext>
            </a:extLst>
          </p:cNvPr>
          <p:cNvSpPr/>
          <p:nvPr/>
        </p:nvSpPr>
        <p:spPr>
          <a:xfrm>
            <a:off x="2125316" y="2552688"/>
            <a:ext cx="8529487" cy="2308324"/>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7200" b="1" i="0" u="none" strike="noStrike" kern="1200" normalizeH="0" baseline="0" noProof="0" dirty="0">
                <a:ln w="22225">
                  <a:solidFill>
                    <a:srgbClr val="FF0000"/>
                  </a:solidFill>
                  <a:prstDash val="solid"/>
                </a:ln>
                <a:solidFill>
                  <a:srgbClr val="FF0000"/>
                </a:solidFill>
                <a:uLnTx/>
                <a:uFillTx/>
                <a:latin typeface="Times New Roman" panose="02020603050405020304" pitchFamily="18" charset="0"/>
                <a:cs typeface="Times New Roman" panose="02020603050405020304" pitchFamily="18" charset="0"/>
              </a:rPr>
              <a:t>TRÂN TRỌNG CẢM ƠN!</a:t>
            </a:r>
          </a:p>
        </p:txBody>
      </p:sp>
      <p:grpSp>
        <p:nvGrpSpPr>
          <p:cNvPr id="41988" name="Google Shape;2200;p53">
            <a:extLst>
              <a:ext uri="{FF2B5EF4-FFF2-40B4-BE49-F238E27FC236}">
                <a16:creationId xmlns:a16="http://schemas.microsoft.com/office/drawing/2014/main" id="{F5B97559-9761-561A-8AA7-B78F55BA11AD}"/>
              </a:ext>
            </a:extLst>
          </p:cNvPr>
          <p:cNvGrpSpPr>
            <a:grpSpLocks/>
          </p:cNvGrpSpPr>
          <p:nvPr/>
        </p:nvGrpSpPr>
        <p:grpSpPr bwMode="auto">
          <a:xfrm flipH="1">
            <a:off x="338080" y="389804"/>
            <a:ext cx="1416050" cy="1101725"/>
            <a:chOff x="6652800" y="3471525"/>
            <a:chExt cx="1290825" cy="1102400"/>
          </a:xfrm>
        </p:grpSpPr>
        <p:sp>
          <p:nvSpPr>
            <p:cNvPr id="42081" name="Google Shape;2201;p53">
              <a:extLst>
                <a:ext uri="{FF2B5EF4-FFF2-40B4-BE49-F238E27FC236}">
                  <a16:creationId xmlns:a16="http://schemas.microsoft.com/office/drawing/2014/main" id="{83459DAB-E0DB-C894-BEFB-723D3FC4B5C7}"/>
                </a:ext>
              </a:extLst>
            </p:cNvPr>
            <p:cNvSpPr>
              <a:spLocks/>
            </p:cNvSpPr>
            <p:nvPr/>
          </p:nvSpPr>
          <p:spPr bwMode="auto">
            <a:xfrm>
              <a:off x="6743900" y="3597925"/>
              <a:ext cx="971700" cy="633575"/>
            </a:xfrm>
            <a:custGeom>
              <a:avLst/>
              <a:gdLst>
                <a:gd name="T0" fmla="*/ 2147483646 w 38868"/>
                <a:gd name="T1" fmla="*/ 2147483646 h 25343"/>
                <a:gd name="T2" fmla="*/ 2147483646 w 38868"/>
                <a:gd name="T3" fmla="*/ 2147483646 h 25343"/>
                <a:gd name="T4" fmla="*/ 2147483646 w 38868"/>
                <a:gd name="T5" fmla="*/ 2147483646 h 25343"/>
                <a:gd name="T6" fmla="*/ 2147483646 w 38868"/>
                <a:gd name="T7" fmla="*/ 2147483646 h 25343"/>
                <a:gd name="T8" fmla="*/ 2147483646 w 38868"/>
                <a:gd name="T9" fmla="*/ 2147483646 h 25343"/>
                <a:gd name="T10" fmla="*/ 2147483646 w 38868"/>
                <a:gd name="T11" fmla="*/ 2147483646 h 25343"/>
                <a:gd name="T12" fmla="*/ 2147483646 w 38868"/>
                <a:gd name="T13" fmla="*/ 2147483646 h 253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868" h="25343" extrusionOk="0">
                  <a:moveTo>
                    <a:pt x="4484" y="1"/>
                  </a:moveTo>
                  <a:lnTo>
                    <a:pt x="363" y="13357"/>
                  </a:lnTo>
                  <a:cubicBezTo>
                    <a:pt x="0" y="14540"/>
                    <a:pt x="5915" y="20665"/>
                    <a:pt x="15418" y="23584"/>
                  </a:cubicBezTo>
                  <a:cubicBezTo>
                    <a:pt x="19622" y="24887"/>
                    <a:pt x="23829" y="25342"/>
                    <a:pt x="27243" y="25342"/>
                  </a:cubicBezTo>
                  <a:cubicBezTo>
                    <a:pt x="31529" y="25342"/>
                    <a:pt x="34563" y="24625"/>
                    <a:pt x="34765" y="23966"/>
                  </a:cubicBezTo>
                  <a:lnTo>
                    <a:pt x="38868" y="10610"/>
                  </a:lnTo>
                  <a:lnTo>
                    <a:pt x="4484" y="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82" name="Google Shape;2202;p53">
              <a:extLst>
                <a:ext uri="{FF2B5EF4-FFF2-40B4-BE49-F238E27FC236}">
                  <a16:creationId xmlns:a16="http://schemas.microsoft.com/office/drawing/2014/main" id="{B50A89CB-55E9-DB63-E49F-7475B7C140B7}"/>
                </a:ext>
              </a:extLst>
            </p:cNvPr>
            <p:cNvSpPr>
              <a:spLocks/>
            </p:cNvSpPr>
            <p:nvPr/>
          </p:nvSpPr>
          <p:spPr bwMode="auto">
            <a:xfrm>
              <a:off x="6749150" y="3597925"/>
              <a:ext cx="966925" cy="431725"/>
            </a:xfrm>
            <a:custGeom>
              <a:avLst/>
              <a:gdLst>
                <a:gd name="T0" fmla="*/ 2147483646 w 38677"/>
                <a:gd name="T1" fmla="*/ 2147483646 h 17269"/>
                <a:gd name="T2" fmla="*/ 2147483646 w 38677"/>
                <a:gd name="T3" fmla="*/ 2147483646 h 17269"/>
                <a:gd name="T4" fmla="*/ 2147483646 w 38677"/>
                <a:gd name="T5" fmla="*/ 2147483646 h 17269"/>
                <a:gd name="T6" fmla="*/ 2147483646 w 38677"/>
                <a:gd name="T7" fmla="*/ 2147483646 h 17269"/>
                <a:gd name="T8" fmla="*/ 2147483646 w 38677"/>
                <a:gd name="T9" fmla="*/ 2147483646 h 17269"/>
                <a:gd name="T10" fmla="*/ 2147483646 w 38677"/>
                <a:gd name="T11" fmla="*/ 2147483646 h 17269"/>
                <a:gd name="T12" fmla="*/ 2147483646 w 38677"/>
                <a:gd name="T13" fmla="*/ 2147483646 h 17269"/>
                <a:gd name="T14" fmla="*/ 2147483646 w 38677"/>
                <a:gd name="T15" fmla="*/ 2147483646 h 172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677" h="17269" extrusionOk="0">
                  <a:moveTo>
                    <a:pt x="4274" y="1"/>
                  </a:moveTo>
                  <a:lnTo>
                    <a:pt x="153" y="13357"/>
                  </a:lnTo>
                  <a:cubicBezTo>
                    <a:pt x="0" y="13872"/>
                    <a:pt x="1317" y="15666"/>
                    <a:pt x="3301" y="17269"/>
                  </a:cubicBezTo>
                  <a:cubicBezTo>
                    <a:pt x="4583" y="14144"/>
                    <a:pt x="6930" y="13171"/>
                    <a:pt x="9356" y="13171"/>
                  </a:cubicBezTo>
                  <a:cubicBezTo>
                    <a:pt x="13358" y="13171"/>
                    <a:pt x="17574" y="15819"/>
                    <a:pt x="17574" y="15819"/>
                  </a:cubicBezTo>
                  <a:lnTo>
                    <a:pt x="37303" y="15055"/>
                  </a:lnTo>
                  <a:lnTo>
                    <a:pt x="38677" y="10610"/>
                  </a:lnTo>
                  <a:lnTo>
                    <a:pt x="4274" y="1"/>
                  </a:ln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0" name="Google Shape;2203;p53">
              <a:extLst>
                <a:ext uri="{FF2B5EF4-FFF2-40B4-BE49-F238E27FC236}">
                  <a16:creationId xmlns:a16="http://schemas.microsoft.com/office/drawing/2014/main" id="{F7CF5D92-047B-4931-A319-83B7F4776BCD}"/>
                </a:ext>
              </a:extLst>
            </p:cNvPr>
            <p:cNvSpPr/>
            <p:nvPr/>
          </p:nvSpPr>
          <p:spPr>
            <a:xfrm>
              <a:off x="6654248" y="3471525"/>
              <a:ext cx="1280695" cy="427299"/>
            </a:xfrm>
            <a:custGeom>
              <a:avLst/>
              <a:gdLst/>
              <a:ahLst/>
              <a:cxnLst/>
              <a:rect l="l" t="t" r="r" b="b"/>
              <a:pathLst>
                <a:path w="51270" h="17116" extrusionOk="0">
                  <a:moveTo>
                    <a:pt x="439" y="1"/>
                  </a:moveTo>
                  <a:lnTo>
                    <a:pt x="0" y="1451"/>
                  </a:lnTo>
                  <a:lnTo>
                    <a:pt x="50812" y="17116"/>
                  </a:lnTo>
                  <a:lnTo>
                    <a:pt x="51270" y="15685"/>
                  </a:lnTo>
                  <a:lnTo>
                    <a:pt x="439" y="1"/>
                  </a:lnTo>
                  <a:close/>
                </a:path>
              </a:pathLst>
            </a:custGeom>
            <a:solidFill>
              <a:schemeClr val="accent6"/>
            </a:solid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 name="Google Shape;2204;p53">
              <a:extLst>
                <a:ext uri="{FF2B5EF4-FFF2-40B4-BE49-F238E27FC236}">
                  <a16:creationId xmlns:a16="http://schemas.microsoft.com/office/drawing/2014/main" id="{66837359-7541-45DA-8239-F55B7AB3ABFB}"/>
                </a:ext>
              </a:extLst>
            </p:cNvPr>
            <p:cNvSpPr/>
            <p:nvPr/>
          </p:nvSpPr>
          <p:spPr>
            <a:xfrm>
              <a:off x="6652800" y="3509648"/>
              <a:ext cx="1279248" cy="414591"/>
            </a:xfrm>
            <a:custGeom>
              <a:avLst/>
              <a:gdLst/>
              <a:ahLst/>
              <a:cxnLst/>
              <a:rect l="l" t="t" r="r" b="b"/>
              <a:pathLst>
                <a:path w="51155" h="16543" extrusionOk="0">
                  <a:moveTo>
                    <a:pt x="0" y="0"/>
                  </a:moveTo>
                  <a:lnTo>
                    <a:pt x="22916" y="16543"/>
                  </a:lnTo>
                  <a:lnTo>
                    <a:pt x="51155" y="15780"/>
                  </a:lnTo>
                  <a:lnTo>
                    <a:pt x="27991" y="57"/>
                  </a:lnTo>
                  <a:lnTo>
                    <a:pt x="0" y="0"/>
                  </a:lnTo>
                  <a:close/>
                </a:path>
              </a:pathLst>
            </a:custGeom>
            <a:solidFill>
              <a:schemeClr val="accent6"/>
            </a:solid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85" name="Google Shape;2205;p53">
              <a:extLst>
                <a:ext uri="{FF2B5EF4-FFF2-40B4-BE49-F238E27FC236}">
                  <a16:creationId xmlns:a16="http://schemas.microsoft.com/office/drawing/2014/main" id="{3B5B39D4-3731-A919-06C6-534266EE974D}"/>
                </a:ext>
              </a:extLst>
            </p:cNvPr>
            <p:cNvSpPr>
              <a:spLocks/>
            </p:cNvSpPr>
            <p:nvPr/>
          </p:nvSpPr>
          <p:spPr bwMode="auto">
            <a:xfrm>
              <a:off x="6664725" y="3472000"/>
              <a:ext cx="1278900" cy="413600"/>
            </a:xfrm>
            <a:custGeom>
              <a:avLst/>
              <a:gdLst>
                <a:gd name="T0" fmla="*/ 0 w 51156"/>
                <a:gd name="T1" fmla="*/ 2147483646 h 16544"/>
                <a:gd name="T2" fmla="*/ 2147483646 w 51156"/>
                <a:gd name="T3" fmla="*/ 2147483646 h 16544"/>
                <a:gd name="T4" fmla="*/ 2147483646 w 51156"/>
                <a:gd name="T5" fmla="*/ 2147483646 h 16544"/>
                <a:gd name="T6" fmla="*/ 2147483646 w 51156"/>
                <a:gd name="T7" fmla="*/ 2147483646 h 16544"/>
                <a:gd name="T8" fmla="*/ 0 w 51156"/>
                <a:gd name="T9" fmla="*/ 2147483646 h 165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156" h="16544" extrusionOk="0">
                  <a:moveTo>
                    <a:pt x="0" y="1"/>
                  </a:moveTo>
                  <a:lnTo>
                    <a:pt x="22897" y="16543"/>
                  </a:lnTo>
                  <a:lnTo>
                    <a:pt x="51155" y="15761"/>
                  </a:lnTo>
                  <a:lnTo>
                    <a:pt x="27991" y="39"/>
                  </a:lnTo>
                  <a:lnTo>
                    <a:pt x="0" y="1"/>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3" name="Google Shape;2206;p53">
              <a:extLst>
                <a:ext uri="{FF2B5EF4-FFF2-40B4-BE49-F238E27FC236}">
                  <a16:creationId xmlns:a16="http://schemas.microsoft.com/office/drawing/2014/main" id="{119F40FA-9912-44F5-A48E-3C0D6D7EAABD}"/>
                </a:ext>
              </a:extLst>
            </p:cNvPr>
            <p:cNvSpPr/>
            <p:nvPr/>
          </p:nvSpPr>
          <p:spPr>
            <a:xfrm>
              <a:off x="7225857" y="3865466"/>
              <a:ext cx="717768" cy="58773"/>
            </a:xfrm>
            <a:custGeom>
              <a:avLst/>
              <a:gdLst/>
              <a:ahLst/>
              <a:cxnLst/>
              <a:rect l="l" t="t" r="r" b="b"/>
              <a:pathLst>
                <a:path w="28718" h="2309" extrusionOk="0">
                  <a:moveTo>
                    <a:pt x="28717" y="0"/>
                  </a:moveTo>
                  <a:lnTo>
                    <a:pt x="459" y="782"/>
                  </a:lnTo>
                  <a:lnTo>
                    <a:pt x="1" y="2309"/>
                  </a:lnTo>
                  <a:lnTo>
                    <a:pt x="28240" y="1546"/>
                  </a:lnTo>
                  <a:lnTo>
                    <a:pt x="28717" y="0"/>
                  </a:lnTo>
                  <a:close/>
                </a:path>
              </a:pathLst>
            </a:custGeom>
            <a:solidFill>
              <a:schemeClr val="accent6"/>
            </a:solid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87" name="Google Shape;2207;p53">
              <a:extLst>
                <a:ext uri="{FF2B5EF4-FFF2-40B4-BE49-F238E27FC236}">
                  <a16:creationId xmlns:a16="http://schemas.microsoft.com/office/drawing/2014/main" id="{6FA55178-9C85-DDE5-2D7E-C7E0C25D660D}"/>
                </a:ext>
              </a:extLst>
            </p:cNvPr>
            <p:cNvSpPr>
              <a:spLocks/>
            </p:cNvSpPr>
            <p:nvPr/>
          </p:nvSpPr>
          <p:spPr bwMode="auto">
            <a:xfrm>
              <a:off x="7304875" y="3652325"/>
              <a:ext cx="567675" cy="632525"/>
            </a:xfrm>
            <a:custGeom>
              <a:avLst/>
              <a:gdLst>
                <a:gd name="T0" fmla="*/ 0 w 22707"/>
                <a:gd name="T1" fmla="*/ 0 h 25301"/>
                <a:gd name="T2" fmla="*/ 2147483646 w 22707"/>
                <a:gd name="T3" fmla="*/ 2147483646 h 25301"/>
                <a:gd name="T4" fmla="*/ 2147483646 w 22707"/>
                <a:gd name="T5" fmla="*/ 2147483646 h 25301"/>
                <a:gd name="T6" fmla="*/ 0 60000 65536"/>
                <a:gd name="T7" fmla="*/ 0 60000 65536"/>
                <a:gd name="T8" fmla="*/ 0 60000 65536"/>
              </a:gdLst>
              <a:ahLst/>
              <a:cxnLst>
                <a:cxn ang="T6">
                  <a:pos x="T0" y="T1"/>
                </a:cxn>
                <a:cxn ang="T7">
                  <a:pos x="T2" y="T3"/>
                </a:cxn>
                <a:cxn ang="T8">
                  <a:pos x="T4" y="T5"/>
                </a:cxn>
              </a:cxnLst>
              <a:rect l="0" t="0" r="r" b="b"/>
              <a:pathLst>
                <a:path w="22707" h="25301" fill="none" extrusionOk="0">
                  <a:moveTo>
                    <a:pt x="0" y="0"/>
                  </a:moveTo>
                  <a:cubicBezTo>
                    <a:pt x="0" y="0"/>
                    <a:pt x="22706" y="6163"/>
                    <a:pt x="21981" y="10170"/>
                  </a:cubicBezTo>
                  <a:cubicBezTo>
                    <a:pt x="21256" y="14177"/>
                    <a:pt x="13662" y="20302"/>
                    <a:pt x="16161" y="25301"/>
                  </a:cubicBezTo>
                </a:path>
              </a:pathLst>
            </a:custGeom>
            <a:noFill/>
            <a:ln w="20500" cap="rnd" cmpd="sng">
              <a:solidFill>
                <a:schemeClr val="accent1"/>
              </a:solidFill>
              <a:prstDash val="solid"/>
              <a:miter lim="19080"/>
              <a:headEnd type="none" w="sm" len="sm"/>
              <a:tailEnd type="none" w="sm" len="sm"/>
            </a:ln>
            <a:extLst>
              <a:ext uri="{909E8E84-426E-40DD-AFC4-6F175D3DCCD1}">
                <a14:hiddenFill xmlns:a14="http://schemas.microsoft.com/office/drawing/2010/main">
                  <a:solidFill>
                    <a:srgbClr val="FFFFFF"/>
                  </a:solidFill>
                </a14:hiddenFill>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5" name="Google Shape;2208;p53">
              <a:extLst>
                <a:ext uri="{FF2B5EF4-FFF2-40B4-BE49-F238E27FC236}">
                  <a16:creationId xmlns:a16="http://schemas.microsoft.com/office/drawing/2014/main" id="{3D1E9585-7686-489A-BEB6-1C4B3889C4A1}"/>
                </a:ext>
              </a:extLst>
            </p:cNvPr>
            <p:cNvSpPr/>
            <p:nvPr/>
          </p:nvSpPr>
          <p:spPr>
            <a:xfrm>
              <a:off x="7646967" y="4254642"/>
              <a:ext cx="143264" cy="87366"/>
            </a:xfrm>
            <a:custGeom>
              <a:avLst/>
              <a:gdLst/>
              <a:ahLst/>
              <a:cxnLst/>
              <a:rect l="l" t="t" r="r" b="b"/>
              <a:pathLst>
                <a:path w="5706" h="3457" extrusionOk="0">
                  <a:moveTo>
                    <a:pt x="2809" y="0"/>
                  </a:moveTo>
                  <a:cubicBezTo>
                    <a:pt x="2575" y="0"/>
                    <a:pt x="2331" y="42"/>
                    <a:pt x="2080" y="136"/>
                  </a:cubicBezTo>
                  <a:cubicBezTo>
                    <a:pt x="0" y="919"/>
                    <a:pt x="592" y="3456"/>
                    <a:pt x="592" y="3456"/>
                  </a:cubicBezTo>
                  <a:cubicBezTo>
                    <a:pt x="1932" y="2192"/>
                    <a:pt x="3206" y="1875"/>
                    <a:pt x="4147" y="1875"/>
                  </a:cubicBezTo>
                  <a:cubicBezTo>
                    <a:pt x="5095" y="1875"/>
                    <a:pt x="5705" y="2197"/>
                    <a:pt x="5705" y="2197"/>
                  </a:cubicBezTo>
                  <a:cubicBezTo>
                    <a:pt x="5705" y="2197"/>
                    <a:pt x="4511" y="0"/>
                    <a:pt x="2809" y="0"/>
                  </a:cubicBezTo>
                  <a:close/>
                </a:path>
              </a:pathLst>
            </a:custGeom>
            <a:solidFill>
              <a:schemeClr val="accent3"/>
            </a:solid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89" name="Google Shape;2209;p53">
              <a:extLst>
                <a:ext uri="{FF2B5EF4-FFF2-40B4-BE49-F238E27FC236}">
                  <a16:creationId xmlns:a16="http://schemas.microsoft.com/office/drawing/2014/main" id="{A3822DD7-A9E5-2AAC-5D73-1D06841DE7FC}"/>
                </a:ext>
              </a:extLst>
            </p:cNvPr>
            <p:cNvSpPr>
              <a:spLocks/>
            </p:cNvSpPr>
            <p:nvPr/>
          </p:nvSpPr>
          <p:spPr bwMode="auto">
            <a:xfrm>
              <a:off x="7611575" y="4292725"/>
              <a:ext cx="321075" cy="281200"/>
            </a:xfrm>
            <a:custGeom>
              <a:avLst/>
              <a:gdLst>
                <a:gd name="T0" fmla="*/ 2147483646 w 12843"/>
                <a:gd name="T1" fmla="*/ 2147483646 h 11248"/>
                <a:gd name="T2" fmla="*/ 2147483646 w 12843"/>
                <a:gd name="T3" fmla="*/ 2147483646 h 11248"/>
                <a:gd name="T4" fmla="*/ 2147483646 w 12843"/>
                <a:gd name="T5" fmla="*/ 2147483646 h 11248"/>
                <a:gd name="T6" fmla="*/ 2147483646 w 12843"/>
                <a:gd name="T7" fmla="*/ 2147483646 h 11248"/>
                <a:gd name="T8" fmla="*/ 2147483646 w 12843"/>
                <a:gd name="T9" fmla="*/ 2147483646 h 11248"/>
                <a:gd name="T10" fmla="*/ 2147483646 w 12843"/>
                <a:gd name="T11" fmla="*/ 2147483646 h 11248"/>
                <a:gd name="T12" fmla="*/ 2147483646 w 12843"/>
                <a:gd name="T13" fmla="*/ 2147483646 h 11248"/>
                <a:gd name="T14" fmla="*/ 2147483646 w 12843"/>
                <a:gd name="T15" fmla="*/ 2147483646 h 11248"/>
                <a:gd name="T16" fmla="*/ 2147483646 w 12843"/>
                <a:gd name="T17" fmla="*/ 2147483646 h 11248"/>
                <a:gd name="T18" fmla="*/ 2147483646 w 12843"/>
                <a:gd name="T19" fmla="*/ 2147483646 h 11248"/>
                <a:gd name="T20" fmla="*/ 2147483646 w 12843"/>
                <a:gd name="T21" fmla="*/ 2147483646 h 11248"/>
                <a:gd name="T22" fmla="*/ 2147483646 w 12843"/>
                <a:gd name="T23" fmla="*/ 2147483646 h 11248"/>
                <a:gd name="T24" fmla="*/ 2147483646 w 12843"/>
                <a:gd name="T25" fmla="*/ 2147483646 h 11248"/>
                <a:gd name="T26" fmla="*/ 2147483646 w 12843"/>
                <a:gd name="T27" fmla="*/ 2147483646 h 11248"/>
                <a:gd name="T28" fmla="*/ 2147483646 w 12843"/>
                <a:gd name="T29" fmla="*/ 2147483646 h 11248"/>
                <a:gd name="T30" fmla="*/ 2147483646 w 12843"/>
                <a:gd name="T31" fmla="*/ 2147483646 h 11248"/>
                <a:gd name="T32" fmla="*/ 2147483646 w 12843"/>
                <a:gd name="T33" fmla="*/ 2147483646 h 11248"/>
                <a:gd name="T34" fmla="*/ 2147483646 w 12843"/>
                <a:gd name="T35" fmla="*/ 2147483646 h 11248"/>
                <a:gd name="T36" fmla="*/ 2147483646 w 12843"/>
                <a:gd name="T37" fmla="*/ 2147483646 h 11248"/>
                <a:gd name="T38" fmla="*/ 2147483646 w 12843"/>
                <a:gd name="T39" fmla="*/ 2147483646 h 11248"/>
                <a:gd name="T40" fmla="*/ 2147483646 w 12843"/>
                <a:gd name="T41" fmla="*/ 2147483646 h 11248"/>
                <a:gd name="T42" fmla="*/ 2147483646 w 12843"/>
                <a:gd name="T43" fmla="*/ 2147483646 h 1124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843" h="11248" extrusionOk="0">
                  <a:moveTo>
                    <a:pt x="5132" y="1"/>
                  </a:moveTo>
                  <a:cubicBezTo>
                    <a:pt x="4003" y="1"/>
                    <a:pt x="2713" y="492"/>
                    <a:pt x="2024" y="1955"/>
                  </a:cubicBezTo>
                  <a:cubicBezTo>
                    <a:pt x="1737" y="6153"/>
                    <a:pt x="1" y="7947"/>
                    <a:pt x="1" y="7947"/>
                  </a:cubicBezTo>
                  <a:lnTo>
                    <a:pt x="764" y="8405"/>
                  </a:lnTo>
                  <a:cubicBezTo>
                    <a:pt x="764" y="8405"/>
                    <a:pt x="2100" y="7012"/>
                    <a:pt x="2272" y="3539"/>
                  </a:cubicBezTo>
                  <a:cubicBezTo>
                    <a:pt x="3416" y="6153"/>
                    <a:pt x="1814" y="10999"/>
                    <a:pt x="1814" y="10999"/>
                  </a:cubicBezTo>
                  <a:lnTo>
                    <a:pt x="3874" y="11248"/>
                  </a:lnTo>
                  <a:cubicBezTo>
                    <a:pt x="3874" y="11248"/>
                    <a:pt x="4428" y="8500"/>
                    <a:pt x="3817" y="5065"/>
                  </a:cubicBezTo>
                  <a:cubicBezTo>
                    <a:pt x="4752" y="6935"/>
                    <a:pt x="4752" y="11076"/>
                    <a:pt x="4752" y="11076"/>
                  </a:cubicBezTo>
                  <a:lnTo>
                    <a:pt x="6603" y="10961"/>
                  </a:lnTo>
                  <a:cubicBezTo>
                    <a:pt x="6603" y="10961"/>
                    <a:pt x="7213" y="9950"/>
                    <a:pt x="6298" y="6363"/>
                  </a:cubicBezTo>
                  <a:cubicBezTo>
                    <a:pt x="6775" y="7718"/>
                    <a:pt x="9446" y="10045"/>
                    <a:pt x="9446" y="10045"/>
                  </a:cubicBezTo>
                  <a:lnTo>
                    <a:pt x="11373" y="9130"/>
                  </a:lnTo>
                  <a:cubicBezTo>
                    <a:pt x="11373" y="9130"/>
                    <a:pt x="9007" y="7050"/>
                    <a:pt x="7843" y="4722"/>
                  </a:cubicBezTo>
                  <a:cubicBezTo>
                    <a:pt x="9312" y="6535"/>
                    <a:pt x="11602" y="7470"/>
                    <a:pt x="11602" y="7470"/>
                  </a:cubicBezTo>
                  <a:lnTo>
                    <a:pt x="12842" y="6344"/>
                  </a:lnTo>
                  <a:cubicBezTo>
                    <a:pt x="10285" y="4875"/>
                    <a:pt x="7137" y="696"/>
                    <a:pt x="7137" y="696"/>
                  </a:cubicBezTo>
                  <a:cubicBezTo>
                    <a:pt x="6832" y="315"/>
                    <a:pt x="6034" y="1"/>
                    <a:pt x="5132" y="1"/>
                  </a:cubicBez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7" name="Google Shape;2210;p53">
              <a:extLst>
                <a:ext uri="{FF2B5EF4-FFF2-40B4-BE49-F238E27FC236}">
                  <a16:creationId xmlns:a16="http://schemas.microsoft.com/office/drawing/2014/main" id="{6568A1E9-EE40-4FC4-AA1C-ED65D62E7D5B}"/>
                </a:ext>
              </a:extLst>
            </p:cNvPr>
            <p:cNvSpPr/>
            <p:nvPr/>
          </p:nvSpPr>
          <p:spPr>
            <a:xfrm>
              <a:off x="7736688" y="4372188"/>
              <a:ext cx="31836" cy="79424"/>
            </a:xfrm>
            <a:custGeom>
              <a:avLst/>
              <a:gdLst/>
              <a:ahLst/>
              <a:cxnLst/>
              <a:rect l="l" t="t" r="r" b="b"/>
              <a:pathLst>
                <a:path w="1279" h="3168" fill="none" extrusionOk="0">
                  <a:moveTo>
                    <a:pt x="1279" y="3168"/>
                  </a:moveTo>
                  <a:lnTo>
                    <a:pt x="0" y="1"/>
                  </a:lnTo>
                </a:path>
              </a:pathLst>
            </a:custGeom>
            <a:noFill/>
            <a:ln w="4300" cap="flat" cmpd="sng">
              <a:solidFill>
                <a:schemeClr val="accent3"/>
              </a:solidFill>
              <a:prstDash val="solid"/>
              <a:miter lim="19080"/>
              <a:headEnd type="none" w="sm" len="sm"/>
              <a:tailEnd type="none" w="sm" len="sm"/>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8" name="Google Shape;2211;p53">
              <a:extLst>
                <a:ext uri="{FF2B5EF4-FFF2-40B4-BE49-F238E27FC236}">
                  <a16:creationId xmlns:a16="http://schemas.microsoft.com/office/drawing/2014/main" id="{79777A59-2920-4BE0-BC05-F5F1FB01B9C2}"/>
                </a:ext>
              </a:extLst>
            </p:cNvPr>
            <p:cNvSpPr/>
            <p:nvPr/>
          </p:nvSpPr>
          <p:spPr>
            <a:xfrm>
              <a:off x="7751159" y="4327711"/>
              <a:ext cx="56437" cy="82601"/>
            </a:xfrm>
            <a:custGeom>
              <a:avLst/>
              <a:gdLst/>
              <a:ahLst/>
              <a:cxnLst/>
              <a:rect l="l" t="t" r="r" b="b"/>
              <a:pathLst>
                <a:path w="2272" h="3341" fill="none" extrusionOk="0">
                  <a:moveTo>
                    <a:pt x="2271" y="3340"/>
                  </a:moveTo>
                  <a:cubicBezTo>
                    <a:pt x="2271" y="3340"/>
                    <a:pt x="802" y="1375"/>
                    <a:pt x="1" y="1"/>
                  </a:cubicBezTo>
                </a:path>
              </a:pathLst>
            </a:custGeom>
            <a:noFill/>
            <a:ln w="4300" cap="flat" cmpd="sng">
              <a:solidFill>
                <a:schemeClr val="accent3"/>
              </a:solidFill>
              <a:prstDash val="solid"/>
              <a:miter lim="19080"/>
              <a:headEnd type="none" w="sm" len="sm"/>
              <a:tailEnd type="none" w="sm" len="sm"/>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41989" name="Google Shape;2151;p53">
            <a:extLst>
              <a:ext uri="{FF2B5EF4-FFF2-40B4-BE49-F238E27FC236}">
                <a16:creationId xmlns:a16="http://schemas.microsoft.com/office/drawing/2014/main" id="{D8D801F3-94C1-FC4E-7830-07930439D1F8}"/>
              </a:ext>
            </a:extLst>
          </p:cNvPr>
          <p:cNvGrpSpPr>
            <a:grpSpLocks/>
          </p:cNvGrpSpPr>
          <p:nvPr/>
        </p:nvGrpSpPr>
        <p:grpSpPr bwMode="auto">
          <a:xfrm rot="19866395">
            <a:off x="4647956" y="5307353"/>
            <a:ext cx="2660650" cy="1981200"/>
            <a:chOff x="812725" y="2976400"/>
            <a:chExt cx="2639800" cy="1672600"/>
          </a:xfrm>
        </p:grpSpPr>
        <p:sp>
          <p:nvSpPr>
            <p:cNvPr id="42060" name="Google Shape;2152;p53">
              <a:extLst>
                <a:ext uri="{FF2B5EF4-FFF2-40B4-BE49-F238E27FC236}">
                  <a16:creationId xmlns:a16="http://schemas.microsoft.com/office/drawing/2014/main" id="{22C2D861-75BD-8DF1-38F9-6744C9920F35}"/>
                </a:ext>
              </a:extLst>
            </p:cNvPr>
            <p:cNvSpPr>
              <a:spLocks/>
            </p:cNvSpPr>
            <p:nvPr/>
          </p:nvSpPr>
          <p:spPr bwMode="auto">
            <a:xfrm>
              <a:off x="2468425" y="3803525"/>
              <a:ext cx="984100" cy="443650"/>
            </a:xfrm>
            <a:custGeom>
              <a:avLst/>
              <a:gdLst>
                <a:gd name="T0" fmla="*/ 2147483646 w 39364"/>
                <a:gd name="T1" fmla="*/ 2147483646 h 17746"/>
                <a:gd name="T2" fmla="*/ 2147483646 w 39364"/>
                <a:gd name="T3" fmla="*/ 2147483646 h 17746"/>
                <a:gd name="T4" fmla="*/ 2147483646 w 39364"/>
                <a:gd name="T5" fmla="*/ 2147483646 h 17746"/>
                <a:gd name="T6" fmla="*/ 2147483646 w 39364"/>
                <a:gd name="T7" fmla="*/ 2147483646 h 17746"/>
                <a:gd name="T8" fmla="*/ 2147483646 w 39364"/>
                <a:gd name="T9" fmla="*/ 2147483646 h 17746"/>
                <a:gd name="T10" fmla="*/ 2147483646 w 39364"/>
                <a:gd name="T11" fmla="*/ 2147483646 h 17746"/>
                <a:gd name="T12" fmla="*/ 2147483646 w 39364"/>
                <a:gd name="T13" fmla="*/ 2147483646 h 17746"/>
                <a:gd name="T14" fmla="*/ 2147483646 w 39364"/>
                <a:gd name="T15" fmla="*/ 2147483646 h 17746"/>
                <a:gd name="T16" fmla="*/ 2147483646 w 39364"/>
                <a:gd name="T17" fmla="*/ 2147483646 h 177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364" h="17746" extrusionOk="0">
                  <a:moveTo>
                    <a:pt x="15380" y="1"/>
                  </a:moveTo>
                  <a:lnTo>
                    <a:pt x="1" y="4465"/>
                  </a:lnTo>
                  <a:lnTo>
                    <a:pt x="2710" y="10991"/>
                  </a:lnTo>
                  <a:lnTo>
                    <a:pt x="39364" y="17745"/>
                  </a:lnTo>
                  <a:lnTo>
                    <a:pt x="34880" y="12422"/>
                  </a:lnTo>
                  <a:lnTo>
                    <a:pt x="39135" y="11182"/>
                  </a:lnTo>
                  <a:lnTo>
                    <a:pt x="33125" y="5648"/>
                  </a:lnTo>
                  <a:lnTo>
                    <a:pt x="15380" y="1"/>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61" name="Google Shape;2153;p53">
              <a:extLst>
                <a:ext uri="{FF2B5EF4-FFF2-40B4-BE49-F238E27FC236}">
                  <a16:creationId xmlns:a16="http://schemas.microsoft.com/office/drawing/2014/main" id="{1DC04275-E3F1-F237-09DA-7836ECB62F4C}"/>
                </a:ext>
              </a:extLst>
            </p:cNvPr>
            <p:cNvSpPr>
              <a:spLocks/>
            </p:cNvSpPr>
            <p:nvPr/>
          </p:nvSpPr>
          <p:spPr bwMode="auto">
            <a:xfrm>
              <a:off x="1092250" y="3036500"/>
              <a:ext cx="883450" cy="698375"/>
            </a:xfrm>
            <a:custGeom>
              <a:avLst/>
              <a:gdLst>
                <a:gd name="T0" fmla="*/ 2147483646 w 35338"/>
                <a:gd name="T1" fmla="*/ 0 h 27935"/>
                <a:gd name="T2" fmla="*/ 2147483646 w 35338"/>
                <a:gd name="T3" fmla="*/ 2147483646 h 27935"/>
                <a:gd name="T4" fmla="*/ 0 w 35338"/>
                <a:gd name="T5" fmla="*/ 2147483646 h 27935"/>
                <a:gd name="T6" fmla="*/ 2147483646 w 35338"/>
                <a:gd name="T7" fmla="*/ 2147483646 h 27935"/>
                <a:gd name="T8" fmla="*/ 2147483646 w 35338"/>
                <a:gd name="T9" fmla="*/ 2147483646 h 27935"/>
                <a:gd name="T10" fmla="*/ 2147483646 w 35338"/>
                <a:gd name="T11" fmla="*/ 2147483646 h 27935"/>
                <a:gd name="T12" fmla="*/ 2147483646 w 35338"/>
                <a:gd name="T13" fmla="*/ 2147483646 h 27935"/>
                <a:gd name="T14" fmla="*/ 2147483646 w 35338"/>
                <a:gd name="T15" fmla="*/ 0 h 279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338" h="27935" extrusionOk="0">
                  <a:moveTo>
                    <a:pt x="5209" y="0"/>
                  </a:moveTo>
                  <a:lnTo>
                    <a:pt x="6965" y="4064"/>
                  </a:lnTo>
                  <a:lnTo>
                    <a:pt x="0" y="4007"/>
                  </a:lnTo>
                  <a:lnTo>
                    <a:pt x="28583" y="27934"/>
                  </a:lnTo>
                  <a:lnTo>
                    <a:pt x="35338" y="25873"/>
                  </a:lnTo>
                  <a:lnTo>
                    <a:pt x="28965" y="11181"/>
                  </a:lnTo>
                  <a:lnTo>
                    <a:pt x="13319" y="1107"/>
                  </a:lnTo>
                  <a:lnTo>
                    <a:pt x="5209"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 name="Google Shape;2154;p53">
              <a:extLst>
                <a:ext uri="{FF2B5EF4-FFF2-40B4-BE49-F238E27FC236}">
                  <a16:creationId xmlns:a16="http://schemas.microsoft.com/office/drawing/2014/main" id="{EC7D3AF6-4138-4EFA-850B-ED46AFBD9355}"/>
                </a:ext>
              </a:extLst>
            </p:cNvPr>
            <p:cNvSpPr/>
            <p:nvPr/>
          </p:nvSpPr>
          <p:spPr>
            <a:xfrm>
              <a:off x="2141875" y="3723686"/>
              <a:ext cx="1312025" cy="231859"/>
            </a:xfrm>
            <a:custGeom>
              <a:avLst/>
              <a:gdLst/>
              <a:ahLst/>
              <a:cxnLst/>
              <a:rect l="l" t="t" r="r" b="b"/>
              <a:pathLst>
                <a:path w="52492" h="9273" extrusionOk="0">
                  <a:moveTo>
                    <a:pt x="24020" y="1"/>
                  </a:moveTo>
                  <a:cubicBezTo>
                    <a:pt x="16725" y="1"/>
                    <a:pt x="8695" y="915"/>
                    <a:pt x="2214" y="3968"/>
                  </a:cubicBezTo>
                  <a:lnTo>
                    <a:pt x="1" y="8681"/>
                  </a:lnTo>
                  <a:cubicBezTo>
                    <a:pt x="1" y="8681"/>
                    <a:pt x="7409" y="5365"/>
                    <a:pt x="22208" y="5365"/>
                  </a:cubicBezTo>
                  <a:cubicBezTo>
                    <a:pt x="30166" y="5365"/>
                    <a:pt x="40261" y="6323"/>
                    <a:pt x="52491" y="9273"/>
                  </a:cubicBezTo>
                  <a:lnTo>
                    <a:pt x="44172" y="2041"/>
                  </a:lnTo>
                  <a:cubicBezTo>
                    <a:pt x="44172" y="2041"/>
                    <a:pt x="34917" y="1"/>
                    <a:pt x="24020" y="1"/>
                  </a:cubicBezTo>
                  <a:close/>
                </a:path>
              </a:pathLst>
            </a:custGeom>
            <a:solidFill>
              <a:schemeClr val="accent6">
                <a:lumMod val="40000"/>
                <a:lumOff val="60000"/>
              </a:schemeClr>
            </a:solid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63" name="Google Shape;2155;p53">
              <a:extLst>
                <a:ext uri="{FF2B5EF4-FFF2-40B4-BE49-F238E27FC236}">
                  <a16:creationId xmlns:a16="http://schemas.microsoft.com/office/drawing/2014/main" id="{1109418B-39DC-74C9-C8A1-C4229C0DF90B}"/>
                </a:ext>
              </a:extLst>
            </p:cNvPr>
            <p:cNvSpPr>
              <a:spLocks/>
            </p:cNvSpPr>
            <p:nvPr/>
          </p:nvSpPr>
          <p:spPr bwMode="auto">
            <a:xfrm>
              <a:off x="1290200" y="2976400"/>
              <a:ext cx="903025" cy="1001750"/>
            </a:xfrm>
            <a:custGeom>
              <a:avLst/>
              <a:gdLst>
                <a:gd name="T0" fmla="*/ 2147483646 w 36121"/>
                <a:gd name="T1" fmla="*/ 0 h 40070"/>
                <a:gd name="T2" fmla="*/ 2147483646 w 36121"/>
                <a:gd name="T3" fmla="*/ 0 h 40070"/>
                <a:gd name="T4" fmla="*/ 2147483646 w 36121"/>
                <a:gd name="T5" fmla="*/ 2147483646 h 40070"/>
                <a:gd name="T6" fmla="*/ 2147483646 w 36121"/>
                <a:gd name="T7" fmla="*/ 2147483646 h 40070"/>
                <a:gd name="T8" fmla="*/ 2147483646 w 36121"/>
                <a:gd name="T9" fmla="*/ 2147483646 h 40070"/>
                <a:gd name="T10" fmla="*/ 2147483646 w 36121"/>
                <a:gd name="T11" fmla="*/ 0 h 400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6121" h="40070" extrusionOk="0">
                  <a:moveTo>
                    <a:pt x="1" y="0"/>
                  </a:moveTo>
                  <a:lnTo>
                    <a:pt x="1" y="0"/>
                  </a:lnTo>
                  <a:cubicBezTo>
                    <a:pt x="28774" y="21580"/>
                    <a:pt x="33907" y="40069"/>
                    <a:pt x="33907" y="40069"/>
                  </a:cubicBezTo>
                  <a:lnTo>
                    <a:pt x="36120" y="35337"/>
                  </a:lnTo>
                  <a:cubicBezTo>
                    <a:pt x="31674" y="18050"/>
                    <a:pt x="10877" y="1794"/>
                    <a:pt x="10877" y="1794"/>
                  </a:cubicBezTo>
                  <a:lnTo>
                    <a:pt x="1"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4" name="Google Shape;2156;p53">
              <a:extLst>
                <a:ext uri="{FF2B5EF4-FFF2-40B4-BE49-F238E27FC236}">
                  <a16:creationId xmlns:a16="http://schemas.microsoft.com/office/drawing/2014/main" id="{4AECA1D0-460F-4E67-9809-FB167432059A}"/>
                </a:ext>
              </a:extLst>
            </p:cNvPr>
            <p:cNvSpPr/>
            <p:nvPr/>
          </p:nvSpPr>
          <p:spPr>
            <a:xfrm>
              <a:off x="899192" y="2951697"/>
              <a:ext cx="1252172" cy="1073519"/>
            </a:xfrm>
            <a:custGeom>
              <a:avLst/>
              <a:gdLst/>
              <a:ahLst/>
              <a:cxnLst/>
              <a:rect l="l" t="t" r="r" b="b"/>
              <a:pathLst>
                <a:path w="50087" h="42932" extrusionOk="0">
                  <a:moveTo>
                    <a:pt x="15780" y="0"/>
                  </a:moveTo>
                  <a:lnTo>
                    <a:pt x="14673" y="1240"/>
                  </a:lnTo>
                  <a:cubicBezTo>
                    <a:pt x="14673" y="1240"/>
                    <a:pt x="33792" y="14062"/>
                    <a:pt x="40642" y="25854"/>
                  </a:cubicBezTo>
                  <a:cubicBezTo>
                    <a:pt x="30701" y="14711"/>
                    <a:pt x="13070" y="2404"/>
                    <a:pt x="13070" y="2404"/>
                  </a:cubicBezTo>
                  <a:lnTo>
                    <a:pt x="10857" y="4160"/>
                  </a:lnTo>
                  <a:cubicBezTo>
                    <a:pt x="10857" y="4160"/>
                    <a:pt x="30052" y="14578"/>
                    <a:pt x="40050" y="27495"/>
                  </a:cubicBezTo>
                  <a:cubicBezTo>
                    <a:pt x="29651" y="18775"/>
                    <a:pt x="16734" y="10590"/>
                    <a:pt x="7861" y="6411"/>
                  </a:cubicBezTo>
                  <a:cubicBezTo>
                    <a:pt x="2958" y="10914"/>
                    <a:pt x="0" y="18699"/>
                    <a:pt x="0" y="18699"/>
                  </a:cubicBezTo>
                  <a:lnTo>
                    <a:pt x="41767" y="38352"/>
                  </a:lnTo>
                  <a:lnTo>
                    <a:pt x="40584" y="41214"/>
                  </a:lnTo>
                  <a:cubicBezTo>
                    <a:pt x="40584" y="41214"/>
                    <a:pt x="41118" y="41093"/>
                    <a:pt x="42020" y="41093"/>
                  </a:cubicBezTo>
                  <a:cubicBezTo>
                    <a:pt x="43437" y="41093"/>
                    <a:pt x="45762" y="41392"/>
                    <a:pt x="48350" y="42931"/>
                  </a:cubicBezTo>
                  <a:lnTo>
                    <a:pt x="50087" y="39210"/>
                  </a:lnTo>
                  <a:cubicBezTo>
                    <a:pt x="50087" y="39210"/>
                    <a:pt x="38295" y="13051"/>
                    <a:pt x="15780" y="0"/>
                  </a:cubicBezTo>
                  <a:close/>
                </a:path>
              </a:pathLst>
            </a:custGeom>
            <a:solidFill>
              <a:schemeClr val="accent6">
                <a:lumMod val="40000"/>
                <a:lumOff val="60000"/>
              </a:schemeClr>
            </a:solid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65" name="Google Shape;2157;p53">
              <a:extLst>
                <a:ext uri="{FF2B5EF4-FFF2-40B4-BE49-F238E27FC236}">
                  <a16:creationId xmlns:a16="http://schemas.microsoft.com/office/drawing/2014/main" id="{DE865F05-E082-6563-79B4-6BAABB12A9B5}"/>
                </a:ext>
              </a:extLst>
            </p:cNvPr>
            <p:cNvSpPr>
              <a:spLocks/>
            </p:cNvSpPr>
            <p:nvPr/>
          </p:nvSpPr>
          <p:spPr bwMode="auto">
            <a:xfrm>
              <a:off x="1110850" y="3237325"/>
              <a:ext cx="843850" cy="554300"/>
            </a:xfrm>
            <a:custGeom>
              <a:avLst/>
              <a:gdLst>
                <a:gd name="T0" fmla="*/ 2147483646 w 33754"/>
                <a:gd name="T1" fmla="*/ 0 h 22172"/>
                <a:gd name="T2" fmla="*/ 2147483646 w 33754"/>
                <a:gd name="T3" fmla="*/ 0 h 22172"/>
                <a:gd name="T4" fmla="*/ 2147483646 w 33754"/>
                <a:gd name="T5" fmla="*/ 2147483646 h 22172"/>
                <a:gd name="T6" fmla="*/ 2147483646 w 33754"/>
                <a:gd name="T7" fmla="*/ 2147483646 h 22172"/>
                <a:gd name="T8" fmla="*/ 2147483646 w 33754"/>
                <a:gd name="T9" fmla="*/ 2147483646 h 22172"/>
                <a:gd name="T10" fmla="*/ 2147483646 w 33754"/>
                <a:gd name="T11" fmla="*/ 2147483646 h 22172"/>
                <a:gd name="T12" fmla="*/ 2147483646 w 33754"/>
                <a:gd name="T13" fmla="*/ 2147483646 h 22172"/>
                <a:gd name="T14" fmla="*/ 2147483646 w 33754"/>
                <a:gd name="T15" fmla="*/ 2147483646 h 22172"/>
                <a:gd name="T16" fmla="*/ 2147483646 w 33754"/>
                <a:gd name="T17" fmla="*/ 0 h 221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754" h="22172" extrusionOk="0">
                  <a:moveTo>
                    <a:pt x="1" y="0"/>
                  </a:moveTo>
                  <a:lnTo>
                    <a:pt x="1" y="0"/>
                  </a:lnTo>
                  <a:cubicBezTo>
                    <a:pt x="5725" y="3358"/>
                    <a:pt x="11754" y="6850"/>
                    <a:pt x="17383" y="10361"/>
                  </a:cubicBezTo>
                  <a:cubicBezTo>
                    <a:pt x="21676" y="13032"/>
                    <a:pt x="25931" y="15780"/>
                    <a:pt x="29938" y="18852"/>
                  </a:cubicBezTo>
                  <a:cubicBezTo>
                    <a:pt x="31274" y="19882"/>
                    <a:pt x="32571" y="20970"/>
                    <a:pt x="33754" y="22172"/>
                  </a:cubicBezTo>
                  <a:cubicBezTo>
                    <a:pt x="33487" y="21847"/>
                    <a:pt x="33201" y="21523"/>
                    <a:pt x="32914" y="21218"/>
                  </a:cubicBezTo>
                  <a:cubicBezTo>
                    <a:pt x="32342" y="20588"/>
                    <a:pt x="31731" y="19996"/>
                    <a:pt x="31102" y="19424"/>
                  </a:cubicBezTo>
                  <a:cubicBezTo>
                    <a:pt x="27019" y="15741"/>
                    <a:pt x="22401" y="12689"/>
                    <a:pt x="17764" y="9750"/>
                  </a:cubicBezTo>
                  <a:cubicBezTo>
                    <a:pt x="12002" y="6201"/>
                    <a:pt x="6087" y="2919"/>
                    <a:pt x="1" y="0"/>
                  </a:cubicBez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66" name="Google Shape;2158;p53">
              <a:extLst>
                <a:ext uri="{FF2B5EF4-FFF2-40B4-BE49-F238E27FC236}">
                  <a16:creationId xmlns:a16="http://schemas.microsoft.com/office/drawing/2014/main" id="{B097D8F7-B965-84B5-458E-62DF5CD46EC8}"/>
                </a:ext>
              </a:extLst>
            </p:cNvPr>
            <p:cNvSpPr>
              <a:spLocks/>
            </p:cNvSpPr>
            <p:nvPr/>
          </p:nvSpPr>
          <p:spPr bwMode="auto">
            <a:xfrm>
              <a:off x="1176675" y="3329375"/>
              <a:ext cx="502325" cy="306275"/>
            </a:xfrm>
            <a:custGeom>
              <a:avLst/>
              <a:gdLst>
                <a:gd name="T0" fmla="*/ 2147483646 w 20093"/>
                <a:gd name="T1" fmla="*/ 2147483646 h 12251"/>
                <a:gd name="T2" fmla="*/ 2147483646 w 20093"/>
                <a:gd name="T3" fmla="*/ 2147483646 h 12251"/>
                <a:gd name="T4" fmla="*/ 2147483646 w 20093"/>
                <a:gd name="T5" fmla="*/ 2147483646 h 12251"/>
                <a:gd name="T6" fmla="*/ 2147483646 w 20093"/>
                <a:gd name="T7" fmla="*/ 2147483646 h 12251"/>
                <a:gd name="T8" fmla="*/ 2147483646 w 20093"/>
                <a:gd name="T9" fmla="*/ 2147483646 h 12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093" h="12251" extrusionOk="0">
                  <a:moveTo>
                    <a:pt x="1" y="1"/>
                  </a:moveTo>
                  <a:lnTo>
                    <a:pt x="1" y="1"/>
                  </a:lnTo>
                  <a:cubicBezTo>
                    <a:pt x="5725" y="3683"/>
                    <a:pt x="14177" y="8644"/>
                    <a:pt x="20092" y="12250"/>
                  </a:cubicBezTo>
                  <a:cubicBezTo>
                    <a:pt x="17040" y="9751"/>
                    <a:pt x="13739" y="7595"/>
                    <a:pt x="10380" y="5553"/>
                  </a:cubicBezTo>
                  <a:cubicBezTo>
                    <a:pt x="7003" y="3550"/>
                    <a:pt x="3569" y="1622"/>
                    <a:pt x="1" y="1"/>
                  </a:cubicBez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67" name="Google Shape;2159;p53">
              <a:extLst>
                <a:ext uri="{FF2B5EF4-FFF2-40B4-BE49-F238E27FC236}">
                  <a16:creationId xmlns:a16="http://schemas.microsoft.com/office/drawing/2014/main" id="{3593E060-70FE-3BE2-AA42-291DB6B6FC41}"/>
                </a:ext>
              </a:extLst>
            </p:cNvPr>
            <p:cNvSpPr>
              <a:spLocks/>
            </p:cNvSpPr>
            <p:nvPr/>
          </p:nvSpPr>
          <p:spPr bwMode="auto">
            <a:xfrm>
              <a:off x="1381800" y="3552150"/>
              <a:ext cx="461775" cy="243775"/>
            </a:xfrm>
            <a:custGeom>
              <a:avLst/>
              <a:gdLst>
                <a:gd name="T0" fmla="*/ 0 w 18471"/>
                <a:gd name="T1" fmla="*/ 0 h 9751"/>
                <a:gd name="T2" fmla="*/ 0 w 18471"/>
                <a:gd name="T3" fmla="*/ 0 h 9751"/>
                <a:gd name="T4" fmla="*/ 2147483646 w 18471"/>
                <a:gd name="T5" fmla="*/ 2147483646 h 9751"/>
                <a:gd name="T6" fmla="*/ 0 w 18471"/>
                <a:gd name="T7" fmla="*/ 0 h 975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471" h="9751" extrusionOk="0">
                  <a:moveTo>
                    <a:pt x="0" y="0"/>
                  </a:moveTo>
                  <a:lnTo>
                    <a:pt x="0" y="0"/>
                  </a:lnTo>
                  <a:cubicBezTo>
                    <a:pt x="5209" y="2824"/>
                    <a:pt x="13147" y="6965"/>
                    <a:pt x="18470" y="9750"/>
                  </a:cubicBezTo>
                  <a:cubicBezTo>
                    <a:pt x="12460" y="6240"/>
                    <a:pt x="6278" y="3015"/>
                    <a:pt x="0" y="0"/>
                  </a:cubicBez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8" name="Google Shape;2160;p53">
              <a:extLst>
                <a:ext uri="{FF2B5EF4-FFF2-40B4-BE49-F238E27FC236}">
                  <a16:creationId xmlns:a16="http://schemas.microsoft.com/office/drawing/2014/main" id="{A729862F-B2E4-4123-8F4A-8C25AF567F82}"/>
                </a:ext>
              </a:extLst>
            </p:cNvPr>
            <p:cNvSpPr/>
            <p:nvPr/>
          </p:nvSpPr>
          <p:spPr>
            <a:xfrm>
              <a:off x="2104804" y="3880538"/>
              <a:ext cx="1348251" cy="711660"/>
            </a:xfrm>
            <a:custGeom>
              <a:avLst/>
              <a:gdLst/>
              <a:ahLst/>
              <a:cxnLst/>
              <a:rect l="l" t="t" r="r" b="b"/>
              <a:pathLst>
                <a:path w="53922" h="28494" extrusionOk="0">
                  <a:moveTo>
                    <a:pt x="26740" y="0"/>
                  </a:moveTo>
                  <a:cubicBezTo>
                    <a:pt x="12613" y="0"/>
                    <a:pt x="1737" y="2983"/>
                    <a:pt x="1737" y="2983"/>
                  </a:cubicBezTo>
                  <a:lnTo>
                    <a:pt x="0" y="6704"/>
                  </a:lnTo>
                  <a:cubicBezTo>
                    <a:pt x="4618" y="8345"/>
                    <a:pt x="6259" y="11570"/>
                    <a:pt x="6259" y="11570"/>
                  </a:cubicBezTo>
                  <a:lnTo>
                    <a:pt x="7728" y="8860"/>
                  </a:lnTo>
                  <a:lnTo>
                    <a:pt x="49495" y="28494"/>
                  </a:lnTo>
                  <a:cubicBezTo>
                    <a:pt x="49495" y="28494"/>
                    <a:pt x="53597" y="21263"/>
                    <a:pt x="53922" y="14603"/>
                  </a:cubicBezTo>
                  <a:cubicBezTo>
                    <a:pt x="45068" y="10425"/>
                    <a:pt x="30529" y="5693"/>
                    <a:pt x="17173" y="3251"/>
                  </a:cubicBezTo>
                  <a:cubicBezTo>
                    <a:pt x="17691" y="3234"/>
                    <a:pt x="18213" y="3225"/>
                    <a:pt x="18738" y="3225"/>
                  </a:cubicBezTo>
                  <a:cubicBezTo>
                    <a:pt x="34754" y="3225"/>
                    <a:pt x="53769" y="10864"/>
                    <a:pt x="53769" y="10864"/>
                  </a:cubicBezTo>
                  <a:lnTo>
                    <a:pt x="53693" y="8040"/>
                  </a:lnTo>
                  <a:cubicBezTo>
                    <a:pt x="53693" y="8040"/>
                    <a:pt x="32991" y="2316"/>
                    <a:pt x="18050" y="1743"/>
                  </a:cubicBezTo>
                  <a:cubicBezTo>
                    <a:pt x="20010" y="1418"/>
                    <a:pt x="22153" y="1279"/>
                    <a:pt x="24385" y="1279"/>
                  </a:cubicBezTo>
                  <a:cubicBezTo>
                    <a:pt x="37467" y="1279"/>
                    <a:pt x="53578" y="6055"/>
                    <a:pt x="53578" y="6055"/>
                  </a:cubicBezTo>
                  <a:lnTo>
                    <a:pt x="53826" y="4434"/>
                  </a:lnTo>
                  <a:cubicBezTo>
                    <a:pt x="44718" y="1058"/>
                    <a:pt x="35153" y="0"/>
                    <a:pt x="26740" y="0"/>
                  </a:cubicBezTo>
                  <a:close/>
                </a:path>
              </a:pathLst>
            </a:custGeom>
            <a:solidFill>
              <a:schemeClr val="accent6">
                <a:lumMod val="40000"/>
                <a:lumOff val="60000"/>
              </a:schemeClr>
            </a:solid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69" name="Google Shape;2161;p53">
              <a:extLst>
                <a:ext uri="{FF2B5EF4-FFF2-40B4-BE49-F238E27FC236}">
                  <a16:creationId xmlns:a16="http://schemas.microsoft.com/office/drawing/2014/main" id="{F1F16E8E-D31D-84AA-6D2D-21CB1D0F9C84}"/>
                </a:ext>
              </a:extLst>
            </p:cNvPr>
            <p:cNvSpPr>
              <a:spLocks/>
            </p:cNvSpPr>
            <p:nvPr/>
          </p:nvSpPr>
          <p:spPr bwMode="auto">
            <a:xfrm>
              <a:off x="2398300" y="4000050"/>
              <a:ext cx="965500" cy="297200"/>
            </a:xfrm>
            <a:custGeom>
              <a:avLst/>
              <a:gdLst>
                <a:gd name="T0" fmla="*/ 2147483646 w 38620"/>
                <a:gd name="T1" fmla="*/ 2147483646 h 11888"/>
                <a:gd name="T2" fmla="*/ 2147483646 w 38620"/>
                <a:gd name="T3" fmla="*/ 2147483646 h 11888"/>
                <a:gd name="T4" fmla="*/ 2147483646 w 38620"/>
                <a:gd name="T5" fmla="*/ 2147483646 h 11888"/>
                <a:gd name="T6" fmla="*/ 2147483646 w 38620"/>
                <a:gd name="T7" fmla="*/ 2147483646 h 11888"/>
                <a:gd name="T8" fmla="*/ 2147483646 w 38620"/>
                <a:gd name="T9" fmla="*/ 2147483646 h 11888"/>
                <a:gd name="T10" fmla="*/ 2147483646 w 38620"/>
                <a:gd name="T11" fmla="*/ 2147483646 h 11888"/>
                <a:gd name="T12" fmla="*/ 2147483646 w 38620"/>
                <a:gd name="T13" fmla="*/ 2147483646 h 11888"/>
                <a:gd name="T14" fmla="*/ 2147483646 w 38620"/>
                <a:gd name="T15" fmla="*/ 2147483646 h 11888"/>
                <a:gd name="T16" fmla="*/ 2147483646 w 38620"/>
                <a:gd name="T17" fmla="*/ 2147483646 h 118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620" h="11888" extrusionOk="0">
                  <a:moveTo>
                    <a:pt x="1" y="1"/>
                  </a:moveTo>
                  <a:lnTo>
                    <a:pt x="1" y="1"/>
                  </a:lnTo>
                  <a:cubicBezTo>
                    <a:pt x="1680" y="172"/>
                    <a:pt x="3340" y="459"/>
                    <a:pt x="4981" y="840"/>
                  </a:cubicBezTo>
                  <a:cubicBezTo>
                    <a:pt x="9923" y="1966"/>
                    <a:pt x="14750" y="3492"/>
                    <a:pt x="19539" y="5095"/>
                  </a:cubicBezTo>
                  <a:cubicBezTo>
                    <a:pt x="25836" y="7213"/>
                    <a:pt x="32361" y="9617"/>
                    <a:pt x="38620" y="11888"/>
                  </a:cubicBezTo>
                  <a:cubicBezTo>
                    <a:pt x="32476" y="9045"/>
                    <a:pt x="26160" y="6584"/>
                    <a:pt x="19768" y="4427"/>
                  </a:cubicBezTo>
                  <a:cubicBezTo>
                    <a:pt x="14540" y="2710"/>
                    <a:pt x="9236" y="1088"/>
                    <a:pt x="3798" y="306"/>
                  </a:cubicBezTo>
                  <a:cubicBezTo>
                    <a:pt x="2958" y="192"/>
                    <a:pt x="2119" y="96"/>
                    <a:pt x="1279" y="39"/>
                  </a:cubicBezTo>
                  <a:cubicBezTo>
                    <a:pt x="860" y="20"/>
                    <a:pt x="421" y="20"/>
                    <a:pt x="1" y="1"/>
                  </a:cubicBez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70" name="Google Shape;2162;p53">
              <a:extLst>
                <a:ext uri="{FF2B5EF4-FFF2-40B4-BE49-F238E27FC236}">
                  <a16:creationId xmlns:a16="http://schemas.microsoft.com/office/drawing/2014/main" id="{99A9E5A9-E028-CE63-CD22-32C4237916D9}"/>
                </a:ext>
              </a:extLst>
            </p:cNvPr>
            <p:cNvSpPr>
              <a:spLocks/>
            </p:cNvSpPr>
            <p:nvPr/>
          </p:nvSpPr>
          <p:spPr bwMode="auto">
            <a:xfrm>
              <a:off x="2694525" y="4113100"/>
              <a:ext cx="556225" cy="192275"/>
            </a:xfrm>
            <a:custGeom>
              <a:avLst/>
              <a:gdLst>
                <a:gd name="T0" fmla="*/ 2147483646 w 22249"/>
                <a:gd name="T1" fmla="*/ 2147483646 h 7691"/>
                <a:gd name="T2" fmla="*/ 2147483646 w 22249"/>
                <a:gd name="T3" fmla="*/ 2147483646 h 7691"/>
                <a:gd name="T4" fmla="*/ 2147483646 w 22249"/>
                <a:gd name="T5" fmla="*/ 2147483646 h 7691"/>
                <a:gd name="T6" fmla="*/ 2147483646 w 22249"/>
                <a:gd name="T7" fmla="*/ 2147483646 h 7691"/>
                <a:gd name="T8" fmla="*/ 2147483646 w 22249"/>
                <a:gd name="T9" fmla="*/ 2147483646 h 7691"/>
                <a:gd name="T10" fmla="*/ 2147483646 w 22249"/>
                <a:gd name="T11" fmla="*/ 2147483646 h 7691"/>
                <a:gd name="T12" fmla="*/ 2147483646 w 22249"/>
                <a:gd name="T13" fmla="*/ 2147483646 h 7691"/>
                <a:gd name="T14" fmla="*/ 2147483646 w 22249"/>
                <a:gd name="T15" fmla="*/ 2147483646 h 7691"/>
                <a:gd name="T16" fmla="*/ 2147483646 w 22249"/>
                <a:gd name="T17" fmla="*/ 2147483646 h 76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249" h="7691" extrusionOk="0">
                  <a:moveTo>
                    <a:pt x="1" y="1"/>
                  </a:moveTo>
                  <a:cubicBezTo>
                    <a:pt x="6469" y="2239"/>
                    <a:pt x="15672" y="5590"/>
                    <a:pt x="22134" y="7635"/>
                  </a:cubicBezTo>
                  <a:cubicBezTo>
                    <a:pt x="18621" y="5942"/>
                    <a:pt x="14997" y="4528"/>
                    <a:pt x="11335" y="3225"/>
                  </a:cubicBezTo>
                  <a:cubicBezTo>
                    <a:pt x="7633" y="1928"/>
                    <a:pt x="3874" y="764"/>
                    <a:pt x="1" y="1"/>
                  </a:cubicBezTo>
                  <a:close/>
                  <a:moveTo>
                    <a:pt x="22134" y="7635"/>
                  </a:moveTo>
                  <a:cubicBezTo>
                    <a:pt x="22173" y="7653"/>
                    <a:pt x="22211" y="7672"/>
                    <a:pt x="22249" y="7690"/>
                  </a:cubicBezTo>
                  <a:lnTo>
                    <a:pt x="22249" y="7671"/>
                  </a:lnTo>
                  <a:cubicBezTo>
                    <a:pt x="22211" y="7659"/>
                    <a:pt x="22173" y="7647"/>
                    <a:pt x="22134" y="7635"/>
                  </a:cubicBez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71" name="Google Shape;2163;p53">
              <a:extLst>
                <a:ext uri="{FF2B5EF4-FFF2-40B4-BE49-F238E27FC236}">
                  <a16:creationId xmlns:a16="http://schemas.microsoft.com/office/drawing/2014/main" id="{0797E1D3-964E-2207-D596-5D1D39BE2DC2}"/>
                </a:ext>
              </a:extLst>
            </p:cNvPr>
            <p:cNvSpPr>
              <a:spLocks/>
            </p:cNvSpPr>
            <p:nvPr/>
          </p:nvSpPr>
          <p:spPr bwMode="auto">
            <a:xfrm>
              <a:off x="2466050" y="4088775"/>
              <a:ext cx="481800" cy="200375"/>
            </a:xfrm>
            <a:custGeom>
              <a:avLst/>
              <a:gdLst>
                <a:gd name="T0" fmla="*/ 0 w 19272"/>
                <a:gd name="T1" fmla="*/ 2147483646 h 8015"/>
                <a:gd name="T2" fmla="*/ 0 w 19272"/>
                <a:gd name="T3" fmla="*/ 2147483646 h 8015"/>
                <a:gd name="T4" fmla="*/ 2147483646 w 19272"/>
                <a:gd name="T5" fmla="*/ 2147483646 h 8015"/>
                <a:gd name="T6" fmla="*/ 0 w 19272"/>
                <a:gd name="T7" fmla="*/ 2147483646 h 80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272" h="8015" extrusionOk="0">
                  <a:moveTo>
                    <a:pt x="0" y="1"/>
                  </a:moveTo>
                  <a:lnTo>
                    <a:pt x="0" y="1"/>
                  </a:lnTo>
                  <a:cubicBezTo>
                    <a:pt x="5515" y="2309"/>
                    <a:pt x="13796" y="5801"/>
                    <a:pt x="19272" y="8015"/>
                  </a:cubicBezTo>
                  <a:cubicBezTo>
                    <a:pt x="12956" y="5095"/>
                    <a:pt x="6545" y="2386"/>
                    <a:pt x="0" y="1"/>
                  </a:cubicBez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72" name="Google Shape;2164;p53">
              <a:extLst>
                <a:ext uri="{FF2B5EF4-FFF2-40B4-BE49-F238E27FC236}">
                  <a16:creationId xmlns:a16="http://schemas.microsoft.com/office/drawing/2014/main" id="{2E2A8647-015E-F2F5-E5E2-40C6210F7F0B}"/>
                </a:ext>
              </a:extLst>
            </p:cNvPr>
            <p:cNvSpPr>
              <a:spLocks/>
            </p:cNvSpPr>
            <p:nvPr/>
          </p:nvSpPr>
          <p:spPr bwMode="auto">
            <a:xfrm>
              <a:off x="1861200" y="3966200"/>
              <a:ext cx="428850" cy="271425"/>
            </a:xfrm>
            <a:custGeom>
              <a:avLst/>
              <a:gdLst>
                <a:gd name="T0" fmla="*/ 2147483646 w 17154"/>
                <a:gd name="T1" fmla="*/ 0 h 10857"/>
                <a:gd name="T2" fmla="*/ 2147483646 w 17154"/>
                <a:gd name="T3" fmla="*/ 0 h 10857"/>
                <a:gd name="T4" fmla="*/ 2147483646 w 17154"/>
                <a:gd name="T5" fmla="*/ 2147483646 h 10857"/>
                <a:gd name="T6" fmla="*/ 2147483646 w 17154"/>
                <a:gd name="T7" fmla="*/ 2147483646 h 10857"/>
                <a:gd name="T8" fmla="*/ 2147483646 w 17154"/>
                <a:gd name="T9" fmla="*/ 2147483646 h 10857"/>
                <a:gd name="T10" fmla="*/ 2147483646 w 17154"/>
                <a:gd name="T11" fmla="*/ 0 h 108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154" h="10857" extrusionOk="0">
                  <a:moveTo>
                    <a:pt x="2633" y="0"/>
                  </a:moveTo>
                  <a:lnTo>
                    <a:pt x="2633" y="0"/>
                  </a:lnTo>
                  <a:cubicBezTo>
                    <a:pt x="0" y="2786"/>
                    <a:pt x="344" y="6602"/>
                    <a:pt x="6831" y="9483"/>
                  </a:cubicBezTo>
                  <a:cubicBezTo>
                    <a:pt x="8986" y="10440"/>
                    <a:pt x="10646" y="10856"/>
                    <a:pt x="11970" y="10856"/>
                  </a:cubicBezTo>
                  <a:cubicBezTo>
                    <a:pt x="14631" y="10856"/>
                    <a:pt x="15930" y="9175"/>
                    <a:pt x="17154" y="6831"/>
                  </a:cubicBezTo>
                  <a:cubicBezTo>
                    <a:pt x="8739" y="592"/>
                    <a:pt x="2634" y="0"/>
                    <a:pt x="2633"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3" name="Google Shape;2165;p53">
              <a:extLst>
                <a:ext uri="{FF2B5EF4-FFF2-40B4-BE49-F238E27FC236}">
                  <a16:creationId xmlns:a16="http://schemas.microsoft.com/office/drawing/2014/main" id="{B435FBEF-244B-4AFB-9498-2A9309659A4D}"/>
                </a:ext>
              </a:extLst>
            </p:cNvPr>
            <p:cNvSpPr/>
            <p:nvPr/>
          </p:nvSpPr>
          <p:spPr>
            <a:xfrm>
              <a:off x="1892855" y="3966506"/>
              <a:ext cx="396915" cy="197013"/>
            </a:xfrm>
            <a:custGeom>
              <a:avLst/>
              <a:gdLst/>
              <a:ahLst/>
              <a:cxnLst/>
              <a:rect l="l" t="t" r="r" b="b"/>
              <a:pathLst>
                <a:path w="15857" h="7919" extrusionOk="0">
                  <a:moveTo>
                    <a:pt x="1336" y="0"/>
                  </a:moveTo>
                  <a:cubicBezTo>
                    <a:pt x="688" y="668"/>
                    <a:pt x="230" y="1393"/>
                    <a:pt x="1" y="2156"/>
                  </a:cubicBezTo>
                  <a:cubicBezTo>
                    <a:pt x="211" y="1813"/>
                    <a:pt x="478" y="1469"/>
                    <a:pt x="783" y="1126"/>
                  </a:cubicBezTo>
                  <a:lnTo>
                    <a:pt x="802" y="1145"/>
                  </a:lnTo>
                  <a:cubicBezTo>
                    <a:pt x="802" y="1145"/>
                    <a:pt x="6870" y="1736"/>
                    <a:pt x="15246" y="7918"/>
                  </a:cubicBezTo>
                  <a:cubicBezTo>
                    <a:pt x="15456" y="7575"/>
                    <a:pt x="15666" y="7212"/>
                    <a:pt x="15857" y="6831"/>
                  </a:cubicBezTo>
                  <a:cubicBezTo>
                    <a:pt x="7442" y="592"/>
                    <a:pt x="1336" y="0"/>
                    <a:pt x="1336" y="0"/>
                  </a:cubicBezTo>
                  <a:close/>
                </a:path>
              </a:pathLst>
            </a:custGeom>
            <a:solidFill>
              <a:schemeClr val="accent3"/>
            </a:solid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74" name="Google Shape;2166;p53">
              <a:extLst>
                <a:ext uri="{FF2B5EF4-FFF2-40B4-BE49-F238E27FC236}">
                  <a16:creationId xmlns:a16="http://schemas.microsoft.com/office/drawing/2014/main" id="{FB81E1AA-7E65-7788-69B9-DFE00CAC49C3}"/>
                </a:ext>
              </a:extLst>
            </p:cNvPr>
            <p:cNvSpPr>
              <a:spLocks/>
            </p:cNvSpPr>
            <p:nvPr/>
          </p:nvSpPr>
          <p:spPr bwMode="auto">
            <a:xfrm>
              <a:off x="2243275" y="4054425"/>
              <a:ext cx="1181125" cy="594575"/>
            </a:xfrm>
            <a:custGeom>
              <a:avLst/>
              <a:gdLst>
                <a:gd name="T0" fmla="*/ 2147483646 w 47245"/>
                <a:gd name="T1" fmla="*/ 2147483646 h 23783"/>
                <a:gd name="T2" fmla="*/ 2147483646 w 47245"/>
                <a:gd name="T3" fmla="*/ 2147483646 h 23783"/>
                <a:gd name="T4" fmla="*/ 2147483646 w 47245"/>
                <a:gd name="T5" fmla="*/ 2147483646 h 23783"/>
                <a:gd name="T6" fmla="*/ 2147483646 w 47245"/>
                <a:gd name="T7" fmla="*/ 2147483646 h 23783"/>
                <a:gd name="T8" fmla="*/ 2147483646 w 47245"/>
                <a:gd name="T9" fmla="*/ 2147483646 h 23783"/>
                <a:gd name="T10" fmla="*/ 2147483646 w 47245"/>
                <a:gd name="T11" fmla="*/ 2147483646 h 23783"/>
                <a:gd name="T12" fmla="*/ 2147483646 w 47245"/>
                <a:gd name="T13" fmla="*/ 2147483646 h 23783"/>
                <a:gd name="T14" fmla="*/ 2147483646 w 47245"/>
                <a:gd name="T15" fmla="*/ 2147483646 h 237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7245" h="23783" extrusionOk="0">
                  <a:moveTo>
                    <a:pt x="1146" y="1"/>
                  </a:moveTo>
                  <a:lnTo>
                    <a:pt x="1" y="2424"/>
                  </a:lnTo>
                  <a:lnTo>
                    <a:pt x="45126" y="23661"/>
                  </a:lnTo>
                  <a:cubicBezTo>
                    <a:pt x="45312" y="23743"/>
                    <a:pt x="45507" y="23783"/>
                    <a:pt x="45698" y="23783"/>
                  </a:cubicBezTo>
                  <a:cubicBezTo>
                    <a:pt x="46211" y="23783"/>
                    <a:pt x="46697" y="23499"/>
                    <a:pt x="46920" y="23012"/>
                  </a:cubicBezTo>
                  <a:cubicBezTo>
                    <a:pt x="47244" y="22344"/>
                    <a:pt x="46958" y="21543"/>
                    <a:pt x="46290" y="21237"/>
                  </a:cubicBezTo>
                  <a:lnTo>
                    <a:pt x="1165" y="1"/>
                  </a:lnTo>
                  <a:lnTo>
                    <a:pt x="1146"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75" name="Google Shape;2167;p53">
              <a:extLst>
                <a:ext uri="{FF2B5EF4-FFF2-40B4-BE49-F238E27FC236}">
                  <a16:creationId xmlns:a16="http://schemas.microsoft.com/office/drawing/2014/main" id="{3B34CB05-556A-8780-DA42-45BC1C034206}"/>
                </a:ext>
              </a:extLst>
            </p:cNvPr>
            <p:cNvSpPr>
              <a:spLocks/>
            </p:cNvSpPr>
            <p:nvPr/>
          </p:nvSpPr>
          <p:spPr bwMode="auto">
            <a:xfrm>
              <a:off x="2018600" y="4054425"/>
              <a:ext cx="328700" cy="230600"/>
            </a:xfrm>
            <a:custGeom>
              <a:avLst/>
              <a:gdLst>
                <a:gd name="T0" fmla="*/ 2147483646 w 13148"/>
                <a:gd name="T1" fmla="*/ 2147483646 h 9224"/>
                <a:gd name="T2" fmla="*/ 2147483646 w 13148"/>
                <a:gd name="T3" fmla="*/ 2147483646 h 9224"/>
                <a:gd name="T4" fmla="*/ 2147483646 w 13148"/>
                <a:gd name="T5" fmla="*/ 2147483646 h 9224"/>
                <a:gd name="T6" fmla="*/ 2147483646 w 13148"/>
                <a:gd name="T7" fmla="*/ 2147483646 h 9224"/>
                <a:gd name="T8" fmla="*/ 2147483646 w 13148"/>
                <a:gd name="T9" fmla="*/ 2147483646 h 9224"/>
                <a:gd name="T10" fmla="*/ 2147483646 w 13148"/>
                <a:gd name="T11" fmla="*/ 2147483646 h 9224"/>
                <a:gd name="T12" fmla="*/ 2147483646 w 13148"/>
                <a:gd name="T13" fmla="*/ 2147483646 h 9224"/>
                <a:gd name="T14" fmla="*/ 2147483646 w 13148"/>
                <a:gd name="T15" fmla="*/ 2147483646 h 9224"/>
                <a:gd name="T16" fmla="*/ 2147483646 w 13148"/>
                <a:gd name="T17" fmla="*/ 2147483646 h 9224"/>
                <a:gd name="T18" fmla="*/ 2147483646 w 13148"/>
                <a:gd name="T19" fmla="*/ 2147483646 h 9224"/>
                <a:gd name="T20" fmla="*/ 2147483646 w 13148"/>
                <a:gd name="T21" fmla="*/ 2147483646 h 92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148" h="9224" extrusionOk="0">
                  <a:moveTo>
                    <a:pt x="10152" y="1"/>
                  </a:moveTo>
                  <a:lnTo>
                    <a:pt x="7957" y="4637"/>
                  </a:lnTo>
                  <a:cubicBezTo>
                    <a:pt x="7529" y="5564"/>
                    <a:pt x="6620" y="6099"/>
                    <a:pt x="5665" y="6099"/>
                  </a:cubicBezTo>
                  <a:cubicBezTo>
                    <a:pt x="5302" y="6099"/>
                    <a:pt x="4932" y="6022"/>
                    <a:pt x="4580" y="5859"/>
                  </a:cubicBezTo>
                  <a:lnTo>
                    <a:pt x="1298" y="4313"/>
                  </a:lnTo>
                  <a:lnTo>
                    <a:pt x="1" y="7099"/>
                  </a:lnTo>
                  <a:lnTo>
                    <a:pt x="3321" y="8663"/>
                  </a:lnTo>
                  <a:cubicBezTo>
                    <a:pt x="4123" y="9044"/>
                    <a:pt x="4968" y="9224"/>
                    <a:pt x="5800" y="9224"/>
                  </a:cubicBezTo>
                  <a:cubicBezTo>
                    <a:pt x="7972" y="9224"/>
                    <a:pt x="10050" y="7994"/>
                    <a:pt x="11029" y="5897"/>
                  </a:cubicBezTo>
                  <a:lnTo>
                    <a:pt x="13147" y="1413"/>
                  </a:lnTo>
                  <a:lnTo>
                    <a:pt x="10152"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76" name="Google Shape;2168;p53">
              <a:extLst>
                <a:ext uri="{FF2B5EF4-FFF2-40B4-BE49-F238E27FC236}">
                  <a16:creationId xmlns:a16="http://schemas.microsoft.com/office/drawing/2014/main" id="{ABDC4C63-B1B4-7A58-ED56-1ED6ED866AD7}"/>
                </a:ext>
              </a:extLst>
            </p:cNvPr>
            <p:cNvSpPr>
              <a:spLocks/>
            </p:cNvSpPr>
            <p:nvPr/>
          </p:nvSpPr>
          <p:spPr bwMode="auto">
            <a:xfrm>
              <a:off x="812725" y="3389300"/>
              <a:ext cx="1181100" cy="594575"/>
            </a:xfrm>
            <a:custGeom>
              <a:avLst/>
              <a:gdLst>
                <a:gd name="T0" fmla="*/ 2147483646 w 47244"/>
                <a:gd name="T1" fmla="*/ 0 h 23783"/>
                <a:gd name="T2" fmla="*/ 2147483646 w 47244"/>
                <a:gd name="T3" fmla="*/ 2147483646 h 23783"/>
                <a:gd name="T4" fmla="*/ 2147483646 w 47244"/>
                <a:gd name="T5" fmla="*/ 2147483646 h 23783"/>
                <a:gd name="T6" fmla="*/ 2147483646 w 47244"/>
                <a:gd name="T7" fmla="*/ 2147483646 h 23783"/>
                <a:gd name="T8" fmla="*/ 2147483646 w 47244"/>
                <a:gd name="T9" fmla="*/ 2147483646 h 23783"/>
                <a:gd name="T10" fmla="*/ 2147483646 w 47244"/>
                <a:gd name="T11" fmla="*/ 2147483646 h 23783"/>
                <a:gd name="T12" fmla="*/ 2147483646 w 47244"/>
                <a:gd name="T13" fmla="*/ 2147483646 h 23783"/>
                <a:gd name="T14" fmla="*/ 2147483646 w 47244"/>
                <a:gd name="T15" fmla="*/ 0 h 2378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7244" h="23783" extrusionOk="0">
                  <a:moveTo>
                    <a:pt x="1539" y="0"/>
                  </a:moveTo>
                  <a:cubicBezTo>
                    <a:pt x="1033" y="0"/>
                    <a:pt x="547" y="284"/>
                    <a:pt x="325" y="771"/>
                  </a:cubicBezTo>
                  <a:cubicBezTo>
                    <a:pt x="0" y="1439"/>
                    <a:pt x="286" y="2240"/>
                    <a:pt x="973" y="2565"/>
                  </a:cubicBezTo>
                  <a:lnTo>
                    <a:pt x="46099" y="23782"/>
                  </a:lnTo>
                  <a:lnTo>
                    <a:pt x="47244" y="21359"/>
                  </a:lnTo>
                  <a:lnTo>
                    <a:pt x="47225" y="21359"/>
                  </a:lnTo>
                  <a:lnTo>
                    <a:pt x="2099" y="122"/>
                  </a:lnTo>
                  <a:cubicBezTo>
                    <a:pt x="1918" y="40"/>
                    <a:pt x="1727" y="0"/>
                    <a:pt x="1539" y="0"/>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77" name="Google Shape;2169;p53">
              <a:extLst>
                <a:ext uri="{FF2B5EF4-FFF2-40B4-BE49-F238E27FC236}">
                  <a16:creationId xmlns:a16="http://schemas.microsoft.com/office/drawing/2014/main" id="{E63BD323-608A-9AF6-AB98-20A128B8036C}"/>
                </a:ext>
              </a:extLst>
            </p:cNvPr>
            <p:cNvSpPr>
              <a:spLocks/>
            </p:cNvSpPr>
            <p:nvPr/>
          </p:nvSpPr>
          <p:spPr bwMode="auto">
            <a:xfrm>
              <a:off x="1831625" y="3887950"/>
              <a:ext cx="219450" cy="343950"/>
            </a:xfrm>
            <a:custGeom>
              <a:avLst/>
              <a:gdLst>
                <a:gd name="T0" fmla="*/ 2147483646 w 8778"/>
                <a:gd name="T1" fmla="*/ 2147483646 h 13758"/>
                <a:gd name="T2" fmla="*/ 2147483646 w 8778"/>
                <a:gd name="T3" fmla="*/ 2147483646 h 13758"/>
                <a:gd name="T4" fmla="*/ 2147483646 w 8778"/>
                <a:gd name="T5" fmla="*/ 2147483646 h 13758"/>
                <a:gd name="T6" fmla="*/ 2147483646 w 8778"/>
                <a:gd name="T7" fmla="*/ 2147483646 h 13758"/>
                <a:gd name="T8" fmla="*/ 2147483646 w 8778"/>
                <a:gd name="T9" fmla="*/ 2147483646 h 13758"/>
                <a:gd name="T10" fmla="*/ 2147483646 w 8778"/>
                <a:gd name="T11" fmla="*/ 2147483646 h 13758"/>
                <a:gd name="T12" fmla="*/ 2147483646 w 8778"/>
                <a:gd name="T13" fmla="*/ 2147483646 h 13758"/>
                <a:gd name="T14" fmla="*/ 2147483646 w 8778"/>
                <a:gd name="T15" fmla="*/ 2147483646 h 13758"/>
                <a:gd name="T16" fmla="*/ 2147483646 w 8778"/>
                <a:gd name="T17" fmla="*/ 2147483646 h 137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78" h="13758" extrusionOk="0">
                  <a:moveTo>
                    <a:pt x="3473" y="1"/>
                  </a:moveTo>
                  <a:lnTo>
                    <a:pt x="1355" y="4485"/>
                  </a:lnTo>
                  <a:cubicBezTo>
                    <a:pt x="0" y="7385"/>
                    <a:pt x="1240" y="10819"/>
                    <a:pt x="4141" y="12193"/>
                  </a:cubicBezTo>
                  <a:lnTo>
                    <a:pt x="7480" y="13758"/>
                  </a:lnTo>
                  <a:lnTo>
                    <a:pt x="8777" y="10972"/>
                  </a:lnTo>
                  <a:lnTo>
                    <a:pt x="5495" y="9427"/>
                  </a:lnTo>
                  <a:cubicBezTo>
                    <a:pt x="4236" y="8835"/>
                    <a:pt x="3702" y="7328"/>
                    <a:pt x="4293" y="6049"/>
                  </a:cubicBezTo>
                  <a:lnTo>
                    <a:pt x="6469" y="1413"/>
                  </a:lnTo>
                  <a:lnTo>
                    <a:pt x="3473" y="1"/>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78" name="Google Shape;2170;p53">
              <a:extLst>
                <a:ext uri="{FF2B5EF4-FFF2-40B4-BE49-F238E27FC236}">
                  <a16:creationId xmlns:a16="http://schemas.microsoft.com/office/drawing/2014/main" id="{392700BD-D2F0-B926-A170-29D27088856A}"/>
                </a:ext>
              </a:extLst>
            </p:cNvPr>
            <p:cNvSpPr>
              <a:spLocks/>
            </p:cNvSpPr>
            <p:nvPr/>
          </p:nvSpPr>
          <p:spPr bwMode="auto">
            <a:xfrm>
              <a:off x="876625" y="3406700"/>
              <a:ext cx="1007000" cy="486500"/>
            </a:xfrm>
            <a:custGeom>
              <a:avLst/>
              <a:gdLst>
                <a:gd name="T0" fmla="*/ 2147483646 w 40280"/>
                <a:gd name="T1" fmla="*/ 0 h 19460"/>
                <a:gd name="T2" fmla="*/ 2147483646 w 40280"/>
                <a:gd name="T3" fmla="*/ 2147483646 h 19460"/>
                <a:gd name="T4" fmla="*/ 2147483646 w 40280"/>
                <a:gd name="T5" fmla="*/ 2147483646 h 19460"/>
                <a:gd name="T6" fmla="*/ 2147483646 w 40280"/>
                <a:gd name="T7" fmla="*/ 2147483646 h 19460"/>
                <a:gd name="T8" fmla="*/ 2147483646 w 40280"/>
                <a:gd name="T9" fmla="*/ 2147483646 h 19460"/>
                <a:gd name="T10" fmla="*/ 2147483646 w 40280"/>
                <a:gd name="T11" fmla="*/ 2147483646 h 19460"/>
                <a:gd name="T12" fmla="*/ 2147483646 w 40280"/>
                <a:gd name="T13" fmla="*/ 2147483646 h 19460"/>
                <a:gd name="T14" fmla="*/ 2147483646 w 40280"/>
                <a:gd name="T15" fmla="*/ 2147483646 h 19460"/>
                <a:gd name="T16" fmla="*/ 2147483646 w 40280"/>
                <a:gd name="T17" fmla="*/ 0 h 194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280" h="19460" extrusionOk="0">
                  <a:moveTo>
                    <a:pt x="641" y="0"/>
                  </a:moveTo>
                  <a:cubicBezTo>
                    <a:pt x="435" y="0"/>
                    <a:pt x="231" y="117"/>
                    <a:pt x="135" y="323"/>
                  </a:cubicBezTo>
                  <a:cubicBezTo>
                    <a:pt x="1" y="590"/>
                    <a:pt x="135" y="934"/>
                    <a:pt x="402" y="1048"/>
                  </a:cubicBezTo>
                  <a:lnTo>
                    <a:pt x="39421" y="19404"/>
                  </a:lnTo>
                  <a:cubicBezTo>
                    <a:pt x="39497" y="19441"/>
                    <a:pt x="39576" y="19459"/>
                    <a:pt x="39655" y="19459"/>
                  </a:cubicBezTo>
                  <a:cubicBezTo>
                    <a:pt x="39856" y="19459"/>
                    <a:pt x="40050" y="19342"/>
                    <a:pt x="40146" y="19136"/>
                  </a:cubicBezTo>
                  <a:cubicBezTo>
                    <a:pt x="40280" y="18869"/>
                    <a:pt x="40166" y="18545"/>
                    <a:pt x="39879" y="18411"/>
                  </a:cubicBezTo>
                  <a:lnTo>
                    <a:pt x="879" y="56"/>
                  </a:lnTo>
                  <a:cubicBezTo>
                    <a:pt x="804" y="18"/>
                    <a:pt x="722" y="0"/>
                    <a:pt x="641" y="0"/>
                  </a:cubicBez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79" name="Google Shape;2171;p53">
              <a:extLst>
                <a:ext uri="{FF2B5EF4-FFF2-40B4-BE49-F238E27FC236}">
                  <a16:creationId xmlns:a16="http://schemas.microsoft.com/office/drawing/2014/main" id="{BC190611-71E6-5A43-A26B-166F295EA1BF}"/>
                </a:ext>
              </a:extLst>
            </p:cNvPr>
            <p:cNvSpPr>
              <a:spLocks/>
            </p:cNvSpPr>
            <p:nvPr/>
          </p:nvSpPr>
          <p:spPr bwMode="auto">
            <a:xfrm>
              <a:off x="2370175" y="4109325"/>
              <a:ext cx="1007000" cy="486500"/>
            </a:xfrm>
            <a:custGeom>
              <a:avLst/>
              <a:gdLst>
                <a:gd name="T0" fmla="*/ 2147483646 w 40280"/>
                <a:gd name="T1" fmla="*/ 2147483646 h 19460"/>
                <a:gd name="T2" fmla="*/ 2147483646 w 40280"/>
                <a:gd name="T3" fmla="*/ 2147483646 h 19460"/>
                <a:gd name="T4" fmla="*/ 2147483646 w 40280"/>
                <a:gd name="T5" fmla="*/ 2147483646 h 19460"/>
                <a:gd name="T6" fmla="*/ 2147483646 w 40280"/>
                <a:gd name="T7" fmla="*/ 2147483646 h 19460"/>
                <a:gd name="T8" fmla="*/ 2147483646 w 40280"/>
                <a:gd name="T9" fmla="*/ 2147483646 h 19460"/>
                <a:gd name="T10" fmla="*/ 2147483646 w 40280"/>
                <a:gd name="T11" fmla="*/ 2147483646 h 19460"/>
                <a:gd name="T12" fmla="*/ 2147483646 w 40280"/>
                <a:gd name="T13" fmla="*/ 2147483646 h 19460"/>
                <a:gd name="T14" fmla="*/ 2147483646 w 40280"/>
                <a:gd name="T15" fmla="*/ 2147483646 h 19460"/>
                <a:gd name="T16" fmla="*/ 2147483646 w 40280"/>
                <a:gd name="T17" fmla="*/ 2147483646 h 194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280" h="19460" extrusionOk="0">
                  <a:moveTo>
                    <a:pt x="632" y="1"/>
                  </a:moveTo>
                  <a:cubicBezTo>
                    <a:pt x="424" y="1"/>
                    <a:pt x="230" y="118"/>
                    <a:pt x="134" y="324"/>
                  </a:cubicBezTo>
                  <a:cubicBezTo>
                    <a:pt x="0" y="591"/>
                    <a:pt x="115" y="934"/>
                    <a:pt x="401" y="1049"/>
                  </a:cubicBezTo>
                  <a:lnTo>
                    <a:pt x="39401" y="19404"/>
                  </a:lnTo>
                  <a:cubicBezTo>
                    <a:pt x="39482" y="19442"/>
                    <a:pt x="39566" y="19460"/>
                    <a:pt x="39647" y="19460"/>
                  </a:cubicBezTo>
                  <a:cubicBezTo>
                    <a:pt x="39855" y="19460"/>
                    <a:pt x="40050" y="19343"/>
                    <a:pt x="40146" y="19137"/>
                  </a:cubicBezTo>
                  <a:cubicBezTo>
                    <a:pt x="40279" y="18870"/>
                    <a:pt x="40146" y="18526"/>
                    <a:pt x="39878" y="18412"/>
                  </a:cubicBezTo>
                  <a:lnTo>
                    <a:pt x="878" y="56"/>
                  </a:lnTo>
                  <a:cubicBezTo>
                    <a:pt x="797" y="19"/>
                    <a:pt x="714" y="1"/>
                    <a:pt x="632" y="1"/>
                  </a:cubicBez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0" name="Google Shape;2172;p53">
              <a:extLst>
                <a:ext uri="{FF2B5EF4-FFF2-40B4-BE49-F238E27FC236}">
                  <a16:creationId xmlns:a16="http://schemas.microsoft.com/office/drawing/2014/main" id="{3976CF5D-24F8-4861-9BE2-CC52588830B1}"/>
                </a:ext>
              </a:extLst>
            </p:cNvPr>
            <p:cNvSpPr/>
            <p:nvPr/>
          </p:nvSpPr>
          <p:spPr>
            <a:xfrm>
              <a:off x="2151084" y="3860328"/>
              <a:ext cx="40952" cy="89795"/>
            </a:xfrm>
            <a:custGeom>
              <a:avLst/>
              <a:gdLst/>
              <a:ahLst/>
              <a:cxnLst/>
              <a:rect l="l" t="t" r="r" b="b"/>
              <a:pathLst>
                <a:path w="1699" h="3607" fill="none" extrusionOk="0">
                  <a:moveTo>
                    <a:pt x="1698" y="0"/>
                  </a:moveTo>
                  <a:lnTo>
                    <a:pt x="0" y="3606"/>
                  </a:lnTo>
                </a:path>
              </a:pathLst>
            </a:custGeom>
            <a:noFill/>
            <a:ln w="7625" cap="rnd" cmpd="sng">
              <a:solidFill>
                <a:schemeClr val="accent6">
                  <a:lumMod val="40000"/>
                  <a:lumOff val="60000"/>
                </a:schemeClr>
              </a:solidFill>
              <a:prstDash val="solid"/>
              <a:miter lim="19080"/>
              <a:headEnd type="none" w="sm" len="sm"/>
              <a:tailEnd type="none" w="sm" len="sm"/>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41990" name="Google Shape;2123;p53">
            <a:extLst>
              <a:ext uri="{FF2B5EF4-FFF2-40B4-BE49-F238E27FC236}">
                <a16:creationId xmlns:a16="http://schemas.microsoft.com/office/drawing/2014/main" id="{90D8C6A2-B977-EE7D-D2D1-E9054F08779E}"/>
              </a:ext>
            </a:extLst>
          </p:cNvPr>
          <p:cNvGrpSpPr>
            <a:grpSpLocks/>
          </p:cNvGrpSpPr>
          <p:nvPr/>
        </p:nvGrpSpPr>
        <p:grpSpPr bwMode="auto">
          <a:xfrm>
            <a:off x="8593737" y="5904917"/>
            <a:ext cx="1427163" cy="1004888"/>
            <a:chOff x="971575" y="1576225"/>
            <a:chExt cx="1426750" cy="1004275"/>
          </a:xfrm>
        </p:grpSpPr>
        <p:sp>
          <p:nvSpPr>
            <p:cNvPr id="42043" name="Google Shape;2124;p53">
              <a:extLst>
                <a:ext uri="{FF2B5EF4-FFF2-40B4-BE49-F238E27FC236}">
                  <a16:creationId xmlns:a16="http://schemas.microsoft.com/office/drawing/2014/main" id="{F40B9A14-D374-3D1D-6299-B79AA9094B74}"/>
                </a:ext>
              </a:extLst>
            </p:cNvPr>
            <p:cNvSpPr>
              <a:spLocks/>
            </p:cNvSpPr>
            <p:nvPr/>
          </p:nvSpPr>
          <p:spPr bwMode="auto">
            <a:xfrm>
              <a:off x="1021175" y="2042650"/>
              <a:ext cx="106400" cy="203450"/>
            </a:xfrm>
            <a:custGeom>
              <a:avLst/>
              <a:gdLst>
                <a:gd name="T0" fmla="*/ 2147483646 w 4256"/>
                <a:gd name="T1" fmla="*/ 0 h 8138"/>
                <a:gd name="T2" fmla="*/ 2147483646 w 4256"/>
                <a:gd name="T3" fmla="*/ 2147483646 h 8138"/>
                <a:gd name="T4" fmla="*/ 2147483646 w 4256"/>
                <a:gd name="T5" fmla="*/ 2147483646 h 8138"/>
                <a:gd name="T6" fmla="*/ 2147483646 w 4256"/>
                <a:gd name="T7" fmla="*/ 2147483646 h 8138"/>
                <a:gd name="T8" fmla="*/ 2147483646 w 4256"/>
                <a:gd name="T9" fmla="*/ 2147483646 h 8138"/>
                <a:gd name="T10" fmla="*/ 2147483646 w 4256"/>
                <a:gd name="T11" fmla="*/ 2147483646 h 8138"/>
                <a:gd name="T12" fmla="*/ 2147483646 w 4256"/>
                <a:gd name="T13" fmla="*/ 2147483646 h 8138"/>
                <a:gd name="T14" fmla="*/ 2147483646 w 4256"/>
                <a:gd name="T15" fmla="*/ 0 h 8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56" h="8138" extrusionOk="0">
                  <a:moveTo>
                    <a:pt x="1613" y="0"/>
                  </a:moveTo>
                  <a:cubicBezTo>
                    <a:pt x="1524" y="0"/>
                    <a:pt x="1438" y="9"/>
                    <a:pt x="1355" y="29"/>
                  </a:cubicBezTo>
                  <a:lnTo>
                    <a:pt x="1374" y="29"/>
                  </a:lnTo>
                  <a:cubicBezTo>
                    <a:pt x="1374" y="29"/>
                    <a:pt x="0" y="3463"/>
                    <a:pt x="1660" y="6917"/>
                  </a:cubicBezTo>
                  <a:lnTo>
                    <a:pt x="2939" y="8138"/>
                  </a:lnTo>
                  <a:lnTo>
                    <a:pt x="4255" y="5963"/>
                  </a:lnTo>
                  <a:lnTo>
                    <a:pt x="3549" y="830"/>
                  </a:lnTo>
                  <a:cubicBezTo>
                    <a:pt x="3549" y="830"/>
                    <a:pt x="2469" y="0"/>
                    <a:pt x="1613"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3" name="Google Shape;2125;p53">
              <a:extLst>
                <a:ext uri="{FF2B5EF4-FFF2-40B4-BE49-F238E27FC236}">
                  <a16:creationId xmlns:a16="http://schemas.microsoft.com/office/drawing/2014/main" id="{ACD4B135-E259-4A0C-8001-91C0C092C402}"/>
                </a:ext>
              </a:extLst>
            </p:cNvPr>
            <p:cNvSpPr/>
            <p:nvPr/>
          </p:nvSpPr>
          <p:spPr>
            <a:xfrm>
              <a:off x="1068385" y="2047425"/>
              <a:ext cx="1329940" cy="494998"/>
            </a:xfrm>
            <a:custGeom>
              <a:avLst/>
              <a:gdLst/>
              <a:ahLst/>
              <a:cxnLst/>
              <a:rect l="l" t="t" r="r" b="b"/>
              <a:pathLst>
                <a:path w="53216" h="19806" extrusionOk="0">
                  <a:moveTo>
                    <a:pt x="49953" y="0"/>
                  </a:moveTo>
                  <a:lnTo>
                    <a:pt x="1221" y="5934"/>
                  </a:lnTo>
                  <a:lnTo>
                    <a:pt x="0" y="6392"/>
                  </a:lnTo>
                  <a:lnTo>
                    <a:pt x="22859" y="19806"/>
                  </a:lnTo>
                  <a:lnTo>
                    <a:pt x="53216" y="2290"/>
                  </a:lnTo>
                  <a:lnTo>
                    <a:pt x="49953" y="0"/>
                  </a:lnTo>
                  <a:close/>
                </a:path>
              </a:pathLst>
            </a:custGeom>
            <a:solidFill>
              <a:schemeClr val="accent3"/>
            </a:solid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4" name="Google Shape;2126;p53">
              <a:extLst>
                <a:ext uri="{FF2B5EF4-FFF2-40B4-BE49-F238E27FC236}">
                  <a16:creationId xmlns:a16="http://schemas.microsoft.com/office/drawing/2014/main" id="{572D56A8-DFDA-4F7F-9D3B-A208A276B346}"/>
                </a:ext>
              </a:extLst>
            </p:cNvPr>
            <p:cNvSpPr/>
            <p:nvPr/>
          </p:nvSpPr>
          <p:spPr>
            <a:xfrm>
              <a:off x="1112822" y="1603197"/>
              <a:ext cx="1285503" cy="744083"/>
            </a:xfrm>
            <a:custGeom>
              <a:avLst/>
              <a:gdLst/>
              <a:ahLst/>
              <a:cxnLst/>
              <a:rect l="l" t="t" r="r" b="b"/>
              <a:pathLst>
                <a:path w="51442" h="29785" extrusionOk="0">
                  <a:moveTo>
                    <a:pt x="30262" y="0"/>
                  </a:moveTo>
                  <a:lnTo>
                    <a:pt x="1" y="17593"/>
                  </a:lnTo>
                  <a:lnTo>
                    <a:pt x="21333" y="29785"/>
                  </a:lnTo>
                  <a:lnTo>
                    <a:pt x="51442" y="12269"/>
                  </a:lnTo>
                  <a:lnTo>
                    <a:pt x="30262" y="0"/>
                  </a:lnTo>
                  <a:close/>
                </a:path>
              </a:pathLst>
            </a:custGeom>
            <a:solidFill>
              <a:schemeClr val="accent3"/>
            </a:solid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46" name="Google Shape;2127;p53">
              <a:extLst>
                <a:ext uri="{FF2B5EF4-FFF2-40B4-BE49-F238E27FC236}">
                  <a16:creationId xmlns:a16="http://schemas.microsoft.com/office/drawing/2014/main" id="{69FAF16D-D716-2F35-015A-D73010A88362}"/>
                </a:ext>
              </a:extLst>
            </p:cNvPr>
            <p:cNvSpPr>
              <a:spLocks/>
            </p:cNvSpPr>
            <p:nvPr/>
          </p:nvSpPr>
          <p:spPr bwMode="auto">
            <a:xfrm>
              <a:off x="1645575" y="1909325"/>
              <a:ext cx="752750" cy="476550"/>
            </a:xfrm>
            <a:custGeom>
              <a:avLst/>
              <a:gdLst>
                <a:gd name="T0" fmla="*/ 2147483646 w 30110"/>
                <a:gd name="T1" fmla="*/ 0 h 19062"/>
                <a:gd name="T2" fmla="*/ 2147483646 w 30110"/>
                <a:gd name="T3" fmla="*/ 2147483646 h 19062"/>
                <a:gd name="T4" fmla="*/ 2147483646 w 30110"/>
                <a:gd name="T5" fmla="*/ 2147483646 h 19062"/>
                <a:gd name="T6" fmla="*/ 2147483646 w 30110"/>
                <a:gd name="T7" fmla="*/ 2147483646 h 19062"/>
                <a:gd name="T8" fmla="*/ 2147483646 w 30110"/>
                <a:gd name="T9" fmla="*/ 0 h 190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110" h="19062" extrusionOk="0">
                  <a:moveTo>
                    <a:pt x="30110" y="0"/>
                  </a:moveTo>
                  <a:lnTo>
                    <a:pt x="1" y="17516"/>
                  </a:lnTo>
                  <a:lnTo>
                    <a:pt x="1" y="19062"/>
                  </a:lnTo>
                  <a:lnTo>
                    <a:pt x="30110" y="1393"/>
                  </a:lnTo>
                  <a:lnTo>
                    <a:pt x="30110"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47" name="Google Shape;2128;p53">
              <a:extLst>
                <a:ext uri="{FF2B5EF4-FFF2-40B4-BE49-F238E27FC236}">
                  <a16:creationId xmlns:a16="http://schemas.microsoft.com/office/drawing/2014/main" id="{1780F2B6-2B4B-CC97-EF6F-F9F060DF34D6}"/>
                </a:ext>
              </a:extLst>
            </p:cNvPr>
            <p:cNvSpPr>
              <a:spLocks/>
            </p:cNvSpPr>
            <p:nvPr/>
          </p:nvSpPr>
          <p:spPr bwMode="auto">
            <a:xfrm>
              <a:off x="1048850" y="1576225"/>
              <a:ext cx="792800" cy="446650"/>
            </a:xfrm>
            <a:custGeom>
              <a:avLst/>
              <a:gdLst>
                <a:gd name="T0" fmla="*/ 2147483646 w 31712"/>
                <a:gd name="T1" fmla="*/ 2147483646 h 17866"/>
                <a:gd name="T2" fmla="*/ 2147483646 w 31712"/>
                <a:gd name="T3" fmla="*/ 2147483646 h 17866"/>
                <a:gd name="T4" fmla="*/ 0 w 31712"/>
                <a:gd name="T5" fmla="*/ 2147483646 h 17866"/>
                <a:gd name="T6" fmla="*/ 2147483646 w 31712"/>
                <a:gd name="T7" fmla="*/ 2147483646 h 17866"/>
                <a:gd name="T8" fmla="*/ 2147483646 w 31712"/>
                <a:gd name="T9" fmla="*/ 2147483646 h 17866"/>
                <a:gd name="T10" fmla="*/ 2147483646 w 31712"/>
                <a:gd name="T11" fmla="*/ 2147483646 h 178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12" h="17866" extrusionOk="0">
                  <a:moveTo>
                    <a:pt x="30586" y="1"/>
                  </a:moveTo>
                  <a:cubicBezTo>
                    <a:pt x="30491" y="1"/>
                    <a:pt x="30389" y="8"/>
                    <a:pt x="30281" y="25"/>
                  </a:cubicBezTo>
                  <a:cubicBezTo>
                    <a:pt x="29327" y="178"/>
                    <a:pt x="0" y="17446"/>
                    <a:pt x="0" y="17446"/>
                  </a:cubicBezTo>
                  <a:lnTo>
                    <a:pt x="1526" y="17865"/>
                  </a:lnTo>
                  <a:lnTo>
                    <a:pt x="31712" y="483"/>
                  </a:lnTo>
                  <a:cubicBezTo>
                    <a:pt x="31712" y="483"/>
                    <a:pt x="31350" y="1"/>
                    <a:pt x="30586"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7" name="Google Shape;2129;p53">
              <a:extLst>
                <a:ext uri="{FF2B5EF4-FFF2-40B4-BE49-F238E27FC236}">
                  <a16:creationId xmlns:a16="http://schemas.microsoft.com/office/drawing/2014/main" id="{545A2E59-C110-41C8-929E-2E01CE19E8B5}"/>
                </a:ext>
              </a:extLst>
            </p:cNvPr>
            <p:cNvSpPr/>
            <p:nvPr/>
          </p:nvSpPr>
          <p:spPr>
            <a:xfrm>
              <a:off x="971575" y="2012522"/>
              <a:ext cx="674493" cy="567978"/>
            </a:xfrm>
            <a:custGeom>
              <a:avLst/>
              <a:gdLst/>
              <a:ahLst/>
              <a:cxnLst/>
              <a:rect l="l" t="t" r="r" b="b"/>
              <a:pathLst>
                <a:path w="26980" h="22727" extrusionOk="0">
                  <a:moveTo>
                    <a:pt x="3143" y="1"/>
                  </a:moveTo>
                  <a:cubicBezTo>
                    <a:pt x="3126" y="1"/>
                    <a:pt x="3108" y="1"/>
                    <a:pt x="3091" y="2"/>
                  </a:cubicBezTo>
                  <a:cubicBezTo>
                    <a:pt x="0" y="4218"/>
                    <a:pt x="3663" y="9294"/>
                    <a:pt x="3663" y="9294"/>
                  </a:cubicBezTo>
                  <a:lnTo>
                    <a:pt x="4522" y="9656"/>
                  </a:lnTo>
                  <a:lnTo>
                    <a:pt x="4923" y="9599"/>
                  </a:lnTo>
                  <a:cubicBezTo>
                    <a:pt x="4932" y="9598"/>
                    <a:pt x="4941" y="9598"/>
                    <a:pt x="4951" y="9598"/>
                  </a:cubicBezTo>
                  <a:cubicBezTo>
                    <a:pt x="5338" y="9598"/>
                    <a:pt x="5629" y="10362"/>
                    <a:pt x="5629" y="10362"/>
                  </a:cubicBezTo>
                  <a:lnTo>
                    <a:pt x="26713" y="22726"/>
                  </a:lnTo>
                  <a:lnTo>
                    <a:pt x="26713" y="21200"/>
                  </a:lnTo>
                  <a:lnTo>
                    <a:pt x="3854" y="7786"/>
                  </a:lnTo>
                  <a:cubicBezTo>
                    <a:pt x="2290" y="2692"/>
                    <a:pt x="3854" y="1585"/>
                    <a:pt x="3854" y="1585"/>
                  </a:cubicBezTo>
                  <a:lnTo>
                    <a:pt x="26961" y="14942"/>
                  </a:lnTo>
                  <a:lnTo>
                    <a:pt x="26980" y="14942"/>
                  </a:lnTo>
                  <a:lnTo>
                    <a:pt x="26980" y="13396"/>
                  </a:lnTo>
                  <a:lnTo>
                    <a:pt x="5934" y="1356"/>
                  </a:lnTo>
                  <a:cubicBezTo>
                    <a:pt x="5934" y="1356"/>
                    <a:pt x="4411" y="1"/>
                    <a:pt x="3143" y="1"/>
                  </a:cubicBezTo>
                  <a:close/>
                </a:path>
              </a:pathLst>
            </a:custGeom>
            <a:solidFill>
              <a:schemeClr val="accent3"/>
            </a:solid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49" name="Google Shape;2130;p53">
              <a:extLst>
                <a:ext uri="{FF2B5EF4-FFF2-40B4-BE49-F238E27FC236}">
                  <a16:creationId xmlns:a16="http://schemas.microsoft.com/office/drawing/2014/main" id="{B6304732-9F18-612A-4FAB-F627039F4D40}"/>
                </a:ext>
              </a:extLst>
            </p:cNvPr>
            <p:cNvSpPr>
              <a:spLocks/>
            </p:cNvSpPr>
            <p:nvPr/>
          </p:nvSpPr>
          <p:spPr bwMode="auto">
            <a:xfrm>
              <a:off x="1087000" y="1588300"/>
              <a:ext cx="781850" cy="454875"/>
            </a:xfrm>
            <a:custGeom>
              <a:avLst/>
              <a:gdLst>
                <a:gd name="T0" fmla="*/ 2147483646 w 31274"/>
                <a:gd name="T1" fmla="*/ 0 h 18195"/>
                <a:gd name="T2" fmla="*/ 0 w 31274"/>
                <a:gd name="T3" fmla="*/ 2147483646 h 18195"/>
                <a:gd name="T4" fmla="*/ 2147483646 w 31274"/>
                <a:gd name="T5" fmla="*/ 2147483646 h 18195"/>
                <a:gd name="T6" fmla="*/ 2147483646 w 31274"/>
                <a:gd name="T7" fmla="*/ 2147483646 h 18195"/>
                <a:gd name="T8" fmla="*/ 2147483646 w 31274"/>
                <a:gd name="T9" fmla="*/ 2147483646 h 18195"/>
                <a:gd name="T10" fmla="*/ 2147483646 w 31274"/>
                <a:gd name="T11" fmla="*/ 2147483646 h 18195"/>
                <a:gd name="T12" fmla="*/ 2147483646 w 31274"/>
                <a:gd name="T13" fmla="*/ 2147483646 h 18195"/>
                <a:gd name="T14" fmla="*/ 2147483646 w 31274"/>
                <a:gd name="T15" fmla="*/ 0 h 181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274" h="18195" extrusionOk="0">
                  <a:moveTo>
                    <a:pt x="30186" y="0"/>
                  </a:moveTo>
                  <a:lnTo>
                    <a:pt x="0" y="17382"/>
                  </a:lnTo>
                  <a:cubicBezTo>
                    <a:pt x="203" y="18078"/>
                    <a:pt x="581" y="18195"/>
                    <a:pt x="813" y="18195"/>
                  </a:cubicBezTo>
                  <a:cubicBezTo>
                    <a:pt x="931" y="18195"/>
                    <a:pt x="1012" y="18165"/>
                    <a:pt x="1012" y="18165"/>
                  </a:cubicBezTo>
                  <a:lnTo>
                    <a:pt x="31273" y="572"/>
                  </a:lnTo>
                  <a:cubicBezTo>
                    <a:pt x="31131" y="605"/>
                    <a:pt x="31007" y="619"/>
                    <a:pt x="30899" y="619"/>
                  </a:cubicBezTo>
                  <a:cubicBezTo>
                    <a:pt x="30186" y="619"/>
                    <a:pt x="30186" y="0"/>
                    <a:pt x="30186" y="0"/>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50" name="Google Shape;2131;p53">
              <a:extLst>
                <a:ext uri="{FF2B5EF4-FFF2-40B4-BE49-F238E27FC236}">
                  <a16:creationId xmlns:a16="http://schemas.microsoft.com/office/drawing/2014/main" id="{56E67F24-8F56-9C77-918B-DFCEF87231E7}"/>
                </a:ext>
              </a:extLst>
            </p:cNvPr>
            <p:cNvSpPr>
              <a:spLocks/>
            </p:cNvSpPr>
            <p:nvPr/>
          </p:nvSpPr>
          <p:spPr bwMode="auto">
            <a:xfrm>
              <a:off x="1098450" y="1992325"/>
              <a:ext cx="1242175" cy="519475"/>
            </a:xfrm>
            <a:custGeom>
              <a:avLst/>
              <a:gdLst>
                <a:gd name="T0" fmla="*/ 2147483646 w 49687"/>
                <a:gd name="T1" fmla="*/ 0 h 20779"/>
                <a:gd name="T2" fmla="*/ 2147483646 w 49687"/>
                <a:gd name="T3" fmla="*/ 2147483646 h 20779"/>
                <a:gd name="T4" fmla="*/ 0 w 49687"/>
                <a:gd name="T5" fmla="*/ 2147483646 h 20779"/>
                <a:gd name="T6" fmla="*/ 0 w 49687"/>
                <a:gd name="T7" fmla="*/ 2147483646 h 20779"/>
                <a:gd name="T8" fmla="*/ 2147483646 w 49687"/>
                <a:gd name="T9" fmla="*/ 2147483646 h 20779"/>
                <a:gd name="T10" fmla="*/ 2147483646 w 49687"/>
                <a:gd name="T11" fmla="*/ 2147483646 h 20779"/>
                <a:gd name="T12" fmla="*/ 2147483646 w 49687"/>
                <a:gd name="T13" fmla="*/ 0 h 207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687" h="20779" extrusionOk="0">
                  <a:moveTo>
                    <a:pt x="48713" y="0"/>
                  </a:moveTo>
                  <a:lnTo>
                    <a:pt x="21886" y="15742"/>
                  </a:lnTo>
                  <a:lnTo>
                    <a:pt x="0" y="3091"/>
                  </a:lnTo>
                  <a:lnTo>
                    <a:pt x="0" y="8128"/>
                  </a:lnTo>
                  <a:lnTo>
                    <a:pt x="21733" y="20779"/>
                  </a:lnTo>
                  <a:lnTo>
                    <a:pt x="49686" y="4522"/>
                  </a:lnTo>
                  <a:cubicBezTo>
                    <a:pt x="48522" y="3053"/>
                    <a:pt x="48713" y="0"/>
                    <a:pt x="48713"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51" name="Google Shape;2132;p53">
              <a:extLst>
                <a:ext uri="{FF2B5EF4-FFF2-40B4-BE49-F238E27FC236}">
                  <a16:creationId xmlns:a16="http://schemas.microsoft.com/office/drawing/2014/main" id="{D0D9491A-8638-E975-F407-E840080A7395}"/>
                </a:ext>
              </a:extLst>
            </p:cNvPr>
            <p:cNvSpPr>
              <a:spLocks/>
            </p:cNvSpPr>
            <p:nvPr/>
          </p:nvSpPr>
          <p:spPr bwMode="auto">
            <a:xfrm>
              <a:off x="1600275" y="1992325"/>
              <a:ext cx="740350" cy="519475"/>
            </a:xfrm>
            <a:custGeom>
              <a:avLst/>
              <a:gdLst>
                <a:gd name="T0" fmla="*/ 2147483646 w 29614"/>
                <a:gd name="T1" fmla="*/ 0 h 20779"/>
                <a:gd name="T2" fmla="*/ 2147483646 w 29614"/>
                <a:gd name="T3" fmla="*/ 2147483646 h 20779"/>
                <a:gd name="T4" fmla="*/ 2147483646 w 29614"/>
                <a:gd name="T5" fmla="*/ 2147483646 h 20779"/>
                <a:gd name="T6" fmla="*/ 2147483646 w 29614"/>
                <a:gd name="T7" fmla="*/ 2147483646 h 20779"/>
                <a:gd name="T8" fmla="*/ 2147483646 w 29614"/>
                <a:gd name="T9" fmla="*/ 2147483646 h 20779"/>
                <a:gd name="T10" fmla="*/ 2147483646 w 29614"/>
                <a:gd name="T11" fmla="*/ 2147483646 h 20779"/>
                <a:gd name="T12" fmla="*/ 2147483646 w 29614"/>
                <a:gd name="T13" fmla="*/ 0 h 207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614" h="20779" extrusionOk="0">
                  <a:moveTo>
                    <a:pt x="28640" y="0"/>
                  </a:moveTo>
                  <a:lnTo>
                    <a:pt x="1813" y="15742"/>
                  </a:lnTo>
                  <a:lnTo>
                    <a:pt x="1088" y="15322"/>
                  </a:lnTo>
                  <a:cubicBezTo>
                    <a:pt x="0" y="18756"/>
                    <a:pt x="1660" y="20779"/>
                    <a:pt x="1660" y="20779"/>
                  </a:cubicBezTo>
                  <a:lnTo>
                    <a:pt x="29613" y="4522"/>
                  </a:lnTo>
                  <a:cubicBezTo>
                    <a:pt x="28449" y="3053"/>
                    <a:pt x="28640" y="0"/>
                    <a:pt x="28640" y="0"/>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52" name="Google Shape;2133;p53">
              <a:extLst>
                <a:ext uri="{FF2B5EF4-FFF2-40B4-BE49-F238E27FC236}">
                  <a16:creationId xmlns:a16="http://schemas.microsoft.com/office/drawing/2014/main" id="{E6EAB2A5-F5D4-45B7-2CEC-7505521989C3}"/>
                </a:ext>
              </a:extLst>
            </p:cNvPr>
            <p:cNvSpPr>
              <a:spLocks/>
            </p:cNvSpPr>
            <p:nvPr/>
          </p:nvSpPr>
          <p:spPr bwMode="auto">
            <a:xfrm>
              <a:off x="1098450" y="1992325"/>
              <a:ext cx="1217850" cy="420275"/>
            </a:xfrm>
            <a:custGeom>
              <a:avLst/>
              <a:gdLst>
                <a:gd name="T0" fmla="*/ 2147483646 w 48714"/>
                <a:gd name="T1" fmla="*/ 0 h 16811"/>
                <a:gd name="T2" fmla="*/ 2147483646 w 48714"/>
                <a:gd name="T3" fmla="*/ 2147483646 h 16811"/>
                <a:gd name="T4" fmla="*/ 0 w 48714"/>
                <a:gd name="T5" fmla="*/ 2147483646 h 16811"/>
                <a:gd name="T6" fmla="*/ 0 w 48714"/>
                <a:gd name="T7" fmla="*/ 2147483646 h 16811"/>
                <a:gd name="T8" fmla="*/ 2147483646 w 48714"/>
                <a:gd name="T9" fmla="*/ 2147483646 h 16811"/>
                <a:gd name="T10" fmla="*/ 2147483646 w 48714"/>
                <a:gd name="T11" fmla="*/ 2147483646 h 16811"/>
                <a:gd name="T12" fmla="*/ 2147483646 w 48714"/>
                <a:gd name="T13" fmla="*/ 0 h 168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8714" h="16811" extrusionOk="0">
                  <a:moveTo>
                    <a:pt x="48713" y="0"/>
                  </a:moveTo>
                  <a:lnTo>
                    <a:pt x="21886" y="15742"/>
                  </a:lnTo>
                  <a:lnTo>
                    <a:pt x="0" y="3091"/>
                  </a:lnTo>
                  <a:lnTo>
                    <a:pt x="0" y="4255"/>
                  </a:lnTo>
                  <a:lnTo>
                    <a:pt x="21886" y="16810"/>
                  </a:lnTo>
                  <a:lnTo>
                    <a:pt x="48713" y="1183"/>
                  </a:lnTo>
                  <a:cubicBezTo>
                    <a:pt x="48694" y="496"/>
                    <a:pt x="48713" y="0"/>
                    <a:pt x="48713" y="0"/>
                  </a:cubicBez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53" name="Google Shape;2134;p53">
              <a:extLst>
                <a:ext uri="{FF2B5EF4-FFF2-40B4-BE49-F238E27FC236}">
                  <a16:creationId xmlns:a16="http://schemas.microsoft.com/office/drawing/2014/main" id="{2CF94E5D-314D-BDE4-663A-119BD9C5E49C}"/>
                </a:ext>
              </a:extLst>
            </p:cNvPr>
            <p:cNvSpPr>
              <a:spLocks/>
            </p:cNvSpPr>
            <p:nvPr/>
          </p:nvSpPr>
          <p:spPr bwMode="auto">
            <a:xfrm>
              <a:off x="1686600" y="1720425"/>
              <a:ext cx="456050" cy="265725"/>
            </a:xfrm>
            <a:custGeom>
              <a:avLst/>
              <a:gdLst>
                <a:gd name="T0" fmla="*/ 2147483646 w 18242"/>
                <a:gd name="T1" fmla="*/ 0 h 10629"/>
                <a:gd name="T2" fmla="*/ 2147483646 w 18242"/>
                <a:gd name="T3" fmla="*/ 2147483646 h 10629"/>
                <a:gd name="T4" fmla="*/ 2147483646 w 18242"/>
                <a:gd name="T5" fmla="*/ 2147483646 h 10629"/>
                <a:gd name="T6" fmla="*/ 2147483646 w 18242"/>
                <a:gd name="T7" fmla="*/ 2147483646 h 10629"/>
                <a:gd name="T8" fmla="*/ 2147483646 w 18242"/>
                <a:gd name="T9" fmla="*/ 0 h 106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242" h="10629" extrusionOk="0">
                  <a:moveTo>
                    <a:pt x="6049" y="0"/>
                  </a:moveTo>
                  <a:lnTo>
                    <a:pt x="1" y="3454"/>
                  </a:lnTo>
                  <a:lnTo>
                    <a:pt x="12136" y="10628"/>
                  </a:lnTo>
                  <a:lnTo>
                    <a:pt x="18242" y="7117"/>
                  </a:lnTo>
                  <a:lnTo>
                    <a:pt x="6049" y="0"/>
                  </a:ln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54" name="Google Shape;2135;p53">
              <a:extLst>
                <a:ext uri="{FF2B5EF4-FFF2-40B4-BE49-F238E27FC236}">
                  <a16:creationId xmlns:a16="http://schemas.microsoft.com/office/drawing/2014/main" id="{90DD6AF1-0BF3-4804-EAF7-576CB785ABB1}"/>
                </a:ext>
              </a:extLst>
            </p:cNvPr>
            <p:cNvSpPr>
              <a:spLocks/>
            </p:cNvSpPr>
            <p:nvPr/>
          </p:nvSpPr>
          <p:spPr bwMode="auto">
            <a:xfrm>
              <a:off x="1610750" y="1815825"/>
              <a:ext cx="363050" cy="212300"/>
            </a:xfrm>
            <a:custGeom>
              <a:avLst/>
              <a:gdLst>
                <a:gd name="T0" fmla="*/ 2147483646 w 14522"/>
                <a:gd name="T1" fmla="*/ 0 h 8492"/>
                <a:gd name="T2" fmla="*/ 2147483646 w 14522"/>
                <a:gd name="T3" fmla="*/ 2147483646 h 8492"/>
                <a:gd name="T4" fmla="*/ 2147483646 w 14522"/>
                <a:gd name="T5" fmla="*/ 2147483646 h 8492"/>
                <a:gd name="T6" fmla="*/ 2147483646 w 14522"/>
                <a:gd name="T7" fmla="*/ 2147483646 h 8492"/>
                <a:gd name="T8" fmla="*/ 2147483646 w 14522"/>
                <a:gd name="T9" fmla="*/ 0 h 84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2" h="8492" extrusionOk="0">
                  <a:moveTo>
                    <a:pt x="2329" y="0"/>
                  </a:moveTo>
                  <a:lnTo>
                    <a:pt x="1" y="1317"/>
                  </a:lnTo>
                  <a:lnTo>
                    <a:pt x="12155" y="8491"/>
                  </a:lnTo>
                  <a:lnTo>
                    <a:pt x="14521" y="7117"/>
                  </a:lnTo>
                  <a:lnTo>
                    <a:pt x="2329" y="0"/>
                  </a:ln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55" name="Google Shape;2136;p53">
              <a:extLst>
                <a:ext uri="{FF2B5EF4-FFF2-40B4-BE49-F238E27FC236}">
                  <a16:creationId xmlns:a16="http://schemas.microsoft.com/office/drawing/2014/main" id="{D44BABFB-DE77-B773-A927-E51EAD1E49F4}"/>
                </a:ext>
              </a:extLst>
            </p:cNvPr>
            <p:cNvSpPr>
              <a:spLocks/>
            </p:cNvSpPr>
            <p:nvPr/>
          </p:nvSpPr>
          <p:spPr bwMode="auto">
            <a:xfrm>
              <a:off x="1639375" y="2104425"/>
              <a:ext cx="758950" cy="476075"/>
            </a:xfrm>
            <a:custGeom>
              <a:avLst/>
              <a:gdLst>
                <a:gd name="T0" fmla="*/ 2147483646 w 30358"/>
                <a:gd name="T1" fmla="*/ 0 h 19043"/>
                <a:gd name="T2" fmla="*/ 2147483646 w 30358"/>
                <a:gd name="T3" fmla="*/ 2147483646 h 19043"/>
                <a:gd name="T4" fmla="*/ 2147483646 w 30358"/>
                <a:gd name="T5" fmla="*/ 2147483646 h 19043"/>
                <a:gd name="T6" fmla="*/ 2147483646 w 30358"/>
                <a:gd name="T7" fmla="*/ 2147483646 h 19043"/>
                <a:gd name="T8" fmla="*/ 2147483646 w 30358"/>
                <a:gd name="T9" fmla="*/ 0 h 190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358" h="19043" extrusionOk="0">
                  <a:moveTo>
                    <a:pt x="30358" y="0"/>
                  </a:moveTo>
                  <a:lnTo>
                    <a:pt x="1" y="17516"/>
                  </a:lnTo>
                  <a:lnTo>
                    <a:pt x="1" y="19042"/>
                  </a:lnTo>
                  <a:lnTo>
                    <a:pt x="30358" y="1355"/>
                  </a:lnTo>
                  <a:lnTo>
                    <a:pt x="30358" y="0"/>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56" name="Google Shape;2137;p53">
              <a:extLst>
                <a:ext uri="{FF2B5EF4-FFF2-40B4-BE49-F238E27FC236}">
                  <a16:creationId xmlns:a16="http://schemas.microsoft.com/office/drawing/2014/main" id="{8C7BBDE9-0C0E-0FFB-6791-FE7697EDA025}"/>
                </a:ext>
              </a:extLst>
            </p:cNvPr>
            <p:cNvSpPr>
              <a:spLocks/>
            </p:cNvSpPr>
            <p:nvPr/>
          </p:nvSpPr>
          <p:spPr bwMode="auto">
            <a:xfrm>
              <a:off x="1149000" y="2160225"/>
              <a:ext cx="353975" cy="205625"/>
            </a:xfrm>
            <a:custGeom>
              <a:avLst/>
              <a:gdLst>
                <a:gd name="T0" fmla="*/ 2147483646 w 14159"/>
                <a:gd name="T1" fmla="*/ 0 h 8225"/>
                <a:gd name="T2" fmla="*/ 2147483646 w 14159"/>
                <a:gd name="T3" fmla="*/ 0 h 8225"/>
                <a:gd name="T4" fmla="*/ 2147483646 w 14159"/>
                <a:gd name="T5" fmla="*/ 2147483646 h 8225"/>
                <a:gd name="T6" fmla="*/ 2147483646 w 14159"/>
                <a:gd name="T7" fmla="*/ 0 h 82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159" h="8225" extrusionOk="0">
                  <a:moveTo>
                    <a:pt x="1" y="0"/>
                  </a:moveTo>
                  <a:lnTo>
                    <a:pt x="1" y="0"/>
                  </a:lnTo>
                  <a:cubicBezTo>
                    <a:pt x="4580" y="2920"/>
                    <a:pt x="9331" y="5706"/>
                    <a:pt x="14159" y="8224"/>
                  </a:cubicBezTo>
                  <a:cubicBezTo>
                    <a:pt x="9579" y="5286"/>
                    <a:pt x="4809" y="2519"/>
                    <a:pt x="1" y="0"/>
                  </a:cubicBez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57" name="Google Shape;2138;p53">
              <a:extLst>
                <a:ext uri="{FF2B5EF4-FFF2-40B4-BE49-F238E27FC236}">
                  <a16:creationId xmlns:a16="http://schemas.microsoft.com/office/drawing/2014/main" id="{24B961FE-DD58-FA7D-25AD-7DA6BBC1AE4B}"/>
                </a:ext>
              </a:extLst>
            </p:cNvPr>
            <p:cNvSpPr>
              <a:spLocks/>
            </p:cNvSpPr>
            <p:nvPr/>
          </p:nvSpPr>
          <p:spPr bwMode="auto">
            <a:xfrm>
              <a:off x="1319775" y="2290925"/>
              <a:ext cx="223275" cy="127375"/>
            </a:xfrm>
            <a:custGeom>
              <a:avLst/>
              <a:gdLst>
                <a:gd name="T0" fmla="*/ 2147483646 w 8931"/>
                <a:gd name="T1" fmla="*/ 2147483646 h 5095"/>
                <a:gd name="T2" fmla="*/ 2147483646 w 8931"/>
                <a:gd name="T3" fmla="*/ 2147483646 h 5095"/>
                <a:gd name="T4" fmla="*/ 2147483646 w 8931"/>
                <a:gd name="T5" fmla="*/ 2147483646 h 5095"/>
                <a:gd name="T6" fmla="*/ 0 60000 65536"/>
                <a:gd name="T7" fmla="*/ 0 60000 65536"/>
                <a:gd name="T8" fmla="*/ 0 60000 65536"/>
              </a:gdLst>
              <a:ahLst/>
              <a:cxnLst>
                <a:cxn ang="T6">
                  <a:pos x="T0" y="T1"/>
                </a:cxn>
                <a:cxn ang="T7">
                  <a:pos x="T2" y="T3"/>
                </a:cxn>
                <a:cxn ang="T8">
                  <a:pos x="T4" y="T5"/>
                </a:cxn>
              </a:cxnLst>
              <a:rect l="0" t="0" r="r" b="b"/>
              <a:pathLst>
                <a:path w="8931" h="5095" extrusionOk="0">
                  <a:moveTo>
                    <a:pt x="1" y="1"/>
                  </a:moveTo>
                  <a:cubicBezTo>
                    <a:pt x="2863" y="1889"/>
                    <a:pt x="5839" y="3588"/>
                    <a:pt x="8930" y="5095"/>
                  </a:cubicBezTo>
                  <a:cubicBezTo>
                    <a:pt x="6068" y="3187"/>
                    <a:pt x="3092" y="1489"/>
                    <a:pt x="1" y="1"/>
                  </a:cubicBez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58" name="Google Shape;2139;p53">
              <a:extLst>
                <a:ext uri="{FF2B5EF4-FFF2-40B4-BE49-F238E27FC236}">
                  <a16:creationId xmlns:a16="http://schemas.microsoft.com/office/drawing/2014/main" id="{921C1239-753F-8D5D-C657-CF60225B6100}"/>
                </a:ext>
              </a:extLst>
            </p:cNvPr>
            <p:cNvSpPr>
              <a:spLocks/>
            </p:cNvSpPr>
            <p:nvPr/>
          </p:nvSpPr>
          <p:spPr bwMode="auto">
            <a:xfrm>
              <a:off x="1719525" y="2134000"/>
              <a:ext cx="488000" cy="284300"/>
            </a:xfrm>
            <a:custGeom>
              <a:avLst/>
              <a:gdLst>
                <a:gd name="T0" fmla="*/ 2147483646 w 19520"/>
                <a:gd name="T1" fmla="*/ 0 h 11372"/>
                <a:gd name="T2" fmla="*/ 2147483646 w 19520"/>
                <a:gd name="T3" fmla="*/ 0 h 11372"/>
                <a:gd name="T4" fmla="*/ 0 w 19520"/>
                <a:gd name="T5" fmla="*/ 2147483646 h 11372"/>
                <a:gd name="T6" fmla="*/ 2147483646 w 19520"/>
                <a:gd name="T7" fmla="*/ 0 h 113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520" h="11372" extrusionOk="0">
                  <a:moveTo>
                    <a:pt x="19520" y="0"/>
                  </a:moveTo>
                  <a:lnTo>
                    <a:pt x="19520" y="0"/>
                  </a:lnTo>
                  <a:cubicBezTo>
                    <a:pt x="12918" y="3568"/>
                    <a:pt x="6354" y="7403"/>
                    <a:pt x="0" y="11372"/>
                  </a:cubicBezTo>
                  <a:cubicBezTo>
                    <a:pt x="6602" y="7804"/>
                    <a:pt x="13147" y="3988"/>
                    <a:pt x="19520" y="0"/>
                  </a:cubicBez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59" name="Google Shape;2140;p53">
              <a:extLst>
                <a:ext uri="{FF2B5EF4-FFF2-40B4-BE49-F238E27FC236}">
                  <a16:creationId xmlns:a16="http://schemas.microsoft.com/office/drawing/2014/main" id="{68145DB7-EBDF-1765-8AB0-7A9A15BB8258}"/>
                </a:ext>
              </a:extLst>
            </p:cNvPr>
            <p:cNvSpPr>
              <a:spLocks/>
            </p:cNvSpPr>
            <p:nvPr/>
          </p:nvSpPr>
          <p:spPr bwMode="auto">
            <a:xfrm>
              <a:off x="2153125" y="2059100"/>
              <a:ext cx="141225" cy="82075"/>
            </a:xfrm>
            <a:custGeom>
              <a:avLst/>
              <a:gdLst>
                <a:gd name="T0" fmla="*/ 2147483646 w 5649"/>
                <a:gd name="T1" fmla="*/ 0 h 3283"/>
                <a:gd name="T2" fmla="*/ 0 w 5649"/>
                <a:gd name="T3" fmla="*/ 2147483646 h 3283"/>
                <a:gd name="T4" fmla="*/ 2147483646 w 5649"/>
                <a:gd name="T5" fmla="*/ 0 h 3283"/>
                <a:gd name="T6" fmla="*/ 0 60000 65536"/>
                <a:gd name="T7" fmla="*/ 0 60000 65536"/>
                <a:gd name="T8" fmla="*/ 0 60000 65536"/>
              </a:gdLst>
              <a:ahLst/>
              <a:cxnLst>
                <a:cxn ang="T6">
                  <a:pos x="T0" y="T1"/>
                </a:cxn>
                <a:cxn ang="T7">
                  <a:pos x="T2" y="T3"/>
                </a:cxn>
                <a:cxn ang="T8">
                  <a:pos x="T4" y="T5"/>
                </a:cxn>
              </a:cxnLst>
              <a:rect l="0" t="0" r="r" b="b"/>
              <a:pathLst>
                <a:path w="5649" h="3283" extrusionOk="0">
                  <a:moveTo>
                    <a:pt x="5648" y="0"/>
                  </a:moveTo>
                  <a:cubicBezTo>
                    <a:pt x="3664" y="878"/>
                    <a:pt x="1756" y="1985"/>
                    <a:pt x="0" y="3282"/>
                  </a:cubicBezTo>
                  <a:cubicBezTo>
                    <a:pt x="2004" y="2405"/>
                    <a:pt x="3893" y="1298"/>
                    <a:pt x="5648" y="0"/>
                  </a:cubicBez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41991" name="Google Shape;2173;p53">
            <a:extLst>
              <a:ext uri="{FF2B5EF4-FFF2-40B4-BE49-F238E27FC236}">
                <a16:creationId xmlns:a16="http://schemas.microsoft.com/office/drawing/2014/main" id="{5A064217-ADC3-9E4C-D9DD-3FAFE40C8E27}"/>
              </a:ext>
            </a:extLst>
          </p:cNvPr>
          <p:cNvGrpSpPr>
            <a:grpSpLocks/>
          </p:cNvGrpSpPr>
          <p:nvPr/>
        </p:nvGrpSpPr>
        <p:grpSpPr bwMode="auto">
          <a:xfrm>
            <a:off x="5360673" y="274235"/>
            <a:ext cx="674688" cy="1235075"/>
            <a:chOff x="1834000" y="2539450"/>
            <a:chExt cx="675475" cy="1235475"/>
          </a:xfrm>
        </p:grpSpPr>
        <p:sp>
          <p:nvSpPr>
            <p:cNvPr id="80" name="Google Shape;2174;p53">
              <a:extLst>
                <a:ext uri="{FF2B5EF4-FFF2-40B4-BE49-F238E27FC236}">
                  <a16:creationId xmlns:a16="http://schemas.microsoft.com/office/drawing/2014/main" id="{243FC995-5FCE-4C84-B0A4-652BF6816960}"/>
                </a:ext>
              </a:extLst>
            </p:cNvPr>
            <p:cNvSpPr/>
            <p:nvPr/>
          </p:nvSpPr>
          <p:spPr>
            <a:xfrm>
              <a:off x="1834000" y="2539450"/>
              <a:ext cx="511771" cy="938516"/>
            </a:xfrm>
            <a:custGeom>
              <a:avLst/>
              <a:gdLst/>
              <a:ahLst/>
              <a:cxnLst/>
              <a:rect l="l" t="t" r="r" b="b"/>
              <a:pathLst>
                <a:path w="20455" h="37570" extrusionOk="0">
                  <a:moveTo>
                    <a:pt x="2939" y="0"/>
                  </a:moveTo>
                  <a:lnTo>
                    <a:pt x="2939" y="0"/>
                  </a:lnTo>
                  <a:cubicBezTo>
                    <a:pt x="1" y="10342"/>
                    <a:pt x="17097" y="37570"/>
                    <a:pt x="17097" y="37570"/>
                  </a:cubicBezTo>
                  <a:lnTo>
                    <a:pt x="20455" y="35910"/>
                  </a:lnTo>
                  <a:cubicBezTo>
                    <a:pt x="20455" y="35910"/>
                    <a:pt x="9522" y="6316"/>
                    <a:pt x="2939" y="0"/>
                  </a:cubicBezTo>
                  <a:close/>
                </a:path>
              </a:pathLst>
            </a:custGeom>
            <a:solidFill>
              <a:schemeClr val="accent4"/>
            </a:solid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38" name="Google Shape;2175;p53">
              <a:extLst>
                <a:ext uri="{FF2B5EF4-FFF2-40B4-BE49-F238E27FC236}">
                  <a16:creationId xmlns:a16="http://schemas.microsoft.com/office/drawing/2014/main" id="{EBA2D3AA-2C85-A028-2FAA-1EBE55805517}"/>
                </a:ext>
              </a:extLst>
            </p:cNvPr>
            <p:cNvSpPr>
              <a:spLocks/>
            </p:cNvSpPr>
            <p:nvPr/>
          </p:nvSpPr>
          <p:spPr bwMode="auto">
            <a:xfrm>
              <a:off x="2236125" y="3437175"/>
              <a:ext cx="273350" cy="337750"/>
            </a:xfrm>
            <a:custGeom>
              <a:avLst/>
              <a:gdLst>
                <a:gd name="T0" fmla="*/ 2147483646 w 10934"/>
                <a:gd name="T1" fmla="*/ 2147483646 h 13510"/>
                <a:gd name="T2" fmla="*/ 2147483646 w 10934"/>
                <a:gd name="T3" fmla="*/ 2147483646 h 13510"/>
                <a:gd name="T4" fmla="*/ 2147483646 w 10934"/>
                <a:gd name="T5" fmla="*/ 2147483646 h 13510"/>
                <a:gd name="T6" fmla="*/ 2147483646 w 10934"/>
                <a:gd name="T7" fmla="*/ 2147483646 h 13510"/>
                <a:gd name="T8" fmla="*/ 2147483646 w 10934"/>
                <a:gd name="T9" fmla="*/ 2147483646 h 135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934" h="13510" extrusionOk="0">
                  <a:moveTo>
                    <a:pt x="4370" y="1"/>
                  </a:moveTo>
                  <a:lnTo>
                    <a:pt x="1012" y="1661"/>
                  </a:lnTo>
                  <a:cubicBezTo>
                    <a:pt x="1012" y="1661"/>
                    <a:pt x="0" y="6374"/>
                    <a:pt x="1947" y="8797"/>
                  </a:cubicBezTo>
                  <a:cubicBezTo>
                    <a:pt x="3912" y="11201"/>
                    <a:pt x="6889" y="9961"/>
                    <a:pt x="9598" y="13510"/>
                  </a:cubicBezTo>
                  <a:cubicBezTo>
                    <a:pt x="10934" y="8873"/>
                    <a:pt x="9560" y="5267"/>
                    <a:pt x="4370" y="1"/>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39" name="Google Shape;2176;p53">
              <a:extLst>
                <a:ext uri="{FF2B5EF4-FFF2-40B4-BE49-F238E27FC236}">
                  <a16:creationId xmlns:a16="http://schemas.microsoft.com/office/drawing/2014/main" id="{880EB4FE-B5B7-57AC-869B-C40FF6F7684B}"/>
                </a:ext>
              </a:extLst>
            </p:cNvPr>
            <p:cNvSpPr>
              <a:spLocks/>
            </p:cNvSpPr>
            <p:nvPr/>
          </p:nvSpPr>
          <p:spPr bwMode="auto">
            <a:xfrm>
              <a:off x="2236125" y="3449100"/>
              <a:ext cx="147425" cy="258575"/>
            </a:xfrm>
            <a:custGeom>
              <a:avLst/>
              <a:gdLst>
                <a:gd name="T0" fmla="*/ 2147483646 w 5897"/>
                <a:gd name="T1" fmla="*/ 2147483646 h 10343"/>
                <a:gd name="T2" fmla="*/ 2147483646 w 5897"/>
                <a:gd name="T3" fmla="*/ 2147483646 h 10343"/>
                <a:gd name="T4" fmla="*/ 2147483646 w 5897"/>
                <a:gd name="T5" fmla="*/ 2147483646 h 10343"/>
                <a:gd name="T6" fmla="*/ 2147483646 w 5897"/>
                <a:gd name="T7" fmla="*/ 2147483646 h 10343"/>
                <a:gd name="T8" fmla="*/ 2147483646 w 5897"/>
                <a:gd name="T9" fmla="*/ 2147483646 h 10343"/>
                <a:gd name="T10" fmla="*/ 2147483646 w 5897"/>
                <a:gd name="T11" fmla="*/ 2147483646 h 10343"/>
                <a:gd name="T12" fmla="*/ 2147483646 w 5897"/>
                <a:gd name="T13" fmla="*/ 2147483646 h 10343"/>
                <a:gd name="T14" fmla="*/ 2147483646 w 5897"/>
                <a:gd name="T15" fmla="*/ 2147483646 h 1034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897" h="10343" extrusionOk="0">
                  <a:moveTo>
                    <a:pt x="3416" y="1"/>
                  </a:moveTo>
                  <a:cubicBezTo>
                    <a:pt x="1012" y="1184"/>
                    <a:pt x="1012" y="1184"/>
                    <a:pt x="1012" y="1184"/>
                  </a:cubicBezTo>
                  <a:cubicBezTo>
                    <a:pt x="1012" y="1184"/>
                    <a:pt x="0" y="5897"/>
                    <a:pt x="1947" y="8320"/>
                  </a:cubicBezTo>
                  <a:cubicBezTo>
                    <a:pt x="2996" y="9617"/>
                    <a:pt x="4370" y="9846"/>
                    <a:pt x="5801" y="10342"/>
                  </a:cubicBezTo>
                  <a:cubicBezTo>
                    <a:pt x="2576" y="8797"/>
                    <a:pt x="3130" y="2253"/>
                    <a:pt x="3130" y="2252"/>
                  </a:cubicBezTo>
                  <a:cubicBezTo>
                    <a:pt x="3130" y="2252"/>
                    <a:pt x="3874" y="3703"/>
                    <a:pt x="5896" y="5458"/>
                  </a:cubicBezTo>
                  <a:cubicBezTo>
                    <a:pt x="4084" y="2176"/>
                    <a:pt x="3549" y="669"/>
                    <a:pt x="3416" y="1"/>
                  </a:cubicBezTo>
                  <a:close/>
                </a:path>
              </a:pathLst>
            </a:custGeom>
            <a:solidFill>
              <a:srgbClr val="FFFFFF">
                <a:alpha val="35294"/>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40" name="Google Shape;2177;p53">
              <a:extLst>
                <a:ext uri="{FF2B5EF4-FFF2-40B4-BE49-F238E27FC236}">
                  <a16:creationId xmlns:a16="http://schemas.microsoft.com/office/drawing/2014/main" id="{19D0E676-596A-F7A2-1DA2-4B1B06491786}"/>
                </a:ext>
              </a:extLst>
            </p:cNvPr>
            <p:cNvSpPr>
              <a:spLocks/>
            </p:cNvSpPr>
            <p:nvPr/>
          </p:nvSpPr>
          <p:spPr bwMode="auto">
            <a:xfrm>
              <a:off x="2284775" y="3530200"/>
              <a:ext cx="216125" cy="244725"/>
            </a:xfrm>
            <a:custGeom>
              <a:avLst/>
              <a:gdLst>
                <a:gd name="T0" fmla="*/ 2147483646 w 8645"/>
                <a:gd name="T1" fmla="*/ 2147483646 h 9789"/>
                <a:gd name="T2" fmla="*/ 2147483646 w 8645"/>
                <a:gd name="T3" fmla="*/ 2147483646 h 9789"/>
                <a:gd name="T4" fmla="*/ 2147483646 w 8645"/>
                <a:gd name="T5" fmla="*/ 2147483646 h 9789"/>
                <a:gd name="T6" fmla="*/ 2147483646 w 8645"/>
                <a:gd name="T7" fmla="*/ 2147483646 h 9789"/>
                <a:gd name="T8" fmla="*/ 2147483646 w 8645"/>
                <a:gd name="T9" fmla="*/ 2147483646 h 9789"/>
                <a:gd name="T10" fmla="*/ 2147483646 w 8645"/>
                <a:gd name="T11" fmla="*/ 2147483646 h 9789"/>
                <a:gd name="T12" fmla="*/ 2147483646 w 8645"/>
                <a:gd name="T13" fmla="*/ 2147483646 h 9789"/>
                <a:gd name="T14" fmla="*/ 2147483646 w 8645"/>
                <a:gd name="T15" fmla="*/ 2147483646 h 9789"/>
                <a:gd name="T16" fmla="*/ 2147483646 w 8645"/>
                <a:gd name="T17" fmla="*/ 2147483646 h 9789"/>
                <a:gd name="T18" fmla="*/ 2147483646 w 8645"/>
                <a:gd name="T19" fmla="*/ 2147483646 h 9789"/>
                <a:gd name="T20" fmla="*/ 2147483646 w 8645"/>
                <a:gd name="T21" fmla="*/ 2147483646 h 9789"/>
                <a:gd name="T22" fmla="*/ 2147483646 w 8645"/>
                <a:gd name="T23" fmla="*/ 2147483646 h 9789"/>
                <a:gd name="T24" fmla="*/ 2147483646 w 8645"/>
                <a:gd name="T25" fmla="*/ 2147483646 h 9789"/>
                <a:gd name="T26" fmla="*/ 2147483646 w 8645"/>
                <a:gd name="T27" fmla="*/ 2147483646 h 9789"/>
                <a:gd name="T28" fmla="*/ 2147483646 w 8645"/>
                <a:gd name="T29" fmla="*/ 2147483646 h 9789"/>
                <a:gd name="T30" fmla="*/ 2147483646 w 8645"/>
                <a:gd name="T31" fmla="*/ 2147483646 h 9789"/>
                <a:gd name="T32" fmla="*/ 2147483646 w 8645"/>
                <a:gd name="T33" fmla="*/ 2147483646 h 9789"/>
                <a:gd name="T34" fmla="*/ 2147483646 w 8645"/>
                <a:gd name="T35" fmla="*/ 2147483646 h 9789"/>
                <a:gd name="T36" fmla="*/ 2147483646 w 8645"/>
                <a:gd name="T37" fmla="*/ 2147483646 h 9789"/>
                <a:gd name="T38" fmla="*/ 2147483646 w 8645"/>
                <a:gd name="T39" fmla="*/ 2147483646 h 9789"/>
                <a:gd name="T40" fmla="*/ 2147483646 w 8645"/>
                <a:gd name="T41" fmla="*/ 2147483646 h 9789"/>
                <a:gd name="T42" fmla="*/ 2147483646 w 8645"/>
                <a:gd name="T43" fmla="*/ 2147483646 h 9789"/>
                <a:gd name="T44" fmla="*/ 2147483646 w 8645"/>
                <a:gd name="T45" fmla="*/ 2147483646 h 978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8645" h="9789" extrusionOk="0">
                  <a:moveTo>
                    <a:pt x="5649" y="1"/>
                  </a:moveTo>
                  <a:cubicBezTo>
                    <a:pt x="5324" y="229"/>
                    <a:pt x="5191" y="668"/>
                    <a:pt x="5477" y="1260"/>
                  </a:cubicBezTo>
                  <a:cubicBezTo>
                    <a:pt x="6507" y="3416"/>
                    <a:pt x="5897" y="6202"/>
                    <a:pt x="5897" y="6202"/>
                  </a:cubicBezTo>
                  <a:cubicBezTo>
                    <a:pt x="5897" y="6202"/>
                    <a:pt x="3950" y="4275"/>
                    <a:pt x="2939" y="3282"/>
                  </a:cubicBezTo>
                  <a:cubicBezTo>
                    <a:pt x="2713" y="3064"/>
                    <a:pt x="2528" y="2960"/>
                    <a:pt x="2405" y="2960"/>
                  </a:cubicBezTo>
                  <a:cubicBezTo>
                    <a:pt x="1980" y="2960"/>
                    <a:pt x="2295" y="4209"/>
                    <a:pt x="4160" y="6297"/>
                  </a:cubicBezTo>
                  <a:cubicBezTo>
                    <a:pt x="3149" y="5763"/>
                    <a:pt x="1" y="5057"/>
                    <a:pt x="1" y="5057"/>
                  </a:cubicBezTo>
                  <a:cubicBezTo>
                    <a:pt x="134" y="5209"/>
                    <a:pt x="268" y="5362"/>
                    <a:pt x="401" y="5477"/>
                  </a:cubicBezTo>
                  <a:lnTo>
                    <a:pt x="401" y="5496"/>
                  </a:lnTo>
                  <a:cubicBezTo>
                    <a:pt x="440" y="5534"/>
                    <a:pt x="497" y="5572"/>
                    <a:pt x="554" y="5610"/>
                  </a:cubicBezTo>
                  <a:cubicBezTo>
                    <a:pt x="630" y="5686"/>
                    <a:pt x="726" y="5763"/>
                    <a:pt x="821" y="5839"/>
                  </a:cubicBezTo>
                  <a:cubicBezTo>
                    <a:pt x="878" y="5877"/>
                    <a:pt x="955" y="5915"/>
                    <a:pt x="1012" y="5973"/>
                  </a:cubicBezTo>
                  <a:cubicBezTo>
                    <a:pt x="1088" y="6011"/>
                    <a:pt x="1165" y="6068"/>
                    <a:pt x="1260" y="6125"/>
                  </a:cubicBezTo>
                  <a:cubicBezTo>
                    <a:pt x="1336" y="6164"/>
                    <a:pt x="1413" y="6202"/>
                    <a:pt x="1489" y="6240"/>
                  </a:cubicBezTo>
                  <a:cubicBezTo>
                    <a:pt x="1565" y="6278"/>
                    <a:pt x="1642" y="6316"/>
                    <a:pt x="1718" y="6354"/>
                  </a:cubicBezTo>
                  <a:cubicBezTo>
                    <a:pt x="1794" y="6392"/>
                    <a:pt x="1890" y="6431"/>
                    <a:pt x="1985" y="6469"/>
                  </a:cubicBezTo>
                  <a:cubicBezTo>
                    <a:pt x="2042" y="6488"/>
                    <a:pt x="2119" y="6526"/>
                    <a:pt x="2176" y="6545"/>
                  </a:cubicBezTo>
                  <a:cubicBezTo>
                    <a:pt x="2290" y="6583"/>
                    <a:pt x="2405" y="6621"/>
                    <a:pt x="2519" y="6660"/>
                  </a:cubicBezTo>
                  <a:cubicBezTo>
                    <a:pt x="2558" y="6679"/>
                    <a:pt x="2596" y="6698"/>
                    <a:pt x="2634" y="6698"/>
                  </a:cubicBezTo>
                  <a:cubicBezTo>
                    <a:pt x="3035" y="6831"/>
                    <a:pt x="3435" y="6946"/>
                    <a:pt x="3855" y="7098"/>
                  </a:cubicBezTo>
                  <a:cubicBezTo>
                    <a:pt x="5095" y="7518"/>
                    <a:pt x="6412" y="8148"/>
                    <a:pt x="7652" y="9789"/>
                  </a:cubicBezTo>
                  <a:cubicBezTo>
                    <a:pt x="8644" y="6316"/>
                    <a:pt x="8129" y="3435"/>
                    <a:pt x="5649" y="1"/>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41" name="Google Shape;2178;p53">
              <a:extLst>
                <a:ext uri="{FF2B5EF4-FFF2-40B4-BE49-F238E27FC236}">
                  <a16:creationId xmlns:a16="http://schemas.microsoft.com/office/drawing/2014/main" id="{CB2C3CD9-96F9-43C2-E537-AC1BEBA835A3}"/>
                </a:ext>
              </a:extLst>
            </p:cNvPr>
            <p:cNvSpPr>
              <a:spLocks/>
            </p:cNvSpPr>
            <p:nvPr/>
          </p:nvSpPr>
          <p:spPr bwMode="auto">
            <a:xfrm>
              <a:off x="1848325" y="2539450"/>
              <a:ext cx="407375" cy="867700"/>
            </a:xfrm>
            <a:custGeom>
              <a:avLst/>
              <a:gdLst>
                <a:gd name="T0" fmla="*/ 2147483646 w 16295"/>
                <a:gd name="T1" fmla="*/ 0 h 34708"/>
                <a:gd name="T2" fmla="*/ 2147483646 w 16295"/>
                <a:gd name="T3" fmla="*/ 0 h 34708"/>
                <a:gd name="T4" fmla="*/ 2147483646 w 16295"/>
                <a:gd name="T5" fmla="*/ 2147483646 h 34708"/>
                <a:gd name="T6" fmla="*/ 2147483646 w 16295"/>
                <a:gd name="T7" fmla="*/ 2147483646 h 34708"/>
                <a:gd name="T8" fmla="*/ 2147483646 w 16295"/>
                <a:gd name="T9" fmla="*/ 2147483646 h 34708"/>
                <a:gd name="T10" fmla="*/ 2147483646 w 16295"/>
                <a:gd name="T11" fmla="*/ 2147483646 h 34708"/>
                <a:gd name="T12" fmla="*/ 2147483646 w 16295"/>
                <a:gd name="T13" fmla="*/ 2147483646 h 34708"/>
                <a:gd name="T14" fmla="*/ 2147483646 w 16295"/>
                <a:gd name="T15" fmla="*/ 0 h 347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295" h="34708" extrusionOk="0">
                  <a:moveTo>
                    <a:pt x="2347" y="0"/>
                  </a:moveTo>
                  <a:lnTo>
                    <a:pt x="2347" y="0"/>
                  </a:lnTo>
                  <a:cubicBezTo>
                    <a:pt x="0" y="8281"/>
                    <a:pt x="10532" y="27438"/>
                    <a:pt x="14787" y="34708"/>
                  </a:cubicBezTo>
                  <a:lnTo>
                    <a:pt x="16295" y="34135"/>
                  </a:lnTo>
                  <a:cubicBezTo>
                    <a:pt x="16295" y="34135"/>
                    <a:pt x="10208" y="21371"/>
                    <a:pt x="8853" y="16982"/>
                  </a:cubicBezTo>
                  <a:cubicBezTo>
                    <a:pt x="8545" y="15996"/>
                    <a:pt x="8550" y="15614"/>
                    <a:pt x="8744" y="15614"/>
                  </a:cubicBezTo>
                  <a:cubicBezTo>
                    <a:pt x="9412" y="15614"/>
                    <a:pt x="12326" y="20168"/>
                    <a:pt x="12326" y="20168"/>
                  </a:cubicBezTo>
                  <a:cubicBezTo>
                    <a:pt x="12326" y="20168"/>
                    <a:pt x="3034" y="1985"/>
                    <a:pt x="2347" y="0"/>
                  </a:cubicBezTo>
                  <a:close/>
                </a:path>
              </a:pathLst>
            </a:custGeom>
            <a:solidFill>
              <a:srgbClr val="191919">
                <a:alpha val="24706"/>
              </a:srgb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42" name="Google Shape;2179;p53">
              <a:extLst>
                <a:ext uri="{FF2B5EF4-FFF2-40B4-BE49-F238E27FC236}">
                  <a16:creationId xmlns:a16="http://schemas.microsoft.com/office/drawing/2014/main" id="{04DADFA4-6859-A0FE-FFFB-00EA2FF92241}"/>
                </a:ext>
              </a:extLst>
            </p:cNvPr>
            <p:cNvSpPr>
              <a:spLocks/>
            </p:cNvSpPr>
            <p:nvPr/>
          </p:nvSpPr>
          <p:spPr bwMode="auto">
            <a:xfrm>
              <a:off x="2204175" y="3337975"/>
              <a:ext cx="141200" cy="140725"/>
            </a:xfrm>
            <a:custGeom>
              <a:avLst/>
              <a:gdLst>
                <a:gd name="T0" fmla="*/ 2147483646 w 5648"/>
                <a:gd name="T1" fmla="*/ 0 h 5629"/>
                <a:gd name="T2" fmla="*/ 0 w 5648"/>
                <a:gd name="T3" fmla="*/ 2147483646 h 5629"/>
                <a:gd name="T4" fmla="*/ 2147483646 w 5648"/>
                <a:gd name="T5" fmla="*/ 2147483646 h 5629"/>
                <a:gd name="T6" fmla="*/ 2147483646 w 5648"/>
                <a:gd name="T7" fmla="*/ 2147483646 h 5629"/>
                <a:gd name="T8" fmla="*/ 2147483646 w 5648"/>
                <a:gd name="T9" fmla="*/ 0 h 56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48" h="5629" extrusionOk="0">
                  <a:moveTo>
                    <a:pt x="4121" y="0"/>
                  </a:moveTo>
                  <a:lnTo>
                    <a:pt x="0" y="1813"/>
                  </a:lnTo>
                  <a:cubicBezTo>
                    <a:pt x="1374" y="4179"/>
                    <a:pt x="2290" y="5629"/>
                    <a:pt x="2290" y="5629"/>
                  </a:cubicBezTo>
                  <a:lnTo>
                    <a:pt x="5648" y="3969"/>
                  </a:lnTo>
                  <a:cubicBezTo>
                    <a:pt x="5648" y="3969"/>
                    <a:pt x="5076" y="2442"/>
                    <a:pt x="4121"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86" name="Google Shape;2057;p52">
            <a:extLst>
              <a:ext uri="{FF2B5EF4-FFF2-40B4-BE49-F238E27FC236}">
                <a16:creationId xmlns:a16="http://schemas.microsoft.com/office/drawing/2014/main" id="{9B5FD623-18E3-462F-B8B7-28AE9C1110F4}"/>
              </a:ext>
            </a:extLst>
          </p:cNvPr>
          <p:cNvGrpSpPr/>
          <p:nvPr/>
        </p:nvGrpSpPr>
        <p:grpSpPr>
          <a:xfrm rot="1247763">
            <a:off x="2735047" y="609767"/>
            <a:ext cx="313979" cy="339726"/>
            <a:chOff x="4578694" y="3545867"/>
            <a:chExt cx="749165" cy="810598"/>
          </a:xfrm>
          <a:solidFill>
            <a:srgbClr val="FFC000"/>
          </a:solidFill>
        </p:grpSpPr>
        <p:sp>
          <p:nvSpPr>
            <p:cNvPr id="87" name="Google Shape;2058;p52">
              <a:extLst>
                <a:ext uri="{FF2B5EF4-FFF2-40B4-BE49-F238E27FC236}">
                  <a16:creationId xmlns:a16="http://schemas.microsoft.com/office/drawing/2014/main" id="{7E7233EF-0D39-4563-AEF5-FC1048216F41}"/>
                </a:ext>
              </a:extLst>
            </p:cNvPr>
            <p:cNvSpPr/>
            <p:nvPr/>
          </p:nvSpPr>
          <p:spPr>
            <a:xfrm>
              <a:off x="4578694" y="3545867"/>
              <a:ext cx="749165" cy="810598"/>
            </a:xfrm>
            <a:custGeom>
              <a:avLst/>
              <a:gdLst/>
              <a:ahLst/>
              <a:cxnLst/>
              <a:rect l="l" t="t" r="r" b="b"/>
              <a:pathLst>
                <a:path w="81742" h="88445" extrusionOk="0">
                  <a:moveTo>
                    <a:pt x="32194" y="28557"/>
                  </a:moveTo>
                  <a:lnTo>
                    <a:pt x="38131" y="48536"/>
                  </a:lnTo>
                  <a:lnTo>
                    <a:pt x="32080" y="49792"/>
                  </a:lnTo>
                  <a:lnTo>
                    <a:pt x="29683" y="29014"/>
                  </a:lnTo>
                  <a:lnTo>
                    <a:pt x="32194" y="28557"/>
                  </a:lnTo>
                  <a:close/>
                  <a:moveTo>
                    <a:pt x="40233" y="1"/>
                  </a:moveTo>
                  <a:cubicBezTo>
                    <a:pt x="38504" y="1"/>
                    <a:pt x="36362" y="275"/>
                    <a:pt x="33793" y="816"/>
                  </a:cubicBezTo>
                  <a:cubicBezTo>
                    <a:pt x="27285" y="2186"/>
                    <a:pt x="21235" y="3784"/>
                    <a:pt x="15641" y="5611"/>
                  </a:cubicBezTo>
                  <a:cubicBezTo>
                    <a:pt x="10161" y="7437"/>
                    <a:pt x="7307" y="8807"/>
                    <a:pt x="7079" y="9835"/>
                  </a:cubicBezTo>
                  <a:cubicBezTo>
                    <a:pt x="6850" y="13374"/>
                    <a:pt x="5480" y="26388"/>
                    <a:pt x="3197" y="48992"/>
                  </a:cubicBezTo>
                  <a:cubicBezTo>
                    <a:pt x="1028" y="71711"/>
                    <a:pt x="1" y="83926"/>
                    <a:pt x="457" y="85753"/>
                  </a:cubicBezTo>
                  <a:cubicBezTo>
                    <a:pt x="685" y="87237"/>
                    <a:pt x="2855" y="88150"/>
                    <a:pt x="6850" y="88379"/>
                  </a:cubicBezTo>
                  <a:cubicBezTo>
                    <a:pt x="7585" y="88422"/>
                    <a:pt x="8352" y="88445"/>
                    <a:pt x="9151" y="88445"/>
                  </a:cubicBezTo>
                  <a:cubicBezTo>
                    <a:pt x="12575" y="88445"/>
                    <a:pt x="16585" y="88027"/>
                    <a:pt x="21121" y="87009"/>
                  </a:cubicBezTo>
                  <a:cubicBezTo>
                    <a:pt x="26600" y="85867"/>
                    <a:pt x="30368" y="84725"/>
                    <a:pt x="32423" y="83355"/>
                  </a:cubicBezTo>
                  <a:lnTo>
                    <a:pt x="32423" y="83470"/>
                  </a:lnTo>
                  <a:cubicBezTo>
                    <a:pt x="34364" y="82100"/>
                    <a:pt x="35163" y="80387"/>
                    <a:pt x="34934" y="78218"/>
                  </a:cubicBezTo>
                  <a:lnTo>
                    <a:pt x="34135" y="71711"/>
                  </a:lnTo>
                  <a:lnTo>
                    <a:pt x="44981" y="69542"/>
                  </a:lnTo>
                  <a:lnTo>
                    <a:pt x="47264" y="76620"/>
                  </a:lnTo>
                  <a:cubicBezTo>
                    <a:pt x="47807" y="78310"/>
                    <a:pt x="50043" y="79139"/>
                    <a:pt x="54005" y="79139"/>
                  </a:cubicBezTo>
                  <a:cubicBezTo>
                    <a:pt x="57535" y="79139"/>
                    <a:pt x="62434" y="78482"/>
                    <a:pt x="68727" y="77191"/>
                  </a:cubicBezTo>
                  <a:cubicBezTo>
                    <a:pt x="74891" y="75821"/>
                    <a:pt x="79001" y="74222"/>
                    <a:pt x="80714" y="72053"/>
                  </a:cubicBezTo>
                  <a:cubicBezTo>
                    <a:pt x="81399" y="71140"/>
                    <a:pt x="81741" y="70341"/>
                    <a:pt x="81627" y="69542"/>
                  </a:cubicBezTo>
                  <a:cubicBezTo>
                    <a:pt x="81399" y="68743"/>
                    <a:pt x="69297" y="46253"/>
                    <a:pt x="45323" y="1957"/>
                  </a:cubicBezTo>
                  <a:cubicBezTo>
                    <a:pt x="44563" y="645"/>
                    <a:pt x="42883" y="1"/>
                    <a:pt x="40233" y="1"/>
                  </a:cubicBezTo>
                  <a:close/>
                </a:path>
              </a:pathLst>
            </a:custGeom>
            <a:grp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8" name="Google Shape;2059;p52">
              <a:extLst>
                <a:ext uri="{FF2B5EF4-FFF2-40B4-BE49-F238E27FC236}">
                  <a16:creationId xmlns:a16="http://schemas.microsoft.com/office/drawing/2014/main" id="{0416835E-686D-43C4-82A4-DD68CD076B32}"/>
                </a:ext>
              </a:extLst>
            </p:cNvPr>
            <p:cNvSpPr/>
            <p:nvPr/>
          </p:nvSpPr>
          <p:spPr>
            <a:xfrm>
              <a:off x="4799461" y="3545867"/>
              <a:ext cx="528399" cy="662171"/>
            </a:xfrm>
            <a:custGeom>
              <a:avLst/>
              <a:gdLst/>
              <a:ahLst/>
              <a:cxnLst/>
              <a:rect l="l" t="t" r="r" b="b"/>
              <a:pathLst>
                <a:path w="57654" h="72250" extrusionOk="0">
                  <a:moveTo>
                    <a:pt x="16177" y="1"/>
                  </a:moveTo>
                  <a:cubicBezTo>
                    <a:pt x="14434" y="1"/>
                    <a:pt x="12274" y="275"/>
                    <a:pt x="9705" y="816"/>
                  </a:cubicBezTo>
                  <a:cubicBezTo>
                    <a:pt x="6394" y="1501"/>
                    <a:pt x="3083" y="2300"/>
                    <a:pt x="1" y="3099"/>
                  </a:cubicBezTo>
                  <a:cubicBezTo>
                    <a:pt x="832" y="2898"/>
                    <a:pt x="2109" y="2683"/>
                    <a:pt x="3647" y="2683"/>
                  </a:cubicBezTo>
                  <a:cubicBezTo>
                    <a:pt x="8233" y="2683"/>
                    <a:pt x="15133" y="4597"/>
                    <a:pt x="19409" y="14515"/>
                  </a:cubicBezTo>
                  <a:cubicBezTo>
                    <a:pt x="26002" y="29790"/>
                    <a:pt x="37567" y="72250"/>
                    <a:pt x="54613" y="72250"/>
                  </a:cubicBezTo>
                  <a:cubicBezTo>
                    <a:pt x="55276" y="72250"/>
                    <a:pt x="55946" y="72186"/>
                    <a:pt x="56626" y="72053"/>
                  </a:cubicBezTo>
                  <a:cubicBezTo>
                    <a:pt x="57311" y="71140"/>
                    <a:pt x="57653" y="70227"/>
                    <a:pt x="57539" y="69542"/>
                  </a:cubicBezTo>
                  <a:cubicBezTo>
                    <a:pt x="57311" y="68743"/>
                    <a:pt x="45209" y="46253"/>
                    <a:pt x="21235" y="1957"/>
                  </a:cubicBezTo>
                  <a:cubicBezTo>
                    <a:pt x="20544" y="645"/>
                    <a:pt x="18850" y="1"/>
                    <a:pt x="16177" y="1"/>
                  </a:cubicBezTo>
                  <a:close/>
                </a:path>
              </a:pathLst>
            </a:custGeom>
            <a:grp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9" name="Google Shape;2060;p52">
              <a:extLst>
                <a:ext uri="{FF2B5EF4-FFF2-40B4-BE49-F238E27FC236}">
                  <a16:creationId xmlns:a16="http://schemas.microsoft.com/office/drawing/2014/main" id="{6D9CBFA4-B90D-4853-9DD7-40795F06F0C4}"/>
                </a:ext>
              </a:extLst>
            </p:cNvPr>
            <p:cNvSpPr/>
            <p:nvPr/>
          </p:nvSpPr>
          <p:spPr>
            <a:xfrm>
              <a:off x="4782725" y="3812825"/>
              <a:ext cx="89991" cy="190751"/>
            </a:xfrm>
            <a:custGeom>
              <a:avLst/>
              <a:gdLst/>
              <a:ahLst/>
              <a:cxnLst/>
              <a:rect l="l" t="t" r="r" b="b"/>
              <a:pathLst>
                <a:path w="9819" h="20813" extrusionOk="0">
                  <a:moveTo>
                    <a:pt x="7421" y="0"/>
                  </a:moveTo>
                  <a:cubicBezTo>
                    <a:pt x="7421" y="0"/>
                    <a:pt x="0" y="2740"/>
                    <a:pt x="1370" y="11645"/>
                  </a:cubicBezTo>
                  <a:cubicBezTo>
                    <a:pt x="2524" y="19142"/>
                    <a:pt x="5781" y="20813"/>
                    <a:pt x="8418" y="20813"/>
                  </a:cubicBezTo>
                  <a:cubicBezTo>
                    <a:pt x="8912" y="20813"/>
                    <a:pt x="9385" y="20754"/>
                    <a:pt x="9818" y="20664"/>
                  </a:cubicBezTo>
                  <a:lnTo>
                    <a:pt x="7421" y="0"/>
                  </a:lnTo>
                  <a:close/>
                </a:path>
              </a:pathLst>
            </a:custGeom>
            <a:grp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0" name="Google Shape;2061;p52">
              <a:extLst>
                <a:ext uri="{FF2B5EF4-FFF2-40B4-BE49-F238E27FC236}">
                  <a16:creationId xmlns:a16="http://schemas.microsoft.com/office/drawing/2014/main" id="{7135EDA3-0FB3-4F79-85D7-271A8FFCDD8E}"/>
                </a:ext>
              </a:extLst>
            </p:cNvPr>
            <p:cNvSpPr/>
            <p:nvPr/>
          </p:nvSpPr>
          <p:spPr>
            <a:xfrm>
              <a:off x="4580784" y="4203089"/>
              <a:ext cx="320179" cy="153294"/>
            </a:xfrm>
            <a:custGeom>
              <a:avLst/>
              <a:gdLst/>
              <a:ahLst/>
              <a:cxnLst/>
              <a:rect l="l" t="t" r="r" b="b"/>
              <a:pathLst>
                <a:path w="34935" h="16726" extrusionOk="0">
                  <a:moveTo>
                    <a:pt x="33907" y="1"/>
                  </a:moveTo>
                  <a:lnTo>
                    <a:pt x="33907" y="1"/>
                  </a:lnTo>
                  <a:cubicBezTo>
                    <a:pt x="33907" y="2"/>
                    <a:pt x="34363" y="8449"/>
                    <a:pt x="20208" y="11303"/>
                  </a:cubicBezTo>
                  <a:cubicBezTo>
                    <a:pt x="18466" y="11651"/>
                    <a:pt x="16807" y="11805"/>
                    <a:pt x="15236" y="11805"/>
                  </a:cubicBezTo>
                  <a:cubicBezTo>
                    <a:pt x="8570" y="11805"/>
                    <a:pt x="3485" y="9046"/>
                    <a:pt x="343" y="6736"/>
                  </a:cubicBezTo>
                  <a:cubicBezTo>
                    <a:pt x="115" y="10846"/>
                    <a:pt x="1" y="13244"/>
                    <a:pt x="229" y="13929"/>
                  </a:cubicBezTo>
                  <a:cubicBezTo>
                    <a:pt x="572" y="15527"/>
                    <a:pt x="2627" y="16440"/>
                    <a:pt x="6622" y="16669"/>
                  </a:cubicBezTo>
                  <a:cubicBezTo>
                    <a:pt x="7269" y="16707"/>
                    <a:pt x="7942" y="16726"/>
                    <a:pt x="8639" y="16726"/>
                  </a:cubicBezTo>
                  <a:cubicBezTo>
                    <a:pt x="12124" y="16726"/>
                    <a:pt x="16231" y="16250"/>
                    <a:pt x="20893" y="15299"/>
                  </a:cubicBezTo>
                  <a:cubicBezTo>
                    <a:pt x="26372" y="14157"/>
                    <a:pt x="30254" y="12901"/>
                    <a:pt x="32195" y="11645"/>
                  </a:cubicBezTo>
                  <a:cubicBezTo>
                    <a:pt x="34136" y="10390"/>
                    <a:pt x="34935" y="8677"/>
                    <a:pt x="34706" y="6394"/>
                  </a:cubicBezTo>
                  <a:lnTo>
                    <a:pt x="33907" y="1"/>
                  </a:lnTo>
                  <a:close/>
                </a:path>
              </a:pathLst>
            </a:custGeom>
            <a:grpFill/>
            <a:ln>
              <a:noFill/>
            </a:ln>
          </p:spPr>
          <p:txBody>
            <a:bodyPr spcFirstLastPara="1" lIns="91425" tIns="91425" rIns="91425" bIns="91425" anchor="ctr"/>
            <a:lstStyle/>
            <a:p>
              <a:pPr marL="0" marR="0" lvl="0" indent="0" algn="l" defTabSz="914400" rtl="0" eaLnBrk="0" fontAlgn="base" latinLnBrk="0" hangingPunct="0">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41993" name="Google Shape;791;p28">
            <a:extLst>
              <a:ext uri="{FF2B5EF4-FFF2-40B4-BE49-F238E27FC236}">
                <a16:creationId xmlns:a16="http://schemas.microsoft.com/office/drawing/2014/main" id="{FA349FB9-ADB9-F13E-39C5-C62B81BA420F}"/>
              </a:ext>
            </a:extLst>
          </p:cNvPr>
          <p:cNvGrpSpPr>
            <a:grpSpLocks/>
          </p:cNvGrpSpPr>
          <p:nvPr/>
        </p:nvGrpSpPr>
        <p:grpSpPr bwMode="auto">
          <a:xfrm rot="21028192">
            <a:off x="8287349" y="442062"/>
            <a:ext cx="612775" cy="319087"/>
            <a:chOff x="2214175" y="2856375"/>
            <a:chExt cx="270350" cy="140975"/>
          </a:xfrm>
        </p:grpSpPr>
        <p:sp>
          <p:nvSpPr>
            <p:cNvPr id="42020" name="Google Shape;792;p28">
              <a:extLst>
                <a:ext uri="{FF2B5EF4-FFF2-40B4-BE49-F238E27FC236}">
                  <a16:creationId xmlns:a16="http://schemas.microsoft.com/office/drawing/2014/main" id="{8E202F42-BAB3-F78C-2D46-8E4E798FED87}"/>
                </a:ext>
              </a:extLst>
            </p:cNvPr>
            <p:cNvSpPr>
              <a:spLocks/>
            </p:cNvSpPr>
            <p:nvPr/>
          </p:nvSpPr>
          <p:spPr bwMode="auto">
            <a:xfrm>
              <a:off x="2218200" y="2859950"/>
              <a:ext cx="158375" cy="132950"/>
            </a:xfrm>
            <a:custGeom>
              <a:avLst/>
              <a:gdLst>
                <a:gd name="T0" fmla="*/ 2147483646 w 6335"/>
                <a:gd name="T1" fmla="*/ 0 h 5318"/>
                <a:gd name="T2" fmla="*/ 2147483646 w 6335"/>
                <a:gd name="T3" fmla="*/ 2147483646 h 5318"/>
                <a:gd name="T4" fmla="*/ 2147483646 w 6335"/>
                <a:gd name="T5" fmla="*/ 2147483646 h 5318"/>
                <a:gd name="T6" fmla="*/ 2147483646 w 6335"/>
                <a:gd name="T7" fmla="*/ 2147483646 h 5318"/>
                <a:gd name="T8" fmla="*/ 2147483646 w 6335"/>
                <a:gd name="T9" fmla="*/ 2147483646 h 5318"/>
                <a:gd name="T10" fmla="*/ 2147483646 w 6335"/>
                <a:gd name="T11" fmla="*/ 2147483646 h 5318"/>
                <a:gd name="T12" fmla="*/ 2147483646 w 6335"/>
                <a:gd name="T13" fmla="*/ 2147483646 h 5318"/>
                <a:gd name="T14" fmla="*/ 2147483646 w 6335"/>
                <a:gd name="T15" fmla="*/ 2147483646 h 5318"/>
                <a:gd name="T16" fmla="*/ 2147483646 w 6335"/>
                <a:gd name="T17" fmla="*/ 2147483646 h 5318"/>
                <a:gd name="T18" fmla="*/ 2147483646 w 6335"/>
                <a:gd name="T19" fmla="*/ 2147483646 h 5318"/>
                <a:gd name="T20" fmla="*/ 2147483646 w 6335"/>
                <a:gd name="T21" fmla="*/ 2147483646 h 5318"/>
                <a:gd name="T22" fmla="*/ 2147483646 w 6335"/>
                <a:gd name="T23" fmla="*/ 2147483646 h 5318"/>
                <a:gd name="T24" fmla="*/ 2147483646 w 6335"/>
                <a:gd name="T25" fmla="*/ 2147483646 h 5318"/>
                <a:gd name="T26" fmla="*/ 2147483646 w 6335"/>
                <a:gd name="T27" fmla="*/ 2147483646 h 5318"/>
                <a:gd name="T28" fmla="*/ 2147483646 w 6335"/>
                <a:gd name="T29" fmla="*/ 2147483646 h 5318"/>
                <a:gd name="T30" fmla="*/ 2147483646 w 6335"/>
                <a:gd name="T31" fmla="*/ 2147483646 h 5318"/>
                <a:gd name="T32" fmla="*/ 2147483646 w 6335"/>
                <a:gd name="T33" fmla="*/ 2147483646 h 5318"/>
                <a:gd name="T34" fmla="*/ 2147483646 w 6335"/>
                <a:gd name="T35" fmla="*/ 2147483646 h 5318"/>
                <a:gd name="T36" fmla="*/ 2147483646 w 6335"/>
                <a:gd name="T37" fmla="*/ 2147483646 h 5318"/>
                <a:gd name="T38" fmla="*/ 2147483646 w 6335"/>
                <a:gd name="T39" fmla="*/ 2147483646 h 5318"/>
                <a:gd name="T40" fmla="*/ 2147483646 w 6335"/>
                <a:gd name="T41" fmla="*/ 2147483646 h 5318"/>
                <a:gd name="T42" fmla="*/ 2147483646 w 6335"/>
                <a:gd name="T43" fmla="*/ 2147483646 h 5318"/>
                <a:gd name="T44" fmla="*/ 2147483646 w 6335"/>
                <a:gd name="T45" fmla="*/ 2147483646 h 5318"/>
                <a:gd name="T46" fmla="*/ 2147483646 w 6335"/>
                <a:gd name="T47" fmla="*/ 2147483646 h 5318"/>
                <a:gd name="T48" fmla="*/ 2147483646 w 6335"/>
                <a:gd name="T49" fmla="*/ 2147483646 h 5318"/>
                <a:gd name="T50" fmla="*/ 2147483646 w 6335"/>
                <a:gd name="T51" fmla="*/ 0 h 5318"/>
                <a:gd name="T52" fmla="*/ 2147483646 w 6335"/>
                <a:gd name="T53" fmla="*/ 0 h 531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6335" h="5318" extrusionOk="0">
                  <a:moveTo>
                    <a:pt x="1428" y="0"/>
                  </a:moveTo>
                  <a:cubicBezTo>
                    <a:pt x="500" y="0"/>
                    <a:pt x="18" y="1106"/>
                    <a:pt x="1" y="1142"/>
                  </a:cubicBezTo>
                  <a:lnTo>
                    <a:pt x="554" y="1392"/>
                  </a:lnTo>
                  <a:cubicBezTo>
                    <a:pt x="571" y="1374"/>
                    <a:pt x="893" y="607"/>
                    <a:pt x="1428" y="607"/>
                  </a:cubicBezTo>
                  <a:lnTo>
                    <a:pt x="1678" y="607"/>
                  </a:lnTo>
                  <a:lnTo>
                    <a:pt x="1678" y="4211"/>
                  </a:lnTo>
                  <a:cubicBezTo>
                    <a:pt x="1678" y="4229"/>
                    <a:pt x="1660" y="4372"/>
                    <a:pt x="1606" y="4496"/>
                  </a:cubicBezTo>
                  <a:cubicBezTo>
                    <a:pt x="1553" y="4604"/>
                    <a:pt x="1446" y="4728"/>
                    <a:pt x="1160" y="4728"/>
                  </a:cubicBezTo>
                  <a:lnTo>
                    <a:pt x="1160" y="5317"/>
                  </a:lnTo>
                  <a:cubicBezTo>
                    <a:pt x="1571" y="5317"/>
                    <a:pt x="1820" y="5157"/>
                    <a:pt x="1963" y="5014"/>
                  </a:cubicBezTo>
                  <a:cubicBezTo>
                    <a:pt x="2284" y="4693"/>
                    <a:pt x="2284" y="4265"/>
                    <a:pt x="2284" y="4193"/>
                  </a:cubicBezTo>
                  <a:lnTo>
                    <a:pt x="2284" y="607"/>
                  </a:lnTo>
                  <a:lnTo>
                    <a:pt x="3765" y="607"/>
                  </a:lnTo>
                  <a:lnTo>
                    <a:pt x="3765" y="3872"/>
                  </a:lnTo>
                  <a:cubicBezTo>
                    <a:pt x="3765" y="3943"/>
                    <a:pt x="3765" y="4496"/>
                    <a:pt x="4158" y="4889"/>
                  </a:cubicBezTo>
                  <a:cubicBezTo>
                    <a:pt x="4390" y="5121"/>
                    <a:pt x="4693" y="5228"/>
                    <a:pt x="5068" y="5228"/>
                  </a:cubicBezTo>
                  <a:cubicBezTo>
                    <a:pt x="5425" y="5228"/>
                    <a:pt x="5728" y="5121"/>
                    <a:pt x="5942" y="4889"/>
                  </a:cubicBezTo>
                  <a:cubicBezTo>
                    <a:pt x="6335" y="4496"/>
                    <a:pt x="6335" y="3926"/>
                    <a:pt x="6335" y="3872"/>
                  </a:cubicBezTo>
                  <a:lnTo>
                    <a:pt x="5728" y="3872"/>
                  </a:lnTo>
                  <a:cubicBezTo>
                    <a:pt x="5728" y="3872"/>
                    <a:pt x="5728" y="4086"/>
                    <a:pt x="5621" y="4282"/>
                  </a:cubicBezTo>
                  <a:cubicBezTo>
                    <a:pt x="5514" y="4514"/>
                    <a:pt x="5335" y="4621"/>
                    <a:pt x="5068" y="4621"/>
                  </a:cubicBezTo>
                  <a:cubicBezTo>
                    <a:pt x="4782" y="4621"/>
                    <a:pt x="4586" y="4514"/>
                    <a:pt x="4479" y="4282"/>
                  </a:cubicBezTo>
                  <a:cubicBezTo>
                    <a:pt x="4372" y="4086"/>
                    <a:pt x="4372" y="3890"/>
                    <a:pt x="4372" y="3872"/>
                  </a:cubicBezTo>
                  <a:lnTo>
                    <a:pt x="4372" y="607"/>
                  </a:lnTo>
                  <a:lnTo>
                    <a:pt x="5425" y="607"/>
                  </a:lnTo>
                  <a:lnTo>
                    <a:pt x="5425" y="0"/>
                  </a:lnTo>
                  <a:lnTo>
                    <a:pt x="1428" y="0"/>
                  </a:lnTo>
                  <a:close/>
                </a:path>
              </a:pathLst>
            </a:custGeom>
            <a:solidFill>
              <a:srgbClr val="FFC96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21" name="Google Shape;793;p28">
              <a:extLst>
                <a:ext uri="{FF2B5EF4-FFF2-40B4-BE49-F238E27FC236}">
                  <a16:creationId xmlns:a16="http://schemas.microsoft.com/office/drawing/2014/main" id="{DCD3A877-458F-5018-A11D-A912DF5169BA}"/>
                </a:ext>
              </a:extLst>
            </p:cNvPr>
            <p:cNvSpPr>
              <a:spLocks/>
            </p:cNvSpPr>
            <p:nvPr/>
          </p:nvSpPr>
          <p:spPr bwMode="auto">
            <a:xfrm>
              <a:off x="2319450" y="2875100"/>
              <a:ext cx="21450" cy="100850"/>
            </a:xfrm>
            <a:custGeom>
              <a:avLst/>
              <a:gdLst>
                <a:gd name="T0" fmla="*/ 2147483646 w 858"/>
                <a:gd name="T1" fmla="*/ 2147483646 h 4034"/>
                <a:gd name="T2" fmla="*/ 2147483646 w 858"/>
                <a:gd name="T3" fmla="*/ 2147483646 h 4034"/>
                <a:gd name="T4" fmla="*/ 2147483646 w 858"/>
                <a:gd name="T5" fmla="*/ 2147483646 h 4034"/>
                <a:gd name="T6" fmla="*/ 2147483646 w 858"/>
                <a:gd name="T7" fmla="*/ 2147483646 h 4034"/>
                <a:gd name="T8" fmla="*/ 2147483646 w 858"/>
                <a:gd name="T9" fmla="*/ 2147483646 h 4034"/>
                <a:gd name="T10" fmla="*/ 2147483646 w 858"/>
                <a:gd name="T11" fmla="*/ 2147483646 h 4034"/>
                <a:gd name="T12" fmla="*/ 2147483646 w 858"/>
                <a:gd name="T13" fmla="*/ 2147483646 h 4034"/>
                <a:gd name="T14" fmla="*/ 2147483646 w 858"/>
                <a:gd name="T15" fmla="*/ 2147483646 h 4034"/>
                <a:gd name="T16" fmla="*/ 2147483646 w 858"/>
                <a:gd name="T17" fmla="*/ 2147483646 h 4034"/>
                <a:gd name="T18" fmla="*/ 2147483646 w 858"/>
                <a:gd name="T19" fmla="*/ 2147483646 h 40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58" h="4034" extrusionOk="0">
                  <a:moveTo>
                    <a:pt x="108" y="1"/>
                  </a:moveTo>
                  <a:cubicBezTo>
                    <a:pt x="54" y="1"/>
                    <a:pt x="1" y="54"/>
                    <a:pt x="1" y="108"/>
                  </a:cubicBezTo>
                  <a:lnTo>
                    <a:pt x="1" y="3284"/>
                  </a:lnTo>
                  <a:cubicBezTo>
                    <a:pt x="1" y="3284"/>
                    <a:pt x="19" y="3498"/>
                    <a:pt x="108" y="3694"/>
                  </a:cubicBezTo>
                  <a:cubicBezTo>
                    <a:pt x="215" y="3926"/>
                    <a:pt x="411" y="4033"/>
                    <a:pt x="697" y="4033"/>
                  </a:cubicBezTo>
                  <a:cubicBezTo>
                    <a:pt x="750" y="4033"/>
                    <a:pt x="804" y="4015"/>
                    <a:pt x="857" y="4015"/>
                  </a:cubicBezTo>
                  <a:cubicBezTo>
                    <a:pt x="661" y="3980"/>
                    <a:pt x="518" y="3873"/>
                    <a:pt x="429" y="3694"/>
                  </a:cubicBezTo>
                  <a:cubicBezTo>
                    <a:pt x="322" y="3498"/>
                    <a:pt x="322" y="3284"/>
                    <a:pt x="322" y="3284"/>
                  </a:cubicBezTo>
                  <a:lnTo>
                    <a:pt x="322" y="1"/>
                  </a:lnTo>
                  <a:lnTo>
                    <a:pt x="108" y="1"/>
                  </a:lnTo>
                  <a:close/>
                </a:path>
              </a:pathLst>
            </a:custGeom>
            <a:solidFill>
              <a:srgbClr val="F6AB3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22" name="Google Shape;794;p28">
              <a:extLst>
                <a:ext uri="{FF2B5EF4-FFF2-40B4-BE49-F238E27FC236}">
                  <a16:creationId xmlns:a16="http://schemas.microsoft.com/office/drawing/2014/main" id="{E2A63EB7-B6AF-E6C5-5468-2084559552F8}"/>
                </a:ext>
              </a:extLst>
            </p:cNvPr>
            <p:cNvSpPr>
              <a:spLocks/>
            </p:cNvSpPr>
            <p:nvPr/>
          </p:nvSpPr>
          <p:spPr bwMode="auto">
            <a:xfrm>
              <a:off x="2343550" y="2859950"/>
              <a:ext cx="10275" cy="15175"/>
            </a:xfrm>
            <a:custGeom>
              <a:avLst/>
              <a:gdLst>
                <a:gd name="T0" fmla="*/ 0 w 411"/>
                <a:gd name="T1" fmla="*/ 0 h 607"/>
                <a:gd name="T2" fmla="*/ 2147483646 w 411"/>
                <a:gd name="T3" fmla="*/ 2147483646 h 607"/>
                <a:gd name="T4" fmla="*/ 2147483646 w 411"/>
                <a:gd name="T5" fmla="*/ 2147483646 h 607"/>
                <a:gd name="T6" fmla="*/ 0 w 411"/>
                <a:gd name="T7" fmla="*/ 2147483646 h 607"/>
                <a:gd name="T8" fmla="*/ 2147483646 w 411"/>
                <a:gd name="T9" fmla="*/ 2147483646 h 607"/>
                <a:gd name="T10" fmla="*/ 2147483646 w 411"/>
                <a:gd name="T11" fmla="*/ 0 h 607"/>
                <a:gd name="T12" fmla="*/ 0 w 411"/>
                <a:gd name="T13" fmla="*/ 0 h 6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1" h="607" extrusionOk="0">
                  <a:moveTo>
                    <a:pt x="0" y="0"/>
                  </a:moveTo>
                  <a:cubicBezTo>
                    <a:pt x="54" y="0"/>
                    <a:pt x="107" y="36"/>
                    <a:pt x="107" y="89"/>
                  </a:cubicBezTo>
                  <a:lnTo>
                    <a:pt x="107" y="518"/>
                  </a:lnTo>
                  <a:cubicBezTo>
                    <a:pt x="107" y="571"/>
                    <a:pt x="54" y="607"/>
                    <a:pt x="0" y="607"/>
                  </a:cubicBezTo>
                  <a:lnTo>
                    <a:pt x="411" y="607"/>
                  </a:lnTo>
                  <a:lnTo>
                    <a:pt x="411" y="0"/>
                  </a:lnTo>
                  <a:lnTo>
                    <a:pt x="0" y="0"/>
                  </a:lnTo>
                  <a:close/>
                </a:path>
              </a:pathLst>
            </a:custGeom>
            <a:solidFill>
              <a:srgbClr val="F6AB3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23" name="Google Shape;795;p28">
              <a:extLst>
                <a:ext uri="{FF2B5EF4-FFF2-40B4-BE49-F238E27FC236}">
                  <a16:creationId xmlns:a16="http://schemas.microsoft.com/office/drawing/2014/main" id="{C32FB889-2604-4BF2-C0C4-A2B1C5AA620C}"/>
                </a:ext>
              </a:extLst>
            </p:cNvPr>
            <p:cNvSpPr>
              <a:spLocks/>
            </p:cNvSpPr>
            <p:nvPr/>
          </p:nvSpPr>
          <p:spPr bwMode="auto">
            <a:xfrm>
              <a:off x="2340875" y="2957175"/>
              <a:ext cx="35700" cy="34375"/>
            </a:xfrm>
            <a:custGeom>
              <a:avLst/>
              <a:gdLst>
                <a:gd name="T0" fmla="*/ 2147483646 w 1428"/>
                <a:gd name="T1" fmla="*/ 2147483646 h 1375"/>
                <a:gd name="T2" fmla="*/ 2147483646 w 1428"/>
                <a:gd name="T3" fmla="*/ 2147483646 h 1375"/>
                <a:gd name="T4" fmla="*/ 2147483646 w 1428"/>
                <a:gd name="T5" fmla="*/ 2147483646 h 1375"/>
                <a:gd name="T6" fmla="*/ 0 w 1428"/>
                <a:gd name="T7" fmla="*/ 2147483646 h 1375"/>
                <a:gd name="T8" fmla="*/ 2147483646 w 1428"/>
                <a:gd name="T9" fmla="*/ 2147483646 h 1375"/>
                <a:gd name="T10" fmla="*/ 2147483646 w 1428"/>
                <a:gd name="T11" fmla="*/ 2147483646 h 1375"/>
                <a:gd name="T12" fmla="*/ 2147483646 w 1428"/>
                <a:gd name="T13" fmla="*/ 2147483646 h 1375"/>
                <a:gd name="T14" fmla="*/ 2147483646 w 1428"/>
                <a:gd name="T15" fmla="*/ 2147483646 h 13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1375" extrusionOk="0">
                  <a:moveTo>
                    <a:pt x="1017" y="1"/>
                  </a:moveTo>
                  <a:cubicBezTo>
                    <a:pt x="1071" y="1"/>
                    <a:pt x="1106" y="54"/>
                    <a:pt x="1106" y="108"/>
                  </a:cubicBezTo>
                  <a:cubicBezTo>
                    <a:pt x="1089" y="304"/>
                    <a:pt x="1017" y="715"/>
                    <a:pt x="714" y="1036"/>
                  </a:cubicBezTo>
                  <a:cubicBezTo>
                    <a:pt x="518" y="1214"/>
                    <a:pt x="286" y="1321"/>
                    <a:pt x="0" y="1357"/>
                  </a:cubicBezTo>
                  <a:cubicBezTo>
                    <a:pt x="54" y="1357"/>
                    <a:pt x="107" y="1375"/>
                    <a:pt x="161" y="1375"/>
                  </a:cubicBezTo>
                  <a:cubicBezTo>
                    <a:pt x="500" y="1375"/>
                    <a:pt x="803" y="1250"/>
                    <a:pt x="1017" y="1036"/>
                  </a:cubicBezTo>
                  <a:cubicBezTo>
                    <a:pt x="1410" y="643"/>
                    <a:pt x="1428" y="54"/>
                    <a:pt x="1428" y="1"/>
                  </a:cubicBezTo>
                  <a:lnTo>
                    <a:pt x="1017" y="1"/>
                  </a:lnTo>
                  <a:close/>
                </a:path>
              </a:pathLst>
            </a:custGeom>
            <a:solidFill>
              <a:srgbClr val="F6AB3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24" name="Google Shape;796;p28">
              <a:extLst>
                <a:ext uri="{FF2B5EF4-FFF2-40B4-BE49-F238E27FC236}">
                  <a16:creationId xmlns:a16="http://schemas.microsoft.com/office/drawing/2014/main" id="{896B747A-14C8-A9F3-8613-3B3748886015}"/>
                </a:ext>
              </a:extLst>
            </p:cNvPr>
            <p:cNvSpPr>
              <a:spLocks/>
            </p:cNvSpPr>
            <p:nvPr/>
          </p:nvSpPr>
          <p:spPr bwMode="auto">
            <a:xfrm>
              <a:off x="2222650" y="2875100"/>
              <a:ext cx="29475" cy="19650"/>
            </a:xfrm>
            <a:custGeom>
              <a:avLst/>
              <a:gdLst>
                <a:gd name="T0" fmla="*/ 2147483646 w 1179"/>
                <a:gd name="T1" fmla="*/ 2147483646 h 786"/>
                <a:gd name="T2" fmla="*/ 2147483646 w 1179"/>
                <a:gd name="T3" fmla="*/ 2147483646 h 786"/>
                <a:gd name="T4" fmla="*/ 2147483646 w 1179"/>
                <a:gd name="T5" fmla="*/ 2147483646 h 786"/>
                <a:gd name="T6" fmla="*/ 2147483646 w 1179"/>
                <a:gd name="T7" fmla="*/ 2147483646 h 786"/>
                <a:gd name="T8" fmla="*/ 2147483646 w 1179"/>
                <a:gd name="T9" fmla="*/ 2147483646 h 786"/>
                <a:gd name="T10" fmla="*/ 2147483646 w 1179"/>
                <a:gd name="T11" fmla="*/ 2147483646 h 786"/>
                <a:gd name="T12" fmla="*/ 2147483646 w 1179"/>
                <a:gd name="T13" fmla="*/ 2147483646 h 786"/>
                <a:gd name="T14" fmla="*/ 2147483646 w 1179"/>
                <a:gd name="T15" fmla="*/ 2147483646 h 786"/>
                <a:gd name="T16" fmla="*/ 2147483646 w 1179"/>
                <a:gd name="T17" fmla="*/ 2147483646 h 7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79" h="786" extrusionOk="0">
                  <a:moveTo>
                    <a:pt x="929" y="1"/>
                  </a:moveTo>
                  <a:cubicBezTo>
                    <a:pt x="572" y="1"/>
                    <a:pt x="304" y="340"/>
                    <a:pt x="162" y="572"/>
                  </a:cubicBezTo>
                  <a:cubicBezTo>
                    <a:pt x="135" y="612"/>
                    <a:pt x="88" y="632"/>
                    <a:pt x="44" y="632"/>
                  </a:cubicBezTo>
                  <a:cubicBezTo>
                    <a:pt x="29" y="632"/>
                    <a:pt x="14" y="630"/>
                    <a:pt x="1" y="625"/>
                  </a:cubicBezTo>
                  <a:lnTo>
                    <a:pt x="108" y="661"/>
                  </a:lnTo>
                  <a:lnTo>
                    <a:pt x="358" y="786"/>
                  </a:lnTo>
                  <a:cubicBezTo>
                    <a:pt x="376" y="768"/>
                    <a:pt x="679" y="72"/>
                    <a:pt x="1179" y="1"/>
                  </a:cubicBezTo>
                  <a:lnTo>
                    <a:pt x="929" y="1"/>
                  </a:lnTo>
                  <a:close/>
                </a:path>
              </a:pathLst>
            </a:custGeom>
            <a:solidFill>
              <a:srgbClr val="F6AB3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25" name="Google Shape;797;p28">
              <a:extLst>
                <a:ext uri="{FF2B5EF4-FFF2-40B4-BE49-F238E27FC236}">
                  <a16:creationId xmlns:a16="http://schemas.microsoft.com/office/drawing/2014/main" id="{3942B596-A122-1A82-B33F-00FF91CB9413}"/>
                </a:ext>
              </a:extLst>
            </p:cNvPr>
            <p:cNvSpPr>
              <a:spLocks/>
            </p:cNvSpPr>
            <p:nvPr/>
          </p:nvSpPr>
          <p:spPr bwMode="auto">
            <a:xfrm>
              <a:off x="2247650" y="2875100"/>
              <a:ext cx="27675" cy="117800"/>
            </a:xfrm>
            <a:custGeom>
              <a:avLst/>
              <a:gdLst>
                <a:gd name="T0" fmla="*/ 2147483646 w 1107"/>
                <a:gd name="T1" fmla="*/ 2147483646 h 4712"/>
                <a:gd name="T2" fmla="*/ 2147483646 w 1107"/>
                <a:gd name="T3" fmla="*/ 2147483646 h 4712"/>
                <a:gd name="T4" fmla="*/ 2147483646 w 1107"/>
                <a:gd name="T5" fmla="*/ 2147483646 h 4712"/>
                <a:gd name="T6" fmla="*/ 2147483646 w 1107"/>
                <a:gd name="T7" fmla="*/ 2147483646 h 4712"/>
                <a:gd name="T8" fmla="*/ 0 w 1107"/>
                <a:gd name="T9" fmla="*/ 2147483646 h 4712"/>
                <a:gd name="T10" fmla="*/ 2147483646 w 1107"/>
                <a:gd name="T11" fmla="*/ 2147483646 h 4712"/>
                <a:gd name="T12" fmla="*/ 2147483646 w 1107"/>
                <a:gd name="T13" fmla="*/ 2147483646 h 4712"/>
                <a:gd name="T14" fmla="*/ 2147483646 w 1107"/>
                <a:gd name="T15" fmla="*/ 2147483646 h 4712"/>
                <a:gd name="T16" fmla="*/ 2147483646 w 1107"/>
                <a:gd name="T17" fmla="*/ 2147483646 h 47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07" h="4712" extrusionOk="0">
                  <a:moveTo>
                    <a:pt x="892" y="1"/>
                  </a:moveTo>
                  <a:cubicBezTo>
                    <a:pt x="839" y="1"/>
                    <a:pt x="785" y="54"/>
                    <a:pt x="785" y="108"/>
                  </a:cubicBezTo>
                  <a:lnTo>
                    <a:pt x="785" y="3587"/>
                  </a:lnTo>
                  <a:cubicBezTo>
                    <a:pt x="785" y="3659"/>
                    <a:pt x="785" y="4122"/>
                    <a:pt x="464" y="4444"/>
                  </a:cubicBezTo>
                  <a:cubicBezTo>
                    <a:pt x="375" y="4551"/>
                    <a:pt x="232" y="4658"/>
                    <a:pt x="0" y="4711"/>
                  </a:cubicBezTo>
                  <a:cubicBezTo>
                    <a:pt x="411" y="4711"/>
                    <a:pt x="642" y="4551"/>
                    <a:pt x="785" y="4408"/>
                  </a:cubicBezTo>
                  <a:cubicBezTo>
                    <a:pt x="1106" y="4087"/>
                    <a:pt x="1106" y="3659"/>
                    <a:pt x="1106" y="3587"/>
                  </a:cubicBezTo>
                  <a:lnTo>
                    <a:pt x="1106" y="1"/>
                  </a:lnTo>
                  <a:lnTo>
                    <a:pt x="892" y="1"/>
                  </a:lnTo>
                  <a:close/>
                </a:path>
              </a:pathLst>
            </a:custGeom>
            <a:solidFill>
              <a:srgbClr val="F6AB3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26" name="Google Shape;798;p28">
              <a:extLst>
                <a:ext uri="{FF2B5EF4-FFF2-40B4-BE49-F238E27FC236}">
                  <a16:creationId xmlns:a16="http://schemas.microsoft.com/office/drawing/2014/main" id="{2A698906-6FF7-D33E-C0A4-B38F7F6D5948}"/>
                </a:ext>
              </a:extLst>
            </p:cNvPr>
            <p:cNvSpPr>
              <a:spLocks/>
            </p:cNvSpPr>
            <p:nvPr/>
          </p:nvSpPr>
          <p:spPr bwMode="auto">
            <a:xfrm>
              <a:off x="2360950" y="2891600"/>
              <a:ext cx="51325" cy="15200"/>
            </a:xfrm>
            <a:custGeom>
              <a:avLst/>
              <a:gdLst>
                <a:gd name="T0" fmla="*/ 0 w 2053"/>
                <a:gd name="T1" fmla="*/ 2147483646 h 608"/>
                <a:gd name="T2" fmla="*/ 0 w 2053"/>
                <a:gd name="T3" fmla="*/ 2147483646 h 608"/>
                <a:gd name="T4" fmla="*/ 2147483646 w 2053"/>
                <a:gd name="T5" fmla="*/ 2147483646 h 608"/>
                <a:gd name="T6" fmla="*/ 2147483646 w 2053"/>
                <a:gd name="T7" fmla="*/ 2147483646 h 608"/>
                <a:gd name="T8" fmla="*/ 0 w 2053"/>
                <a:gd name="T9" fmla="*/ 2147483646 h 6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3" h="608" extrusionOk="0">
                  <a:moveTo>
                    <a:pt x="0" y="1"/>
                  </a:moveTo>
                  <a:lnTo>
                    <a:pt x="0" y="608"/>
                  </a:lnTo>
                  <a:lnTo>
                    <a:pt x="2052" y="608"/>
                  </a:lnTo>
                  <a:lnTo>
                    <a:pt x="2052" y="1"/>
                  </a:lnTo>
                  <a:lnTo>
                    <a:pt x="0" y="1"/>
                  </a:lnTo>
                  <a:close/>
                </a:path>
              </a:pathLst>
            </a:custGeom>
            <a:solidFill>
              <a:srgbClr val="C7C7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27" name="Google Shape;799;p28">
              <a:extLst>
                <a:ext uri="{FF2B5EF4-FFF2-40B4-BE49-F238E27FC236}">
                  <a16:creationId xmlns:a16="http://schemas.microsoft.com/office/drawing/2014/main" id="{9DC6D2EE-CDF7-CBDE-F951-E6A163C62777}"/>
                </a:ext>
              </a:extLst>
            </p:cNvPr>
            <p:cNvSpPr>
              <a:spLocks/>
            </p:cNvSpPr>
            <p:nvPr/>
          </p:nvSpPr>
          <p:spPr bwMode="auto">
            <a:xfrm>
              <a:off x="2360950" y="2922825"/>
              <a:ext cx="51325" cy="15200"/>
            </a:xfrm>
            <a:custGeom>
              <a:avLst/>
              <a:gdLst>
                <a:gd name="T0" fmla="*/ 0 w 2053"/>
                <a:gd name="T1" fmla="*/ 2147483646 h 608"/>
                <a:gd name="T2" fmla="*/ 0 w 2053"/>
                <a:gd name="T3" fmla="*/ 2147483646 h 608"/>
                <a:gd name="T4" fmla="*/ 2147483646 w 2053"/>
                <a:gd name="T5" fmla="*/ 2147483646 h 608"/>
                <a:gd name="T6" fmla="*/ 2147483646 w 2053"/>
                <a:gd name="T7" fmla="*/ 2147483646 h 608"/>
                <a:gd name="T8" fmla="*/ 0 w 2053"/>
                <a:gd name="T9" fmla="*/ 2147483646 h 6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053" h="608" extrusionOk="0">
                  <a:moveTo>
                    <a:pt x="0" y="1"/>
                  </a:moveTo>
                  <a:lnTo>
                    <a:pt x="0" y="608"/>
                  </a:lnTo>
                  <a:lnTo>
                    <a:pt x="2052" y="608"/>
                  </a:lnTo>
                  <a:lnTo>
                    <a:pt x="2052" y="1"/>
                  </a:lnTo>
                  <a:lnTo>
                    <a:pt x="0" y="1"/>
                  </a:lnTo>
                  <a:close/>
                </a:path>
              </a:pathLst>
            </a:custGeom>
            <a:solidFill>
              <a:srgbClr val="C7C7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28" name="Google Shape;800;p28">
              <a:extLst>
                <a:ext uri="{FF2B5EF4-FFF2-40B4-BE49-F238E27FC236}">
                  <a16:creationId xmlns:a16="http://schemas.microsoft.com/office/drawing/2014/main" id="{09A5101E-0692-E9AE-6037-D40E564FFB1C}"/>
                </a:ext>
              </a:extLst>
            </p:cNvPr>
            <p:cNvSpPr>
              <a:spLocks/>
            </p:cNvSpPr>
            <p:nvPr/>
          </p:nvSpPr>
          <p:spPr bwMode="auto">
            <a:xfrm>
              <a:off x="2395725" y="2891600"/>
              <a:ext cx="16975" cy="15200"/>
            </a:xfrm>
            <a:custGeom>
              <a:avLst/>
              <a:gdLst>
                <a:gd name="T0" fmla="*/ 2147483646 w 679"/>
                <a:gd name="T1" fmla="*/ 2147483646 h 608"/>
                <a:gd name="T2" fmla="*/ 2147483646 w 679"/>
                <a:gd name="T3" fmla="*/ 2147483646 h 608"/>
                <a:gd name="T4" fmla="*/ 2147483646 w 679"/>
                <a:gd name="T5" fmla="*/ 2147483646 h 608"/>
                <a:gd name="T6" fmla="*/ 2147483646 w 679"/>
                <a:gd name="T7" fmla="*/ 2147483646 h 608"/>
                <a:gd name="T8" fmla="*/ 2147483646 w 679"/>
                <a:gd name="T9" fmla="*/ 2147483646 h 608"/>
                <a:gd name="T10" fmla="*/ 2147483646 w 679"/>
                <a:gd name="T11" fmla="*/ 2147483646 h 608"/>
                <a:gd name="T12" fmla="*/ 2147483646 w 679"/>
                <a:gd name="T13" fmla="*/ 2147483646 h 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79" h="608" extrusionOk="0">
                  <a:moveTo>
                    <a:pt x="1" y="1"/>
                  </a:moveTo>
                  <a:cubicBezTo>
                    <a:pt x="72" y="1"/>
                    <a:pt x="126" y="54"/>
                    <a:pt x="126" y="126"/>
                  </a:cubicBezTo>
                  <a:lnTo>
                    <a:pt x="126" y="483"/>
                  </a:lnTo>
                  <a:cubicBezTo>
                    <a:pt x="126" y="554"/>
                    <a:pt x="72" y="608"/>
                    <a:pt x="1" y="608"/>
                  </a:cubicBezTo>
                  <a:lnTo>
                    <a:pt x="679" y="608"/>
                  </a:lnTo>
                  <a:lnTo>
                    <a:pt x="679" y="1"/>
                  </a:lnTo>
                  <a:lnTo>
                    <a:pt x="1" y="1"/>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29" name="Google Shape;801;p28">
              <a:extLst>
                <a:ext uri="{FF2B5EF4-FFF2-40B4-BE49-F238E27FC236}">
                  <a16:creationId xmlns:a16="http://schemas.microsoft.com/office/drawing/2014/main" id="{0D8E397F-33F6-935F-FD34-72354585195C}"/>
                </a:ext>
              </a:extLst>
            </p:cNvPr>
            <p:cNvSpPr>
              <a:spLocks/>
            </p:cNvSpPr>
            <p:nvPr/>
          </p:nvSpPr>
          <p:spPr bwMode="auto">
            <a:xfrm>
              <a:off x="2395725" y="2922825"/>
              <a:ext cx="16975" cy="15200"/>
            </a:xfrm>
            <a:custGeom>
              <a:avLst/>
              <a:gdLst>
                <a:gd name="T0" fmla="*/ 2147483646 w 679"/>
                <a:gd name="T1" fmla="*/ 2147483646 h 608"/>
                <a:gd name="T2" fmla="*/ 2147483646 w 679"/>
                <a:gd name="T3" fmla="*/ 2147483646 h 608"/>
                <a:gd name="T4" fmla="*/ 2147483646 w 679"/>
                <a:gd name="T5" fmla="*/ 2147483646 h 608"/>
                <a:gd name="T6" fmla="*/ 2147483646 w 679"/>
                <a:gd name="T7" fmla="*/ 2147483646 h 608"/>
                <a:gd name="T8" fmla="*/ 2147483646 w 679"/>
                <a:gd name="T9" fmla="*/ 2147483646 h 608"/>
                <a:gd name="T10" fmla="*/ 2147483646 w 679"/>
                <a:gd name="T11" fmla="*/ 2147483646 h 608"/>
                <a:gd name="T12" fmla="*/ 2147483646 w 679"/>
                <a:gd name="T13" fmla="*/ 2147483646 h 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79" h="608" extrusionOk="0">
                  <a:moveTo>
                    <a:pt x="1" y="1"/>
                  </a:moveTo>
                  <a:cubicBezTo>
                    <a:pt x="72" y="1"/>
                    <a:pt x="126" y="54"/>
                    <a:pt x="126" y="126"/>
                  </a:cubicBezTo>
                  <a:lnTo>
                    <a:pt x="126" y="483"/>
                  </a:lnTo>
                  <a:cubicBezTo>
                    <a:pt x="126" y="554"/>
                    <a:pt x="72" y="608"/>
                    <a:pt x="1" y="608"/>
                  </a:cubicBezTo>
                  <a:lnTo>
                    <a:pt x="679" y="608"/>
                  </a:lnTo>
                  <a:lnTo>
                    <a:pt x="679" y="1"/>
                  </a:lnTo>
                  <a:lnTo>
                    <a:pt x="1" y="1"/>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30" name="Google Shape;802;p28">
              <a:extLst>
                <a:ext uri="{FF2B5EF4-FFF2-40B4-BE49-F238E27FC236}">
                  <a16:creationId xmlns:a16="http://schemas.microsoft.com/office/drawing/2014/main" id="{97A5000E-CD6E-6E84-B936-07C0E7821499}"/>
                </a:ext>
              </a:extLst>
            </p:cNvPr>
            <p:cNvSpPr>
              <a:spLocks/>
            </p:cNvSpPr>
            <p:nvPr/>
          </p:nvSpPr>
          <p:spPr bwMode="auto">
            <a:xfrm>
              <a:off x="2441675" y="2934425"/>
              <a:ext cx="24575" cy="36375"/>
            </a:xfrm>
            <a:custGeom>
              <a:avLst/>
              <a:gdLst>
                <a:gd name="T0" fmla="*/ 2147483646 w 983"/>
                <a:gd name="T1" fmla="*/ 2147483646 h 1455"/>
                <a:gd name="T2" fmla="*/ 2147483646 w 983"/>
                <a:gd name="T3" fmla="*/ 2147483646 h 1455"/>
                <a:gd name="T4" fmla="*/ 2147483646 w 983"/>
                <a:gd name="T5" fmla="*/ 2147483646 h 1455"/>
                <a:gd name="T6" fmla="*/ 2147483646 w 983"/>
                <a:gd name="T7" fmla="*/ 2147483646 h 1455"/>
                <a:gd name="T8" fmla="*/ 2147483646 w 983"/>
                <a:gd name="T9" fmla="*/ 2147483646 h 1455"/>
                <a:gd name="T10" fmla="*/ 2147483646 w 983"/>
                <a:gd name="T11" fmla="*/ 2147483646 h 1455"/>
                <a:gd name="T12" fmla="*/ 2147483646 w 983"/>
                <a:gd name="T13" fmla="*/ 2147483646 h 1455"/>
                <a:gd name="T14" fmla="*/ 2147483646 w 983"/>
                <a:gd name="T15" fmla="*/ 2147483646 h 1455"/>
                <a:gd name="T16" fmla="*/ 2147483646 w 983"/>
                <a:gd name="T17" fmla="*/ 2147483646 h 1455"/>
                <a:gd name="T18" fmla="*/ 2147483646 w 983"/>
                <a:gd name="T19" fmla="*/ 2147483646 h 1455"/>
                <a:gd name="T20" fmla="*/ 2147483646 w 983"/>
                <a:gd name="T21" fmla="*/ 2147483646 h 1455"/>
                <a:gd name="T22" fmla="*/ 2147483646 w 983"/>
                <a:gd name="T23" fmla="*/ 2147483646 h 14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83" h="1455" extrusionOk="0">
                  <a:moveTo>
                    <a:pt x="179" y="1"/>
                  </a:moveTo>
                  <a:cubicBezTo>
                    <a:pt x="108" y="1"/>
                    <a:pt x="54" y="37"/>
                    <a:pt x="36" y="108"/>
                  </a:cubicBezTo>
                  <a:cubicBezTo>
                    <a:pt x="1" y="215"/>
                    <a:pt x="72" y="322"/>
                    <a:pt x="179" y="322"/>
                  </a:cubicBezTo>
                  <a:lnTo>
                    <a:pt x="572" y="322"/>
                  </a:lnTo>
                  <a:lnTo>
                    <a:pt x="161" y="1232"/>
                  </a:lnTo>
                  <a:cubicBezTo>
                    <a:pt x="126" y="1303"/>
                    <a:pt x="161" y="1410"/>
                    <a:pt x="233" y="1446"/>
                  </a:cubicBezTo>
                  <a:cubicBezTo>
                    <a:pt x="253" y="1451"/>
                    <a:pt x="276" y="1455"/>
                    <a:pt x="298" y="1455"/>
                  </a:cubicBezTo>
                  <a:cubicBezTo>
                    <a:pt x="353" y="1455"/>
                    <a:pt x="409" y="1433"/>
                    <a:pt x="447" y="1357"/>
                  </a:cubicBezTo>
                  <a:lnTo>
                    <a:pt x="946" y="215"/>
                  </a:lnTo>
                  <a:cubicBezTo>
                    <a:pt x="982" y="144"/>
                    <a:pt x="964" y="54"/>
                    <a:pt x="875" y="19"/>
                  </a:cubicBezTo>
                  <a:cubicBezTo>
                    <a:pt x="857" y="1"/>
                    <a:pt x="839" y="1"/>
                    <a:pt x="804" y="1"/>
                  </a:cubicBezTo>
                  <a:lnTo>
                    <a:pt x="179" y="1"/>
                  </a:ln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31" name="Google Shape;803;p28">
              <a:extLst>
                <a:ext uri="{FF2B5EF4-FFF2-40B4-BE49-F238E27FC236}">
                  <a16:creationId xmlns:a16="http://schemas.microsoft.com/office/drawing/2014/main" id="{9E69C0E8-C6E8-1B69-24E5-FAD67B4ABC5A}"/>
                </a:ext>
              </a:extLst>
            </p:cNvPr>
            <p:cNvSpPr>
              <a:spLocks/>
            </p:cNvSpPr>
            <p:nvPr/>
          </p:nvSpPr>
          <p:spPr bwMode="auto">
            <a:xfrm>
              <a:off x="2214175" y="2856375"/>
              <a:ext cx="166425" cy="140975"/>
            </a:xfrm>
            <a:custGeom>
              <a:avLst/>
              <a:gdLst>
                <a:gd name="T0" fmla="*/ 2147483646 w 6657"/>
                <a:gd name="T1" fmla="*/ 2147483646 h 5639"/>
                <a:gd name="T2" fmla="*/ 2147483646 w 6657"/>
                <a:gd name="T3" fmla="*/ 2147483646 h 5639"/>
                <a:gd name="T4" fmla="*/ 2147483646 w 6657"/>
                <a:gd name="T5" fmla="*/ 2147483646 h 5639"/>
                <a:gd name="T6" fmla="*/ 2147483646 w 6657"/>
                <a:gd name="T7" fmla="*/ 2147483646 h 5639"/>
                <a:gd name="T8" fmla="*/ 2147483646 w 6657"/>
                <a:gd name="T9" fmla="*/ 2147483646 h 5639"/>
                <a:gd name="T10" fmla="*/ 2147483646 w 6657"/>
                <a:gd name="T11" fmla="*/ 2147483646 h 5639"/>
                <a:gd name="T12" fmla="*/ 2147483646 w 6657"/>
                <a:gd name="T13" fmla="*/ 2147483646 h 5639"/>
                <a:gd name="T14" fmla="*/ 2147483646 w 6657"/>
                <a:gd name="T15" fmla="*/ 2147483646 h 5639"/>
                <a:gd name="T16" fmla="*/ 2147483646 w 6657"/>
                <a:gd name="T17" fmla="*/ 2147483646 h 5639"/>
                <a:gd name="T18" fmla="*/ 2147483646 w 6657"/>
                <a:gd name="T19" fmla="*/ 2147483646 h 5639"/>
                <a:gd name="T20" fmla="*/ 2147483646 w 6657"/>
                <a:gd name="T21" fmla="*/ 2147483646 h 5639"/>
                <a:gd name="T22" fmla="*/ 2147483646 w 6657"/>
                <a:gd name="T23" fmla="*/ 2147483646 h 5639"/>
                <a:gd name="T24" fmla="*/ 2147483646 w 6657"/>
                <a:gd name="T25" fmla="*/ 2147483646 h 5639"/>
                <a:gd name="T26" fmla="*/ 2147483646 w 6657"/>
                <a:gd name="T27" fmla="*/ 2147483646 h 5639"/>
                <a:gd name="T28" fmla="*/ 2147483646 w 6657"/>
                <a:gd name="T29" fmla="*/ 2147483646 h 5639"/>
                <a:gd name="T30" fmla="*/ 2147483646 w 6657"/>
                <a:gd name="T31" fmla="*/ 2147483646 h 5639"/>
                <a:gd name="T32" fmla="*/ 2147483646 w 6657"/>
                <a:gd name="T33" fmla="*/ 2147483646 h 5639"/>
                <a:gd name="T34" fmla="*/ 2147483646 w 6657"/>
                <a:gd name="T35" fmla="*/ 2147483646 h 5639"/>
                <a:gd name="T36" fmla="*/ 2147483646 w 6657"/>
                <a:gd name="T37" fmla="*/ 2147483646 h 5639"/>
                <a:gd name="T38" fmla="*/ 2147483646 w 6657"/>
                <a:gd name="T39" fmla="*/ 2147483646 h 5639"/>
                <a:gd name="T40" fmla="*/ 2147483646 w 6657"/>
                <a:gd name="T41" fmla="*/ 2147483646 h 5639"/>
                <a:gd name="T42" fmla="*/ 2147483646 w 6657"/>
                <a:gd name="T43" fmla="*/ 2147483646 h 5639"/>
                <a:gd name="T44" fmla="*/ 2147483646 w 6657"/>
                <a:gd name="T45" fmla="*/ 2147483646 h 5639"/>
                <a:gd name="T46" fmla="*/ 2147483646 w 6657"/>
                <a:gd name="T47" fmla="*/ 2147483646 h 5639"/>
                <a:gd name="T48" fmla="*/ 2147483646 w 6657"/>
                <a:gd name="T49" fmla="*/ 2147483646 h 5639"/>
                <a:gd name="T50" fmla="*/ 2147483646 w 6657"/>
                <a:gd name="T51" fmla="*/ 2147483646 h 5639"/>
                <a:gd name="T52" fmla="*/ 2147483646 w 6657"/>
                <a:gd name="T53" fmla="*/ 2147483646 h 5639"/>
                <a:gd name="T54" fmla="*/ 2147483646 w 6657"/>
                <a:gd name="T55" fmla="*/ 2147483646 h 5639"/>
                <a:gd name="T56" fmla="*/ 2147483646 w 6657"/>
                <a:gd name="T57" fmla="*/ 2147483646 h 5639"/>
                <a:gd name="T58" fmla="*/ 2147483646 w 6657"/>
                <a:gd name="T59" fmla="*/ 2147483646 h 5639"/>
                <a:gd name="T60" fmla="*/ 2147483646 w 6657"/>
                <a:gd name="T61" fmla="*/ 2147483646 h 5639"/>
                <a:gd name="T62" fmla="*/ 2147483646 w 6657"/>
                <a:gd name="T63" fmla="*/ 2147483646 h 5639"/>
                <a:gd name="T64" fmla="*/ 2147483646 w 6657"/>
                <a:gd name="T65" fmla="*/ 2147483646 h 5639"/>
                <a:gd name="T66" fmla="*/ 2147483646 w 6657"/>
                <a:gd name="T67" fmla="*/ 2147483646 h 5639"/>
                <a:gd name="T68" fmla="*/ 2147483646 w 6657"/>
                <a:gd name="T69" fmla="*/ 2147483646 h 5639"/>
                <a:gd name="T70" fmla="*/ 2147483646 w 6657"/>
                <a:gd name="T71" fmla="*/ 2147483646 h 5639"/>
                <a:gd name="T72" fmla="*/ 2147483646 w 6657"/>
                <a:gd name="T73" fmla="*/ 0 h 56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657" h="5639" extrusionOk="0">
                  <a:moveTo>
                    <a:pt x="1589" y="0"/>
                  </a:moveTo>
                  <a:cubicBezTo>
                    <a:pt x="554" y="0"/>
                    <a:pt x="54" y="1196"/>
                    <a:pt x="37" y="1232"/>
                  </a:cubicBezTo>
                  <a:cubicBezTo>
                    <a:pt x="1" y="1321"/>
                    <a:pt x="37" y="1410"/>
                    <a:pt x="108" y="1446"/>
                  </a:cubicBezTo>
                  <a:lnTo>
                    <a:pt x="661" y="1678"/>
                  </a:lnTo>
                  <a:cubicBezTo>
                    <a:pt x="685" y="1687"/>
                    <a:pt x="709" y="1692"/>
                    <a:pt x="732" y="1692"/>
                  </a:cubicBezTo>
                  <a:cubicBezTo>
                    <a:pt x="794" y="1692"/>
                    <a:pt x="849" y="1658"/>
                    <a:pt x="875" y="1606"/>
                  </a:cubicBezTo>
                  <a:cubicBezTo>
                    <a:pt x="947" y="1410"/>
                    <a:pt x="1250" y="928"/>
                    <a:pt x="1589" y="928"/>
                  </a:cubicBezTo>
                  <a:lnTo>
                    <a:pt x="1678" y="928"/>
                  </a:lnTo>
                  <a:lnTo>
                    <a:pt x="1678" y="4354"/>
                  </a:lnTo>
                  <a:cubicBezTo>
                    <a:pt x="1678" y="4390"/>
                    <a:pt x="1678" y="4479"/>
                    <a:pt x="1625" y="4568"/>
                  </a:cubicBezTo>
                  <a:cubicBezTo>
                    <a:pt x="1607" y="4622"/>
                    <a:pt x="1553" y="4711"/>
                    <a:pt x="1339" y="4711"/>
                  </a:cubicBezTo>
                  <a:cubicBezTo>
                    <a:pt x="1250" y="4711"/>
                    <a:pt x="1179" y="4782"/>
                    <a:pt x="1179" y="4871"/>
                  </a:cubicBezTo>
                  <a:lnTo>
                    <a:pt x="1179" y="5478"/>
                  </a:lnTo>
                  <a:cubicBezTo>
                    <a:pt x="1179" y="5567"/>
                    <a:pt x="1250" y="5639"/>
                    <a:pt x="1339" y="5639"/>
                  </a:cubicBezTo>
                  <a:cubicBezTo>
                    <a:pt x="1803" y="5639"/>
                    <a:pt x="2089" y="5442"/>
                    <a:pt x="2249" y="5282"/>
                  </a:cubicBezTo>
                  <a:cubicBezTo>
                    <a:pt x="2606" y="4925"/>
                    <a:pt x="2606" y="4443"/>
                    <a:pt x="2606" y="4354"/>
                  </a:cubicBezTo>
                  <a:lnTo>
                    <a:pt x="2606" y="928"/>
                  </a:lnTo>
                  <a:lnTo>
                    <a:pt x="3784" y="928"/>
                  </a:lnTo>
                  <a:lnTo>
                    <a:pt x="3784" y="2980"/>
                  </a:lnTo>
                  <a:cubicBezTo>
                    <a:pt x="3784" y="3051"/>
                    <a:pt x="3837" y="3141"/>
                    <a:pt x="3908" y="3141"/>
                  </a:cubicBezTo>
                  <a:cubicBezTo>
                    <a:pt x="3920" y="3143"/>
                    <a:pt x="3930" y="3143"/>
                    <a:pt x="3940" y="3143"/>
                  </a:cubicBezTo>
                  <a:cubicBezTo>
                    <a:pt x="4029" y="3143"/>
                    <a:pt x="4087" y="3076"/>
                    <a:pt x="4087" y="2980"/>
                  </a:cubicBezTo>
                  <a:lnTo>
                    <a:pt x="4087" y="768"/>
                  </a:lnTo>
                  <a:cubicBezTo>
                    <a:pt x="4087" y="678"/>
                    <a:pt x="4016" y="607"/>
                    <a:pt x="3926" y="607"/>
                  </a:cubicBezTo>
                  <a:lnTo>
                    <a:pt x="2463" y="607"/>
                  </a:lnTo>
                  <a:cubicBezTo>
                    <a:pt x="2374" y="607"/>
                    <a:pt x="2303" y="678"/>
                    <a:pt x="2303" y="768"/>
                  </a:cubicBezTo>
                  <a:lnTo>
                    <a:pt x="2303" y="4354"/>
                  </a:lnTo>
                  <a:cubicBezTo>
                    <a:pt x="2303" y="4390"/>
                    <a:pt x="2285" y="4782"/>
                    <a:pt x="2017" y="5050"/>
                  </a:cubicBezTo>
                  <a:cubicBezTo>
                    <a:pt x="1928" y="5157"/>
                    <a:pt x="1767" y="5282"/>
                    <a:pt x="1500" y="5300"/>
                  </a:cubicBezTo>
                  <a:lnTo>
                    <a:pt x="1500" y="4996"/>
                  </a:lnTo>
                  <a:cubicBezTo>
                    <a:pt x="1678" y="4961"/>
                    <a:pt x="1821" y="4871"/>
                    <a:pt x="1910" y="4711"/>
                  </a:cubicBezTo>
                  <a:cubicBezTo>
                    <a:pt x="1999" y="4550"/>
                    <a:pt x="1999" y="4390"/>
                    <a:pt x="1999" y="4354"/>
                  </a:cubicBezTo>
                  <a:lnTo>
                    <a:pt x="1999" y="768"/>
                  </a:lnTo>
                  <a:cubicBezTo>
                    <a:pt x="1999" y="678"/>
                    <a:pt x="1928" y="607"/>
                    <a:pt x="1839" y="607"/>
                  </a:cubicBezTo>
                  <a:lnTo>
                    <a:pt x="1589" y="607"/>
                  </a:lnTo>
                  <a:cubicBezTo>
                    <a:pt x="1107" y="607"/>
                    <a:pt x="786" y="1089"/>
                    <a:pt x="643" y="1339"/>
                  </a:cubicBezTo>
                  <a:lnTo>
                    <a:pt x="376" y="1232"/>
                  </a:lnTo>
                  <a:cubicBezTo>
                    <a:pt x="518" y="928"/>
                    <a:pt x="929" y="304"/>
                    <a:pt x="1589" y="304"/>
                  </a:cubicBezTo>
                  <a:lnTo>
                    <a:pt x="5425" y="304"/>
                  </a:lnTo>
                  <a:lnTo>
                    <a:pt x="5425" y="607"/>
                  </a:lnTo>
                  <a:lnTo>
                    <a:pt x="4533" y="607"/>
                  </a:lnTo>
                  <a:cubicBezTo>
                    <a:pt x="4444" y="607"/>
                    <a:pt x="4372" y="678"/>
                    <a:pt x="4372" y="768"/>
                  </a:cubicBezTo>
                  <a:lnTo>
                    <a:pt x="4372" y="4033"/>
                  </a:lnTo>
                  <a:cubicBezTo>
                    <a:pt x="4372" y="4051"/>
                    <a:pt x="4372" y="4283"/>
                    <a:pt x="4479" y="4515"/>
                  </a:cubicBezTo>
                  <a:cubicBezTo>
                    <a:pt x="4622" y="4800"/>
                    <a:pt x="4872" y="4925"/>
                    <a:pt x="5211" y="4925"/>
                  </a:cubicBezTo>
                  <a:cubicBezTo>
                    <a:pt x="5550" y="4925"/>
                    <a:pt x="5782" y="4782"/>
                    <a:pt x="5925" y="4497"/>
                  </a:cubicBezTo>
                  <a:cubicBezTo>
                    <a:pt x="5978" y="4390"/>
                    <a:pt x="5996" y="4265"/>
                    <a:pt x="6014" y="4176"/>
                  </a:cubicBezTo>
                  <a:lnTo>
                    <a:pt x="6335" y="4176"/>
                  </a:lnTo>
                  <a:cubicBezTo>
                    <a:pt x="6299" y="4372"/>
                    <a:pt x="6228" y="4693"/>
                    <a:pt x="5996" y="4925"/>
                  </a:cubicBezTo>
                  <a:cubicBezTo>
                    <a:pt x="5800" y="5121"/>
                    <a:pt x="5532" y="5228"/>
                    <a:pt x="5229" y="5228"/>
                  </a:cubicBezTo>
                  <a:cubicBezTo>
                    <a:pt x="4908" y="5228"/>
                    <a:pt x="4640" y="5121"/>
                    <a:pt x="4444" y="4925"/>
                  </a:cubicBezTo>
                  <a:cubicBezTo>
                    <a:pt x="4105" y="4586"/>
                    <a:pt x="4087" y="4086"/>
                    <a:pt x="4087" y="4033"/>
                  </a:cubicBezTo>
                  <a:lnTo>
                    <a:pt x="4087" y="3730"/>
                  </a:lnTo>
                  <a:cubicBezTo>
                    <a:pt x="4087" y="3640"/>
                    <a:pt x="4033" y="3569"/>
                    <a:pt x="3962" y="3569"/>
                  </a:cubicBezTo>
                  <a:cubicBezTo>
                    <a:pt x="3951" y="3567"/>
                    <a:pt x="3940" y="3566"/>
                    <a:pt x="3930" y="3566"/>
                  </a:cubicBezTo>
                  <a:cubicBezTo>
                    <a:pt x="3841" y="3566"/>
                    <a:pt x="3784" y="3632"/>
                    <a:pt x="3784" y="3712"/>
                  </a:cubicBezTo>
                  <a:lnTo>
                    <a:pt x="3784" y="4033"/>
                  </a:lnTo>
                  <a:cubicBezTo>
                    <a:pt x="3784" y="4104"/>
                    <a:pt x="3784" y="4711"/>
                    <a:pt x="4212" y="5139"/>
                  </a:cubicBezTo>
                  <a:cubicBezTo>
                    <a:pt x="4479" y="5407"/>
                    <a:pt x="4818" y="5532"/>
                    <a:pt x="5229" y="5532"/>
                  </a:cubicBezTo>
                  <a:cubicBezTo>
                    <a:pt x="5621" y="5532"/>
                    <a:pt x="5960" y="5407"/>
                    <a:pt x="6210" y="5157"/>
                  </a:cubicBezTo>
                  <a:cubicBezTo>
                    <a:pt x="6656" y="4729"/>
                    <a:pt x="6656" y="4086"/>
                    <a:pt x="6656" y="4015"/>
                  </a:cubicBezTo>
                  <a:cubicBezTo>
                    <a:pt x="6656" y="3926"/>
                    <a:pt x="6585" y="3854"/>
                    <a:pt x="6496" y="3854"/>
                  </a:cubicBezTo>
                  <a:lnTo>
                    <a:pt x="5871" y="3854"/>
                  </a:lnTo>
                  <a:cubicBezTo>
                    <a:pt x="5782" y="3854"/>
                    <a:pt x="5711" y="3926"/>
                    <a:pt x="5711" y="4015"/>
                  </a:cubicBezTo>
                  <a:cubicBezTo>
                    <a:pt x="5711" y="4015"/>
                    <a:pt x="5711" y="4211"/>
                    <a:pt x="5639" y="4372"/>
                  </a:cubicBezTo>
                  <a:cubicBezTo>
                    <a:pt x="5550" y="4550"/>
                    <a:pt x="5425" y="4622"/>
                    <a:pt x="5211" y="4622"/>
                  </a:cubicBezTo>
                  <a:cubicBezTo>
                    <a:pt x="4979" y="4622"/>
                    <a:pt x="4854" y="4550"/>
                    <a:pt x="4765" y="4372"/>
                  </a:cubicBezTo>
                  <a:cubicBezTo>
                    <a:pt x="4694" y="4211"/>
                    <a:pt x="4676" y="4051"/>
                    <a:pt x="4676" y="4033"/>
                  </a:cubicBezTo>
                  <a:lnTo>
                    <a:pt x="4676" y="928"/>
                  </a:lnTo>
                  <a:lnTo>
                    <a:pt x="5586" y="928"/>
                  </a:lnTo>
                  <a:cubicBezTo>
                    <a:pt x="5675" y="928"/>
                    <a:pt x="5746" y="857"/>
                    <a:pt x="5746" y="768"/>
                  </a:cubicBezTo>
                  <a:lnTo>
                    <a:pt x="5746" y="143"/>
                  </a:lnTo>
                  <a:cubicBezTo>
                    <a:pt x="5746" y="72"/>
                    <a:pt x="5675" y="0"/>
                    <a:pt x="5586" y="0"/>
                  </a:cubicBezTo>
                  <a:lnTo>
                    <a:pt x="1589" y="0"/>
                  </a:ln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32" name="Google Shape;804;p28">
              <a:extLst>
                <a:ext uri="{FF2B5EF4-FFF2-40B4-BE49-F238E27FC236}">
                  <a16:creationId xmlns:a16="http://schemas.microsoft.com/office/drawing/2014/main" id="{BE3406CD-E7B8-9F98-1356-CD57BDD5007A}"/>
                </a:ext>
              </a:extLst>
            </p:cNvPr>
            <p:cNvSpPr>
              <a:spLocks/>
            </p:cNvSpPr>
            <p:nvPr/>
          </p:nvSpPr>
          <p:spPr bwMode="auto">
            <a:xfrm>
              <a:off x="2356925" y="2887150"/>
              <a:ext cx="59350" cy="23675"/>
            </a:xfrm>
            <a:custGeom>
              <a:avLst/>
              <a:gdLst>
                <a:gd name="T0" fmla="*/ 2147483646 w 2374"/>
                <a:gd name="T1" fmla="*/ 2147483646 h 947"/>
                <a:gd name="T2" fmla="*/ 2147483646 w 2374"/>
                <a:gd name="T3" fmla="*/ 2147483646 h 947"/>
                <a:gd name="T4" fmla="*/ 2147483646 w 2374"/>
                <a:gd name="T5" fmla="*/ 2147483646 h 947"/>
                <a:gd name="T6" fmla="*/ 2147483646 w 2374"/>
                <a:gd name="T7" fmla="*/ 2147483646 h 947"/>
                <a:gd name="T8" fmla="*/ 2147483646 w 2374"/>
                <a:gd name="T9" fmla="*/ 2147483646 h 947"/>
                <a:gd name="T10" fmla="*/ 2147483646 w 2374"/>
                <a:gd name="T11" fmla="*/ 2147483646 h 947"/>
                <a:gd name="T12" fmla="*/ 2147483646 w 2374"/>
                <a:gd name="T13" fmla="*/ 2147483646 h 947"/>
                <a:gd name="T14" fmla="*/ 2147483646 w 2374"/>
                <a:gd name="T15" fmla="*/ 2147483646 h 947"/>
                <a:gd name="T16" fmla="*/ 2147483646 w 2374"/>
                <a:gd name="T17" fmla="*/ 2147483646 h 947"/>
                <a:gd name="T18" fmla="*/ 2147483646 w 2374"/>
                <a:gd name="T19" fmla="*/ 2147483646 h 947"/>
                <a:gd name="T20" fmla="*/ 2147483646 w 2374"/>
                <a:gd name="T21" fmla="*/ 2147483646 h 947"/>
                <a:gd name="T22" fmla="*/ 2147483646 w 2374"/>
                <a:gd name="T23" fmla="*/ 2147483646 h 947"/>
                <a:gd name="T24" fmla="*/ 2147483646 w 2374"/>
                <a:gd name="T25" fmla="*/ 2147483646 h 947"/>
                <a:gd name="T26" fmla="*/ 2147483646 w 2374"/>
                <a:gd name="T27" fmla="*/ 2147483646 h 947"/>
                <a:gd name="T28" fmla="*/ 2147483646 w 2374"/>
                <a:gd name="T29" fmla="*/ 2147483646 h 947"/>
                <a:gd name="T30" fmla="*/ 2147483646 w 2374"/>
                <a:gd name="T31" fmla="*/ 2147483646 h 947"/>
                <a:gd name="T32" fmla="*/ 2147483646 w 2374"/>
                <a:gd name="T33" fmla="*/ 2147483646 h 947"/>
                <a:gd name="T34" fmla="*/ 2147483646 w 2374"/>
                <a:gd name="T35" fmla="*/ 2147483646 h 947"/>
                <a:gd name="T36" fmla="*/ 2147483646 w 2374"/>
                <a:gd name="T37" fmla="*/ 2147483646 h 94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374" h="947" extrusionOk="0">
                  <a:moveTo>
                    <a:pt x="161" y="1"/>
                  </a:moveTo>
                  <a:cubicBezTo>
                    <a:pt x="72" y="1"/>
                    <a:pt x="1" y="72"/>
                    <a:pt x="1" y="161"/>
                  </a:cubicBezTo>
                  <a:lnTo>
                    <a:pt x="1" y="786"/>
                  </a:lnTo>
                  <a:cubicBezTo>
                    <a:pt x="1" y="875"/>
                    <a:pt x="72" y="946"/>
                    <a:pt x="161" y="946"/>
                  </a:cubicBezTo>
                  <a:lnTo>
                    <a:pt x="2213" y="946"/>
                  </a:lnTo>
                  <a:cubicBezTo>
                    <a:pt x="2302" y="946"/>
                    <a:pt x="2374" y="875"/>
                    <a:pt x="2374" y="786"/>
                  </a:cubicBezTo>
                  <a:lnTo>
                    <a:pt x="2374" y="161"/>
                  </a:lnTo>
                  <a:cubicBezTo>
                    <a:pt x="2374" y="72"/>
                    <a:pt x="2302" y="1"/>
                    <a:pt x="2213" y="1"/>
                  </a:cubicBezTo>
                  <a:lnTo>
                    <a:pt x="1838" y="1"/>
                  </a:lnTo>
                  <a:cubicBezTo>
                    <a:pt x="1749" y="1"/>
                    <a:pt x="1678" y="72"/>
                    <a:pt x="1660" y="143"/>
                  </a:cubicBezTo>
                  <a:cubicBezTo>
                    <a:pt x="1660" y="250"/>
                    <a:pt x="1731" y="322"/>
                    <a:pt x="1821" y="322"/>
                  </a:cubicBezTo>
                  <a:lnTo>
                    <a:pt x="2052" y="322"/>
                  </a:lnTo>
                  <a:lnTo>
                    <a:pt x="2052" y="625"/>
                  </a:lnTo>
                  <a:lnTo>
                    <a:pt x="322" y="625"/>
                  </a:lnTo>
                  <a:lnTo>
                    <a:pt x="322" y="322"/>
                  </a:lnTo>
                  <a:lnTo>
                    <a:pt x="1089" y="322"/>
                  </a:lnTo>
                  <a:cubicBezTo>
                    <a:pt x="1160" y="322"/>
                    <a:pt x="1232" y="268"/>
                    <a:pt x="1250" y="179"/>
                  </a:cubicBezTo>
                  <a:cubicBezTo>
                    <a:pt x="1250" y="90"/>
                    <a:pt x="1178" y="1"/>
                    <a:pt x="1089" y="1"/>
                  </a:cubicBezTo>
                  <a:lnTo>
                    <a:pt x="161" y="1"/>
                  </a:ln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33" name="Google Shape;805;p28">
              <a:extLst>
                <a:ext uri="{FF2B5EF4-FFF2-40B4-BE49-F238E27FC236}">
                  <a16:creationId xmlns:a16="http://schemas.microsoft.com/office/drawing/2014/main" id="{6F82BFC2-EE9C-E2DD-4FAC-51D0B2812B2B}"/>
                </a:ext>
              </a:extLst>
            </p:cNvPr>
            <p:cNvSpPr>
              <a:spLocks/>
            </p:cNvSpPr>
            <p:nvPr/>
          </p:nvSpPr>
          <p:spPr bwMode="auto">
            <a:xfrm>
              <a:off x="2356925" y="2918375"/>
              <a:ext cx="59350" cy="23225"/>
            </a:xfrm>
            <a:custGeom>
              <a:avLst/>
              <a:gdLst>
                <a:gd name="T0" fmla="*/ 2147483646 w 2374"/>
                <a:gd name="T1" fmla="*/ 2147483646 h 929"/>
                <a:gd name="T2" fmla="*/ 2147483646 w 2374"/>
                <a:gd name="T3" fmla="*/ 2147483646 h 929"/>
                <a:gd name="T4" fmla="*/ 2147483646 w 2374"/>
                <a:gd name="T5" fmla="*/ 2147483646 h 929"/>
                <a:gd name="T6" fmla="*/ 2147483646 w 2374"/>
                <a:gd name="T7" fmla="*/ 2147483646 h 929"/>
                <a:gd name="T8" fmla="*/ 2147483646 w 2374"/>
                <a:gd name="T9" fmla="*/ 2147483646 h 929"/>
                <a:gd name="T10" fmla="*/ 2147483646 w 2374"/>
                <a:gd name="T11" fmla="*/ 2147483646 h 929"/>
                <a:gd name="T12" fmla="*/ 2147483646 w 2374"/>
                <a:gd name="T13" fmla="*/ 2147483646 h 929"/>
                <a:gd name="T14" fmla="*/ 2147483646 w 2374"/>
                <a:gd name="T15" fmla="*/ 2147483646 h 929"/>
                <a:gd name="T16" fmla="*/ 2147483646 w 2374"/>
                <a:gd name="T17" fmla="*/ 2147483646 h 929"/>
                <a:gd name="T18" fmla="*/ 2147483646 w 2374"/>
                <a:gd name="T19" fmla="*/ 2147483646 h 929"/>
                <a:gd name="T20" fmla="*/ 2147483646 w 2374"/>
                <a:gd name="T21" fmla="*/ 2147483646 h 929"/>
                <a:gd name="T22" fmla="*/ 2147483646 w 2374"/>
                <a:gd name="T23" fmla="*/ 2147483646 h 929"/>
                <a:gd name="T24" fmla="*/ 2147483646 w 2374"/>
                <a:gd name="T25" fmla="*/ 2147483646 h 929"/>
                <a:gd name="T26" fmla="*/ 2147483646 w 2374"/>
                <a:gd name="T27" fmla="*/ 2147483646 h 92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74" h="929" extrusionOk="0">
                  <a:moveTo>
                    <a:pt x="2052" y="322"/>
                  </a:moveTo>
                  <a:lnTo>
                    <a:pt x="2052" y="625"/>
                  </a:lnTo>
                  <a:lnTo>
                    <a:pt x="322" y="625"/>
                  </a:lnTo>
                  <a:lnTo>
                    <a:pt x="322" y="322"/>
                  </a:lnTo>
                  <a:lnTo>
                    <a:pt x="2052" y="322"/>
                  </a:lnTo>
                  <a:close/>
                  <a:moveTo>
                    <a:pt x="161" y="1"/>
                  </a:moveTo>
                  <a:cubicBezTo>
                    <a:pt x="72" y="1"/>
                    <a:pt x="1" y="72"/>
                    <a:pt x="1" y="161"/>
                  </a:cubicBezTo>
                  <a:lnTo>
                    <a:pt x="1" y="786"/>
                  </a:lnTo>
                  <a:cubicBezTo>
                    <a:pt x="1" y="857"/>
                    <a:pt x="72" y="928"/>
                    <a:pt x="161" y="928"/>
                  </a:cubicBezTo>
                  <a:lnTo>
                    <a:pt x="2213" y="928"/>
                  </a:lnTo>
                  <a:cubicBezTo>
                    <a:pt x="2302" y="928"/>
                    <a:pt x="2374" y="857"/>
                    <a:pt x="2374" y="786"/>
                  </a:cubicBezTo>
                  <a:lnTo>
                    <a:pt x="2374" y="161"/>
                  </a:lnTo>
                  <a:cubicBezTo>
                    <a:pt x="2374" y="72"/>
                    <a:pt x="2302" y="1"/>
                    <a:pt x="2213" y="1"/>
                  </a:cubicBezTo>
                  <a:lnTo>
                    <a:pt x="161" y="1"/>
                  </a:ln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34" name="Google Shape;806;p28">
              <a:extLst>
                <a:ext uri="{FF2B5EF4-FFF2-40B4-BE49-F238E27FC236}">
                  <a16:creationId xmlns:a16="http://schemas.microsoft.com/office/drawing/2014/main" id="{ED53E487-EBBD-E245-9F97-0FD3CB661002}"/>
                </a:ext>
              </a:extLst>
            </p:cNvPr>
            <p:cNvSpPr>
              <a:spLocks/>
            </p:cNvSpPr>
            <p:nvPr/>
          </p:nvSpPr>
          <p:spPr bwMode="auto">
            <a:xfrm>
              <a:off x="2426950" y="2856825"/>
              <a:ext cx="24125" cy="36600"/>
            </a:xfrm>
            <a:custGeom>
              <a:avLst/>
              <a:gdLst>
                <a:gd name="T0" fmla="*/ 2147483646 w 965"/>
                <a:gd name="T1" fmla="*/ 0 h 1464"/>
                <a:gd name="T2" fmla="*/ 2147483646 w 965"/>
                <a:gd name="T3" fmla="*/ 2147483646 h 1464"/>
                <a:gd name="T4" fmla="*/ 2147483646 w 965"/>
                <a:gd name="T5" fmla="*/ 2147483646 h 1464"/>
                <a:gd name="T6" fmla="*/ 2147483646 w 965"/>
                <a:gd name="T7" fmla="*/ 2147483646 h 1464"/>
                <a:gd name="T8" fmla="*/ 2147483646 w 965"/>
                <a:gd name="T9" fmla="*/ 2147483646 h 1464"/>
                <a:gd name="T10" fmla="*/ 2147483646 w 965"/>
                <a:gd name="T11" fmla="*/ 2147483646 h 1464"/>
                <a:gd name="T12" fmla="*/ 2147483646 w 965"/>
                <a:gd name="T13" fmla="*/ 2147483646 h 1464"/>
                <a:gd name="T14" fmla="*/ 2147483646 w 965"/>
                <a:gd name="T15" fmla="*/ 2147483646 h 1464"/>
                <a:gd name="T16" fmla="*/ 2147483646 w 965"/>
                <a:gd name="T17" fmla="*/ 2147483646 h 1464"/>
                <a:gd name="T18" fmla="*/ 2147483646 w 965"/>
                <a:gd name="T19" fmla="*/ 2147483646 h 1464"/>
                <a:gd name="T20" fmla="*/ 2147483646 w 965"/>
                <a:gd name="T21" fmla="*/ 2147483646 h 1464"/>
                <a:gd name="T22" fmla="*/ 2147483646 w 965"/>
                <a:gd name="T23" fmla="*/ 2147483646 h 1464"/>
                <a:gd name="T24" fmla="*/ 2147483646 w 965"/>
                <a:gd name="T25" fmla="*/ 2147483646 h 1464"/>
                <a:gd name="T26" fmla="*/ 2147483646 w 965"/>
                <a:gd name="T27" fmla="*/ 2147483646 h 1464"/>
                <a:gd name="T28" fmla="*/ 2147483646 w 965"/>
                <a:gd name="T29" fmla="*/ 2147483646 h 1464"/>
                <a:gd name="T30" fmla="*/ 2147483646 w 965"/>
                <a:gd name="T31" fmla="*/ 2147483646 h 1464"/>
                <a:gd name="T32" fmla="*/ 2147483646 w 965"/>
                <a:gd name="T33" fmla="*/ 0 h 14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65" h="1464" extrusionOk="0">
                  <a:moveTo>
                    <a:pt x="465" y="0"/>
                  </a:moveTo>
                  <a:cubicBezTo>
                    <a:pt x="251" y="0"/>
                    <a:pt x="72" y="143"/>
                    <a:pt x="19" y="357"/>
                  </a:cubicBezTo>
                  <a:cubicBezTo>
                    <a:pt x="1" y="446"/>
                    <a:pt x="72" y="518"/>
                    <a:pt x="144" y="536"/>
                  </a:cubicBezTo>
                  <a:cubicBezTo>
                    <a:pt x="155" y="538"/>
                    <a:pt x="167" y="539"/>
                    <a:pt x="178" y="539"/>
                  </a:cubicBezTo>
                  <a:cubicBezTo>
                    <a:pt x="255" y="539"/>
                    <a:pt x="324" y="488"/>
                    <a:pt x="340" y="411"/>
                  </a:cubicBezTo>
                  <a:cubicBezTo>
                    <a:pt x="340" y="357"/>
                    <a:pt x="393" y="321"/>
                    <a:pt x="465" y="321"/>
                  </a:cubicBezTo>
                  <a:cubicBezTo>
                    <a:pt x="625" y="339"/>
                    <a:pt x="625" y="482"/>
                    <a:pt x="500" y="643"/>
                  </a:cubicBezTo>
                  <a:cubicBezTo>
                    <a:pt x="322" y="892"/>
                    <a:pt x="215" y="1035"/>
                    <a:pt x="161" y="1106"/>
                  </a:cubicBezTo>
                  <a:cubicBezTo>
                    <a:pt x="90" y="1214"/>
                    <a:pt x="37" y="1249"/>
                    <a:pt x="72" y="1338"/>
                  </a:cubicBezTo>
                  <a:cubicBezTo>
                    <a:pt x="90" y="1392"/>
                    <a:pt x="126" y="1428"/>
                    <a:pt x="179" y="1445"/>
                  </a:cubicBezTo>
                  <a:cubicBezTo>
                    <a:pt x="197" y="1463"/>
                    <a:pt x="215" y="1463"/>
                    <a:pt x="429" y="1463"/>
                  </a:cubicBezTo>
                  <a:lnTo>
                    <a:pt x="804" y="1463"/>
                  </a:lnTo>
                  <a:cubicBezTo>
                    <a:pt x="893" y="1463"/>
                    <a:pt x="964" y="1392"/>
                    <a:pt x="964" y="1303"/>
                  </a:cubicBezTo>
                  <a:cubicBezTo>
                    <a:pt x="964" y="1214"/>
                    <a:pt x="893" y="1142"/>
                    <a:pt x="804" y="1142"/>
                  </a:cubicBezTo>
                  <a:lnTo>
                    <a:pt x="518" y="1142"/>
                  </a:lnTo>
                  <a:cubicBezTo>
                    <a:pt x="625" y="982"/>
                    <a:pt x="911" y="696"/>
                    <a:pt x="911" y="446"/>
                  </a:cubicBezTo>
                  <a:cubicBezTo>
                    <a:pt x="911" y="197"/>
                    <a:pt x="715" y="0"/>
                    <a:pt x="465" y="0"/>
                  </a:cubicBez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35" name="Google Shape;807;p28">
              <a:extLst>
                <a:ext uri="{FF2B5EF4-FFF2-40B4-BE49-F238E27FC236}">
                  <a16:creationId xmlns:a16="http://schemas.microsoft.com/office/drawing/2014/main" id="{A925F2B8-D45F-2BB3-444C-529D0C4263EC}"/>
                </a:ext>
              </a:extLst>
            </p:cNvPr>
            <p:cNvSpPr>
              <a:spLocks/>
            </p:cNvSpPr>
            <p:nvPr/>
          </p:nvSpPr>
          <p:spPr bwMode="auto">
            <a:xfrm>
              <a:off x="2456850" y="2856375"/>
              <a:ext cx="23650" cy="37050"/>
            </a:xfrm>
            <a:custGeom>
              <a:avLst/>
              <a:gdLst>
                <a:gd name="T0" fmla="*/ 2147483646 w 946"/>
                <a:gd name="T1" fmla="*/ 0 h 1482"/>
                <a:gd name="T2" fmla="*/ 2147483646 w 946"/>
                <a:gd name="T3" fmla="*/ 2147483646 h 1482"/>
                <a:gd name="T4" fmla="*/ 2147483646 w 946"/>
                <a:gd name="T5" fmla="*/ 2147483646 h 1482"/>
                <a:gd name="T6" fmla="*/ 2147483646 w 946"/>
                <a:gd name="T7" fmla="*/ 2147483646 h 1482"/>
                <a:gd name="T8" fmla="*/ 2147483646 w 946"/>
                <a:gd name="T9" fmla="*/ 2147483646 h 1482"/>
                <a:gd name="T10" fmla="*/ 2147483646 w 946"/>
                <a:gd name="T11" fmla="*/ 2147483646 h 1482"/>
                <a:gd name="T12" fmla="*/ 2147483646 w 946"/>
                <a:gd name="T13" fmla="*/ 2147483646 h 1482"/>
                <a:gd name="T14" fmla="*/ 2147483646 w 946"/>
                <a:gd name="T15" fmla="*/ 2147483646 h 1482"/>
                <a:gd name="T16" fmla="*/ 2147483646 w 946"/>
                <a:gd name="T17" fmla="*/ 2147483646 h 1482"/>
                <a:gd name="T18" fmla="*/ 2147483646 w 946"/>
                <a:gd name="T19" fmla="*/ 2147483646 h 1482"/>
                <a:gd name="T20" fmla="*/ 2147483646 w 946"/>
                <a:gd name="T21" fmla="*/ 2147483646 h 1482"/>
                <a:gd name="T22" fmla="*/ 2147483646 w 946"/>
                <a:gd name="T23" fmla="*/ 2147483646 h 1482"/>
                <a:gd name="T24" fmla="*/ 2147483646 w 946"/>
                <a:gd name="T25" fmla="*/ 2147483646 h 1482"/>
                <a:gd name="T26" fmla="*/ 2147483646 w 946"/>
                <a:gd name="T27" fmla="*/ 2147483646 h 1482"/>
                <a:gd name="T28" fmla="*/ 2147483646 w 946"/>
                <a:gd name="T29" fmla="*/ 2147483646 h 1482"/>
                <a:gd name="T30" fmla="*/ 2147483646 w 946"/>
                <a:gd name="T31" fmla="*/ 2147483646 h 1482"/>
                <a:gd name="T32" fmla="*/ 2147483646 w 946"/>
                <a:gd name="T33" fmla="*/ 2147483646 h 1482"/>
                <a:gd name="T34" fmla="*/ 2147483646 w 946"/>
                <a:gd name="T35" fmla="*/ 0 h 148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46" h="1482" extrusionOk="0">
                  <a:moveTo>
                    <a:pt x="446" y="0"/>
                  </a:moveTo>
                  <a:cubicBezTo>
                    <a:pt x="250" y="0"/>
                    <a:pt x="72" y="143"/>
                    <a:pt x="18" y="339"/>
                  </a:cubicBezTo>
                  <a:cubicBezTo>
                    <a:pt x="0" y="393"/>
                    <a:pt x="18" y="429"/>
                    <a:pt x="54" y="464"/>
                  </a:cubicBezTo>
                  <a:lnTo>
                    <a:pt x="143" y="554"/>
                  </a:lnTo>
                  <a:cubicBezTo>
                    <a:pt x="152" y="556"/>
                    <a:pt x="162" y="557"/>
                    <a:pt x="171" y="557"/>
                  </a:cubicBezTo>
                  <a:cubicBezTo>
                    <a:pt x="236" y="557"/>
                    <a:pt x="306" y="506"/>
                    <a:pt x="322" y="429"/>
                  </a:cubicBezTo>
                  <a:cubicBezTo>
                    <a:pt x="339" y="375"/>
                    <a:pt x="393" y="322"/>
                    <a:pt x="446" y="322"/>
                  </a:cubicBezTo>
                  <a:cubicBezTo>
                    <a:pt x="607" y="357"/>
                    <a:pt x="607" y="500"/>
                    <a:pt x="482" y="661"/>
                  </a:cubicBezTo>
                  <a:cubicBezTo>
                    <a:pt x="304" y="910"/>
                    <a:pt x="197" y="1053"/>
                    <a:pt x="143" y="1124"/>
                  </a:cubicBezTo>
                  <a:cubicBezTo>
                    <a:pt x="72" y="1214"/>
                    <a:pt x="36" y="1267"/>
                    <a:pt x="54" y="1356"/>
                  </a:cubicBezTo>
                  <a:cubicBezTo>
                    <a:pt x="72" y="1410"/>
                    <a:pt x="107" y="1446"/>
                    <a:pt x="161" y="1463"/>
                  </a:cubicBezTo>
                  <a:cubicBezTo>
                    <a:pt x="179" y="1463"/>
                    <a:pt x="197" y="1481"/>
                    <a:pt x="411" y="1481"/>
                  </a:cubicBezTo>
                  <a:cubicBezTo>
                    <a:pt x="500" y="1481"/>
                    <a:pt x="625" y="1481"/>
                    <a:pt x="785" y="1463"/>
                  </a:cubicBezTo>
                  <a:cubicBezTo>
                    <a:pt x="857" y="1463"/>
                    <a:pt x="928" y="1410"/>
                    <a:pt x="946" y="1339"/>
                  </a:cubicBezTo>
                  <a:cubicBezTo>
                    <a:pt x="946" y="1232"/>
                    <a:pt x="875" y="1160"/>
                    <a:pt x="785" y="1160"/>
                  </a:cubicBezTo>
                  <a:lnTo>
                    <a:pt x="518" y="1160"/>
                  </a:lnTo>
                  <a:cubicBezTo>
                    <a:pt x="607" y="1000"/>
                    <a:pt x="892" y="696"/>
                    <a:pt x="892" y="446"/>
                  </a:cubicBezTo>
                  <a:cubicBezTo>
                    <a:pt x="892" y="215"/>
                    <a:pt x="696" y="0"/>
                    <a:pt x="446" y="0"/>
                  </a:cubicBez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36" name="Google Shape;808;p28">
              <a:extLst>
                <a:ext uri="{FF2B5EF4-FFF2-40B4-BE49-F238E27FC236}">
                  <a16:creationId xmlns:a16="http://schemas.microsoft.com/office/drawing/2014/main" id="{DFE5136D-DE6D-483E-6102-BDD7AB35D061}"/>
                </a:ext>
              </a:extLst>
            </p:cNvPr>
            <p:cNvSpPr>
              <a:spLocks/>
            </p:cNvSpPr>
            <p:nvPr/>
          </p:nvSpPr>
          <p:spPr bwMode="auto">
            <a:xfrm>
              <a:off x="2423400" y="2909000"/>
              <a:ext cx="61125" cy="8050"/>
            </a:xfrm>
            <a:custGeom>
              <a:avLst/>
              <a:gdLst>
                <a:gd name="T0" fmla="*/ 2147483646 w 2445"/>
                <a:gd name="T1" fmla="*/ 2147483646 h 322"/>
                <a:gd name="T2" fmla="*/ 2147483646 w 2445"/>
                <a:gd name="T3" fmla="*/ 2147483646 h 322"/>
                <a:gd name="T4" fmla="*/ 2147483646 w 2445"/>
                <a:gd name="T5" fmla="*/ 2147483646 h 322"/>
                <a:gd name="T6" fmla="*/ 2147483646 w 2445"/>
                <a:gd name="T7" fmla="*/ 2147483646 h 322"/>
                <a:gd name="T8" fmla="*/ 2147483646 w 2445"/>
                <a:gd name="T9" fmla="*/ 2147483646 h 322"/>
                <a:gd name="T10" fmla="*/ 2147483646 w 2445"/>
                <a:gd name="T11" fmla="*/ 2147483646 h 322"/>
                <a:gd name="T12" fmla="*/ 2147483646 w 2445"/>
                <a:gd name="T13" fmla="*/ 2147483646 h 3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45" h="322" extrusionOk="0">
                  <a:moveTo>
                    <a:pt x="179" y="1"/>
                  </a:moveTo>
                  <a:cubicBezTo>
                    <a:pt x="89" y="1"/>
                    <a:pt x="18" y="54"/>
                    <a:pt x="18" y="144"/>
                  </a:cubicBezTo>
                  <a:cubicBezTo>
                    <a:pt x="0" y="233"/>
                    <a:pt x="72" y="322"/>
                    <a:pt x="161" y="322"/>
                  </a:cubicBezTo>
                  <a:lnTo>
                    <a:pt x="2266" y="322"/>
                  </a:lnTo>
                  <a:cubicBezTo>
                    <a:pt x="2355" y="322"/>
                    <a:pt x="2427" y="268"/>
                    <a:pt x="2445" y="179"/>
                  </a:cubicBezTo>
                  <a:cubicBezTo>
                    <a:pt x="2445" y="90"/>
                    <a:pt x="2373" y="1"/>
                    <a:pt x="2284" y="1"/>
                  </a:cubicBezTo>
                  <a:lnTo>
                    <a:pt x="179" y="1"/>
                  </a:ln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41994" name="Google Shape;902;p32">
            <a:extLst>
              <a:ext uri="{FF2B5EF4-FFF2-40B4-BE49-F238E27FC236}">
                <a16:creationId xmlns:a16="http://schemas.microsoft.com/office/drawing/2014/main" id="{5BFDE966-9F9D-D566-9BA3-55CB2B91CD38}"/>
              </a:ext>
            </a:extLst>
          </p:cNvPr>
          <p:cNvGrpSpPr>
            <a:grpSpLocks/>
          </p:cNvGrpSpPr>
          <p:nvPr/>
        </p:nvGrpSpPr>
        <p:grpSpPr bwMode="auto">
          <a:xfrm rot="783256">
            <a:off x="1798638" y="4044950"/>
            <a:ext cx="468312" cy="447675"/>
            <a:chOff x="5113625" y="4091075"/>
            <a:chExt cx="270325" cy="258750"/>
          </a:xfrm>
        </p:grpSpPr>
        <p:sp>
          <p:nvSpPr>
            <p:cNvPr id="41995" name="Google Shape;903;p32">
              <a:extLst>
                <a:ext uri="{FF2B5EF4-FFF2-40B4-BE49-F238E27FC236}">
                  <a16:creationId xmlns:a16="http://schemas.microsoft.com/office/drawing/2014/main" id="{3DF1D60B-DC73-E872-A612-EA70CD69F2E4}"/>
                </a:ext>
              </a:extLst>
            </p:cNvPr>
            <p:cNvSpPr>
              <a:spLocks/>
            </p:cNvSpPr>
            <p:nvPr/>
          </p:nvSpPr>
          <p:spPr bwMode="auto">
            <a:xfrm>
              <a:off x="5117625" y="4094650"/>
              <a:ext cx="173550" cy="228850"/>
            </a:xfrm>
            <a:custGeom>
              <a:avLst/>
              <a:gdLst>
                <a:gd name="T0" fmla="*/ 2147483646 w 6942"/>
                <a:gd name="T1" fmla="*/ 2147483646 h 9154"/>
                <a:gd name="T2" fmla="*/ 2147483646 w 6942"/>
                <a:gd name="T3" fmla="*/ 2147483646 h 9154"/>
                <a:gd name="T4" fmla="*/ 2147483646 w 6942"/>
                <a:gd name="T5" fmla="*/ 2147483646 h 9154"/>
                <a:gd name="T6" fmla="*/ 2147483646 w 6942"/>
                <a:gd name="T7" fmla="*/ 2147483646 h 9154"/>
                <a:gd name="T8" fmla="*/ 2147483646 w 6942"/>
                <a:gd name="T9" fmla="*/ 2147483646 h 9154"/>
                <a:gd name="T10" fmla="*/ 2147483646 w 6942"/>
                <a:gd name="T11" fmla="*/ 2147483646 h 9154"/>
                <a:gd name="T12" fmla="*/ 2147483646 w 6942"/>
                <a:gd name="T13" fmla="*/ 2147483646 h 9154"/>
                <a:gd name="T14" fmla="*/ 2147483646 w 6942"/>
                <a:gd name="T15" fmla="*/ 2147483646 h 91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942" h="9154" extrusionOk="0">
                  <a:moveTo>
                    <a:pt x="197" y="1"/>
                  </a:moveTo>
                  <a:cubicBezTo>
                    <a:pt x="90" y="1"/>
                    <a:pt x="1" y="90"/>
                    <a:pt x="1" y="215"/>
                  </a:cubicBezTo>
                  <a:lnTo>
                    <a:pt x="1" y="8940"/>
                  </a:lnTo>
                  <a:cubicBezTo>
                    <a:pt x="1" y="9047"/>
                    <a:pt x="90" y="9154"/>
                    <a:pt x="197" y="9154"/>
                  </a:cubicBezTo>
                  <a:lnTo>
                    <a:pt x="6942" y="9154"/>
                  </a:lnTo>
                  <a:lnTo>
                    <a:pt x="6942" y="215"/>
                  </a:lnTo>
                  <a:cubicBezTo>
                    <a:pt x="6942" y="90"/>
                    <a:pt x="6852" y="1"/>
                    <a:pt x="6745" y="1"/>
                  </a:cubicBezTo>
                  <a:lnTo>
                    <a:pt x="197" y="1"/>
                  </a:lnTo>
                  <a:close/>
                </a:path>
              </a:pathLst>
            </a:custGeom>
            <a:solidFill>
              <a:srgbClr val="C7C7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1996" name="Google Shape;904;p32">
              <a:extLst>
                <a:ext uri="{FF2B5EF4-FFF2-40B4-BE49-F238E27FC236}">
                  <a16:creationId xmlns:a16="http://schemas.microsoft.com/office/drawing/2014/main" id="{EA2F0FFD-8D97-CC3E-DF47-8F9973B25CE9}"/>
                </a:ext>
              </a:extLst>
            </p:cNvPr>
            <p:cNvSpPr>
              <a:spLocks/>
            </p:cNvSpPr>
            <p:nvPr/>
          </p:nvSpPr>
          <p:spPr bwMode="auto">
            <a:xfrm>
              <a:off x="5129225" y="4116950"/>
              <a:ext cx="161950" cy="206550"/>
            </a:xfrm>
            <a:custGeom>
              <a:avLst/>
              <a:gdLst>
                <a:gd name="T0" fmla="*/ 2147483646 w 6478"/>
                <a:gd name="T1" fmla="*/ 2147483646 h 8262"/>
                <a:gd name="T2" fmla="*/ 2147483646 w 6478"/>
                <a:gd name="T3" fmla="*/ 2147483646 h 8262"/>
                <a:gd name="T4" fmla="*/ 2147483646 w 6478"/>
                <a:gd name="T5" fmla="*/ 2147483646 h 8262"/>
                <a:gd name="T6" fmla="*/ 2147483646 w 6478"/>
                <a:gd name="T7" fmla="*/ 2147483646 h 8262"/>
                <a:gd name="T8" fmla="*/ 2147483646 w 6478"/>
                <a:gd name="T9" fmla="*/ 2147483646 h 8262"/>
                <a:gd name="T10" fmla="*/ 2147483646 w 6478"/>
                <a:gd name="T11" fmla="*/ 2147483646 h 8262"/>
                <a:gd name="T12" fmla="*/ 2147483646 w 6478"/>
                <a:gd name="T13" fmla="*/ 2147483646 h 82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78" h="8262" extrusionOk="0">
                  <a:moveTo>
                    <a:pt x="197" y="1"/>
                  </a:moveTo>
                  <a:cubicBezTo>
                    <a:pt x="90" y="1"/>
                    <a:pt x="1" y="90"/>
                    <a:pt x="1" y="197"/>
                  </a:cubicBezTo>
                  <a:lnTo>
                    <a:pt x="1" y="8262"/>
                  </a:lnTo>
                  <a:lnTo>
                    <a:pt x="6335" y="8262"/>
                  </a:lnTo>
                  <a:lnTo>
                    <a:pt x="6478" y="8101"/>
                  </a:lnTo>
                  <a:lnTo>
                    <a:pt x="6478" y="1"/>
                  </a:lnTo>
                  <a:lnTo>
                    <a:pt x="197" y="1"/>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1997" name="Google Shape;905;p32">
              <a:extLst>
                <a:ext uri="{FF2B5EF4-FFF2-40B4-BE49-F238E27FC236}">
                  <a16:creationId xmlns:a16="http://schemas.microsoft.com/office/drawing/2014/main" id="{3114C885-C10B-FDA1-CECC-01C4E7DA50E5}"/>
                </a:ext>
              </a:extLst>
            </p:cNvPr>
            <p:cNvSpPr>
              <a:spLocks/>
            </p:cNvSpPr>
            <p:nvPr/>
          </p:nvSpPr>
          <p:spPr bwMode="auto">
            <a:xfrm>
              <a:off x="5139925" y="4116950"/>
              <a:ext cx="173550" cy="228850"/>
            </a:xfrm>
            <a:custGeom>
              <a:avLst/>
              <a:gdLst>
                <a:gd name="T0" fmla="*/ 2147483646 w 6942"/>
                <a:gd name="T1" fmla="*/ 2147483646 h 9154"/>
                <a:gd name="T2" fmla="*/ 2147483646 w 6942"/>
                <a:gd name="T3" fmla="*/ 2147483646 h 9154"/>
                <a:gd name="T4" fmla="*/ 2147483646 w 6942"/>
                <a:gd name="T5" fmla="*/ 2147483646 h 9154"/>
                <a:gd name="T6" fmla="*/ 2147483646 w 6942"/>
                <a:gd name="T7" fmla="*/ 2147483646 h 9154"/>
                <a:gd name="T8" fmla="*/ 2147483646 w 6942"/>
                <a:gd name="T9" fmla="*/ 2147483646 h 9154"/>
                <a:gd name="T10" fmla="*/ 2147483646 w 6942"/>
                <a:gd name="T11" fmla="*/ 2147483646 h 9154"/>
                <a:gd name="T12" fmla="*/ 2147483646 w 6942"/>
                <a:gd name="T13" fmla="*/ 2147483646 h 9154"/>
                <a:gd name="T14" fmla="*/ 2147483646 w 6942"/>
                <a:gd name="T15" fmla="*/ 2147483646 h 9154"/>
                <a:gd name="T16" fmla="*/ 2147483646 w 6942"/>
                <a:gd name="T17" fmla="*/ 2147483646 h 9154"/>
                <a:gd name="T18" fmla="*/ 2147483646 w 6942"/>
                <a:gd name="T19" fmla="*/ 2147483646 h 9154"/>
                <a:gd name="T20" fmla="*/ 2147483646 w 6942"/>
                <a:gd name="T21" fmla="*/ 2147483646 h 9154"/>
                <a:gd name="T22" fmla="*/ 2147483646 w 6942"/>
                <a:gd name="T23" fmla="*/ 2147483646 h 9154"/>
                <a:gd name="T24" fmla="*/ 2147483646 w 6942"/>
                <a:gd name="T25" fmla="*/ 2147483646 h 9154"/>
                <a:gd name="T26" fmla="*/ 2147483646 w 6942"/>
                <a:gd name="T27" fmla="*/ 2147483646 h 9154"/>
                <a:gd name="T28" fmla="*/ 2147483646 w 6942"/>
                <a:gd name="T29" fmla="*/ 2147483646 h 9154"/>
                <a:gd name="T30" fmla="*/ 2147483646 w 6942"/>
                <a:gd name="T31" fmla="*/ 2147483646 h 915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942" h="9154" extrusionOk="0">
                  <a:moveTo>
                    <a:pt x="197" y="1"/>
                  </a:moveTo>
                  <a:cubicBezTo>
                    <a:pt x="90" y="1"/>
                    <a:pt x="1" y="90"/>
                    <a:pt x="1" y="215"/>
                  </a:cubicBezTo>
                  <a:lnTo>
                    <a:pt x="1" y="8940"/>
                  </a:lnTo>
                  <a:cubicBezTo>
                    <a:pt x="1" y="9047"/>
                    <a:pt x="90" y="9154"/>
                    <a:pt x="197" y="9154"/>
                  </a:cubicBezTo>
                  <a:lnTo>
                    <a:pt x="5675" y="9154"/>
                  </a:lnTo>
                  <a:cubicBezTo>
                    <a:pt x="5675" y="9118"/>
                    <a:pt x="5693" y="9100"/>
                    <a:pt x="5693" y="9083"/>
                  </a:cubicBezTo>
                  <a:cubicBezTo>
                    <a:pt x="5764" y="8886"/>
                    <a:pt x="5853" y="8744"/>
                    <a:pt x="6014" y="8601"/>
                  </a:cubicBezTo>
                  <a:cubicBezTo>
                    <a:pt x="6121" y="8494"/>
                    <a:pt x="6246" y="8405"/>
                    <a:pt x="6371" y="8333"/>
                  </a:cubicBezTo>
                  <a:lnTo>
                    <a:pt x="6389" y="8333"/>
                  </a:lnTo>
                  <a:cubicBezTo>
                    <a:pt x="6424" y="8297"/>
                    <a:pt x="6460" y="8280"/>
                    <a:pt x="6496" y="8244"/>
                  </a:cubicBezTo>
                  <a:cubicBezTo>
                    <a:pt x="6513" y="8226"/>
                    <a:pt x="6531" y="8226"/>
                    <a:pt x="6531" y="8208"/>
                  </a:cubicBezTo>
                  <a:cubicBezTo>
                    <a:pt x="6638" y="8101"/>
                    <a:pt x="6763" y="8012"/>
                    <a:pt x="6906" y="7941"/>
                  </a:cubicBezTo>
                  <a:cubicBezTo>
                    <a:pt x="6924" y="7923"/>
                    <a:pt x="6924" y="7905"/>
                    <a:pt x="6942" y="7887"/>
                  </a:cubicBezTo>
                  <a:lnTo>
                    <a:pt x="6942" y="215"/>
                  </a:lnTo>
                  <a:cubicBezTo>
                    <a:pt x="6942" y="90"/>
                    <a:pt x="6852" y="1"/>
                    <a:pt x="6745" y="1"/>
                  </a:cubicBezTo>
                  <a:lnTo>
                    <a:pt x="197" y="1"/>
                  </a:lnTo>
                  <a:close/>
                </a:path>
              </a:pathLst>
            </a:custGeom>
            <a:solidFill>
              <a:srgbClr val="C7C7C7"/>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1998" name="Google Shape;906;p32">
              <a:extLst>
                <a:ext uri="{FF2B5EF4-FFF2-40B4-BE49-F238E27FC236}">
                  <a16:creationId xmlns:a16="http://schemas.microsoft.com/office/drawing/2014/main" id="{34123250-05B4-291E-6EBA-BB82A563F3B8}"/>
                </a:ext>
              </a:extLst>
            </p:cNvPr>
            <p:cNvSpPr>
              <a:spLocks/>
            </p:cNvSpPr>
            <p:nvPr/>
          </p:nvSpPr>
          <p:spPr bwMode="auto">
            <a:xfrm>
              <a:off x="5264375" y="4116950"/>
              <a:ext cx="51325" cy="228425"/>
            </a:xfrm>
            <a:custGeom>
              <a:avLst/>
              <a:gdLst>
                <a:gd name="T0" fmla="*/ 2147483646 w 2053"/>
                <a:gd name="T1" fmla="*/ 2147483646 h 9137"/>
                <a:gd name="T2" fmla="*/ 2147483646 w 2053"/>
                <a:gd name="T3" fmla="*/ 2147483646 h 9137"/>
                <a:gd name="T4" fmla="*/ 2147483646 w 2053"/>
                <a:gd name="T5" fmla="*/ 2147483646 h 9137"/>
                <a:gd name="T6" fmla="*/ 2147483646 w 2053"/>
                <a:gd name="T7" fmla="*/ 2147483646 h 9137"/>
                <a:gd name="T8" fmla="*/ 2147483646 w 2053"/>
                <a:gd name="T9" fmla="*/ 2147483646 h 9137"/>
                <a:gd name="T10" fmla="*/ 2147483646 w 2053"/>
                <a:gd name="T11" fmla="*/ 2147483646 h 9137"/>
                <a:gd name="T12" fmla="*/ 2147483646 w 2053"/>
                <a:gd name="T13" fmla="*/ 2147483646 h 9137"/>
                <a:gd name="T14" fmla="*/ 2147483646 w 2053"/>
                <a:gd name="T15" fmla="*/ 2147483646 h 9137"/>
                <a:gd name="T16" fmla="*/ 2147483646 w 2053"/>
                <a:gd name="T17" fmla="*/ 2147483646 h 9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53" h="9137" extrusionOk="0">
                  <a:moveTo>
                    <a:pt x="1303" y="1"/>
                  </a:moveTo>
                  <a:cubicBezTo>
                    <a:pt x="1428" y="1"/>
                    <a:pt x="1518" y="90"/>
                    <a:pt x="1518" y="197"/>
                  </a:cubicBezTo>
                  <a:lnTo>
                    <a:pt x="1518" y="7637"/>
                  </a:lnTo>
                  <a:lnTo>
                    <a:pt x="1" y="9136"/>
                  </a:lnTo>
                  <a:lnTo>
                    <a:pt x="536" y="9136"/>
                  </a:lnTo>
                  <a:lnTo>
                    <a:pt x="2053" y="7637"/>
                  </a:lnTo>
                  <a:lnTo>
                    <a:pt x="2053" y="197"/>
                  </a:lnTo>
                  <a:cubicBezTo>
                    <a:pt x="2053" y="90"/>
                    <a:pt x="1946" y="1"/>
                    <a:pt x="1839" y="1"/>
                  </a:cubicBezTo>
                  <a:lnTo>
                    <a:pt x="1303" y="1"/>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1999" name="Google Shape;907;p32">
              <a:extLst>
                <a:ext uri="{FF2B5EF4-FFF2-40B4-BE49-F238E27FC236}">
                  <a16:creationId xmlns:a16="http://schemas.microsoft.com/office/drawing/2014/main" id="{9EEAD35B-4D59-512D-A2CE-7BBFE228959C}"/>
                </a:ext>
              </a:extLst>
            </p:cNvPr>
            <p:cNvSpPr>
              <a:spLocks/>
            </p:cNvSpPr>
            <p:nvPr/>
          </p:nvSpPr>
          <p:spPr bwMode="auto">
            <a:xfrm>
              <a:off x="5250550" y="4178950"/>
              <a:ext cx="124925" cy="124925"/>
            </a:xfrm>
            <a:custGeom>
              <a:avLst/>
              <a:gdLst>
                <a:gd name="T0" fmla="*/ 2147483646 w 4997"/>
                <a:gd name="T1" fmla="*/ 2147483646 h 4997"/>
                <a:gd name="T2" fmla="*/ 2147483646 w 4997"/>
                <a:gd name="T3" fmla="*/ 2147483646 h 4997"/>
                <a:gd name="T4" fmla="*/ 2147483646 w 4997"/>
                <a:gd name="T5" fmla="*/ 2147483646 h 4997"/>
                <a:gd name="T6" fmla="*/ 2147483646 w 4997"/>
                <a:gd name="T7" fmla="*/ 2147483646 h 4997"/>
                <a:gd name="T8" fmla="*/ 2147483646 w 4997"/>
                <a:gd name="T9" fmla="*/ 2147483646 h 4997"/>
                <a:gd name="T10" fmla="*/ 2147483646 w 4997"/>
                <a:gd name="T11" fmla="*/ 2147483646 h 49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97" h="4997" extrusionOk="0">
                  <a:moveTo>
                    <a:pt x="4176" y="1"/>
                  </a:moveTo>
                  <a:lnTo>
                    <a:pt x="358" y="3801"/>
                  </a:lnTo>
                  <a:lnTo>
                    <a:pt x="1" y="4997"/>
                  </a:lnTo>
                  <a:lnTo>
                    <a:pt x="1196" y="4640"/>
                  </a:lnTo>
                  <a:lnTo>
                    <a:pt x="4997" y="822"/>
                  </a:lnTo>
                  <a:lnTo>
                    <a:pt x="4176" y="1"/>
                  </a:lnTo>
                  <a:close/>
                </a:path>
              </a:pathLst>
            </a:custGeom>
            <a:solidFill>
              <a:srgbClr val="FFC96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00" name="Google Shape;908;p32">
              <a:extLst>
                <a:ext uri="{FF2B5EF4-FFF2-40B4-BE49-F238E27FC236}">
                  <a16:creationId xmlns:a16="http://schemas.microsoft.com/office/drawing/2014/main" id="{E4FE5B21-5276-5044-3357-9A1CE7DFA6CA}"/>
                </a:ext>
              </a:extLst>
            </p:cNvPr>
            <p:cNvSpPr>
              <a:spLocks/>
            </p:cNvSpPr>
            <p:nvPr/>
          </p:nvSpPr>
          <p:spPr bwMode="auto">
            <a:xfrm>
              <a:off x="5250550" y="4192775"/>
              <a:ext cx="124925" cy="111100"/>
            </a:xfrm>
            <a:custGeom>
              <a:avLst/>
              <a:gdLst>
                <a:gd name="T0" fmla="*/ 2147483646 w 4997"/>
                <a:gd name="T1" fmla="*/ 2147483646 h 4444"/>
                <a:gd name="T2" fmla="*/ 2147483646 w 4997"/>
                <a:gd name="T3" fmla="*/ 2147483646 h 4444"/>
                <a:gd name="T4" fmla="*/ 2147483646 w 4997"/>
                <a:gd name="T5" fmla="*/ 2147483646 h 4444"/>
                <a:gd name="T6" fmla="*/ 2147483646 w 4997"/>
                <a:gd name="T7" fmla="*/ 2147483646 h 4444"/>
                <a:gd name="T8" fmla="*/ 2147483646 w 4997"/>
                <a:gd name="T9" fmla="*/ 2147483646 h 4444"/>
                <a:gd name="T10" fmla="*/ 2147483646 w 4997"/>
                <a:gd name="T11" fmla="*/ 2147483646 h 4444"/>
                <a:gd name="T12" fmla="*/ 2147483646 w 4997"/>
                <a:gd name="T13" fmla="*/ 2147483646 h 44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97" h="4444" extrusionOk="0">
                  <a:moveTo>
                    <a:pt x="4729" y="1"/>
                  </a:moveTo>
                  <a:lnTo>
                    <a:pt x="1018" y="3712"/>
                  </a:lnTo>
                  <a:lnTo>
                    <a:pt x="144" y="3980"/>
                  </a:lnTo>
                  <a:lnTo>
                    <a:pt x="1" y="4444"/>
                  </a:lnTo>
                  <a:lnTo>
                    <a:pt x="1196" y="4087"/>
                  </a:lnTo>
                  <a:lnTo>
                    <a:pt x="4997" y="269"/>
                  </a:lnTo>
                  <a:lnTo>
                    <a:pt x="4729" y="1"/>
                  </a:ln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01" name="Google Shape;909;p32">
              <a:extLst>
                <a:ext uri="{FF2B5EF4-FFF2-40B4-BE49-F238E27FC236}">
                  <a16:creationId xmlns:a16="http://schemas.microsoft.com/office/drawing/2014/main" id="{B9743381-B151-47BC-505E-8481BBEAD758}"/>
                </a:ext>
              </a:extLst>
            </p:cNvPr>
            <p:cNvSpPr>
              <a:spLocks/>
            </p:cNvSpPr>
            <p:nvPr/>
          </p:nvSpPr>
          <p:spPr bwMode="auto">
            <a:xfrm>
              <a:off x="5348700" y="4173950"/>
              <a:ext cx="32125" cy="31800"/>
            </a:xfrm>
            <a:custGeom>
              <a:avLst/>
              <a:gdLst>
                <a:gd name="T0" fmla="*/ 2147483646 w 1285"/>
                <a:gd name="T1" fmla="*/ 0 h 1272"/>
                <a:gd name="T2" fmla="*/ 2147483646 w 1285"/>
                <a:gd name="T3" fmla="*/ 2147483646 h 1272"/>
                <a:gd name="T4" fmla="*/ 0 w 1285"/>
                <a:gd name="T5" fmla="*/ 2147483646 h 1272"/>
                <a:gd name="T6" fmla="*/ 2147483646 w 1285"/>
                <a:gd name="T7" fmla="*/ 2147483646 h 1272"/>
                <a:gd name="T8" fmla="*/ 2147483646 w 1285"/>
                <a:gd name="T9" fmla="*/ 2147483646 h 1272"/>
                <a:gd name="T10" fmla="*/ 2147483646 w 1285"/>
                <a:gd name="T11" fmla="*/ 2147483646 h 1272"/>
                <a:gd name="T12" fmla="*/ 2147483646 w 1285"/>
                <a:gd name="T13" fmla="*/ 2147483646 h 1272"/>
                <a:gd name="T14" fmla="*/ 2147483646 w 1285"/>
                <a:gd name="T15" fmla="*/ 0 h 127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85" h="1272" extrusionOk="0">
                  <a:moveTo>
                    <a:pt x="560" y="0"/>
                  </a:moveTo>
                  <a:cubicBezTo>
                    <a:pt x="482" y="0"/>
                    <a:pt x="402" y="31"/>
                    <a:pt x="339" y="94"/>
                  </a:cubicBezTo>
                  <a:lnTo>
                    <a:pt x="0" y="451"/>
                  </a:lnTo>
                  <a:lnTo>
                    <a:pt x="821" y="1271"/>
                  </a:lnTo>
                  <a:lnTo>
                    <a:pt x="1178" y="914"/>
                  </a:lnTo>
                  <a:cubicBezTo>
                    <a:pt x="1285" y="807"/>
                    <a:pt x="1285" y="611"/>
                    <a:pt x="1178" y="504"/>
                  </a:cubicBezTo>
                  <a:lnTo>
                    <a:pt x="767" y="94"/>
                  </a:lnTo>
                  <a:cubicBezTo>
                    <a:pt x="714" y="31"/>
                    <a:pt x="638" y="0"/>
                    <a:pt x="560" y="0"/>
                  </a:cubicBezTo>
                  <a:close/>
                </a:path>
              </a:pathLst>
            </a:custGeom>
            <a:solidFill>
              <a:srgbClr val="FF76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02" name="Google Shape;910;p32">
              <a:extLst>
                <a:ext uri="{FF2B5EF4-FFF2-40B4-BE49-F238E27FC236}">
                  <a16:creationId xmlns:a16="http://schemas.microsoft.com/office/drawing/2014/main" id="{2644297F-23EA-DB26-506A-D130F784E979}"/>
                </a:ext>
              </a:extLst>
            </p:cNvPr>
            <p:cNvSpPr>
              <a:spLocks/>
            </p:cNvSpPr>
            <p:nvPr/>
          </p:nvSpPr>
          <p:spPr bwMode="auto">
            <a:xfrm>
              <a:off x="5354050" y="4173950"/>
              <a:ext cx="26775" cy="31800"/>
            </a:xfrm>
            <a:custGeom>
              <a:avLst/>
              <a:gdLst>
                <a:gd name="T0" fmla="*/ 2147483646 w 1071"/>
                <a:gd name="T1" fmla="*/ 0 h 1272"/>
                <a:gd name="T2" fmla="*/ 2147483646 w 1071"/>
                <a:gd name="T3" fmla="*/ 2147483646 h 1272"/>
                <a:gd name="T4" fmla="*/ 0 w 1071"/>
                <a:gd name="T5" fmla="*/ 2147483646 h 1272"/>
                <a:gd name="T6" fmla="*/ 2147483646 w 1071"/>
                <a:gd name="T7" fmla="*/ 2147483646 h 1272"/>
                <a:gd name="T8" fmla="*/ 2147483646 w 1071"/>
                <a:gd name="T9" fmla="*/ 2147483646 h 1272"/>
                <a:gd name="T10" fmla="*/ 2147483646 w 1071"/>
                <a:gd name="T11" fmla="*/ 2147483646 h 1272"/>
                <a:gd name="T12" fmla="*/ 2147483646 w 1071"/>
                <a:gd name="T13" fmla="*/ 2147483646 h 1272"/>
                <a:gd name="T14" fmla="*/ 2147483646 w 1071"/>
                <a:gd name="T15" fmla="*/ 2147483646 h 1272"/>
                <a:gd name="T16" fmla="*/ 2147483646 w 1071"/>
                <a:gd name="T17" fmla="*/ 2147483646 h 1272"/>
                <a:gd name="T18" fmla="*/ 2147483646 w 1071"/>
                <a:gd name="T19" fmla="*/ 2147483646 h 1272"/>
                <a:gd name="T20" fmla="*/ 2147483646 w 1071"/>
                <a:gd name="T21" fmla="*/ 2147483646 h 1272"/>
                <a:gd name="T22" fmla="*/ 2147483646 w 1071"/>
                <a:gd name="T23" fmla="*/ 2147483646 h 1272"/>
                <a:gd name="T24" fmla="*/ 2147483646 w 1071"/>
                <a:gd name="T25" fmla="*/ 0 h 12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71" h="1272" extrusionOk="0">
                  <a:moveTo>
                    <a:pt x="346" y="0"/>
                  </a:moveTo>
                  <a:cubicBezTo>
                    <a:pt x="268" y="0"/>
                    <a:pt x="188" y="31"/>
                    <a:pt x="125" y="94"/>
                  </a:cubicBezTo>
                  <a:lnTo>
                    <a:pt x="0" y="219"/>
                  </a:lnTo>
                  <a:cubicBezTo>
                    <a:pt x="36" y="192"/>
                    <a:pt x="76" y="178"/>
                    <a:pt x="116" y="178"/>
                  </a:cubicBezTo>
                  <a:cubicBezTo>
                    <a:pt x="156" y="178"/>
                    <a:pt x="197" y="192"/>
                    <a:pt x="232" y="219"/>
                  </a:cubicBezTo>
                  <a:lnTo>
                    <a:pt x="464" y="451"/>
                  </a:lnTo>
                  <a:cubicBezTo>
                    <a:pt x="571" y="575"/>
                    <a:pt x="571" y="754"/>
                    <a:pt x="464" y="879"/>
                  </a:cubicBezTo>
                  <a:lnTo>
                    <a:pt x="339" y="1004"/>
                  </a:lnTo>
                  <a:lnTo>
                    <a:pt x="607" y="1271"/>
                  </a:lnTo>
                  <a:lnTo>
                    <a:pt x="964" y="914"/>
                  </a:lnTo>
                  <a:cubicBezTo>
                    <a:pt x="1071" y="807"/>
                    <a:pt x="1071" y="611"/>
                    <a:pt x="964" y="504"/>
                  </a:cubicBezTo>
                  <a:lnTo>
                    <a:pt x="553" y="94"/>
                  </a:lnTo>
                  <a:cubicBezTo>
                    <a:pt x="500" y="31"/>
                    <a:pt x="424" y="0"/>
                    <a:pt x="346" y="0"/>
                  </a:cubicBezTo>
                  <a:close/>
                </a:path>
              </a:pathLst>
            </a:custGeom>
            <a:solidFill>
              <a:srgbClr val="FF767A"/>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03" name="Google Shape;911;p32">
              <a:extLst>
                <a:ext uri="{FF2B5EF4-FFF2-40B4-BE49-F238E27FC236}">
                  <a16:creationId xmlns:a16="http://schemas.microsoft.com/office/drawing/2014/main" id="{12341680-EAF5-C5F2-3087-9038F63BC995}"/>
                </a:ext>
              </a:extLst>
            </p:cNvPr>
            <p:cNvSpPr>
              <a:spLocks/>
            </p:cNvSpPr>
            <p:nvPr/>
          </p:nvSpPr>
          <p:spPr bwMode="auto">
            <a:xfrm>
              <a:off x="5250550" y="4273975"/>
              <a:ext cx="29925" cy="29450"/>
            </a:xfrm>
            <a:custGeom>
              <a:avLst/>
              <a:gdLst>
                <a:gd name="T0" fmla="*/ 2147483646 w 1197"/>
                <a:gd name="T1" fmla="*/ 0 h 1178"/>
                <a:gd name="T2" fmla="*/ 2147483646 w 1197"/>
                <a:gd name="T3" fmla="*/ 2147483646 h 1178"/>
                <a:gd name="T4" fmla="*/ 2147483646 w 1197"/>
                <a:gd name="T5" fmla="*/ 2147483646 h 1178"/>
                <a:gd name="T6" fmla="*/ 2147483646 w 1197"/>
                <a:gd name="T7" fmla="*/ 2147483646 h 1178"/>
                <a:gd name="T8" fmla="*/ 2147483646 w 1197"/>
                <a:gd name="T9" fmla="*/ 2147483646 h 1178"/>
                <a:gd name="T10" fmla="*/ 2147483646 w 1197"/>
                <a:gd name="T11" fmla="*/ 2147483646 h 1178"/>
                <a:gd name="T12" fmla="*/ 2147483646 w 1197"/>
                <a:gd name="T13" fmla="*/ 2147483646 h 1178"/>
                <a:gd name="T14" fmla="*/ 2147483646 w 1197"/>
                <a:gd name="T15" fmla="*/ 0 h 117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97" h="1178" extrusionOk="0">
                  <a:moveTo>
                    <a:pt x="358" y="0"/>
                  </a:moveTo>
                  <a:lnTo>
                    <a:pt x="144" y="714"/>
                  </a:lnTo>
                  <a:lnTo>
                    <a:pt x="1" y="1178"/>
                  </a:lnTo>
                  <a:lnTo>
                    <a:pt x="1196" y="821"/>
                  </a:lnTo>
                  <a:cubicBezTo>
                    <a:pt x="1161" y="696"/>
                    <a:pt x="1107" y="571"/>
                    <a:pt x="1018" y="446"/>
                  </a:cubicBezTo>
                  <a:cubicBezTo>
                    <a:pt x="982" y="393"/>
                    <a:pt x="946" y="339"/>
                    <a:pt x="893" y="304"/>
                  </a:cubicBezTo>
                  <a:cubicBezTo>
                    <a:pt x="732" y="143"/>
                    <a:pt x="554" y="54"/>
                    <a:pt x="358" y="0"/>
                  </a:cubicBezTo>
                  <a:close/>
                </a:path>
              </a:pathLst>
            </a:custGeom>
            <a:solidFill>
              <a:srgbClr val="FFC963"/>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04" name="Google Shape;912;p32">
              <a:extLst>
                <a:ext uri="{FF2B5EF4-FFF2-40B4-BE49-F238E27FC236}">
                  <a16:creationId xmlns:a16="http://schemas.microsoft.com/office/drawing/2014/main" id="{71E70FDB-031E-275F-335B-FD748EEEDFBA}"/>
                </a:ext>
              </a:extLst>
            </p:cNvPr>
            <p:cNvSpPr>
              <a:spLocks/>
            </p:cNvSpPr>
            <p:nvPr/>
          </p:nvSpPr>
          <p:spPr bwMode="auto">
            <a:xfrm>
              <a:off x="5278225" y="4307875"/>
              <a:ext cx="37475" cy="37500"/>
            </a:xfrm>
            <a:custGeom>
              <a:avLst/>
              <a:gdLst>
                <a:gd name="T0" fmla="*/ 0 w 1499"/>
                <a:gd name="T1" fmla="*/ 0 h 1500"/>
                <a:gd name="T2" fmla="*/ 0 w 1499"/>
                <a:gd name="T3" fmla="*/ 2147483646 h 1500"/>
                <a:gd name="T4" fmla="*/ 2147483646 w 1499"/>
                <a:gd name="T5" fmla="*/ 0 h 1500"/>
                <a:gd name="T6" fmla="*/ 0 w 1499"/>
                <a:gd name="T7" fmla="*/ 0 h 15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99" h="1500" extrusionOk="0">
                  <a:moveTo>
                    <a:pt x="0" y="0"/>
                  </a:moveTo>
                  <a:lnTo>
                    <a:pt x="0" y="1499"/>
                  </a:lnTo>
                  <a:lnTo>
                    <a:pt x="1499"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05" name="Google Shape;913;p32">
              <a:extLst>
                <a:ext uri="{FF2B5EF4-FFF2-40B4-BE49-F238E27FC236}">
                  <a16:creationId xmlns:a16="http://schemas.microsoft.com/office/drawing/2014/main" id="{A3BD794E-63D8-0A24-2A7D-CEA940CC720B}"/>
                </a:ext>
              </a:extLst>
            </p:cNvPr>
            <p:cNvSpPr>
              <a:spLocks/>
            </p:cNvSpPr>
            <p:nvPr/>
          </p:nvSpPr>
          <p:spPr bwMode="auto">
            <a:xfrm>
              <a:off x="5171600" y="4173075"/>
              <a:ext cx="29025" cy="30525"/>
            </a:xfrm>
            <a:custGeom>
              <a:avLst/>
              <a:gdLst>
                <a:gd name="T0" fmla="*/ 2147483646 w 1161"/>
                <a:gd name="T1" fmla="*/ 2147483646 h 1221"/>
                <a:gd name="T2" fmla="*/ 2147483646 w 1161"/>
                <a:gd name="T3" fmla="*/ 2147483646 h 1221"/>
                <a:gd name="T4" fmla="*/ 2147483646 w 1161"/>
                <a:gd name="T5" fmla="*/ 2147483646 h 1221"/>
                <a:gd name="T6" fmla="*/ 2147483646 w 1161"/>
                <a:gd name="T7" fmla="*/ 2147483646 h 1221"/>
                <a:gd name="T8" fmla="*/ 2147483646 w 1161"/>
                <a:gd name="T9" fmla="*/ 2147483646 h 1221"/>
                <a:gd name="T10" fmla="*/ 2147483646 w 1161"/>
                <a:gd name="T11" fmla="*/ 0 h 1221"/>
                <a:gd name="T12" fmla="*/ 2147483646 w 1161"/>
                <a:gd name="T13" fmla="*/ 2147483646 h 1221"/>
                <a:gd name="T14" fmla="*/ 2147483646 w 1161"/>
                <a:gd name="T15" fmla="*/ 2147483646 h 1221"/>
                <a:gd name="T16" fmla="*/ 2147483646 w 1161"/>
                <a:gd name="T17" fmla="*/ 2147483646 h 1221"/>
                <a:gd name="T18" fmla="*/ 2147483646 w 1161"/>
                <a:gd name="T19" fmla="*/ 2147483646 h 1221"/>
                <a:gd name="T20" fmla="*/ 2147483646 w 1161"/>
                <a:gd name="T21" fmla="*/ 2147483646 h 1221"/>
                <a:gd name="T22" fmla="*/ 2147483646 w 1161"/>
                <a:gd name="T23" fmla="*/ 2147483646 h 1221"/>
                <a:gd name="T24" fmla="*/ 2147483646 w 1161"/>
                <a:gd name="T25" fmla="*/ 2147483646 h 1221"/>
                <a:gd name="T26" fmla="*/ 2147483646 w 1161"/>
                <a:gd name="T27" fmla="*/ 2147483646 h 1221"/>
                <a:gd name="T28" fmla="*/ 2147483646 w 1161"/>
                <a:gd name="T29" fmla="*/ 2147483646 h 1221"/>
                <a:gd name="T30" fmla="*/ 2147483646 w 1161"/>
                <a:gd name="T31" fmla="*/ 2147483646 h 1221"/>
                <a:gd name="T32" fmla="*/ 2147483646 w 1161"/>
                <a:gd name="T33" fmla="*/ 2147483646 h 1221"/>
                <a:gd name="T34" fmla="*/ 2147483646 w 1161"/>
                <a:gd name="T35" fmla="*/ 0 h 12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61" h="1221" extrusionOk="0">
                  <a:moveTo>
                    <a:pt x="589" y="379"/>
                  </a:moveTo>
                  <a:cubicBezTo>
                    <a:pt x="714" y="379"/>
                    <a:pt x="821" y="486"/>
                    <a:pt x="821" y="610"/>
                  </a:cubicBezTo>
                  <a:cubicBezTo>
                    <a:pt x="821" y="753"/>
                    <a:pt x="714" y="860"/>
                    <a:pt x="589" y="860"/>
                  </a:cubicBezTo>
                  <a:cubicBezTo>
                    <a:pt x="447" y="860"/>
                    <a:pt x="340" y="753"/>
                    <a:pt x="340" y="610"/>
                  </a:cubicBezTo>
                  <a:cubicBezTo>
                    <a:pt x="340" y="486"/>
                    <a:pt x="447" y="379"/>
                    <a:pt x="589" y="379"/>
                  </a:cubicBezTo>
                  <a:close/>
                  <a:moveTo>
                    <a:pt x="984" y="0"/>
                  </a:moveTo>
                  <a:cubicBezTo>
                    <a:pt x="911" y="0"/>
                    <a:pt x="855" y="49"/>
                    <a:pt x="839" y="111"/>
                  </a:cubicBezTo>
                  <a:cubicBezTo>
                    <a:pt x="772" y="71"/>
                    <a:pt x="695" y="51"/>
                    <a:pt x="616" y="51"/>
                  </a:cubicBezTo>
                  <a:cubicBezTo>
                    <a:pt x="589" y="51"/>
                    <a:pt x="563" y="53"/>
                    <a:pt x="536" y="57"/>
                  </a:cubicBezTo>
                  <a:cubicBezTo>
                    <a:pt x="268" y="93"/>
                    <a:pt x="72" y="289"/>
                    <a:pt x="36" y="557"/>
                  </a:cubicBezTo>
                  <a:cubicBezTo>
                    <a:pt x="1" y="878"/>
                    <a:pt x="268" y="1164"/>
                    <a:pt x="589" y="1164"/>
                  </a:cubicBezTo>
                  <a:cubicBezTo>
                    <a:pt x="679" y="1164"/>
                    <a:pt x="768" y="1146"/>
                    <a:pt x="839" y="1110"/>
                  </a:cubicBezTo>
                  <a:cubicBezTo>
                    <a:pt x="855" y="1172"/>
                    <a:pt x="911" y="1221"/>
                    <a:pt x="984" y="1221"/>
                  </a:cubicBezTo>
                  <a:cubicBezTo>
                    <a:pt x="995" y="1221"/>
                    <a:pt x="1006" y="1219"/>
                    <a:pt x="1018" y="1217"/>
                  </a:cubicBezTo>
                  <a:cubicBezTo>
                    <a:pt x="1089" y="1217"/>
                    <a:pt x="1160" y="1146"/>
                    <a:pt x="1160" y="1057"/>
                  </a:cubicBezTo>
                  <a:lnTo>
                    <a:pt x="1160" y="164"/>
                  </a:lnTo>
                  <a:cubicBezTo>
                    <a:pt x="1160" y="75"/>
                    <a:pt x="1089" y="4"/>
                    <a:pt x="1018" y="4"/>
                  </a:cubicBezTo>
                  <a:cubicBezTo>
                    <a:pt x="1006" y="1"/>
                    <a:pt x="995" y="0"/>
                    <a:pt x="984" y="0"/>
                  </a:cubicBez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06" name="Google Shape;914;p32">
              <a:extLst>
                <a:ext uri="{FF2B5EF4-FFF2-40B4-BE49-F238E27FC236}">
                  <a16:creationId xmlns:a16="http://schemas.microsoft.com/office/drawing/2014/main" id="{71D4F153-4BBE-83E0-4DD9-0468556BF6C3}"/>
                </a:ext>
              </a:extLst>
            </p:cNvPr>
            <p:cNvSpPr>
              <a:spLocks/>
            </p:cNvSpPr>
            <p:nvPr/>
          </p:nvSpPr>
          <p:spPr bwMode="auto">
            <a:xfrm>
              <a:off x="5245200" y="4162825"/>
              <a:ext cx="30375" cy="41225"/>
            </a:xfrm>
            <a:custGeom>
              <a:avLst/>
              <a:gdLst>
                <a:gd name="T0" fmla="*/ 2147483646 w 1215"/>
                <a:gd name="T1" fmla="*/ 2147483646 h 1649"/>
                <a:gd name="T2" fmla="*/ 2147483646 w 1215"/>
                <a:gd name="T3" fmla="*/ 2147483646 h 1649"/>
                <a:gd name="T4" fmla="*/ 2147483646 w 1215"/>
                <a:gd name="T5" fmla="*/ 2147483646 h 1649"/>
                <a:gd name="T6" fmla="*/ 2147483646 w 1215"/>
                <a:gd name="T7" fmla="*/ 2147483646 h 1649"/>
                <a:gd name="T8" fmla="*/ 2147483646 w 1215"/>
                <a:gd name="T9" fmla="*/ 2147483646 h 1649"/>
                <a:gd name="T10" fmla="*/ 2147483646 w 1215"/>
                <a:gd name="T11" fmla="*/ 2147483646 h 1649"/>
                <a:gd name="T12" fmla="*/ 2147483646 w 1215"/>
                <a:gd name="T13" fmla="*/ 2147483646 h 1649"/>
                <a:gd name="T14" fmla="*/ 2147483646 w 1215"/>
                <a:gd name="T15" fmla="*/ 2147483646 h 1649"/>
                <a:gd name="T16" fmla="*/ 2147483646 w 1215"/>
                <a:gd name="T17" fmla="*/ 2147483646 h 1649"/>
                <a:gd name="T18" fmla="*/ 2147483646 w 1215"/>
                <a:gd name="T19" fmla="*/ 2147483646 h 1649"/>
                <a:gd name="T20" fmla="*/ 2147483646 w 1215"/>
                <a:gd name="T21" fmla="*/ 2147483646 h 1649"/>
                <a:gd name="T22" fmla="*/ 2147483646 w 1215"/>
                <a:gd name="T23" fmla="*/ 2147483646 h 1649"/>
                <a:gd name="T24" fmla="*/ 2147483646 w 1215"/>
                <a:gd name="T25" fmla="*/ 2147483646 h 1649"/>
                <a:gd name="T26" fmla="*/ 2147483646 w 1215"/>
                <a:gd name="T27" fmla="*/ 2147483646 h 1649"/>
                <a:gd name="T28" fmla="*/ 2147483646 w 1215"/>
                <a:gd name="T29" fmla="*/ 2147483646 h 1649"/>
                <a:gd name="T30" fmla="*/ 2147483646 w 1215"/>
                <a:gd name="T31" fmla="*/ 2147483646 h 1649"/>
                <a:gd name="T32" fmla="*/ 2147483646 w 1215"/>
                <a:gd name="T33" fmla="*/ 2147483646 h 1649"/>
                <a:gd name="T34" fmla="*/ 2147483646 w 1215"/>
                <a:gd name="T35" fmla="*/ 2147483646 h 164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15" h="1649" extrusionOk="0">
                  <a:moveTo>
                    <a:pt x="607" y="753"/>
                  </a:moveTo>
                  <a:cubicBezTo>
                    <a:pt x="768" y="753"/>
                    <a:pt x="911" y="878"/>
                    <a:pt x="911" y="1038"/>
                  </a:cubicBezTo>
                  <a:cubicBezTo>
                    <a:pt x="911" y="1199"/>
                    <a:pt x="768" y="1324"/>
                    <a:pt x="607" y="1324"/>
                  </a:cubicBezTo>
                  <a:cubicBezTo>
                    <a:pt x="465" y="1324"/>
                    <a:pt x="322" y="1199"/>
                    <a:pt x="322" y="1038"/>
                  </a:cubicBezTo>
                  <a:cubicBezTo>
                    <a:pt x="322" y="878"/>
                    <a:pt x="465" y="753"/>
                    <a:pt x="607" y="753"/>
                  </a:cubicBezTo>
                  <a:close/>
                  <a:moveTo>
                    <a:pt x="151" y="1"/>
                  </a:moveTo>
                  <a:cubicBezTo>
                    <a:pt x="72" y="1"/>
                    <a:pt x="1" y="66"/>
                    <a:pt x="1" y="146"/>
                  </a:cubicBezTo>
                  <a:lnTo>
                    <a:pt x="1" y="1484"/>
                  </a:lnTo>
                  <a:cubicBezTo>
                    <a:pt x="1" y="1556"/>
                    <a:pt x="54" y="1627"/>
                    <a:pt x="143" y="1645"/>
                  </a:cubicBezTo>
                  <a:cubicBezTo>
                    <a:pt x="153" y="1647"/>
                    <a:pt x="162" y="1648"/>
                    <a:pt x="171" y="1648"/>
                  </a:cubicBezTo>
                  <a:cubicBezTo>
                    <a:pt x="229" y="1648"/>
                    <a:pt x="273" y="1602"/>
                    <a:pt x="304" y="1556"/>
                  </a:cubicBezTo>
                  <a:cubicBezTo>
                    <a:pt x="393" y="1609"/>
                    <a:pt x="500" y="1645"/>
                    <a:pt x="607" y="1645"/>
                  </a:cubicBezTo>
                  <a:cubicBezTo>
                    <a:pt x="946" y="1645"/>
                    <a:pt x="1214" y="1377"/>
                    <a:pt x="1214" y="1038"/>
                  </a:cubicBezTo>
                  <a:cubicBezTo>
                    <a:pt x="1214" y="699"/>
                    <a:pt x="946" y="432"/>
                    <a:pt x="607" y="432"/>
                  </a:cubicBezTo>
                  <a:cubicBezTo>
                    <a:pt x="500" y="432"/>
                    <a:pt x="411" y="467"/>
                    <a:pt x="322" y="503"/>
                  </a:cubicBezTo>
                  <a:lnTo>
                    <a:pt x="322" y="164"/>
                  </a:lnTo>
                  <a:cubicBezTo>
                    <a:pt x="322" y="75"/>
                    <a:pt x="268" y="3"/>
                    <a:pt x="179" y="3"/>
                  </a:cubicBezTo>
                  <a:cubicBezTo>
                    <a:pt x="170" y="2"/>
                    <a:pt x="161" y="1"/>
                    <a:pt x="151" y="1"/>
                  </a:cubicBez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07" name="Google Shape;915;p32">
              <a:extLst>
                <a:ext uri="{FF2B5EF4-FFF2-40B4-BE49-F238E27FC236}">
                  <a16:creationId xmlns:a16="http://schemas.microsoft.com/office/drawing/2014/main" id="{D050613A-E05A-2AF6-A967-FDB8E91926FD}"/>
                </a:ext>
              </a:extLst>
            </p:cNvPr>
            <p:cNvSpPr>
              <a:spLocks/>
            </p:cNvSpPr>
            <p:nvPr/>
          </p:nvSpPr>
          <p:spPr bwMode="auto">
            <a:xfrm>
              <a:off x="5208175" y="4174425"/>
              <a:ext cx="29925" cy="29150"/>
            </a:xfrm>
            <a:custGeom>
              <a:avLst/>
              <a:gdLst>
                <a:gd name="T0" fmla="*/ 2147483646 w 1197"/>
                <a:gd name="T1" fmla="*/ 2147483646 h 1166"/>
                <a:gd name="T2" fmla="*/ 2147483646 w 1197"/>
                <a:gd name="T3" fmla="*/ 2147483646 h 1166"/>
                <a:gd name="T4" fmla="*/ 2147483646 w 1197"/>
                <a:gd name="T5" fmla="*/ 2147483646 h 1166"/>
                <a:gd name="T6" fmla="*/ 2147483646 w 1197"/>
                <a:gd name="T7" fmla="*/ 2147483646 h 1166"/>
                <a:gd name="T8" fmla="*/ 2147483646 w 1197"/>
                <a:gd name="T9" fmla="*/ 2147483646 h 1166"/>
                <a:gd name="T10" fmla="*/ 2147483646 w 1197"/>
                <a:gd name="T11" fmla="*/ 2147483646 h 1166"/>
                <a:gd name="T12" fmla="*/ 2147483646 w 1197"/>
                <a:gd name="T13" fmla="*/ 2147483646 h 1166"/>
                <a:gd name="T14" fmla="*/ 2147483646 w 1197"/>
                <a:gd name="T15" fmla="*/ 2147483646 h 1166"/>
                <a:gd name="T16" fmla="*/ 2147483646 w 1197"/>
                <a:gd name="T17" fmla="*/ 2147483646 h 1166"/>
                <a:gd name="T18" fmla="*/ 2147483646 w 1197"/>
                <a:gd name="T19" fmla="*/ 2147483646 h 1166"/>
                <a:gd name="T20" fmla="*/ 2147483646 w 1197"/>
                <a:gd name="T21" fmla="*/ 2147483646 h 1166"/>
                <a:gd name="T22" fmla="*/ 2147483646 w 1197"/>
                <a:gd name="T23" fmla="*/ 2147483646 h 1166"/>
                <a:gd name="T24" fmla="*/ 2147483646 w 1197"/>
                <a:gd name="T25" fmla="*/ 2147483646 h 1166"/>
                <a:gd name="T26" fmla="*/ 2147483646 w 1197"/>
                <a:gd name="T27" fmla="*/ 2147483646 h 1166"/>
                <a:gd name="T28" fmla="*/ 2147483646 w 1197"/>
                <a:gd name="T29" fmla="*/ 2147483646 h 1166"/>
                <a:gd name="T30" fmla="*/ 2147483646 w 1197"/>
                <a:gd name="T31" fmla="*/ 2147483646 h 1166"/>
                <a:gd name="T32" fmla="*/ 2147483646 w 1197"/>
                <a:gd name="T33" fmla="*/ 2147483646 h 1166"/>
                <a:gd name="T34" fmla="*/ 2147483646 w 1197"/>
                <a:gd name="T35" fmla="*/ 2147483646 h 1166"/>
                <a:gd name="T36" fmla="*/ 2147483646 w 1197"/>
                <a:gd name="T37" fmla="*/ 2147483646 h 116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97" h="1166" extrusionOk="0">
                  <a:moveTo>
                    <a:pt x="598" y="1"/>
                  </a:moveTo>
                  <a:cubicBezTo>
                    <a:pt x="519" y="1"/>
                    <a:pt x="447" y="68"/>
                    <a:pt x="447" y="164"/>
                  </a:cubicBezTo>
                  <a:lnTo>
                    <a:pt x="447" y="414"/>
                  </a:lnTo>
                  <a:lnTo>
                    <a:pt x="179" y="414"/>
                  </a:lnTo>
                  <a:cubicBezTo>
                    <a:pt x="108" y="414"/>
                    <a:pt x="36" y="485"/>
                    <a:pt x="19" y="556"/>
                  </a:cubicBezTo>
                  <a:cubicBezTo>
                    <a:pt x="1" y="664"/>
                    <a:pt x="90" y="735"/>
                    <a:pt x="179" y="735"/>
                  </a:cubicBezTo>
                  <a:lnTo>
                    <a:pt x="447" y="735"/>
                  </a:lnTo>
                  <a:lnTo>
                    <a:pt x="447" y="1003"/>
                  </a:lnTo>
                  <a:cubicBezTo>
                    <a:pt x="447" y="1092"/>
                    <a:pt x="518" y="1163"/>
                    <a:pt x="590" y="1163"/>
                  </a:cubicBezTo>
                  <a:cubicBezTo>
                    <a:pt x="599" y="1165"/>
                    <a:pt x="608" y="1166"/>
                    <a:pt x="617" y="1166"/>
                  </a:cubicBezTo>
                  <a:cubicBezTo>
                    <a:pt x="696" y="1166"/>
                    <a:pt x="768" y="1099"/>
                    <a:pt x="768" y="1003"/>
                  </a:cubicBezTo>
                  <a:lnTo>
                    <a:pt x="768" y="735"/>
                  </a:lnTo>
                  <a:lnTo>
                    <a:pt x="1036" y="735"/>
                  </a:lnTo>
                  <a:cubicBezTo>
                    <a:pt x="1125" y="735"/>
                    <a:pt x="1196" y="664"/>
                    <a:pt x="1196" y="556"/>
                  </a:cubicBezTo>
                  <a:cubicBezTo>
                    <a:pt x="1178" y="485"/>
                    <a:pt x="1107" y="414"/>
                    <a:pt x="1018" y="414"/>
                  </a:cubicBezTo>
                  <a:lnTo>
                    <a:pt x="768" y="414"/>
                  </a:lnTo>
                  <a:lnTo>
                    <a:pt x="768" y="164"/>
                  </a:lnTo>
                  <a:cubicBezTo>
                    <a:pt x="768" y="75"/>
                    <a:pt x="714" y="3"/>
                    <a:pt x="625" y="3"/>
                  </a:cubicBezTo>
                  <a:cubicBezTo>
                    <a:pt x="616" y="2"/>
                    <a:pt x="607" y="1"/>
                    <a:pt x="598" y="1"/>
                  </a:cubicBez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08" name="Google Shape;916;p32">
              <a:extLst>
                <a:ext uri="{FF2B5EF4-FFF2-40B4-BE49-F238E27FC236}">
                  <a16:creationId xmlns:a16="http://schemas.microsoft.com/office/drawing/2014/main" id="{D043FC05-3B61-5B15-C403-C40A11C1822A}"/>
                </a:ext>
              </a:extLst>
            </p:cNvPr>
            <p:cNvSpPr>
              <a:spLocks/>
            </p:cNvSpPr>
            <p:nvPr/>
          </p:nvSpPr>
          <p:spPr bwMode="auto">
            <a:xfrm>
              <a:off x="5113625" y="4091075"/>
              <a:ext cx="270325" cy="258750"/>
            </a:xfrm>
            <a:custGeom>
              <a:avLst/>
              <a:gdLst>
                <a:gd name="T0" fmla="*/ 2147483646 w 10813"/>
                <a:gd name="T1" fmla="*/ 2147483646 h 10350"/>
                <a:gd name="T2" fmla="*/ 2147483646 w 10813"/>
                <a:gd name="T3" fmla="*/ 2147483646 h 10350"/>
                <a:gd name="T4" fmla="*/ 2147483646 w 10813"/>
                <a:gd name="T5" fmla="*/ 2147483646 h 10350"/>
                <a:gd name="T6" fmla="*/ 2147483646 w 10813"/>
                <a:gd name="T7" fmla="*/ 2147483646 h 10350"/>
                <a:gd name="T8" fmla="*/ 2147483646 w 10813"/>
                <a:gd name="T9" fmla="*/ 2147483646 h 10350"/>
                <a:gd name="T10" fmla="*/ 2147483646 w 10813"/>
                <a:gd name="T11" fmla="*/ 2147483646 h 10350"/>
                <a:gd name="T12" fmla="*/ 2147483646 w 10813"/>
                <a:gd name="T13" fmla="*/ 2147483646 h 10350"/>
                <a:gd name="T14" fmla="*/ 2147483646 w 10813"/>
                <a:gd name="T15" fmla="*/ 2147483646 h 10350"/>
                <a:gd name="T16" fmla="*/ 2147483646 w 10813"/>
                <a:gd name="T17" fmla="*/ 2147483646 h 10350"/>
                <a:gd name="T18" fmla="*/ 2147483646 w 10813"/>
                <a:gd name="T19" fmla="*/ 2147483646 h 10350"/>
                <a:gd name="T20" fmla="*/ 2147483646 w 10813"/>
                <a:gd name="T21" fmla="*/ 2147483646 h 10350"/>
                <a:gd name="T22" fmla="*/ 2147483646 w 10813"/>
                <a:gd name="T23" fmla="*/ 2147483646 h 10350"/>
                <a:gd name="T24" fmla="*/ 0 w 10813"/>
                <a:gd name="T25" fmla="*/ 2147483646 h 10350"/>
                <a:gd name="T26" fmla="*/ 2147483646 w 10813"/>
                <a:gd name="T27" fmla="*/ 2147483646 h 10350"/>
                <a:gd name="T28" fmla="*/ 2147483646 w 10813"/>
                <a:gd name="T29" fmla="*/ 2147483646 h 10350"/>
                <a:gd name="T30" fmla="*/ 2147483646 w 10813"/>
                <a:gd name="T31" fmla="*/ 2147483646 h 10350"/>
                <a:gd name="T32" fmla="*/ 2147483646 w 10813"/>
                <a:gd name="T33" fmla="*/ 2147483646 h 10350"/>
                <a:gd name="T34" fmla="*/ 2147483646 w 10813"/>
                <a:gd name="T35" fmla="*/ 2147483646 h 10350"/>
                <a:gd name="T36" fmla="*/ 2147483646 w 10813"/>
                <a:gd name="T37" fmla="*/ 2147483646 h 10350"/>
                <a:gd name="T38" fmla="*/ 2147483646 w 10813"/>
                <a:gd name="T39" fmla="*/ 2147483646 h 10350"/>
                <a:gd name="T40" fmla="*/ 2147483646 w 10813"/>
                <a:gd name="T41" fmla="*/ 2147483646 h 10350"/>
                <a:gd name="T42" fmla="*/ 2147483646 w 10813"/>
                <a:gd name="T43" fmla="*/ 2147483646 h 10350"/>
                <a:gd name="T44" fmla="*/ 2147483646 w 10813"/>
                <a:gd name="T45" fmla="*/ 2147483646 h 10350"/>
                <a:gd name="T46" fmla="*/ 2147483646 w 10813"/>
                <a:gd name="T47" fmla="*/ 2147483646 h 10350"/>
                <a:gd name="T48" fmla="*/ 2147483646 w 10813"/>
                <a:gd name="T49" fmla="*/ 2147483646 h 10350"/>
                <a:gd name="T50" fmla="*/ 2147483646 w 10813"/>
                <a:gd name="T51" fmla="*/ 2147483646 h 10350"/>
                <a:gd name="T52" fmla="*/ 2147483646 w 10813"/>
                <a:gd name="T53" fmla="*/ 2147483646 h 10350"/>
                <a:gd name="T54" fmla="*/ 2147483646 w 10813"/>
                <a:gd name="T55" fmla="*/ 2147483646 h 10350"/>
                <a:gd name="T56" fmla="*/ 2147483646 w 10813"/>
                <a:gd name="T57" fmla="*/ 2147483646 h 10350"/>
                <a:gd name="T58" fmla="*/ 2147483646 w 10813"/>
                <a:gd name="T59" fmla="*/ 2147483646 h 10350"/>
                <a:gd name="T60" fmla="*/ 2147483646 w 10813"/>
                <a:gd name="T61" fmla="*/ 2147483646 h 10350"/>
                <a:gd name="T62" fmla="*/ 2147483646 w 10813"/>
                <a:gd name="T63" fmla="*/ 2147483646 h 10350"/>
                <a:gd name="T64" fmla="*/ 2147483646 w 10813"/>
                <a:gd name="T65" fmla="*/ 2147483646 h 10350"/>
                <a:gd name="T66" fmla="*/ 2147483646 w 10813"/>
                <a:gd name="T67" fmla="*/ 2147483646 h 10350"/>
                <a:gd name="T68" fmla="*/ 2147483646 w 10813"/>
                <a:gd name="T69" fmla="*/ 2147483646 h 10350"/>
                <a:gd name="T70" fmla="*/ 2147483646 w 10813"/>
                <a:gd name="T71" fmla="*/ 2147483646 h 10350"/>
                <a:gd name="T72" fmla="*/ 2147483646 w 10813"/>
                <a:gd name="T73" fmla="*/ 2147483646 h 10350"/>
                <a:gd name="T74" fmla="*/ 2147483646 w 10813"/>
                <a:gd name="T75" fmla="*/ 2147483646 h 10350"/>
                <a:gd name="T76" fmla="*/ 2147483646 w 10813"/>
                <a:gd name="T77" fmla="*/ 2147483646 h 10350"/>
                <a:gd name="T78" fmla="*/ 2147483646 w 10813"/>
                <a:gd name="T79" fmla="*/ 2147483646 h 10350"/>
                <a:gd name="T80" fmla="*/ 2147483646 w 10813"/>
                <a:gd name="T81" fmla="*/ 2147483646 h 10350"/>
                <a:gd name="T82" fmla="*/ 2147483646 w 10813"/>
                <a:gd name="T83" fmla="*/ 2147483646 h 10350"/>
                <a:gd name="T84" fmla="*/ 2147483646 w 10813"/>
                <a:gd name="T85" fmla="*/ 2147483646 h 103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813" h="10350" extrusionOk="0">
                  <a:moveTo>
                    <a:pt x="9956" y="3480"/>
                  </a:moveTo>
                  <a:cubicBezTo>
                    <a:pt x="9992" y="3480"/>
                    <a:pt x="10028" y="3498"/>
                    <a:pt x="10063" y="3516"/>
                  </a:cubicBezTo>
                  <a:lnTo>
                    <a:pt x="10474" y="3926"/>
                  </a:lnTo>
                  <a:cubicBezTo>
                    <a:pt x="10492" y="3944"/>
                    <a:pt x="10509" y="3980"/>
                    <a:pt x="10509" y="4033"/>
                  </a:cubicBezTo>
                  <a:cubicBezTo>
                    <a:pt x="10509" y="4069"/>
                    <a:pt x="10492" y="4105"/>
                    <a:pt x="10474" y="4122"/>
                  </a:cubicBezTo>
                  <a:lnTo>
                    <a:pt x="10224" y="4372"/>
                  </a:lnTo>
                  <a:lnTo>
                    <a:pt x="9617" y="3766"/>
                  </a:lnTo>
                  <a:lnTo>
                    <a:pt x="9867" y="3516"/>
                  </a:lnTo>
                  <a:cubicBezTo>
                    <a:pt x="9885" y="3498"/>
                    <a:pt x="9921" y="3480"/>
                    <a:pt x="9956" y="3480"/>
                  </a:cubicBezTo>
                  <a:close/>
                  <a:moveTo>
                    <a:pt x="9403" y="3980"/>
                  </a:moveTo>
                  <a:lnTo>
                    <a:pt x="10010" y="4586"/>
                  </a:lnTo>
                  <a:lnTo>
                    <a:pt x="6727" y="7852"/>
                  </a:lnTo>
                  <a:cubicBezTo>
                    <a:pt x="6673" y="7727"/>
                    <a:pt x="6584" y="7602"/>
                    <a:pt x="6477" y="7513"/>
                  </a:cubicBezTo>
                  <a:cubicBezTo>
                    <a:pt x="6370" y="7405"/>
                    <a:pt x="6263" y="7316"/>
                    <a:pt x="6120" y="7263"/>
                  </a:cubicBezTo>
                  <a:lnTo>
                    <a:pt x="9403" y="3980"/>
                  </a:lnTo>
                  <a:close/>
                  <a:moveTo>
                    <a:pt x="5942" y="7513"/>
                  </a:moveTo>
                  <a:cubicBezTo>
                    <a:pt x="6067" y="7566"/>
                    <a:pt x="6174" y="7637"/>
                    <a:pt x="6263" y="7727"/>
                  </a:cubicBezTo>
                  <a:cubicBezTo>
                    <a:pt x="6352" y="7816"/>
                    <a:pt x="6423" y="7923"/>
                    <a:pt x="6459" y="8048"/>
                  </a:cubicBezTo>
                  <a:lnTo>
                    <a:pt x="5728" y="8262"/>
                  </a:lnTo>
                  <a:lnTo>
                    <a:pt x="5942" y="7513"/>
                  </a:lnTo>
                  <a:close/>
                  <a:moveTo>
                    <a:pt x="7690" y="8851"/>
                  </a:moveTo>
                  <a:lnTo>
                    <a:pt x="6727" y="9796"/>
                  </a:lnTo>
                  <a:lnTo>
                    <a:pt x="6727" y="8851"/>
                  </a:lnTo>
                  <a:lnTo>
                    <a:pt x="7690" y="8851"/>
                  </a:lnTo>
                  <a:close/>
                  <a:moveTo>
                    <a:pt x="179" y="1"/>
                  </a:moveTo>
                  <a:cubicBezTo>
                    <a:pt x="89" y="1"/>
                    <a:pt x="0" y="72"/>
                    <a:pt x="0" y="161"/>
                  </a:cubicBezTo>
                  <a:lnTo>
                    <a:pt x="0" y="9083"/>
                  </a:lnTo>
                  <a:cubicBezTo>
                    <a:pt x="0" y="9297"/>
                    <a:pt x="179" y="9457"/>
                    <a:pt x="375" y="9457"/>
                  </a:cubicBezTo>
                  <a:lnTo>
                    <a:pt x="981" y="9457"/>
                  </a:lnTo>
                  <a:lnTo>
                    <a:pt x="981" y="9975"/>
                  </a:lnTo>
                  <a:cubicBezTo>
                    <a:pt x="981" y="10189"/>
                    <a:pt x="1142" y="10350"/>
                    <a:pt x="1338" y="10350"/>
                  </a:cubicBezTo>
                  <a:lnTo>
                    <a:pt x="6566" y="10350"/>
                  </a:lnTo>
                  <a:cubicBezTo>
                    <a:pt x="6602" y="10350"/>
                    <a:pt x="6638" y="10332"/>
                    <a:pt x="6673" y="10296"/>
                  </a:cubicBezTo>
                  <a:lnTo>
                    <a:pt x="8172" y="8797"/>
                  </a:lnTo>
                  <a:cubicBezTo>
                    <a:pt x="8190" y="8779"/>
                    <a:pt x="8226" y="8744"/>
                    <a:pt x="8226" y="8690"/>
                  </a:cubicBezTo>
                  <a:lnTo>
                    <a:pt x="8226" y="6817"/>
                  </a:lnTo>
                  <a:lnTo>
                    <a:pt x="10688" y="4354"/>
                  </a:lnTo>
                  <a:cubicBezTo>
                    <a:pt x="10777" y="4265"/>
                    <a:pt x="10813" y="4158"/>
                    <a:pt x="10813" y="4033"/>
                  </a:cubicBezTo>
                  <a:cubicBezTo>
                    <a:pt x="10813" y="3908"/>
                    <a:pt x="10777" y="3801"/>
                    <a:pt x="10688" y="3712"/>
                  </a:cubicBezTo>
                  <a:lnTo>
                    <a:pt x="10278" y="3302"/>
                  </a:lnTo>
                  <a:cubicBezTo>
                    <a:pt x="10188" y="3212"/>
                    <a:pt x="10081" y="3177"/>
                    <a:pt x="9956" y="3177"/>
                  </a:cubicBezTo>
                  <a:cubicBezTo>
                    <a:pt x="9831" y="3177"/>
                    <a:pt x="9724" y="3212"/>
                    <a:pt x="9635" y="3302"/>
                  </a:cubicBezTo>
                  <a:lnTo>
                    <a:pt x="5728" y="7209"/>
                  </a:lnTo>
                  <a:cubicBezTo>
                    <a:pt x="5710" y="7227"/>
                    <a:pt x="5692" y="7245"/>
                    <a:pt x="5674" y="7281"/>
                  </a:cubicBezTo>
                  <a:lnTo>
                    <a:pt x="5317" y="8458"/>
                  </a:lnTo>
                  <a:cubicBezTo>
                    <a:pt x="5299" y="8512"/>
                    <a:pt x="5317" y="8583"/>
                    <a:pt x="5371" y="8619"/>
                  </a:cubicBezTo>
                  <a:cubicBezTo>
                    <a:pt x="5397" y="8645"/>
                    <a:pt x="5413" y="8661"/>
                    <a:pt x="5455" y="8661"/>
                  </a:cubicBezTo>
                  <a:cubicBezTo>
                    <a:pt x="5471" y="8661"/>
                    <a:pt x="5490" y="8659"/>
                    <a:pt x="5514" y="8654"/>
                  </a:cubicBezTo>
                  <a:cubicBezTo>
                    <a:pt x="5514" y="8654"/>
                    <a:pt x="6727" y="8315"/>
                    <a:pt x="6780" y="8262"/>
                  </a:cubicBezTo>
                  <a:lnTo>
                    <a:pt x="7904" y="7120"/>
                  </a:lnTo>
                  <a:lnTo>
                    <a:pt x="7904" y="8530"/>
                  </a:lnTo>
                  <a:lnTo>
                    <a:pt x="6584" y="8530"/>
                  </a:lnTo>
                  <a:cubicBezTo>
                    <a:pt x="6495" y="8530"/>
                    <a:pt x="6423" y="8601"/>
                    <a:pt x="6423" y="8690"/>
                  </a:cubicBezTo>
                  <a:lnTo>
                    <a:pt x="6423" y="10028"/>
                  </a:lnTo>
                  <a:lnTo>
                    <a:pt x="1338" y="10028"/>
                  </a:lnTo>
                  <a:cubicBezTo>
                    <a:pt x="1321" y="10028"/>
                    <a:pt x="1303" y="10010"/>
                    <a:pt x="1303" y="9975"/>
                  </a:cubicBezTo>
                  <a:lnTo>
                    <a:pt x="1303" y="1250"/>
                  </a:lnTo>
                  <a:cubicBezTo>
                    <a:pt x="1303" y="1214"/>
                    <a:pt x="1321" y="1196"/>
                    <a:pt x="1338" y="1196"/>
                  </a:cubicBezTo>
                  <a:lnTo>
                    <a:pt x="7851" y="1196"/>
                  </a:lnTo>
                  <a:cubicBezTo>
                    <a:pt x="7887" y="1196"/>
                    <a:pt x="7904" y="1214"/>
                    <a:pt x="7904" y="1250"/>
                  </a:cubicBezTo>
                  <a:lnTo>
                    <a:pt x="7904" y="4176"/>
                  </a:lnTo>
                  <a:cubicBezTo>
                    <a:pt x="7904" y="4265"/>
                    <a:pt x="7958" y="4337"/>
                    <a:pt x="8047" y="4337"/>
                  </a:cubicBezTo>
                  <a:cubicBezTo>
                    <a:pt x="8056" y="4338"/>
                    <a:pt x="8066" y="4339"/>
                    <a:pt x="8075" y="4339"/>
                  </a:cubicBezTo>
                  <a:cubicBezTo>
                    <a:pt x="8154" y="4339"/>
                    <a:pt x="8226" y="4274"/>
                    <a:pt x="8226" y="4194"/>
                  </a:cubicBezTo>
                  <a:lnTo>
                    <a:pt x="8226" y="1250"/>
                  </a:lnTo>
                  <a:cubicBezTo>
                    <a:pt x="8226" y="1054"/>
                    <a:pt x="8065" y="875"/>
                    <a:pt x="7851" y="875"/>
                  </a:cubicBezTo>
                  <a:lnTo>
                    <a:pt x="7262" y="875"/>
                  </a:lnTo>
                  <a:lnTo>
                    <a:pt x="7262" y="161"/>
                  </a:lnTo>
                  <a:cubicBezTo>
                    <a:pt x="7262" y="72"/>
                    <a:pt x="7173" y="1"/>
                    <a:pt x="7084" y="1"/>
                  </a:cubicBezTo>
                  <a:lnTo>
                    <a:pt x="1570" y="1"/>
                  </a:lnTo>
                  <a:cubicBezTo>
                    <a:pt x="1552" y="1"/>
                    <a:pt x="1535" y="1"/>
                    <a:pt x="1517" y="19"/>
                  </a:cubicBezTo>
                  <a:cubicBezTo>
                    <a:pt x="1392" y="161"/>
                    <a:pt x="1499" y="304"/>
                    <a:pt x="1624" y="304"/>
                  </a:cubicBezTo>
                  <a:lnTo>
                    <a:pt x="6905" y="304"/>
                  </a:lnTo>
                  <a:cubicBezTo>
                    <a:pt x="6941" y="304"/>
                    <a:pt x="6959" y="340"/>
                    <a:pt x="6959" y="358"/>
                  </a:cubicBezTo>
                  <a:lnTo>
                    <a:pt x="6959" y="875"/>
                  </a:lnTo>
                  <a:lnTo>
                    <a:pt x="1338" y="875"/>
                  </a:lnTo>
                  <a:cubicBezTo>
                    <a:pt x="1142" y="875"/>
                    <a:pt x="981" y="1054"/>
                    <a:pt x="981" y="1250"/>
                  </a:cubicBezTo>
                  <a:lnTo>
                    <a:pt x="981" y="9136"/>
                  </a:lnTo>
                  <a:lnTo>
                    <a:pt x="375" y="9136"/>
                  </a:lnTo>
                  <a:cubicBezTo>
                    <a:pt x="339" y="9136"/>
                    <a:pt x="321" y="9118"/>
                    <a:pt x="321" y="9083"/>
                  </a:cubicBezTo>
                  <a:lnTo>
                    <a:pt x="321" y="340"/>
                  </a:lnTo>
                  <a:cubicBezTo>
                    <a:pt x="321" y="322"/>
                    <a:pt x="339" y="304"/>
                    <a:pt x="339" y="304"/>
                  </a:cubicBezTo>
                  <a:lnTo>
                    <a:pt x="910" y="304"/>
                  </a:lnTo>
                  <a:cubicBezTo>
                    <a:pt x="928" y="304"/>
                    <a:pt x="946" y="304"/>
                    <a:pt x="964" y="286"/>
                  </a:cubicBezTo>
                  <a:cubicBezTo>
                    <a:pt x="1089" y="144"/>
                    <a:pt x="999" y="1"/>
                    <a:pt x="874" y="1"/>
                  </a:cubicBezTo>
                  <a:lnTo>
                    <a:pt x="179" y="1"/>
                  </a:ln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09" name="Google Shape;917;p32">
              <a:extLst>
                <a:ext uri="{FF2B5EF4-FFF2-40B4-BE49-F238E27FC236}">
                  <a16:creationId xmlns:a16="http://schemas.microsoft.com/office/drawing/2014/main" id="{46C981E9-7E5B-4A19-A0B4-E5ECF36E8A7B}"/>
                </a:ext>
              </a:extLst>
            </p:cNvPr>
            <p:cNvSpPr>
              <a:spLocks/>
            </p:cNvSpPr>
            <p:nvPr/>
          </p:nvSpPr>
          <p:spPr bwMode="auto">
            <a:xfrm>
              <a:off x="5314800" y="4207850"/>
              <a:ext cx="32125" cy="31350"/>
            </a:xfrm>
            <a:custGeom>
              <a:avLst/>
              <a:gdLst>
                <a:gd name="T0" fmla="*/ 2147483646 w 1285"/>
                <a:gd name="T1" fmla="*/ 0 h 1254"/>
                <a:gd name="T2" fmla="*/ 2147483646 w 1285"/>
                <a:gd name="T3" fmla="*/ 2147483646 h 1254"/>
                <a:gd name="T4" fmla="*/ 2147483646 w 1285"/>
                <a:gd name="T5" fmla="*/ 2147483646 h 1254"/>
                <a:gd name="T6" fmla="*/ 2147483646 w 1285"/>
                <a:gd name="T7" fmla="*/ 2147483646 h 1254"/>
                <a:gd name="T8" fmla="*/ 2147483646 w 1285"/>
                <a:gd name="T9" fmla="*/ 2147483646 h 1254"/>
                <a:gd name="T10" fmla="*/ 2147483646 w 1285"/>
                <a:gd name="T11" fmla="*/ 2147483646 h 1254"/>
                <a:gd name="T12" fmla="*/ 2147483646 w 1285"/>
                <a:gd name="T13" fmla="*/ 2147483646 h 1254"/>
                <a:gd name="T14" fmla="*/ 2147483646 w 1285"/>
                <a:gd name="T15" fmla="*/ 2147483646 h 1254"/>
                <a:gd name="T16" fmla="*/ 2147483646 w 1285"/>
                <a:gd name="T17" fmla="*/ 0 h 12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85" h="1254" extrusionOk="0">
                  <a:moveTo>
                    <a:pt x="1106" y="0"/>
                  </a:moveTo>
                  <a:cubicBezTo>
                    <a:pt x="1066" y="0"/>
                    <a:pt x="1026" y="13"/>
                    <a:pt x="999" y="40"/>
                  </a:cubicBezTo>
                  <a:lnTo>
                    <a:pt x="54" y="986"/>
                  </a:lnTo>
                  <a:cubicBezTo>
                    <a:pt x="0" y="1039"/>
                    <a:pt x="0" y="1146"/>
                    <a:pt x="54" y="1200"/>
                  </a:cubicBezTo>
                  <a:cubicBezTo>
                    <a:pt x="89" y="1236"/>
                    <a:pt x="125" y="1254"/>
                    <a:pt x="179" y="1254"/>
                  </a:cubicBezTo>
                  <a:cubicBezTo>
                    <a:pt x="214" y="1254"/>
                    <a:pt x="250" y="1236"/>
                    <a:pt x="286" y="1200"/>
                  </a:cubicBezTo>
                  <a:lnTo>
                    <a:pt x="1213" y="272"/>
                  </a:lnTo>
                  <a:cubicBezTo>
                    <a:pt x="1285" y="201"/>
                    <a:pt x="1285" y="112"/>
                    <a:pt x="1213" y="40"/>
                  </a:cubicBezTo>
                  <a:cubicBezTo>
                    <a:pt x="1187" y="13"/>
                    <a:pt x="1147" y="0"/>
                    <a:pt x="1106" y="0"/>
                  </a:cubicBez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10" name="Google Shape;918;p32">
              <a:extLst>
                <a:ext uri="{FF2B5EF4-FFF2-40B4-BE49-F238E27FC236}">
                  <a16:creationId xmlns:a16="http://schemas.microsoft.com/office/drawing/2014/main" id="{BDE0C661-1379-592E-3382-2A82F4D32773}"/>
                </a:ext>
              </a:extLst>
            </p:cNvPr>
            <p:cNvSpPr>
              <a:spLocks/>
            </p:cNvSpPr>
            <p:nvPr/>
          </p:nvSpPr>
          <p:spPr bwMode="auto">
            <a:xfrm>
              <a:off x="5205050" y="4131225"/>
              <a:ext cx="48200" cy="7600"/>
            </a:xfrm>
            <a:custGeom>
              <a:avLst/>
              <a:gdLst>
                <a:gd name="T0" fmla="*/ 2147483646 w 1928"/>
                <a:gd name="T1" fmla="*/ 2147483646 h 304"/>
                <a:gd name="T2" fmla="*/ 2147483646 w 1928"/>
                <a:gd name="T3" fmla="*/ 2147483646 h 304"/>
                <a:gd name="T4" fmla="*/ 2147483646 w 1928"/>
                <a:gd name="T5" fmla="*/ 2147483646 h 304"/>
                <a:gd name="T6" fmla="*/ 2147483646 w 1928"/>
                <a:gd name="T7" fmla="*/ 2147483646 h 304"/>
                <a:gd name="T8" fmla="*/ 2147483646 w 1928"/>
                <a:gd name="T9" fmla="*/ 2147483646 h 304"/>
                <a:gd name="T10" fmla="*/ 2147483646 w 1928"/>
                <a:gd name="T11" fmla="*/ 2147483646 h 304"/>
                <a:gd name="T12" fmla="*/ 2147483646 w 1928"/>
                <a:gd name="T13" fmla="*/ 2147483646 h 3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8" h="304" extrusionOk="0">
                  <a:moveTo>
                    <a:pt x="179" y="1"/>
                  </a:moveTo>
                  <a:cubicBezTo>
                    <a:pt x="90" y="1"/>
                    <a:pt x="19" y="54"/>
                    <a:pt x="19" y="126"/>
                  </a:cubicBezTo>
                  <a:cubicBezTo>
                    <a:pt x="1" y="233"/>
                    <a:pt x="72" y="304"/>
                    <a:pt x="161" y="304"/>
                  </a:cubicBezTo>
                  <a:lnTo>
                    <a:pt x="1767" y="304"/>
                  </a:lnTo>
                  <a:cubicBezTo>
                    <a:pt x="1857" y="304"/>
                    <a:pt x="1928" y="233"/>
                    <a:pt x="1910" y="126"/>
                  </a:cubicBezTo>
                  <a:cubicBezTo>
                    <a:pt x="1910" y="54"/>
                    <a:pt x="1839" y="1"/>
                    <a:pt x="1749" y="1"/>
                  </a:cubicBezTo>
                  <a:lnTo>
                    <a:pt x="179" y="1"/>
                  </a:ln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11" name="Google Shape;919;p32">
              <a:extLst>
                <a:ext uri="{FF2B5EF4-FFF2-40B4-BE49-F238E27FC236}">
                  <a16:creationId xmlns:a16="http://schemas.microsoft.com/office/drawing/2014/main" id="{C36E3CF3-437B-A92B-DDFD-BAAA7CFAD671}"/>
                </a:ext>
              </a:extLst>
            </p:cNvPr>
            <p:cNvSpPr>
              <a:spLocks/>
            </p:cNvSpPr>
            <p:nvPr/>
          </p:nvSpPr>
          <p:spPr bwMode="auto">
            <a:xfrm>
              <a:off x="5155100" y="4149075"/>
              <a:ext cx="148125" cy="8050"/>
            </a:xfrm>
            <a:custGeom>
              <a:avLst/>
              <a:gdLst>
                <a:gd name="T0" fmla="*/ 2147483646 w 5925"/>
                <a:gd name="T1" fmla="*/ 0 h 322"/>
                <a:gd name="T2" fmla="*/ 2147483646 w 5925"/>
                <a:gd name="T3" fmla="*/ 2147483646 h 322"/>
                <a:gd name="T4" fmla="*/ 2147483646 w 5925"/>
                <a:gd name="T5" fmla="*/ 2147483646 h 322"/>
                <a:gd name="T6" fmla="*/ 2147483646 w 5925"/>
                <a:gd name="T7" fmla="*/ 2147483646 h 322"/>
                <a:gd name="T8" fmla="*/ 2147483646 w 5925"/>
                <a:gd name="T9" fmla="*/ 2147483646 h 322"/>
                <a:gd name="T10" fmla="*/ 2147483646 w 5925"/>
                <a:gd name="T11" fmla="*/ 0 h 322"/>
                <a:gd name="T12" fmla="*/ 2147483646 w 5925"/>
                <a:gd name="T13" fmla="*/ 0 h 3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925" h="322" extrusionOk="0">
                  <a:moveTo>
                    <a:pt x="179" y="0"/>
                  </a:moveTo>
                  <a:cubicBezTo>
                    <a:pt x="90" y="0"/>
                    <a:pt x="18" y="54"/>
                    <a:pt x="18" y="143"/>
                  </a:cubicBezTo>
                  <a:cubicBezTo>
                    <a:pt x="1" y="232"/>
                    <a:pt x="72" y="321"/>
                    <a:pt x="161" y="321"/>
                  </a:cubicBezTo>
                  <a:lnTo>
                    <a:pt x="5764" y="321"/>
                  </a:lnTo>
                  <a:cubicBezTo>
                    <a:pt x="5853" y="321"/>
                    <a:pt x="5924" y="232"/>
                    <a:pt x="5906" y="143"/>
                  </a:cubicBezTo>
                  <a:cubicBezTo>
                    <a:pt x="5906" y="54"/>
                    <a:pt x="5835" y="0"/>
                    <a:pt x="5746" y="0"/>
                  </a:cubicBezTo>
                  <a:lnTo>
                    <a:pt x="179" y="0"/>
                  </a:ln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12" name="Google Shape;920;p32">
              <a:extLst>
                <a:ext uri="{FF2B5EF4-FFF2-40B4-BE49-F238E27FC236}">
                  <a16:creationId xmlns:a16="http://schemas.microsoft.com/office/drawing/2014/main" id="{EFE9FA2B-AB4C-259A-ED83-E144510AB1DF}"/>
                </a:ext>
              </a:extLst>
            </p:cNvPr>
            <p:cNvSpPr>
              <a:spLocks/>
            </p:cNvSpPr>
            <p:nvPr/>
          </p:nvSpPr>
          <p:spPr bwMode="auto">
            <a:xfrm>
              <a:off x="5155100" y="4184750"/>
              <a:ext cx="8050" cy="7625"/>
            </a:xfrm>
            <a:custGeom>
              <a:avLst/>
              <a:gdLst>
                <a:gd name="T0" fmla="*/ 2147483646 w 322"/>
                <a:gd name="T1" fmla="*/ 2147483646 h 305"/>
                <a:gd name="T2" fmla="*/ 2147483646 w 322"/>
                <a:gd name="T3" fmla="*/ 2147483646 h 305"/>
                <a:gd name="T4" fmla="*/ 2147483646 w 322"/>
                <a:gd name="T5" fmla="*/ 2147483646 h 305"/>
                <a:gd name="T6" fmla="*/ 2147483646 w 322"/>
                <a:gd name="T7" fmla="*/ 2147483646 h 305"/>
                <a:gd name="T8" fmla="*/ 2147483646 w 322"/>
                <a:gd name="T9" fmla="*/ 2147483646 h 3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2" h="305" extrusionOk="0">
                  <a:moveTo>
                    <a:pt x="161" y="1"/>
                  </a:moveTo>
                  <a:cubicBezTo>
                    <a:pt x="72" y="1"/>
                    <a:pt x="1" y="72"/>
                    <a:pt x="1" y="161"/>
                  </a:cubicBezTo>
                  <a:cubicBezTo>
                    <a:pt x="1" y="233"/>
                    <a:pt x="72" y="304"/>
                    <a:pt x="161" y="304"/>
                  </a:cubicBezTo>
                  <a:cubicBezTo>
                    <a:pt x="250" y="304"/>
                    <a:pt x="322" y="233"/>
                    <a:pt x="322" y="161"/>
                  </a:cubicBezTo>
                  <a:cubicBezTo>
                    <a:pt x="322" y="72"/>
                    <a:pt x="250" y="1"/>
                    <a:pt x="161" y="1"/>
                  </a:cubicBez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13" name="Google Shape;921;p32">
              <a:extLst>
                <a:ext uri="{FF2B5EF4-FFF2-40B4-BE49-F238E27FC236}">
                  <a16:creationId xmlns:a16="http://schemas.microsoft.com/office/drawing/2014/main" id="{0255A4D1-4E6A-EDDB-C5B3-D78FE9B8B42A}"/>
                </a:ext>
              </a:extLst>
            </p:cNvPr>
            <p:cNvSpPr>
              <a:spLocks/>
            </p:cNvSpPr>
            <p:nvPr/>
          </p:nvSpPr>
          <p:spPr bwMode="auto">
            <a:xfrm>
              <a:off x="5171600" y="4223025"/>
              <a:ext cx="29025" cy="30525"/>
            </a:xfrm>
            <a:custGeom>
              <a:avLst/>
              <a:gdLst>
                <a:gd name="T0" fmla="*/ 2147483646 w 1161"/>
                <a:gd name="T1" fmla="*/ 2147483646 h 1221"/>
                <a:gd name="T2" fmla="*/ 2147483646 w 1161"/>
                <a:gd name="T3" fmla="*/ 2147483646 h 1221"/>
                <a:gd name="T4" fmla="*/ 2147483646 w 1161"/>
                <a:gd name="T5" fmla="*/ 2147483646 h 1221"/>
                <a:gd name="T6" fmla="*/ 2147483646 w 1161"/>
                <a:gd name="T7" fmla="*/ 2147483646 h 1221"/>
                <a:gd name="T8" fmla="*/ 2147483646 w 1161"/>
                <a:gd name="T9" fmla="*/ 2147483646 h 1221"/>
                <a:gd name="T10" fmla="*/ 2147483646 w 1161"/>
                <a:gd name="T11" fmla="*/ 2147483646 h 1221"/>
                <a:gd name="T12" fmla="*/ 2147483646 w 1161"/>
                <a:gd name="T13" fmla="*/ 2147483646 h 1221"/>
                <a:gd name="T14" fmla="*/ 2147483646 w 1161"/>
                <a:gd name="T15" fmla="*/ 2147483646 h 1221"/>
                <a:gd name="T16" fmla="*/ 2147483646 w 1161"/>
                <a:gd name="T17" fmla="*/ 2147483646 h 1221"/>
                <a:gd name="T18" fmla="*/ 2147483646 w 1161"/>
                <a:gd name="T19" fmla="*/ 2147483646 h 1221"/>
                <a:gd name="T20" fmla="*/ 2147483646 w 1161"/>
                <a:gd name="T21" fmla="*/ 2147483646 h 1221"/>
                <a:gd name="T22" fmla="*/ 2147483646 w 1161"/>
                <a:gd name="T23" fmla="*/ 2147483646 h 1221"/>
                <a:gd name="T24" fmla="*/ 2147483646 w 1161"/>
                <a:gd name="T25" fmla="*/ 2147483646 h 1221"/>
                <a:gd name="T26" fmla="*/ 2147483646 w 1161"/>
                <a:gd name="T27" fmla="*/ 2147483646 h 1221"/>
                <a:gd name="T28" fmla="*/ 2147483646 w 1161"/>
                <a:gd name="T29" fmla="*/ 2147483646 h 1221"/>
                <a:gd name="T30" fmla="*/ 2147483646 w 1161"/>
                <a:gd name="T31" fmla="*/ 2147483646 h 1221"/>
                <a:gd name="T32" fmla="*/ 2147483646 w 1161"/>
                <a:gd name="T33" fmla="*/ 2147483646 h 1221"/>
                <a:gd name="T34" fmla="*/ 2147483646 w 1161"/>
                <a:gd name="T35" fmla="*/ 2147483646 h 12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61" h="1221" extrusionOk="0">
                  <a:moveTo>
                    <a:pt x="589" y="361"/>
                  </a:moveTo>
                  <a:cubicBezTo>
                    <a:pt x="714" y="361"/>
                    <a:pt x="821" y="468"/>
                    <a:pt x="821" y="611"/>
                  </a:cubicBezTo>
                  <a:cubicBezTo>
                    <a:pt x="821" y="736"/>
                    <a:pt x="714" y="843"/>
                    <a:pt x="589" y="843"/>
                  </a:cubicBezTo>
                  <a:cubicBezTo>
                    <a:pt x="447" y="843"/>
                    <a:pt x="340" y="736"/>
                    <a:pt x="340" y="611"/>
                  </a:cubicBezTo>
                  <a:cubicBezTo>
                    <a:pt x="340" y="468"/>
                    <a:pt x="447" y="361"/>
                    <a:pt x="589" y="361"/>
                  </a:cubicBezTo>
                  <a:close/>
                  <a:moveTo>
                    <a:pt x="984" y="1"/>
                  </a:moveTo>
                  <a:cubicBezTo>
                    <a:pt x="911" y="1"/>
                    <a:pt x="855" y="49"/>
                    <a:pt x="839" y="111"/>
                  </a:cubicBezTo>
                  <a:cubicBezTo>
                    <a:pt x="772" y="71"/>
                    <a:pt x="695" y="51"/>
                    <a:pt x="616" y="51"/>
                  </a:cubicBezTo>
                  <a:cubicBezTo>
                    <a:pt x="589" y="51"/>
                    <a:pt x="563" y="53"/>
                    <a:pt x="536" y="58"/>
                  </a:cubicBezTo>
                  <a:cubicBezTo>
                    <a:pt x="268" y="76"/>
                    <a:pt x="72" y="290"/>
                    <a:pt x="36" y="539"/>
                  </a:cubicBezTo>
                  <a:cubicBezTo>
                    <a:pt x="1" y="878"/>
                    <a:pt x="268" y="1164"/>
                    <a:pt x="589" y="1164"/>
                  </a:cubicBezTo>
                  <a:cubicBezTo>
                    <a:pt x="679" y="1164"/>
                    <a:pt x="768" y="1146"/>
                    <a:pt x="839" y="1110"/>
                  </a:cubicBezTo>
                  <a:cubicBezTo>
                    <a:pt x="855" y="1172"/>
                    <a:pt x="911" y="1221"/>
                    <a:pt x="984" y="1221"/>
                  </a:cubicBezTo>
                  <a:cubicBezTo>
                    <a:pt x="995" y="1221"/>
                    <a:pt x="1006" y="1220"/>
                    <a:pt x="1018" y="1218"/>
                  </a:cubicBezTo>
                  <a:cubicBezTo>
                    <a:pt x="1089" y="1200"/>
                    <a:pt x="1160" y="1128"/>
                    <a:pt x="1160" y="1057"/>
                  </a:cubicBezTo>
                  <a:lnTo>
                    <a:pt x="1160" y="165"/>
                  </a:lnTo>
                  <a:cubicBezTo>
                    <a:pt x="1160" y="76"/>
                    <a:pt x="1089" y="4"/>
                    <a:pt x="1018" y="4"/>
                  </a:cubicBezTo>
                  <a:cubicBezTo>
                    <a:pt x="1006" y="2"/>
                    <a:pt x="995" y="1"/>
                    <a:pt x="984" y="1"/>
                  </a:cubicBez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14" name="Google Shape;922;p32">
              <a:extLst>
                <a:ext uri="{FF2B5EF4-FFF2-40B4-BE49-F238E27FC236}">
                  <a16:creationId xmlns:a16="http://schemas.microsoft.com/office/drawing/2014/main" id="{55639928-0D5E-D4E0-9F5D-3602721B9510}"/>
                </a:ext>
              </a:extLst>
            </p:cNvPr>
            <p:cNvSpPr>
              <a:spLocks/>
            </p:cNvSpPr>
            <p:nvPr/>
          </p:nvSpPr>
          <p:spPr bwMode="auto">
            <a:xfrm>
              <a:off x="5245200" y="4212400"/>
              <a:ext cx="30800" cy="41525"/>
            </a:xfrm>
            <a:custGeom>
              <a:avLst/>
              <a:gdLst>
                <a:gd name="T0" fmla="*/ 2147483646 w 1232"/>
                <a:gd name="T1" fmla="*/ 2147483646 h 1661"/>
                <a:gd name="T2" fmla="*/ 2147483646 w 1232"/>
                <a:gd name="T3" fmla="*/ 2147483646 h 1661"/>
                <a:gd name="T4" fmla="*/ 2147483646 w 1232"/>
                <a:gd name="T5" fmla="*/ 2147483646 h 1661"/>
                <a:gd name="T6" fmla="*/ 2147483646 w 1232"/>
                <a:gd name="T7" fmla="*/ 2147483646 h 1661"/>
                <a:gd name="T8" fmla="*/ 2147483646 w 1232"/>
                <a:gd name="T9" fmla="*/ 2147483646 h 1661"/>
                <a:gd name="T10" fmla="*/ 2147483646 w 1232"/>
                <a:gd name="T11" fmla="*/ 2147483646 h 1661"/>
                <a:gd name="T12" fmla="*/ 2147483646 w 1232"/>
                <a:gd name="T13" fmla="*/ 2147483646 h 1661"/>
                <a:gd name="T14" fmla="*/ 2147483646 w 1232"/>
                <a:gd name="T15" fmla="*/ 2147483646 h 1661"/>
                <a:gd name="T16" fmla="*/ 2147483646 w 1232"/>
                <a:gd name="T17" fmla="*/ 2147483646 h 1661"/>
                <a:gd name="T18" fmla="*/ 2147483646 w 1232"/>
                <a:gd name="T19" fmla="*/ 2147483646 h 1661"/>
                <a:gd name="T20" fmla="*/ 2147483646 w 1232"/>
                <a:gd name="T21" fmla="*/ 2147483646 h 1661"/>
                <a:gd name="T22" fmla="*/ 2147483646 w 1232"/>
                <a:gd name="T23" fmla="*/ 2147483646 h 1661"/>
                <a:gd name="T24" fmla="*/ 2147483646 w 1232"/>
                <a:gd name="T25" fmla="*/ 2147483646 h 1661"/>
                <a:gd name="T26" fmla="*/ 2147483646 w 1232"/>
                <a:gd name="T27" fmla="*/ 2147483646 h 1661"/>
                <a:gd name="T28" fmla="*/ 2147483646 w 1232"/>
                <a:gd name="T29" fmla="*/ 2147483646 h 1661"/>
                <a:gd name="T30" fmla="*/ 2147483646 w 1232"/>
                <a:gd name="T31" fmla="*/ 2147483646 h 1661"/>
                <a:gd name="T32" fmla="*/ 2147483646 w 1232"/>
                <a:gd name="T33" fmla="*/ 2147483646 h 166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32" h="1661" extrusionOk="0">
                  <a:moveTo>
                    <a:pt x="607" y="768"/>
                  </a:moveTo>
                  <a:cubicBezTo>
                    <a:pt x="768" y="768"/>
                    <a:pt x="911" y="893"/>
                    <a:pt x="911" y="1054"/>
                  </a:cubicBezTo>
                  <a:cubicBezTo>
                    <a:pt x="911" y="1214"/>
                    <a:pt x="768" y="1339"/>
                    <a:pt x="607" y="1339"/>
                  </a:cubicBezTo>
                  <a:cubicBezTo>
                    <a:pt x="465" y="1339"/>
                    <a:pt x="322" y="1214"/>
                    <a:pt x="322" y="1054"/>
                  </a:cubicBezTo>
                  <a:cubicBezTo>
                    <a:pt x="322" y="893"/>
                    <a:pt x="465" y="768"/>
                    <a:pt x="607" y="768"/>
                  </a:cubicBezTo>
                  <a:close/>
                  <a:moveTo>
                    <a:pt x="143" y="1"/>
                  </a:moveTo>
                  <a:cubicBezTo>
                    <a:pt x="72" y="19"/>
                    <a:pt x="1" y="90"/>
                    <a:pt x="1" y="162"/>
                  </a:cubicBezTo>
                  <a:lnTo>
                    <a:pt x="1" y="1482"/>
                  </a:lnTo>
                  <a:cubicBezTo>
                    <a:pt x="1" y="1571"/>
                    <a:pt x="54" y="1643"/>
                    <a:pt x="143" y="1643"/>
                  </a:cubicBezTo>
                  <a:cubicBezTo>
                    <a:pt x="156" y="1646"/>
                    <a:pt x="168" y="1647"/>
                    <a:pt x="180" y="1647"/>
                  </a:cubicBezTo>
                  <a:cubicBezTo>
                    <a:pt x="233" y="1647"/>
                    <a:pt x="275" y="1615"/>
                    <a:pt x="304" y="1571"/>
                  </a:cubicBezTo>
                  <a:cubicBezTo>
                    <a:pt x="393" y="1625"/>
                    <a:pt x="518" y="1660"/>
                    <a:pt x="625" y="1660"/>
                  </a:cubicBezTo>
                  <a:cubicBezTo>
                    <a:pt x="946" y="1643"/>
                    <a:pt x="1196" y="1393"/>
                    <a:pt x="1214" y="1089"/>
                  </a:cubicBezTo>
                  <a:cubicBezTo>
                    <a:pt x="1232" y="733"/>
                    <a:pt x="964" y="447"/>
                    <a:pt x="607" y="447"/>
                  </a:cubicBezTo>
                  <a:cubicBezTo>
                    <a:pt x="500" y="447"/>
                    <a:pt x="411" y="465"/>
                    <a:pt x="322" y="518"/>
                  </a:cubicBezTo>
                  <a:lnTo>
                    <a:pt x="322" y="162"/>
                  </a:lnTo>
                  <a:cubicBezTo>
                    <a:pt x="322" y="72"/>
                    <a:pt x="233" y="1"/>
                    <a:pt x="143" y="1"/>
                  </a:cubicBez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15" name="Google Shape;923;p32">
              <a:extLst>
                <a:ext uri="{FF2B5EF4-FFF2-40B4-BE49-F238E27FC236}">
                  <a16:creationId xmlns:a16="http://schemas.microsoft.com/office/drawing/2014/main" id="{2218EE8B-4375-318A-63D7-E9EDB69DA8D6}"/>
                </a:ext>
              </a:extLst>
            </p:cNvPr>
            <p:cNvSpPr>
              <a:spLocks/>
            </p:cNvSpPr>
            <p:nvPr/>
          </p:nvSpPr>
          <p:spPr bwMode="auto">
            <a:xfrm>
              <a:off x="5211300" y="4227025"/>
              <a:ext cx="23675" cy="23175"/>
            </a:xfrm>
            <a:custGeom>
              <a:avLst/>
              <a:gdLst>
                <a:gd name="T0" fmla="*/ 2147483646 w 947"/>
                <a:gd name="T1" fmla="*/ 0 h 927"/>
                <a:gd name="T2" fmla="*/ 2147483646 w 947"/>
                <a:gd name="T3" fmla="*/ 2147483646 h 927"/>
                <a:gd name="T4" fmla="*/ 2147483646 w 947"/>
                <a:gd name="T5" fmla="*/ 2147483646 h 927"/>
                <a:gd name="T6" fmla="*/ 2147483646 w 947"/>
                <a:gd name="T7" fmla="*/ 2147483646 h 927"/>
                <a:gd name="T8" fmla="*/ 2147483646 w 947"/>
                <a:gd name="T9" fmla="*/ 2147483646 h 927"/>
                <a:gd name="T10" fmla="*/ 2147483646 w 947"/>
                <a:gd name="T11" fmla="*/ 2147483646 h 927"/>
                <a:gd name="T12" fmla="*/ 2147483646 w 947"/>
                <a:gd name="T13" fmla="*/ 2147483646 h 927"/>
                <a:gd name="T14" fmla="*/ 2147483646 w 947"/>
                <a:gd name="T15" fmla="*/ 2147483646 h 927"/>
                <a:gd name="T16" fmla="*/ 2147483646 w 947"/>
                <a:gd name="T17" fmla="*/ 2147483646 h 927"/>
                <a:gd name="T18" fmla="*/ 2147483646 w 947"/>
                <a:gd name="T19" fmla="*/ 2147483646 h 927"/>
                <a:gd name="T20" fmla="*/ 2147483646 w 947"/>
                <a:gd name="T21" fmla="*/ 2147483646 h 927"/>
                <a:gd name="T22" fmla="*/ 2147483646 w 947"/>
                <a:gd name="T23" fmla="*/ 2147483646 h 927"/>
                <a:gd name="T24" fmla="*/ 2147483646 w 947"/>
                <a:gd name="T25" fmla="*/ 2147483646 h 927"/>
                <a:gd name="T26" fmla="*/ 2147483646 w 947"/>
                <a:gd name="T27" fmla="*/ 2147483646 h 927"/>
                <a:gd name="T28" fmla="*/ 2147483646 w 947"/>
                <a:gd name="T29" fmla="*/ 2147483646 h 927"/>
                <a:gd name="T30" fmla="*/ 2147483646 w 947"/>
                <a:gd name="T31" fmla="*/ 2147483646 h 927"/>
                <a:gd name="T32" fmla="*/ 2147483646 w 947"/>
                <a:gd name="T33" fmla="*/ 2147483646 h 927"/>
                <a:gd name="T34" fmla="*/ 2147483646 w 947"/>
                <a:gd name="T35" fmla="*/ 2147483646 h 927"/>
                <a:gd name="T36" fmla="*/ 2147483646 w 947"/>
                <a:gd name="T37" fmla="*/ 2147483646 h 927"/>
                <a:gd name="T38" fmla="*/ 2147483646 w 947"/>
                <a:gd name="T39" fmla="*/ 2147483646 h 927"/>
                <a:gd name="T40" fmla="*/ 2147483646 w 947"/>
                <a:gd name="T41" fmla="*/ 0 h 92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7" h="927" extrusionOk="0">
                  <a:moveTo>
                    <a:pt x="177" y="0"/>
                  </a:moveTo>
                  <a:cubicBezTo>
                    <a:pt x="135" y="0"/>
                    <a:pt x="90" y="14"/>
                    <a:pt x="54" y="40"/>
                  </a:cubicBezTo>
                  <a:cubicBezTo>
                    <a:pt x="1" y="112"/>
                    <a:pt x="1" y="201"/>
                    <a:pt x="54" y="272"/>
                  </a:cubicBezTo>
                  <a:lnTo>
                    <a:pt x="250" y="469"/>
                  </a:lnTo>
                  <a:lnTo>
                    <a:pt x="54" y="665"/>
                  </a:lnTo>
                  <a:cubicBezTo>
                    <a:pt x="1" y="718"/>
                    <a:pt x="1" y="826"/>
                    <a:pt x="54" y="879"/>
                  </a:cubicBezTo>
                  <a:cubicBezTo>
                    <a:pt x="83" y="908"/>
                    <a:pt x="122" y="926"/>
                    <a:pt x="165" y="926"/>
                  </a:cubicBezTo>
                  <a:cubicBezTo>
                    <a:pt x="203" y="926"/>
                    <a:pt x="245" y="912"/>
                    <a:pt x="286" y="879"/>
                  </a:cubicBezTo>
                  <a:lnTo>
                    <a:pt x="482" y="683"/>
                  </a:lnTo>
                  <a:lnTo>
                    <a:pt x="661" y="879"/>
                  </a:lnTo>
                  <a:cubicBezTo>
                    <a:pt x="692" y="900"/>
                    <a:pt x="735" y="920"/>
                    <a:pt x="782" y="920"/>
                  </a:cubicBezTo>
                  <a:cubicBezTo>
                    <a:pt x="817" y="920"/>
                    <a:pt x="855" y="909"/>
                    <a:pt x="893" y="879"/>
                  </a:cubicBezTo>
                  <a:cubicBezTo>
                    <a:pt x="946" y="808"/>
                    <a:pt x="946" y="718"/>
                    <a:pt x="893" y="647"/>
                  </a:cubicBezTo>
                  <a:lnTo>
                    <a:pt x="697" y="469"/>
                  </a:lnTo>
                  <a:lnTo>
                    <a:pt x="893" y="272"/>
                  </a:lnTo>
                  <a:cubicBezTo>
                    <a:pt x="946" y="219"/>
                    <a:pt x="946" y="112"/>
                    <a:pt x="893" y="58"/>
                  </a:cubicBezTo>
                  <a:cubicBezTo>
                    <a:pt x="857" y="23"/>
                    <a:pt x="817" y="5"/>
                    <a:pt x="777" y="5"/>
                  </a:cubicBezTo>
                  <a:cubicBezTo>
                    <a:pt x="737" y="5"/>
                    <a:pt x="697" y="23"/>
                    <a:pt x="661" y="58"/>
                  </a:cubicBezTo>
                  <a:lnTo>
                    <a:pt x="482" y="237"/>
                  </a:lnTo>
                  <a:lnTo>
                    <a:pt x="286" y="40"/>
                  </a:lnTo>
                  <a:cubicBezTo>
                    <a:pt x="259" y="14"/>
                    <a:pt x="219" y="0"/>
                    <a:pt x="177" y="0"/>
                  </a:cubicBez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16" name="Google Shape;924;p32">
              <a:extLst>
                <a:ext uri="{FF2B5EF4-FFF2-40B4-BE49-F238E27FC236}">
                  <a16:creationId xmlns:a16="http://schemas.microsoft.com/office/drawing/2014/main" id="{B62F3FC1-82E1-9245-FD32-21CCA2179F40}"/>
                </a:ext>
              </a:extLst>
            </p:cNvPr>
            <p:cNvSpPr>
              <a:spLocks/>
            </p:cNvSpPr>
            <p:nvPr/>
          </p:nvSpPr>
          <p:spPr bwMode="auto">
            <a:xfrm>
              <a:off x="5155100" y="4234275"/>
              <a:ext cx="8050" cy="8050"/>
            </a:xfrm>
            <a:custGeom>
              <a:avLst/>
              <a:gdLst>
                <a:gd name="T0" fmla="*/ 2147483646 w 322"/>
                <a:gd name="T1" fmla="*/ 0 h 322"/>
                <a:gd name="T2" fmla="*/ 2147483646 w 322"/>
                <a:gd name="T3" fmla="*/ 2147483646 h 322"/>
                <a:gd name="T4" fmla="*/ 2147483646 w 322"/>
                <a:gd name="T5" fmla="*/ 2147483646 h 322"/>
                <a:gd name="T6" fmla="*/ 2147483646 w 322"/>
                <a:gd name="T7" fmla="*/ 2147483646 h 322"/>
                <a:gd name="T8" fmla="*/ 2147483646 w 322"/>
                <a:gd name="T9" fmla="*/ 0 h 3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2" h="322" extrusionOk="0">
                  <a:moveTo>
                    <a:pt x="161" y="0"/>
                  </a:moveTo>
                  <a:cubicBezTo>
                    <a:pt x="72" y="0"/>
                    <a:pt x="1" y="72"/>
                    <a:pt x="1" y="161"/>
                  </a:cubicBezTo>
                  <a:cubicBezTo>
                    <a:pt x="1" y="250"/>
                    <a:pt x="72" y="321"/>
                    <a:pt x="161" y="321"/>
                  </a:cubicBezTo>
                  <a:cubicBezTo>
                    <a:pt x="250" y="321"/>
                    <a:pt x="322" y="250"/>
                    <a:pt x="322" y="161"/>
                  </a:cubicBezTo>
                  <a:cubicBezTo>
                    <a:pt x="322" y="72"/>
                    <a:pt x="250" y="0"/>
                    <a:pt x="161" y="0"/>
                  </a:cubicBez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17" name="Google Shape;925;p32">
              <a:extLst>
                <a:ext uri="{FF2B5EF4-FFF2-40B4-BE49-F238E27FC236}">
                  <a16:creationId xmlns:a16="http://schemas.microsoft.com/office/drawing/2014/main" id="{512F78B0-29F5-D343-F2D1-E2A89FAE2C34}"/>
                </a:ext>
              </a:extLst>
            </p:cNvPr>
            <p:cNvSpPr>
              <a:spLocks/>
            </p:cNvSpPr>
            <p:nvPr/>
          </p:nvSpPr>
          <p:spPr bwMode="auto">
            <a:xfrm>
              <a:off x="5171600" y="4272625"/>
              <a:ext cx="29025" cy="30800"/>
            </a:xfrm>
            <a:custGeom>
              <a:avLst/>
              <a:gdLst>
                <a:gd name="T0" fmla="*/ 2147483646 w 1161"/>
                <a:gd name="T1" fmla="*/ 2147483646 h 1232"/>
                <a:gd name="T2" fmla="*/ 2147483646 w 1161"/>
                <a:gd name="T3" fmla="*/ 2147483646 h 1232"/>
                <a:gd name="T4" fmla="*/ 2147483646 w 1161"/>
                <a:gd name="T5" fmla="*/ 2147483646 h 1232"/>
                <a:gd name="T6" fmla="*/ 2147483646 w 1161"/>
                <a:gd name="T7" fmla="*/ 2147483646 h 1232"/>
                <a:gd name="T8" fmla="*/ 2147483646 w 1161"/>
                <a:gd name="T9" fmla="*/ 2147483646 h 1232"/>
                <a:gd name="T10" fmla="*/ 2147483646 w 1161"/>
                <a:gd name="T11" fmla="*/ 2147483646 h 1232"/>
                <a:gd name="T12" fmla="*/ 2147483646 w 1161"/>
                <a:gd name="T13" fmla="*/ 2147483646 h 1232"/>
                <a:gd name="T14" fmla="*/ 2147483646 w 1161"/>
                <a:gd name="T15" fmla="*/ 2147483646 h 1232"/>
                <a:gd name="T16" fmla="*/ 2147483646 w 1161"/>
                <a:gd name="T17" fmla="*/ 2147483646 h 1232"/>
                <a:gd name="T18" fmla="*/ 2147483646 w 1161"/>
                <a:gd name="T19" fmla="*/ 2147483646 h 1232"/>
                <a:gd name="T20" fmla="*/ 2147483646 w 1161"/>
                <a:gd name="T21" fmla="*/ 2147483646 h 1232"/>
                <a:gd name="T22" fmla="*/ 2147483646 w 1161"/>
                <a:gd name="T23" fmla="*/ 2147483646 h 1232"/>
                <a:gd name="T24" fmla="*/ 2147483646 w 1161"/>
                <a:gd name="T25" fmla="*/ 2147483646 h 1232"/>
                <a:gd name="T26" fmla="*/ 2147483646 w 1161"/>
                <a:gd name="T27" fmla="*/ 2147483646 h 1232"/>
                <a:gd name="T28" fmla="*/ 2147483646 w 1161"/>
                <a:gd name="T29" fmla="*/ 2147483646 h 12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1" h="1232" extrusionOk="0">
                  <a:moveTo>
                    <a:pt x="589" y="375"/>
                  </a:moveTo>
                  <a:cubicBezTo>
                    <a:pt x="714" y="375"/>
                    <a:pt x="821" y="482"/>
                    <a:pt x="821" y="607"/>
                  </a:cubicBezTo>
                  <a:cubicBezTo>
                    <a:pt x="821" y="750"/>
                    <a:pt x="714" y="857"/>
                    <a:pt x="589" y="857"/>
                  </a:cubicBezTo>
                  <a:cubicBezTo>
                    <a:pt x="447" y="857"/>
                    <a:pt x="340" y="750"/>
                    <a:pt x="340" y="607"/>
                  </a:cubicBezTo>
                  <a:cubicBezTo>
                    <a:pt x="340" y="482"/>
                    <a:pt x="447" y="375"/>
                    <a:pt x="589" y="375"/>
                  </a:cubicBezTo>
                  <a:close/>
                  <a:moveTo>
                    <a:pt x="1018" y="1"/>
                  </a:moveTo>
                  <a:cubicBezTo>
                    <a:pt x="929" y="1"/>
                    <a:pt x="857" y="36"/>
                    <a:pt x="839" y="108"/>
                  </a:cubicBezTo>
                  <a:cubicBezTo>
                    <a:pt x="750" y="72"/>
                    <a:pt x="643" y="54"/>
                    <a:pt x="536" y="54"/>
                  </a:cubicBezTo>
                  <a:cubicBezTo>
                    <a:pt x="268" y="90"/>
                    <a:pt x="72" y="304"/>
                    <a:pt x="36" y="554"/>
                  </a:cubicBezTo>
                  <a:cubicBezTo>
                    <a:pt x="1" y="893"/>
                    <a:pt x="268" y="1178"/>
                    <a:pt x="589" y="1178"/>
                  </a:cubicBezTo>
                  <a:cubicBezTo>
                    <a:pt x="679" y="1178"/>
                    <a:pt x="768" y="1161"/>
                    <a:pt x="839" y="1107"/>
                  </a:cubicBezTo>
                  <a:cubicBezTo>
                    <a:pt x="857" y="1178"/>
                    <a:pt x="929" y="1232"/>
                    <a:pt x="1018" y="1232"/>
                  </a:cubicBezTo>
                  <a:cubicBezTo>
                    <a:pt x="1089" y="1214"/>
                    <a:pt x="1160" y="1143"/>
                    <a:pt x="1160" y="1071"/>
                  </a:cubicBezTo>
                  <a:lnTo>
                    <a:pt x="1160" y="161"/>
                  </a:lnTo>
                  <a:cubicBezTo>
                    <a:pt x="1160" y="90"/>
                    <a:pt x="1089" y="19"/>
                    <a:pt x="1018" y="1"/>
                  </a:cubicBez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18" name="Google Shape;926;p32">
              <a:extLst>
                <a:ext uri="{FF2B5EF4-FFF2-40B4-BE49-F238E27FC236}">
                  <a16:creationId xmlns:a16="http://schemas.microsoft.com/office/drawing/2014/main" id="{B3979570-83C2-823D-C587-541286E2C582}"/>
                </a:ext>
              </a:extLst>
            </p:cNvPr>
            <p:cNvSpPr>
              <a:spLocks/>
            </p:cNvSpPr>
            <p:nvPr/>
          </p:nvSpPr>
          <p:spPr bwMode="auto">
            <a:xfrm>
              <a:off x="5155100" y="4284225"/>
              <a:ext cx="8050" cy="8050"/>
            </a:xfrm>
            <a:custGeom>
              <a:avLst/>
              <a:gdLst>
                <a:gd name="T0" fmla="*/ 2147483646 w 322"/>
                <a:gd name="T1" fmla="*/ 2147483646 h 322"/>
                <a:gd name="T2" fmla="*/ 2147483646 w 322"/>
                <a:gd name="T3" fmla="*/ 2147483646 h 322"/>
                <a:gd name="T4" fmla="*/ 2147483646 w 322"/>
                <a:gd name="T5" fmla="*/ 2147483646 h 322"/>
                <a:gd name="T6" fmla="*/ 2147483646 w 322"/>
                <a:gd name="T7" fmla="*/ 2147483646 h 322"/>
                <a:gd name="T8" fmla="*/ 2147483646 w 322"/>
                <a:gd name="T9" fmla="*/ 2147483646 h 3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2" h="322" extrusionOk="0">
                  <a:moveTo>
                    <a:pt x="161" y="1"/>
                  </a:moveTo>
                  <a:cubicBezTo>
                    <a:pt x="72" y="1"/>
                    <a:pt x="1" y="72"/>
                    <a:pt x="1" y="161"/>
                  </a:cubicBezTo>
                  <a:cubicBezTo>
                    <a:pt x="1" y="250"/>
                    <a:pt x="72" y="322"/>
                    <a:pt x="161" y="322"/>
                  </a:cubicBezTo>
                  <a:cubicBezTo>
                    <a:pt x="250" y="322"/>
                    <a:pt x="322" y="250"/>
                    <a:pt x="322" y="161"/>
                  </a:cubicBezTo>
                  <a:cubicBezTo>
                    <a:pt x="322" y="72"/>
                    <a:pt x="250" y="1"/>
                    <a:pt x="161" y="1"/>
                  </a:cubicBez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019" name="Google Shape;927;p32">
              <a:extLst>
                <a:ext uri="{FF2B5EF4-FFF2-40B4-BE49-F238E27FC236}">
                  <a16:creationId xmlns:a16="http://schemas.microsoft.com/office/drawing/2014/main" id="{13094CCE-ED74-310D-8CC5-6711BBE45B09}"/>
                </a:ext>
              </a:extLst>
            </p:cNvPr>
            <p:cNvSpPr>
              <a:spLocks/>
            </p:cNvSpPr>
            <p:nvPr/>
          </p:nvSpPr>
          <p:spPr bwMode="auto">
            <a:xfrm>
              <a:off x="5205950" y="4264150"/>
              <a:ext cx="15650" cy="21875"/>
            </a:xfrm>
            <a:custGeom>
              <a:avLst/>
              <a:gdLst>
                <a:gd name="T0" fmla="*/ 2147483646 w 626"/>
                <a:gd name="T1" fmla="*/ 2147483646 h 875"/>
                <a:gd name="T2" fmla="*/ 2147483646 w 626"/>
                <a:gd name="T3" fmla="*/ 2147483646 h 875"/>
                <a:gd name="T4" fmla="*/ 2147483646 w 626"/>
                <a:gd name="T5" fmla="*/ 2147483646 h 875"/>
                <a:gd name="T6" fmla="*/ 2147483646 w 626"/>
                <a:gd name="T7" fmla="*/ 2147483646 h 875"/>
                <a:gd name="T8" fmla="*/ 2147483646 w 626"/>
                <a:gd name="T9" fmla="*/ 2147483646 h 875"/>
                <a:gd name="T10" fmla="*/ 2147483646 w 626"/>
                <a:gd name="T11" fmla="*/ 2147483646 h 875"/>
                <a:gd name="T12" fmla="*/ 2147483646 w 626"/>
                <a:gd name="T13" fmla="*/ 2147483646 h 875"/>
                <a:gd name="T14" fmla="*/ 2147483646 w 626"/>
                <a:gd name="T15" fmla="*/ 2147483646 h 875"/>
                <a:gd name="T16" fmla="*/ 2147483646 w 626"/>
                <a:gd name="T17" fmla="*/ 2147483646 h 875"/>
                <a:gd name="T18" fmla="*/ 2147483646 w 626"/>
                <a:gd name="T19" fmla="*/ 2147483646 h 875"/>
                <a:gd name="T20" fmla="*/ 2147483646 w 626"/>
                <a:gd name="T21" fmla="*/ 2147483646 h 875"/>
                <a:gd name="T22" fmla="*/ 2147483646 w 626"/>
                <a:gd name="T23" fmla="*/ 2147483646 h 875"/>
                <a:gd name="T24" fmla="*/ 2147483646 w 626"/>
                <a:gd name="T25" fmla="*/ 2147483646 h 875"/>
                <a:gd name="T26" fmla="*/ 2147483646 w 626"/>
                <a:gd name="T27" fmla="*/ 2147483646 h 87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26" h="875" extrusionOk="0">
                  <a:moveTo>
                    <a:pt x="304" y="1"/>
                  </a:moveTo>
                  <a:cubicBezTo>
                    <a:pt x="179" y="1"/>
                    <a:pt x="54" y="108"/>
                    <a:pt x="18" y="251"/>
                  </a:cubicBezTo>
                  <a:cubicBezTo>
                    <a:pt x="1" y="340"/>
                    <a:pt x="54" y="411"/>
                    <a:pt x="143" y="429"/>
                  </a:cubicBezTo>
                  <a:lnTo>
                    <a:pt x="197" y="429"/>
                  </a:lnTo>
                  <a:cubicBezTo>
                    <a:pt x="143" y="500"/>
                    <a:pt x="125" y="536"/>
                    <a:pt x="108" y="572"/>
                  </a:cubicBezTo>
                  <a:cubicBezTo>
                    <a:pt x="54" y="607"/>
                    <a:pt x="18" y="661"/>
                    <a:pt x="36" y="750"/>
                  </a:cubicBezTo>
                  <a:cubicBezTo>
                    <a:pt x="54" y="804"/>
                    <a:pt x="108" y="839"/>
                    <a:pt x="143" y="857"/>
                  </a:cubicBezTo>
                  <a:cubicBezTo>
                    <a:pt x="161" y="857"/>
                    <a:pt x="179" y="875"/>
                    <a:pt x="286" y="875"/>
                  </a:cubicBezTo>
                  <a:cubicBezTo>
                    <a:pt x="340" y="875"/>
                    <a:pt x="393" y="875"/>
                    <a:pt x="464" y="857"/>
                  </a:cubicBezTo>
                  <a:cubicBezTo>
                    <a:pt x="554" y="857"/>
                    <a:pt x="625" y="786"/>
                    <a:pt x="625" y="697"/>
                  </a:cubicBezTo>
                  <a:cubicBezTo>
                    <a:pt x="625" y="625"/>
                    <a:pt x="572" y="572"/>
                    <a:pt x="500" y="554"/>
                  </a:cubicBezTo>
                  <a:cubicBezTo>
                    <a:pt x="500" y="536"/>
                    <a:pt x="518" y="536"/>
                    <a:pt x="518" y="536"/>
                  </a:cubicBezTo>
                  <a:cubicBezTo>
                    <a:pt x="554" y="482"/>
                    <a:pt x="607" y="393"/>
                    <a:pt x="607" y="304"/>
                  </a:cubicBezTo>
                  <a:cubicBezTo>
                    <a:pt x="607" y="143"/>
                    <a:pt x="464" y="1"/>
                    <a:pt x="304" y="1"/>
                  </a:cubicBezTo>
                  <a:close/>
                </a:path>
              </a:pathLst>
            </a:custGeom>
            <a:solidFill>
              <a:srgbClr val="241E58"/>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Tree>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24" descr="100+ Hình nền Slide đẹp 20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83" y="131"/>
            <a:ext cx="12169332" cy="685773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组合 7"/>
          <p:cNvGrpSpPr/>
          <p:nvPr/>
        </p:nvGrpSpPr>
        <p:grpSpPr>
          <a:xfrm>
            <a:off x="637705" y="3122632"/>
            <a:ext cx="2834612" cy="2575266"/>
            <a:chOff x="2067317" y="1810431"/>
            <a:chExt cx="2488837" cy="2293259"/>
          </a:xfrm>
          <a:effectLst>
            <a:outerShdw blurRad="139700" dist="63500" dir="2700000" algn="tl" rotWithShape="0">
              <a:prstClr val="black">
                <a:alpha val="40000"/>
              </a:prstClr>
            </a:outerShdw>
          </a:effectLst>
        </p:grpSpPr>
        <p:sp>
          <p:nvSpPr>
            <p:cNvPr id="9" name="圆角矩形 8"/>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1999"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0" name="圆角矩形 9"/>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999"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grpSp>
        <p:nvGrpSpPr>
          <p:cNvPr id="11" name="组合 10"/>
          <p:cNvGrpSpPr/>
          <p:nvPr/>
        </p:nvGrpSpPr>
        <p:grpSpPr>
          <a:xfrm>
            <a:off x="4427211" y="3026799"/>
            <a:ext cx="2993890" cy="2740815"/>
            <a:chOff x="2067317" y="1810431"/>
            <a:chExt cx="2488837" cy="2293259"/>
          </a:xfrm>
          <a:effectLst>
            <a:outerShdw blurRad="139700" dist="63500" dir="2700000" algn="tl" rotWithShape="0">
              <a:prstClr val="black">
                <a:alpha val="40000"/>
              </a:prstClr>
            </a:outerShdw>
          </a:effectLst>
        </p:grpSpPr>
        <p:sp>
          <p:nvSpPr>
            <p:cNvPr id="12" name="圆角矩形 11"/>
            <p:cNvSpPr/>
            <p:nvPr/>
          </p:nvSpPr>
          <p:spPr>
            <a:xfrm rot="2700000">
              <a:off x="2262896" y="1810432"/>
              <a:ext cx="2293258" cy="2293258"/>
            </a:xfrm>
            <a:prstGeom prst="roundRect">
              <a:avLst>
                <a:gd name="adj" fmla="val 12083"/>
              </a:avLst>
            </a:prstGeom>
            <a:solidFill>
              <a:schemeClr val="bg1">
                <a:lumMod val="95000"/>
              </a:schemeClr>
            </a:solidFill>
            <a:ln w="22225" cap="flat" cmpd="sng" algn="ctr">
              <a:noFill/>
              <a:prstDash val="solid"/>
              <a:miter lim="800000"/>
            </a:ln>
            <a:effectLst/>
          </p:spPr>
          <p:txBody>
            <a:bodyPr rtlCol="0" anchor="ctr"/>
            <a:lstStyle/>
            <a:p>
              <a:pPr algn="ctr" defTabSz="1218804">
                <a:defRPr/>
              </a:pPr>
              <a:endParaRPr lang="zh-CN" altLang="en-US" sz="1999"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3" name="圆角矩形 12"/>
            <p:cNvSpPr/>
            <p:nvPr/>
          </p:nvSpPr>
          <p:spPr>
            <a:xfrm rot="2700000">
              <a:off x="2067317" y="1810431"/>
              <a:ext cx="2293258" cy="2293258"/>
            </a:xfrm>
            <a:prstGeom prst="roundRect">
              <a:avLst>
                <a:gd name="adj" fmla="val 12083"/>
              </a:avLst>
            </a:prstGeom>
            <a:solidFill>
              <a:srgbClr val="123E61"/>
            </a:soli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999" kern="0" dirty="0">
                <a:solidFill>
                  <a:prstClr val="white"/>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grpSp>
        <p:nvGrpSpPr>
          <p:cNvPr id="14" name="组合 13"/>
          <p:cNvGrpSpPr/>
          <p:nvPr/>
        </p:nvGrpSpPr>
        <p:grpSpPr>
          <a:xfrm>
            <a:off x="8433805" y="3076816"/>
            <a:ext cx="2909388" cy="2639377"/>
            <a:chOff x="2067317" y="1810431"/>
            <a:chExt cx="2488837" cy="2293259"/>
          </a:xfrm>
          <a:effectLst>
            <a:outerShdw blurRad="139700" dist="63500" dir="2700000" algn="tl" rotWithShape="0">
              <a:prstClr val="black">
                <a:alpha val="40000"/>
              </a:prstClr>
            </a:outerShdw>
          </a:effectLst>
        </p:grpSpPr>
        <p:sp>
          <p:nvSpPr>
            <p:cNvPr id="15" name="圆角矩形 14"/>
            <p:cNvSpPr/>
            <p:nvPr/>
          </p:nvSpPr>
          <p:spPr>
            <a:xfrm rot="2700000">
              <a:off x="2262896" y="1810432"/>
              <a:ext cx="2293258" cy="2293258"/>
            </a:xfrm>
            <a:prstGeom prst="roundRect">
              <a:avLst>
                <a:gd name="adj" fmla="val 12083"/>
              </a:avLst>
            </a:prstGeom>
            <a:solidFill>
              <a:srgbClr val="14436A"/>
            </a:solidFill>
            <a:ln w="22225" cap="flat" cmpd="sng" algn="ctr">
              <a:noFill/>
              <a:prstDash val="solid"/>
              <a:miter lim="800000"/>
            </a:ln>
            <a:effectLst/>
          </p:spPr>
          <p:txBody>
            <a:bodyPr rtlCol="0" anchor="ctr"/>
            <a:lstStyle/>
            <a:p>
              <a:pPr algn="ctr" defTabSz="1218804">
                <a:defRPr/>
              </a:pPr>
              <a:endParaRPr lang="zh-CN" altLang="en-US" sz="1999"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sp>
          <p:nvSpPr>
            <p:cNvPr id="16" name="圆角矩形 15"/>
            <p:cNvSpPr/>
            <p:nvPr/>
          </p:nvSpPr>
          <p:spPr>
            <a:xfrm rot="2700000">
              <a:off x="2067317" y="1810431"/>
              <a:ext cx="2293258" cy="2293258"/>
            </a:xfrm>
            <a:prstGeom prst="roundRect">
              <a:avLst>
                <a:gd name="adj" fmla="val 12083"/>
              </a:avLst>
            </a:prstGeom>
            <a:gradFill>
              <a:gsLst>
                <a:gs pos="0">
                  <a:sysClr val="window" lastClr="FFFFFF"/>
                </a:gs>
                <a:gs pos="100000">
                  <a:sysClr val="window" lastClr="FFFFFF">
                    <a:lumMod val="75000"/>
                  </a:sysClr>
                </a:gs>
              </a:gsLst>
              <a:lin ang="0" scaled="0"/>
            </a:gradFill>
            <a:ln w="22225" cap="flat" cmpd="sng" algn="ctr">
              <a:gradFill>
                <a:gsLst>
                  <a:gs pos="0">
                    <a:sysClr val="window" lastClr="FFFFFF"/>
                  </a:gs>
                  <a:gs pos="100000">
                    <a:sysClr val="window" lastClr="FFFFFF">
                      <a:lumMod val="75000"/>
                    </a:sysClr>
                  </a:gs>
                </a:gsLst>
                <a:lin ang="0" scaled="0"/>
              </a:gradFill>
              <a:prstDash val="solid"/>
              <a:miter lim="800000"/>
            </a:ln>
            <a:effectLst>
              <a:outerShdw blurRad="63500" dist="25400" dir="2700000" algn="tl" rotWithShape="0">
                <a:prstClr val="black">
                  <a:alpha val="40000"/>
                </a:prstClr>
              </a:outerShdw>
            </a:effectLst>
          </p:spPr>
          <p:txBody>
            <a:bodyPr rtlCol="0" anchor="ctr"/>
            <a:lstStyle/>
            <a:p>
              <a:pPr algn="ctr" defTabSz="1218804">
                <a:defRPr/>
              </a:pPr>
              <a:r>
                <a:rPr lang="en-US" altLang="zh-CN" sz="1999" kern="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rPr>
                <a:t> </a:t>
              </a:r>
              <a:endParaRPr lang="zh-CN" altLang="en-US" sz="1999" kern="0" dirty="0">
                <a:solidFill>
                  <a:srgbClr val="14436A"/>
                </a:solidFill>
                <a:latin typeface="Times New Roman" panose="02020603050405020304" pitchFamily="18" charset="0"/>
                <a:ea typeface="微软雅黑" panose="020B0503020204020204" pitchFamily="34" charset="-122"/>
                <a:cs typeface="Times New Roman" panose="02020603050405020304" pitchFamily="18" charset="0"/>
                <a:sym typeface="+mn-lt"/>
              </a:endParaRPr>
            </a:p>
          </p:txBody>
        </p:sp>
      </p:grpSp>
      <p:sp>
        <p:nvSpPr>
          <p:cNvPr id="3" name="TextBox 2"/>
          <p:cNvSpPr txBox="1"/>
          <p:nvPr/>
        </p:nvSpPr>
        <p:spPr>
          <a:xfrm>
            <a:off x="1389971" y="69795"/>
            <a:ext cx="2058577" cy="666657"/>
          </a:xfrm>
          <a:prstGeom prst="rect">
            <a:avLst/>
          </a:prstGeom>
          <a:noFill/>
        </p:spPr>
        <p:txBody>
          <a:bodyPr wrap="none" rtlCol="0">
            <a:spAutoFit/>
          </a:bodyPr>
          <a:lstStyle/>
          <a:p>
            <a:pPr defTabSz="1218804">
              <a:defRPr/>
            </a:pPr>
            <a:r>
              <a:rPr lang="en-US" sz="3732" i="1" dirty="0" err="1">
                <a:solidFill>
                  <a:srgbClr val="FF0000"/>
                </a:solidFill>
                <a:latin typeface="Times New Roman" panose="02020603050405020304" pitchFamily="18" charset="0"/>
                <a:cs typeface="Times New Roman" panose="02020603050405020304" pitchFamily="18" charset="0"/>
              </a:rPr>
              <a:t>Chú</a:t>
            </a:r>
            <a:r>
              <a:rPr lang="en-US" sz="3732" i="1" dirty="0">
                <a:solidFill>
                  <a:srgbClr val="FF0000"/>
                </a:solidFill>
                <a:latin typeface="Times New Roman" panose="02020603050405020304" pitchFamily="18" charset="0"/>
                <a:cs typeface="Times New Roman" panose="02020603050405020304" pitchFamily="18" charset="0"/>
              </a:rPr>
              <a:t> </a:t>
            </a:r>
            <a:r>
              <a:rPr lang="en-US" sz="3732" i="1" dirty="0" err="1">
                <a:solidFill>
                  <a:srgbClr val="FF0000"/>
                </a:solidFill>
                <a:latin typeface="Times New Roman" panose="02020603050405020304" pitchFamily="18" charset="0"/>
                <a:cs typeface="Times New Roman" panose="02020603050405020304" pitchFamily="18" charset="0"/>
              </a:rPr>
              <a:t>thích</a:t>
            </a:r>
            <a:endParaRPr lang="en-US" sz="3732" i="1" dirty="0">
              <a:solidFill>
                <a:srgbClr val="FF0000"/>
              </a:solidFill>
              <a:latin typeface="Times New Roman" panose="02020603050405020304" pitchFamily="18" charset="0"/>
              <a:cs typeface="Times New Roman" panose="02020603050405020304" pitchFamily="18" charset="0"/>
            </a:endParaRPr>
          </a:p>
        </p:txBody>
      </p:sp>
      <p:pic>
        <p:nvPicPr>
          <p:cNvPr id="18" name="Picture 4" descr="Trẻ Em, Học Tập, Học Bài, Giáo Dục, Tải hình PNG 109 - Free.Vector6.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9771" y="2263092"/>
            <a:ext cx="3516620" cy="3088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0" descr="Trẻ Em, Mầm Non, Đọc Sách, Học Tập, Cô Bé, Tải hình PNG 342 -  Free.Vector6.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0719" y="3076816"/>
            <a:ext cx="2665498" cy="2666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13633" y="2721940"/>
            <a:ext cx="2567996" cy="2567996"/>
          </a:xfrm>
          <a:prstGeom prst="rect">
            <a:avLst/>
          </a:prstGeom>
        </p:spPr>
      </p:pic>
      <p:sp>
        <p:nvSpPr>
          <p:cNvPr id="7" name="Cloud Callout 6"/>
          <p:cNvSpPr/>
          <p:nvPr/>
        </p:nvSpPr>
        <p:spPr>
          <a:xfrm>
            <a:off x="1047054" y="710233"/>
            <a:ext cx="3503173" cy="1681727"/>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r>
              <a:rPr lang="en-US" sz="3466" dirty="0" err="1">
                <a:solidFill>
                  <a:srgbClr val="0000FF"/>
                </a:solidFill>
                <a:latin typeface="Times New Roman" panose="02020603050405020304" pitchFamily="18" charset="0"/>
                <a:cs typeface="Times New Roman" panose="02020603050405020304" pitchFamily="18" charset="0"/>
              </a:rPr>
              <a:t>Hoạt</a:t>
            </a:r>
            <a:r>
              <a:rPr lang="en-US" sz="3466" dirty="0">
                <a:solidFill>
                  <a:srgbClr val="0000FF"/>
                </a:solidFill>
                <a:latin typeface="Times New Roman" panose="02020603050405020304" pitchFamily="18" charset="0"/>
                <a:cs typeface="Times New Roman" panose="02020603050405020304" pitchFamily="18" charset="0"/>
              </a:rPr>
              <a:t> </a:t>
            </a:r>
            <a:r>
              <a:rPr lang="en-US" sz="3466" dirty="0" err="1">
                <a:solidFill>
                  <a:srgbClr val="0000FF"/>
                </a:solidFill>
                <a:latin typeface="Times New Roman" panose="02020603050405020304" pitchFamily="18" charset="0"/>
                <a:cs typeface="Times New Roman" panose="02020603050405020304" pitchFamily="18" charset="0"/>
              </a:rPr>
              <a:t>động</a:t>
            </a:r>
            <a:r>
              <a:rPr lang="en-US" sz="3466" dirty="0">
                <a:solidFill>
                  <a:srgbClr val="0000FF"/>
                </a:solidFill>
                <a:latin typeface="Times New Roman" panose="02020603050405020304" pitchFamily="18" charset="0"/>
                <a:cs typeface="Times New Roman" panose="02020603050405020304" pitchFamily="18" charset="0"/>
              </a:rPr>
              <a:t> </a:t>
            </a:r>
            <a:r>
              <a:rPr lang="en-US" sz="3466" dirty="0" err="1">
                <a:solidFill>
                  <a:srgbClr val="0000FF"/>
                </a:solidFill>
                <a:latin typeface="Times New Roman" panose="02020603050405020304" pitchFamily="18" charset="0"/>
                <a:cs typeface="Times New Roman" panose="02020603050405020304" pitchFamily="18" charset="0"/>
              </a:rPr>
              <a:t>cá</a:t>
            </a:r>
            <a:r>
              <a:rPr lang="en-US" sz="3466" dirty="0">
                <a:solidFill>
                  <a:srgbClr val="0000FF"/>
                </a:solidFill>
                <a:latin typeface="Times New Roman" panose="02020603050405020304" pitchFamily="18" charset="0"/>
                <a:cs typeface="Times New Roman" panose="02020603050405020304" pitchFamily="18" charset="0"/>
              </a:rPr>
              <a:t> </a:t>
            </a:r>
            <a:r>
              <a:rPr lang="en-US" sz="3466" dirty="0" err="1">
                <a:solidFill>
                  <a:srgbClr val="0000FF"/>
                </a:solidFill>
                <a:latin typeface="Times New Roman" panose="02020603050405020304" pitchFamily="18" charset="0"/>
                <a:cs typeface="Times New Roman" panose="02020603050405020304" pitchFamily="18" charset="0"/>
              </a:rPr>
              <a:t>nhân</a:t>
            </a:r>
            <a:endParaRPr lang="en-US" sz="3466" dirty="0">
              <a:solidFill>
                <a:srgbClr val="0000FF"/>
              </a:solidFill>
              <a:latin typeface="Times New Roman" panose="02020603050405020304" pitchFamily="18" charset="0"/>
              <a:cs typeface="Times New Roman" panose="02020603050405020304" pitchFamily="18" charset="0"/>
            </a:endParaRPr>
          </a:p>
        </p:txBody>
      </p:sp>
      <p:sp>
        <p:nvSpPr>
          <p:cNvPr id="30" name="Cloud Callout 29"/>
          <p:cNvSpPr/>
          <p:nvPr/>
        </p:nvSpPr>
        <p:spPr>
          <a:xfrm>
            <a:off x="4902073" y="614736"/>
            <a:ext cx="3503173" cy="1681727"/>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r>
              <a:rPr lang="en-US" sz="3466" dirty="0" err="1">
                <a:solidFill>
                  <a:srgbClr val="0000FF"/>
                </a:solidFill>
                <a:latin typeface="Times New Roman" panose="02020603050405020304" pitchFamily="18" charset="0"/>
                <a:cs typeface="Times New Roman" panose="02020603050405020304" pitchFamily="18" charset="0"/>
              </a:rPr>
              <a:t>Hoạt</a:t>
            </a:r>
            <a:r>
              <a:rPr lang="en-US" sz="3466" dirty="0">
                <a:solidFill>
                  <a:srgbClr val="0000FF"/>
                </a:solidFill>
                <a:latin typeface="Times New Roman" panose="02020603050405020304" pitchFamily="18" charset="0"/>
                <a:cs typeface="Times New Roman" panose="02020603050405020304" pitchFamily="18" charset="0"/>
              </a:rPr>
              <a:t> </a:t>
            </a:r>
            <a:r>
              <a:rPr lang="en-US" sz="3466" dirty="0" err="1">
                <a:solidFill>
                  <a:srgbClr val="0000FF"/>
                </a:solidFill>
                <a:latin typeface="Times New Roman" panose="02020603050405020304" pitchFamily="18" charset="0"/>
                <a:cs typeface="Times New Roman" panose="02020603050405020304" pitchFamily="18" charset="0"/>
              </a:rPr>
              <a:t>động</a:t>
            </a:r>
            <a:r>
              <a:rPr lang="en-US" sz="3466" dirty="0">
                <a:solidFill>
                  <a:srgbClr val="0000FF"/>
                </a:solidFill>
                <a:latin typeface="Times New Roman" panose="02020603050405020304" pitchFamily="18" charset="0"/>
                <a:cs typeface="Times New Roman" panose="02020603050405020304" pitchFamily="18" charset="0"/>
              </a:rPr>
              <a:t> </a:t>
            </a:r>
            <a:r>
              <a:rPr lang="en-US" sz="3466" dirty="0" err="1">
                <a:solidFill>
                  <a:srgbClr val="0000FF"/>
                </a:solidFill>
                <a:latin typeface="Times New Roman" panose="02020603050405020304" pitchFamily="18" charset="0"/>
                <a:cs typeface="Times New Roman" panose="02020603050405020304" pitchFamily="18" charset="0"/>
              </a:rPr>
              <a:t>cặp</a:t>
            </a:r>
            <a:r>
              <a:rPr lang="en-US" sz="3466" dirty="0">
                <a:solidFill>
                  <a:srgbClr val="0000FF"/>
                </a:solidFill>
                <a:latin typeface="Times New Roman" panose="02020603050405020304" pitchFamily="18" charset="0"/>
                <a:cs typeface="Times New Roman" panose="02020603050405020304" pitchFamily="18" charset="0"/>
              </a:rPr>
              <a:t> </a:t>
            </a:r>
            <a:r>
              <a:rPr lang="en-US" sz="3466" dirty="0" err="1">
                <a:solidFill>
                  <a:srgbClr val="0000FF"/>
                </a:solidFill>
                <a:latin typeface="Times New Roman" panose="02020603050405020304" pitchFamily="18" charset="0"/>
                <a:cs typeface="Times New Roman" panose="02020603050405020304" pitchFamily="18" charset="0"/>
              </a:rPr>
              <a:t>đôi</a:t>
            </a:r>
            <a:endParaRPr lang="en-US" sz="3466" dirty="0">
              <a:solidFill>
                <a:srgbClr val="0000FF"/>
              </a:solidFill>
              <a:latin typeface="Times New Roman" panose="02020603050405020304" pitchFamily="18" charset="0"/>
              <a:cs typeface="Times New Roman" panose="02020603050405020304" pitchFamily="18" charset="0"/>
            </a:endParaRPr>
          </a:p>
        </p:txBody>
      </p:sp>
      <p:sp>
        <p:nvSpPr>
          <p:cNvPr id="32" name="Cloud Callout 31"/>
          <p:cNvSpPr/>
          <p:nvPr/>
        </p:nvSpPr>
        <p:spPr>
          <a:xfrm>
            <a:off x="8689746" y="710233"/>
            <a:ext cx="3503173" cy="1681727"/>
          </a:xfrm>
          <a:prstGeom prst="cloudCallout">
            <a:avLst/>
          </a:prstGeom>
          <a:solidFill>
            <a:srgbClr val="F8FF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804"/>
            <a:r>
              <a:rPr lang="en-US" sz="3466" dirty="0" err="1">
                <a:solidFill>
                  <a:srgbClr val="0000FF"/>
                </a:solidFill>
                <a:latin typeface="Times New Roman" panose="02020603050405020304" pitchFamily="18" charset="0"/>
                <a:cs typeface="Times New Roman" panose="02020603050405020304" pitchFamily="18" charset="0"/>
              </a:rPr>
              <a:t>Hoạt</a:t>
            </a:r>
            <a:r>
              <a:rPr lang="en-US" sz="3466" dirty="0">
                <a:solidFill>
                  <a:srgbClr val="0000FF"/>
                </a:solidFill>
                <a:latin typeface="Times New Roman" panose="02020603050405020304" pitchFamily="18" charset="0"/>
                <a:cs typeface="Times New Roman" panose="02020603050405020304" pitchFamily="18" charset="0"/>
              </a:rPr>
              <a:t> </a:t>
            </a:r>
            <a:r>
              <a:rPr lang="en-US" sz="3466" dirty="0" err="1">
                <a:solidFill>
                  <a:srgbClr val="0000FF"/>
                </a:solidFill>
                <a:latin typeface="Times New Roman" panose="02020603050405020304" pitchFamily="18" charset="0"/>
                <a:cs typeface="Times New Roman" panose="02020603050405020304" pitchFamily="18" charset="0"/>
              </a:rPr>
              <a:t>động</a:t>
            </a:r>
            <a:r>
              <a:rPr lang="en-US" sz="3466" dirty="0">
                <a:solidFill>
                  <a:srgbClr val="0000FF"/>
                </a:solidFill>
                <a:latin typeface="Times New Roman" panose="02020603050405020304" pitchFamily="18" charset="0"/>
                <a:cs typeface="Times New Roman" panose="02020603050405020304" pitchFamily="18" charset="0"/>
              </a:rPr>
              <a:t> </a:t>
            </a:r>
            <a:r>
              <a:rPr lang="en-US" sz="3466" dirty="0" err="1">
                <a:solidFill>
                  <a:srgbClr val="0000FF"/>
                </a:solidFill>
                <a:latin typeface="Times New Roman" panose="02020603050405020304" pitchFamily="18" charset="0"/>
                <a:cs typeface="Times New Roman" panose="02020603050405020304" pitchFamily="18" charset="0"/>
              </a:rPr>
              <a:t>nhóm</a:t>
            </a:r>
            <a:endParaRPr lang="en-US" sz="3466"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61150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down)">
                                      <p:cBhvr>
                                        <p:cTn id="10" dur="500"/>
                                        <p:tgtEl>
                                          <p:spTgt spid="1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par>
                          <p:cTn id="15" fill="hold">
                            <p:stCondLst>
                              <p:cond delay="1000"/>
                            </p:stCondLst>
                            <p:childTnLst>
                              <p:par>
                                <p:cTn id="16" presetID="23" presetClass="entr" presetSubtype="16"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childTnLst>
                                </p:cTn>
                              </p:par>
                            </p:childTnLst>
                          </p:cTn>
                        </p:par>
                        <p:par>
                          <p:cTn id="24" fill="hold">
                            <p:stCondLst>
                              <p:cond delay="1500"/>
                            </p:stCondLst>
                            <p:childTnLst>
                              <p:par>
                                <p:cTn id="25" presetID="23" presetClass="entr" presetSubtype="16" fill="hold" grpId="0" nodeType="after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childTnLst>
                                </p:cTn>
                              </p:par>
                            </p:childTnLst>
                          </p:cTn>
                        </p:par>
                        <p:par>
                          <p:cTn id="29" fill="hold">
                            <p:stCondLst>
                              <p:cond delay="2000"/>
                            </p:stCondLst>
                            <p:childTnLst>
                              <p:par>
                                <p:cTn id="30" presetID="45" presetClass="entr" presetSubtype="0" fill="hold" nodeType="after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2000"/>
                                        <p:tgtEl>
                                          <p:spTgt spid="14"/>
                                        </p:tgtEl>
                                      </p:cBhvr>
                                    </p:animEffect>
                                    <p:anim calcmode="lin" valueType="num">
                                      <p:cBhvr>
                                        <p:cTn id="33" dur="2000" fill="hold"/>
                                        <p:tgtEl>
                                          <p:spTgt spid="14"/>
                                        </p:tgtEl>
                                        <p:attrNameLst>
                                          <p:attrName>ppt_w</p:attrName>
                                        </p:attrNameLst>
                                      </p:cBhvr>
                                      <p:tavLst>
                                        <p:tav tm="0" fmla="#ppt_w*sin(2.5*pi*$)">
                                          <p:val>
                                            <p:fltVal val="0"/>
                                          </p:val>
                                        </p:tav>
                                        <p:tav tm="100000">
                                          <p:val>
                                            <p:fltVal val="1"/>
                                          </p:val>
                                        </p:tav>
                                      </p:tavLst>
                                    </p:anim>
                                    <p:anim calcmode="lin" valueType="num">
                                      <p:cBhvr>
                                        <p:cTn id="34" dur="2000" fill="hold"/>
                                        <p:tgtEl>
                                          <p:spTgt spid="14"/>
                                        </p:tgtEl>
                                        <p:attrNameLst>
                                          <p:attrName>ppt_h</p:attrName>
                                        </p:attrNameLst>
                                      </p:cBhvr>
                                      <p:tavLst>
                                        <p:tav tm="0">
                                          <p:val>
                                            <p:strVal val="#ppt_h"/>
                                          </p:val>
                                        </p:tav>
                                        <p:tav tm="100000">
                                          <p:val>
                                            <p:strVal val="#ppt_h"/>
                                          </p:val>
                                        </p:tav>
                                      </p:tavLst>
                                    </p:anim>
                                  </p:childTnLst>
                                </p:cTn>
                              </p:par>
                              <p:par>
                                <p:cTn id="35" presetID="45"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2000"/>
                                        <p:tgtEl>
                                          <p:spTgt spid="22"/>
                                        </p:tgtEl>
                                      </p:cBhvr>
                                    </p:animEffect>
                                    <p:anim calcmode="lin" valueType="num">
                                      <p:cBhvr>
                                        <p:cTn id="38" dur="2000" fill="hold"/>
                                        <p:tgtEl>
                                          <p:spTgt spid="22"/>
                                        </p:tgtEl>
                                        <p:attrNameLst>
                                          <p:attrName>ppt_w</p:attrName>
                                        </p:attrNameLst>
                                      </p:cBhvr>
                                      <p:tavLst>
                                        <p:tav tm="0" fmla="#ppt_w*sin(2.5*pi*$)">
                                          <p:val>
                                            <p:fltVal val="0"/>
                                          </p:val>
                                        </p:tav>
                                        <p:tav tm="100000">
                                          <p:val>
                                            <p:fltVal val="1"/>
                                          </p:val>
                                        </p:tav>
                                      </p:tavLst>
                                    </p:anim>
                                    <p:anim calcmode="lin" valueType="num">
                                      <p:cBhvr>
                                        <p:cTn id="39" dur="2000" fill="hold"/>
                                        <p:tgtEl>
                                          <p:spTgt spid="22"/>
                                        </p:tgtEl>
                                        <p:attrNameLst>
                                          <p:attrName>ppt_h</p:attrName>
                                        </p:attrNameLst>
                                      </p:cBhvr>
                                      <p:tavLst>
                                        <p:tav tm="0">
                                          <p:val>
                                            <p:strVal val="#ppt_h"/>
                                          </p:val>
                                        </p:tav>
                                        <p:tav tm="100000">
                                          <p:val>
                                            <p:strVal val="#ppt_h"/>
                                          </p:val>
                                        </p:tav>
                                      </p:tavLst>
                                    </p:anim>
                                  </p:childTnLst>
                                </p:cTn>
                              </p:par>
                            </p:childTnLst>
                          </p:cTn>
                        </p:par>
                        <p:par>
                          <p:cTn id="40" fill="hold">
                            <p:stCondLst>
                              <p:cond delay="4000"/>
                            </p:stCondLst>
                            <p:childTnLst>
                              <p:par>
                                <p:cTn id="41" presetID="45" presetClass="entr" presetSubtype="0" fill="hold" grpId="0" nodeType="after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2000"/>
                                        <p:tgtEl>
                                          <p:spTgt spid="32"/>
                                        </p:tgtEl>
                                      </p:cBhvr>
                                    </p:animEffect>
                                    <p:anim calcmode="lin" valueType="num">
                                      <p:cBhvr>
                                        <p:cTn id="44" dur="2000" fill="hold"/>
                                        <p:tgtEl>
                                          <p:spTgt spid="32"/>
                                        </p:tgtEl>
                                        <p:attrNameLst>
                                          <p:attrName>ppt_w</p:attrName>
                                        </p:attrNameLst>
                                      </p:cBhvr>
                                      <p:tavLst>
                                        <p:tav tm="0" fmla="#ppt_w*sin(2.5*pi*$)">
                                          <p:val>
                                            <p:fltVal val="0"/>
                                          </p:val>
                                        </p:tav>
                                        <p:tav tm="100000">
                                          <p:val>
                                            <p:fltVal val="1"/>
                                          </p:val>
                                        </p:tav>
                                      </p:tavLst>
                                    </p:anim>
                                    <p:anim calcmode="lin" valueType="num">
                                      <p:cBhvr>
                                        <p:cTn id="45" dur="2000" fill="hold"/>
                                        <p:tgtEl>
                                          <p:spTgt spid="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0" grpId="0" animBg="1"/>
      <p:bldP spid="3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ấp trò chơi Đông Tây Nam Bắc - Thuật toán - Tin 6 - Kết nối tri thức - Học dễ hơn với Video - HT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8725794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9945" y="3381429"/>
            <a:ext cx="2143125" cy="2143125"/>
          </a:xfrm>
          <a:prstGeom prst="rect">
            <a:avLst/>
          </a:prstGeom>
        </p:spPr>
      </p:pic>
      <p:sp>
        <p:nvSpPr>
          <p:cNvPr id="2" name="Rectangle 1"/>
          <p:cNvSpPr/>
          <p:nvPr/>
        </p:nvSpPr>
        <p:spPr>
          <a:xfrm>
            <a:off x="1092217" y="13811"/>
            <a:ext cx="9798580" cy="707886"/>
          </a:xfrm>
          <a:prstGeom prst="rect">
            <a:avLst/>
          </a:prstGeom>
          <a:noFill/>
        </p:spPr>
        <p:txBody>
          <a:bodyPr wrap="none" lIns="91440" tIns="45720" rIns="91440" bIns="45720">
            <a:spAutoFit/>
          </a:bodyPr>
          <a:lstStyle/>
          <a:p>
            <a:pPr algn="ctr"/>
            <a:r>
              <a:rPr lang="en-US" sz="4000" b="1" cap="none" spc="0" smtClean="0">
                <a:ln w="22225">
                  <a:solidFill>
                    <a:srgbClr val="0070C0"/>
                  </a:solidFill>
                  <a:prstDash val="solid"/>
                </a:ln>
                <a:solidFill>
                  <a:srgbClr val="0070C0"/>
                </a:solidFill>
                <a:effectLst/>
                <a:latin typeface="Times New Roman" panose="02020603050405020304" pitchFamily="18" charset="0"/>
                <a:cs typeface="Times New Roman" panose="02020603050405020304" pitchFamily="18" charset="0"/>
              </a:rPr>
              <a:t>Trò chơi: Gấp mô hình Đông Tây Nam Bắc</a:t>
            </a:r>
            <a:endParaRPr lang="en-US" sz="4000" b="1" cap="none" spc="0">
              <a:ln w="22225">
                <a:solidFill>
                  <a:srgbClr val="0070C0"/>
                </a:solidFill>
                <a:prstDash val="solid"/>
              </a:ln>
              <a:solidFill>
                <a:srgbClr val="0070C0"/>
              </a:solidFill>
              <a:effectLst/>
              <a:latin typeface="Times New Roman" panose="02020603050405020304" pitchFamily="18" charset="0"/>
              <a:cs typeface="Times New Roman" panose="02020603050405020304" pitchFamily="18" charset="0"/>
            </a:endParaRPr>
          </a:p>
        </p:txBody>
      </p:sp>
      <p:sp>
        <p:nvSpPr>
          <p:cNvPr id="7" name="Rounded Rectangular Callout 6"/>
          <p:cNvSpPr/>
          <p:nvPr/>
        </p:nvSpPr>
        <p:spPr>
          <a:xfrm>
            <a:off x="5045425" y="1695557"/>
            <a:ext cx="2663670" cy="1489166"/>
          </a:xfrm>
          <a:prstGeom prst="wedgeRoundRectCallout">
            <a:avLst>
              <a:gd name="adj1" fmla="val -8566"/>
              <a:gd name="adj2" fmla="val 85307"/>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smtClean="0">
                <a:latin typeface="Times New Roman" panose="02020603050405020304" pitchFamily="18" charset="0"/>
                <a:cs typeface="Times New Roman" panose="02020603050405020304" pitchFamily="18" charset="0"/>
              </a:rPr>
              <a:t>2. Ghi lại các bước thực hiện</a:t>
            </a:r>
            <a:endParaRPr lang="en-US" sz="3200" b="1">
              <a:latin typeface="Times New Roman" panose="02020603050405020304" pitchFamily="18" charset="0"/>
              <a:cs typeface="Times New Roman" panose="02020603050405020304" pitchFamily="18" charset="0"/>
            </a:endParaRPr>
          </a:p>
        </p:txBody>
      </p:sp>
      <p:sp>
        <p:nvSpPr>
          <p:cNvPr id="8" name="Rounded Rectangular Callout 7"/>
          <p:cNvSpPr/>
          <p:nvPr/>
        </p:nvSpPr>
        <p:spPr>
          <a:xfrm>
            <a:off x="1038625" y="3365896"/>
            <a:ext cx="2745668" cy="1489166"/>
          </a:xfrm>
          <a:prstGeom prst="wedgeRoundRectCallout">
            <a:avLst>
              <a:gd name="adj1" fmla="val 98821"/>
              <a:gd name="adj2" fmla="val -5044"/>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smtClean="0">
                <a:latin typeface="Times New Roman" panose="02020603050405020304" pitchFamily="18" charset="0"/>
                <a:cs typeface="Times New Roman" panose="02020603050405020304" pitchFamily="18" charset="0"/>
              </a:rPr>
              <a:t>1. Gấp trò chơi Đông Tây Nam Bắc</a:t>
            </a:r>
            <a:endParaRPr lang="en-US" sz="3200" b="1">
              <a:latin typeface="Times New Roman" panose="02020603050405020304" pitchFamily="18" charset="0"/>
              <a:cs typeface="Times New Roman" panose="02020603050405020304" pitchFamily="18" charset="0"/>
            </a:endParaRPr>
          </a:p>
        </p:txBody>
      </p:sp>
      <p:sp>
        <p:nvSpPr>
          <p:cNvPr id="9" name="Rounded Rectangular Callout 8"/>
          <p:cNvSpPr/>
          <p:nvPr/>
        </p:nvSpPr>
        <p:spPr>
          <a:xfrm>
            <a:off x="7980357" y="3365896"/>
            <a:ext cx="2853897" cy="1489166"/>
          </a:xfrm>
          <a:prstGeom prst="wedgeRoundRectCallout">
            <a:avLst>
              <a:gd name="adj1" fmla="val -90885"/>
              <a:gd name="adj2" fmla="val -658"/>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smtClean="0">
                <a:latin typeface="Times New Roman" panose="02020603050405020304" pitchFamily="18" charset="0"/>
                <a:cs typeface="Times New Roman" panose="02020603050405020304" pitchFamily="18" charset="0"/>
              </a:rPr>
              <a:t>3. Trình bày các bước thực hiện</a:t>
            </a:r>
            <a:endParaRPr lang="en-US" sz="3200" b="1">
              <a:latin typeface="Times New Roman" panose="02020603050405020304" pitchFamily="18" charset="0"/>
              <a:cs typeface="Times New Roman" panose="02020603050405020304" pitchFamily="18" charset="0"/>
            </a:endParaRPr>
          </a:p>
        </p:txBody>
      </p:sp>
      <p:sp>
        <p:nvSpPr>
          <p:cNvPr id="10" name="Rounded Rectangular Callout 9"/>
          <p:cNvSpPr/>
          <p:nvPr/>
        </p:nvSpPr>
        <p:spPr>
          <a:xfrm>
            <a:off x="5180037" y="5448271"/>
            <a:ext cx="2853620" cy="1366316"/>
          </a:xfrm>
          <a:prstGeom prst="wedgeRoundRectCallout">
            <a:avLst>
              <a:gd name="adj1" fmla="val -22756"/>
              <a:gd name="adj2" fmla="val -117029"/>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smtClean="0">
                <a:latin typeface="Times New Roman" panose="02020603050405020304" pitchFamily="18" charset="0"/>
                <a:cs typeface="Times New Roman" panose="02020603050405020304" pitchFamily="18" charset="0"/>
              </a:rPr>
              <a:t>4. Thư kí</a:t>
            </a:r>
            <a:endParaRPr lang="en-US" sz="3200" b="1">
              <a:latin typeface="Times New Roman" panose="02020603050405020304" pitchFamily="18" charset="0"/>
              <a:cs typeface="Times New Roman" panose="02020603050405020304" pitchFamily="18" charset="0"/>
            </a:endParaRPr>
          </a:p>
        </p:txBody>
      </p:sp>
      <p:sp>
        <p:nvSpPr>
          <p:cNvPr id="11" name="Freeform 881"/>
          <p:cNvSpPr>
            <a:spLocks noEditPoints="1"/>
          </p:cNvSpPr>
          <p:nvPr/>
        </p:nvSpPr>
        <p:spPr bwMode="auto">
          <a:xfrm rot="1494658">
            <a:off x="3710504" y="2090998"/>
            <a:ext cx="860078" cy="1184879"/>
          </a:xfrm>
          <a:custGeom>
            <a:avLst/>
            <a:gdLst>
              <a:gd name="T0" fmla="*/ 112 w 124"/>
              <a:gd name="T1" fmla="*/ 76 h 172"/>
              <a:gd name="T2" fmla="*/ 92 w 124"/>
              <a:gd name="T3" fmla="*/ 39 h 172"/>
              <a:gd name="T4" fmla="*/ 92 w 124"/>
              <a:gd name="T5" fmla="*/ 6 h 172"/>
              <a:gd name="T6" fmla="*/ 59 w 124"/>
              <a:gd name="T7" fmla="*/ 6 h 172"/>
              <a:gd name="T8" fmla="*/ 7 w 124"/>
              <a:gd name="T9" fmla="*/ 58 h 172"/>
              <a:gd name="T10" fmla="*/ 7 w 124"/>
              <a:gd name="T11" fmla="*/ 91 h 172"/>
              <a:gd name="T12" fmla="*/ 32 w 124"/>
              <a:gd name="T13" fmla="*/ 133 h 172"/>
              <a:gd name="T14" fmla="*/ 32 w 124"/>
              <a:gd name="T15" fmla="*/ 166 h 172"/>
              <a:gd name="T16" fmla="*/ 49 w 124"/>
              <a:gd name="T17" fmla="*/ 172 h 172"/>
              <a:gd name="T18" fmla="*/ 65 w 124"/>
              <a:gd name="T19" fmla="*/ 166 h 172"/>
              <a:gd name="T20" fmla="*/ 124 w 124"/>
              <a:gd name="T21" fmla="*/ 97 h 172"/>
              <a:gd name="T22" fmla="*/ 67 w 124"/>
              <a:gd name="T23" fmla="*/ 14 h 172"/>
              <a:gd name="T24" fmla="*/ 84 w 124"/>
              <a:gd name="T25" fmla="*/ 14 h 172"/>
              <a:gd name="T26" fmla="*/ 84 w 124"/>
              <a:gd name="T27" fmla="*/ 31 h 172"/>
              <a:gd name="T28" fmla="*/ 46 w 124"/>
              <a:gd name="T29" fmla="*/ 69 h 172"/>
              <a:gd name="T30" fmla="*/ 29 w 124"/>
              <a:gd name="T31" fmla="*/ 52 h 172"/>
              <a:gd name="T32" fmla="*/ 57 w 124"/>
              <a:gd name="T33" fmla="*/ 158 h 172"/>
              <a:gd name="T34" fmla="*/ 40 w 124"/>
              <a:gd name="T35" fmla="*/ 158 h 172"/>
              <a:gd name="T36" fmla="*/ 40 w 124"/>
              <a:gd name="T37" fmla="*/ 141 h 172"/>
              <a:gd name="T38" fmla="*/ 52 w 124"/>
              <a:gd name="T39" fmla="*/ 136 h 172"/>
              <a:gd name="T40" fmla="*/ 60 w 124"/>
              <a:gd name="T41" fmla="*/ 149 h 172"/>
              <a:gd name="T42" fmla="*/ 109 w 124"/>
              <a:gd name="T43" fmla="*/ 106 h 172"/>
              <a:gd name="T44" fmla="*/ 65 w 124"/>
              <a:gd name="T45" fmla="*/ 133 h 172"/>
              <a:gd name="T46" fmla="*/ 15 w 124"/>
              <a:gd name="T47" fmla="*/ 83 h 172"/>
              <a:gd name="T48" fmla="*/ 15 w 124"/>
              <a:gd name="T49" fmla="*/ 66 h 172"/>
              <a:gd name="T50" fmla="*/ 32 w 124"/>
              <a:gd name="T51" fmla="*/ 66 h 172"/>
              <a:gd name="T52" fmla="*/ 32 w 124"/>
              <a:gd name="T53" fmla="*/ 83 h 172"/>
              <a:gd name="T54" fmla="*/ 75 w 124"/>
              <a:gd name="T55" fmla="*/ 55 h 172"/>
              <a:gd name="T56" fmla="*/ 109 w 124"/>
              <a:gd name="T57" fmla="*/ 89 h 172"/>
              <a:gd name="T58" fmla="*/ 109 w 124"/>
              <a:gd name="T59" fmla="*/ 106 h 172"/>
              <a:gd name="T60" fmla="*/ 43 w 124"/>
              <a:gd name="T61" fmla="*/ 95 h 172"/>
              <a:gd name="T62" fmla="*/ 81 w 124"/>
              <a:gd name="T63" fmla="*/ 73 h 172"/>
              <a:gd name="T64" fmla="*/ 85 w 124"/>
              <a:gd name="T65" fmla="*/ 77 h 172"/>
              <a:gd name="T66" fmla="*/ 63 w 124"/>
              <a:gd name="T67" fmla="*/ 115 h 172"/>
              <a:gd name="T68" fmla="*/ 85 w 124"/>
              <a:gd name="T69" fmla="*/ 77 h 172"/>
              <a:gd name="T70" fmla="*/ 75 w 124"/>
              <a:gd name="T71" fmla="*/ 126 h 172"/>
              <a:gd name="T72" fmla="*/ 96 w 124"/>
              <a:gd name="T73" fmla="*/ 89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4" h="172">
                <a:moveTo>
                  <a:pt x="117" y="81"/>
                </a:moveTo>
                <a:cubicBezTo>
                  <a:pt x="112" y="76"/>
                  <a:pt x="112" y="76"/>
                  <a:pt x="112" y="76"/>
                </a:cubicBezTo>
                <a:cubicBezTo>
                  <a:pt x="83" y="47"/>
                  <a:pt x="83" y="47"/>
                  <a:pt x="83" y="47"/>
                </a:cubicBezTo>
                <a:cubicBezTo>
                  <a:pt x="92" y="39"/>
                  <a:pt x="92" y="39"/>
                  <a:pt x="92" y="39"/>
                </a:cubicBezTo>
                <a:cubicBezTo>
                  <a:pt x="96" y="34"/>
                  <a:pt x="98" y="28"/>
                  <a:pt x="98" y="23"/>
                </a:cubicBezTo>
                <a:cubicBezTo>
                  <a:pt x="98" y="17"/>
                  <a:pt x="96" y="11"/>
                  <a:pt x="92" y="6"/>
                </a:cubicBezTo>
                <a:cubicBezTo>
                  <a:pt x="87" y="2"/>
                  <a:pt x="81" y="0"/>
                  <a:pt x="75" y="0"/>
                </a:cubicBezTo>
                <a:cubicBezTo>
                  <a:pt x="69" y="0"/>
                  <a:pt x="64" y="2"/>
                  <a:pt x="59" y="6"/>
                </a:cubicBezTo>
                <a:cubicBezTo>
                  <a:pt x="9" y="57"/>
                  <a:pt x="9" y="57"/>
                  <a:pt x="9" y="57"/>
                </a:cubicBezTo>
                <a:cubicBezTo>
                  <a:pt x="8" y="57"/>
                  <a:pt x="8" y="58"/>
                  <a:pt x="7" y="58"/>
                </a:cubicBezTo>
                <a:cubicBezTo>
                  <a:pt x="3" y="63"/>
                  <a:pt x="0" y="69"/>
                  <a:pt x="0" y="75"/>
                </a:cubicBezTo>
                <a:cubicBezTo>
                  <a:pt x="0" y="81"/>
                  <a:pt x="3" y="86"/>
                  <a:pt x="7" y="91"/>
                </a:cubicBezTo>
                <a:cubicBezTo>
                  <a:pt x="41" y="125"/>
                  <a:pt x="41" y="125"/>
                  <a:pt x="41" y="125"/>
                </a:cubicBezTo>
                <a:cubicBezTo>
                  <a:pt x="32" y="133"/>
                  <a:pt x="32" y="133"/>
                  <a:pt x="32" y="133"/>
                </a:cubicBezTo>
                <a:cubicBezTo>
                  <a:pt x="28" y="138"/>
                  <a:pt x="26" y="144"/>
                  <a:pt x="26" y="149"/>
                </a:cubicBezTo>
                <a:cubicBezTo>
                  <a:pt x="26" y="155"/>
                  <a:pt x="28" y="161"/>
                  <a:pt x="32" y="166"/>
                </a:cubicBezTo>
                <a:cubicBezTo>
                  <a:pt x="37" y="170"/>
                  <a:pt x="43" y="172"/>
                  <a:pt x="49" y="172"/>
                </a:cubicBezTo>
                <a:cubicBezTo>
                  <a:pt x="49" y="172"/>
                  <a:pt x="49" y="172"/>
                  <a:pt x="49" y="172"/>
                </a:cubicBezTo>
                <a:cubicBezTo>
                  <a:pt x="55" y="172"/>
                  <a:pt x="60" y="170"/>
                  <a:pt x="65" y="166"/>
                </a:cubicBezTo>
                <a:cubicBezTo>
                  <a:pt x="65" y="166"/>
                  <a:pt x="65" y="166"/>
                  <a:pt x="65" y="166"/>
                </a:cubicBezTo>
                <a:cubicBezTo>
                  <a:pt x="117" y="114"/>
                  <a:pt x="117" y="114"/>
                  <a:pt x="117" y="114"/>
                </a:cubicBezTo>
                <a:cubicBezTo>
                  <a:pt x="121" y="109"/>
                  <a:pt x="124" y="103"/>
                  <a:pt x="124" y="97"/>
                </a:cubicBezTo>
                <a:cubicBezTo>
                  <a:pt x="124" y="91"/>
                  <a:pt x="121" y="85"/>
                  <a:pt x="117" y="81"/>
                </a:cubicBezTo>
                <a:close/>
                <a:moveTo>
                  <a:pt x="67" y="14"/>
                </a:moveTo>
                <a:cubicBezTo>
                  <a:pt x="69" y="12"/>
                  <a:pt x="72" y="11"/>
                  <a:pt x="75" y="11"/>
                </a:cubicBezTo>
                <a:cubicBezTo>
                  <a:pt x="78" y="11"/>
                  <a:pt x="81" y="12"/>
                  <a:pt x="84" y="14"/>
                </a:cubicBezTo>
                <a:cubicBezTo>
                  <a:pt x="86" y="17"/>
                  <a:pt x="87" y="20"/>
                  <a:pt x="87" y="23"/>
                </a:cubicBezTo>
                <a:cubicBezTo>
                  <a:pt x="87" y="26"/>
                  <a:pt x="86" y="29"/>
                  <a:pt x="84" y="31"/>
                </a:cubicBezTo>
                <a:cubicBezTo>
                  <a:pt x="80" y="34"/>
                  <a:pt x="80" y="34"/>
                  <a:pt x="80" y="34"/>
                </a:cubicBezTo>
                <a:cubicBezTo>
                  <a:pt x="46" y="69"/>
                  <a:pt x="46" y="69"/>
                  <a:pt x="46" y="69"/>
                </a:cubicBezTo>
                <a:cubicBezTo>
                  <a:pt x="45" y="65"/>
                  <a:pt x="43" y="62"/>
                  <a:pt x="39" y="58"/>
                </a:cubicBezTo>
                <a:cubicBezTo>
                  <a:pt x="36" y="55"/>
                  <a:pt x="33" y="53"/>
                  <a:pt x="29" y="52"/>
                </a:cubicBezTo>
                <a:lnTo>
                  <a:pt x="67" y="14"/>
                </a:lnTo>
                <a:close/>
                <a:moveTo>
                  <a:pt x="57" y="158"/>
                </a:moveTo>
                <a:cubicBezTo>
                  <a:pt x="55" y="160"/>
                  <a:pt x="52" y="161"/>
                  <a:pt x="49" y="161"/>
                </a:cubicBezTo>
                <a:cubicBezTo>
                  <a:pt x="46" y="161"/>
                  <a:pt x="43" y="160"/>
                  <a:pt x="40" y="158"/>
                </a:cubicBezTo>
                <a:cubicBezTo>
                  <a:pt x="38" y="155"/>
                  <a:pt x="37" y="152"/>
                  <a:pt x="37" y="149"/>
                </a:cubicBezTo>
                <a:cubicBezTo>
                  <a:pt x="37" y="146"/>
                  <a:pt x="38" y="143"/>
                  <a:pt x="40" y="141"/>
                </a:cubicBezTo>
                <a:cubicBezTo>
                  <a:pt x="49" y="133"/>
                  <a:pt x="49" y="133"/>
                  <a:pt x="49" y="133"/>
                </a:cubicBezTo>
                <a:cubicBezTo>
                  <a:pt x="52" y="136"/>
                  <a:pt x="52" y="136"/>
                  <a:pt x="52" y="136"/>
                </a:cubicBezTo>
                <a:cubicBezTo>
                  <a:pt x="57" y="141"/>
                  <a:pt x="57" y="141"/>
                  <a:pt x="57" y="141"/>
                </a:cubicBezTo>
                <a:cubicBezTo>
                  <a:pt x="59" y="143"/>
                  <a:pt x="60" y="146"/>
                  <a:pt x="60" y="149"/>
                </a:cubicBezTo>
                <a:cubicBezTo>
                  <a:pt x="60" y="152"/>
                  <a:pt x="59" y="155"/>
                  <a:pt x="57" y="158"/>
                </a:cubicBezTo>
                <a:close/>
                <a:moveTo>
                  <a:pt x="109" y="106"/>
                </a:moveTo>
                <a:cubicBezTo>
                  <a:pt x="71" y="144"/>
                  <a:pt x="71" y="144"/>
                  <a:pt x="71" y="144"/>
                </a:cubicBezTo>
                <a:cubicBezTo>
                  <a:pt x="70" y="140"/>
                  <a:pt x="68" y="136"/>
                  <a:pt x="65" y="133"/>
                </a:cubicBezTo>
                <a:cubicBezTo>
                  <a:pt x="60" y="128"/>
                  <a:pt x="60" y="128"/>
                  <a:pt x="60" y="128"/>
                </a:cubicBezTo>
                <a:cubicBezTo>
                  <a:pt x="15" y="83"/>
                  <a:pt x="15" y="83"/>
                  <a:pt x="15" y="83"/>
                </a:cubicBezTo>
                <a:cubicBezTo>
                  <a:pt x="13" y="81"/>
                  <a:pt x="11" y="78"/>
                  <a:pt x="11" y="75"/>
                </a:cubicBezTo>
                <a:cubicBezTo>
                  <a:pt x="11" y="72"/>
                  <a:pt x="13" y="69"/>
                  <a:pt x="15" y="66"/>
                </a:cubicBezTo>
                <a:cubicBezTo>
                  <a:pt x="17" y="64"/>
                  <a:pt x="20" y="63"/>
                  <a:pt x="23" y="63"/>
                </a:cubicBezTo>
                <a:cubicBezTo>
                  <a:pt x="26" y="63"/>
                  <a:pt x="29" y="64"/>
                  <a:pt x="32" y="66"/>
                </a:cubicBezTo>
                <a:cubicBezTo>
                  <a:pt x="34" y="69"/>
                  <a:pt x="35" y="72"/>
                  <a:pt x="35" y="75"/>
                </a:cubicBezTo>
                <a:cubicBezTo>
                  <a:pt x="35" y="78"/>
                  <a:pt x="34" y="81"/>
                  <a:pt x="32" y="83"/>
                </a:cubicBezTo>
                <a:cubicBezTo>
                  <a:pt x="39" y="91"/>
                  <a:pt x="39" y="91"/>
                  <a:pt x="39" y="91"/>
                </a:cubicBezTo>
                <a:cubicBezTo>
                  <a:pt x="75" y="55"/>
                  <a:pt x="75" y="55"/>
                  <a:pt x="75" y="55"/>
                </a:cubicBezTo>
                <a:cubicBezTo>
                  <a:pt x="104" y="84"/>
                  <a:pt x="104" y="84"/>
                  <a:pt x="104" y="84"/>
                </a:cubicBezTo>
                <a:cubicBezTo>
                  <a:pt x="109" y="89"/>
                  <a:pt x="109" y="89"/>
                  <a:pt x="109" y="89"/>
                </a:cubicBezTo>
                <a:cubicBezTo>
                  <a:pt x="111" y="91"/>
                  <a:pt x="113" y="94"/>
                  <a:pt x="113" y="97"/>
                </a:cubicBezTo>
                <a:cubicBezTo>
                  <a:pt x="113" y="100"/>
                  <a:pt x="111" y="103"/>
                  <a:pt x="109" y="106"/>
                </a:cubicBezTo>
                <a:close/>
                <a:moveTo>
                  <a:pt x="73" y="65"/>
                </a:moveTo>
                <a:cubicBezTo>
                  <a:pt x="43" y="95"/>
                  <a:pt x="43" y="95"/>
                  <a:pt x="43" y="95"/>
                </a:cubicBezTo>
                <a:cubicBezTo>
                  <a:pt x="51" y="103"/>
                  <a:pt x="51" y="103"/>
                  <a:pt x="51" y="103"/>
                </a:cubicBezTo>
                <a:cubicBezTo>
                  <a:pt x="81" y="73"/>
                  <a:pt x="81" y="73"/>
                  <a:pt x="81" y="73"/>
                </a:cubicBezTo>
                <a:lnTo>
                  <a:pt x="73" y="65"/>
                </a:lnTo>
                <a:close/>
                <a:moveTo>
                  <a:pt x="85" y="77"/>
                </a:moveTo>
                <a:cubicBezTo>
                  <a:pt x="55" y="107"/>
                  <a:pt x="55" y="107"/>
                  <a:pt x="55" y="107"/>
                </a:cubicBezTo>
                <a:cubicBezTo>
                  <a:pt x="63" y="115"/>
                  <a:pt x="63" y="115"/>
                  <a:pt x="63" y="115"/>
                </a:cubicBezTo>
                <a:cubicBezTo>
                  <a:pt x="92" y="85"/>
                  <a:pt x="92" y="85"/>
                  <a:pt x="92" y="85"/>
                </a:cubicBezTo>
                <a:lnTo>
                  <a:pt x="85" y="77"/>
                </a:lnTo>
                <a:close/>
                <a:moveTo>
                  <a:pt x="67" y="119"/>
                </a:moveTo>
                <a:cubicBezTo>
                  <a:pt x="75" y="126"/>
                  <a:pt x="75" y="126"/>
                  <a:pt x="75" y="126"/>
                </a:cubicBezTo>
                <a:cubicBezTo>
                  <a:pt x="104" y="97"/>
                  <a:pt x="104" y="97"/>
                  <a:pt x="104" y="97"/>
                </a:cubicBezTo>
                <a:cubicBezTo>
                  <a:pt x="96" y="89"/>
                  <a:pt x="96" y="89"/>
                  <a:pt x="96" y="89"/>
                </a:cubicBezTo>
                <a:lnTo>
                  <a:pt x="67" y="119"/>
                </a:lnTo>
                <a:close/>
              </a:path>
            </a:pathLst>
          </a:custGeom>
          <a:solidFill>
            <a:schemeClr val="accent2"/>
          </a:solidFill>
          <a:ln>
            <a:noFill/>
          </a:ln>
          <a:extLst/>
        </p:spPr>
        <p:txBody>
          <a:bodyPr vert="horz" wrap="square" lIns="68405" tIns="34203" rIns="68405" bIns="34203" numCol="1" anchor="t" anchorCtr="0" compatLnSpc="1">
            <a:prstTxWarp prst="textNoShape">
              <a:avLst/>
            </a:prstTxWarp>
          </a:bodyPr>
          <a:lstStyle/>
          <a:p>
            <a:r>
              <a:rPr lang="en-US" altLang="zh-CN" smtClean="0">
                <a:latin typeface="微软雅黑" panose="020B0503020204020204" pitchFamily="34" charset="-122"/>
                <a:ea typeface="微软雅黑" panose="020B0503020204020204" pitchFamily="34" charset="-122"/>
                <a:cs typeface="+mn-ea"/>
                <a:sym typeface="+mn-lt"/>
              </a:rPr>
              <a:t> </a:t>
            </a:r>
            <a:endParaRPr lang="zh-CN" altLang="en-US" dirty="0">
              <a:latin typeface="微软雅黑" panose="020B0503020204020204" pitchFamily="34" charset="-122"/>
              <a:ea typeface="微软雅黑" panose="020B0503020204020204" pitchFamily="34" charset="-122"/>
              <a:cs typeface="+mn-ea"/>
              <a:sym typeface="+mn-lt"/>
            </a:endParaRPr>
          </a:p>
        </p:txBody>
      </p:sp>
      <p:grpSp>
        <p:nvGrpSpPr>
          <p:cNvPr id="12" name="组合 79"/>
          <p:cNvGrpSpPr/>
          <p:nvPr/>
        </p:nvGrpSpPr>
        <p:grpSpPr>
          <a:xfrm>
            <a:off x="3539902" y="5329128"/>
            <a:ext cx="754452" cy="756344"/>
            <a:chOff x="6703195" y="942077"/>
            <a:chExt cx="265554" cy="251300"/>
          </a:xfrm>
          <a:solidFill>
            <a:schemeClr val="accent4"/>
          </a:solidFill>
        </p:grpSpPr>
        <p:sp>
          <p:nvSpPr>
            <p:cNvPr id="13" name="Freeform 695"/>
            <p:cNvSpPr>
              <a:spLocks noEditPoints="1"/>
            </p:cNvSpPr>
            <p:nvPr/>
          </p:nvSpPr>
          <p:spPr bwMode="auto">
            <a:xfrm>
              <a:off x="6850880" y="1088568"/>
              <a:ext cx="103603" cy="104807"/>
            </a:xfrm>
            <a:custGeom>
              <a:avLst/>
              <a:gdLst>
                <a:gd name="T0" fmla="*/ 0 w 119"/>
                <a:gd name="T1" fmla="*/ 40 h 121"/>
                <a:gd name="T2" fmla="*/ 46 w 119"/>
                <a:gd name="T3" fmla="*/ 85 h 121"/>
                <a:gd name="T4" fmla="*/ 70 w 119"/>
                <a:gd name="T5" fmla="*/ 118 h 121"/>
                <a:gd name="T6" fmla="*/ 83 w 119"/>
                <a:gd name="T7" fmla="*/ 121 h 121"/>
                <a:gd name="T8" fmla="*/ 119 w 119"/>
                <a:gd name="T9" fmla="*/ 85 h 121"/>
                <a:gd name="T10" fmla="*/ 116 w 119"/>
                <a:gd name="T11" fmla="*/ 72 h 121"/>
                <a:gd name="T12" fmla="*/ 83 w 119"/>
                <a:gd name="T13" fmla="*/ 48 h 121"/>
                <a:gd name="T14" fmla="*/ 35 w 119"/>
                <a:gd name="T15" fmla="*/ 0 h 121"/>
                <a:gd name="T16" fmla="*/ 1 w 119"/>
                <a:gd name="T17" fmla="*/ 34 h 121"/>
                <a:gd name="T18" fmla="*/ 0 w 119"/>
                <a:gd name="T19" fmla="*/ 40 h 121"/>
                <a:gd name="T20" fmla="*/ 80 w 119"/>
                <a:gd name="T21" fmla="*/ 67 h 121"/>
                <a:gd name="T22" fmla="*/ 95 w 119"/>
                <a:gd name="T23" fmla="*/ 82 h 121"/>
                <a:gd name="T24" fmla="*/ 80 w 119"/>
                <a:gd name="T25" fmla="*/ 97 h 121"/>
                <a:gd name="T26" fmla="*/ 65 w 119"/>
                <a:gd name="T27" fmla="*/ 82 h 121"/>
                <a:gd name="T28" fmla="*/ 80 w 119"/>
                <a:gd name="T29" fmla="*/ 6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9" h="121">
                  <a:moveTo>
                    <a:pt x="0" y="40"/>
                  </a:moveTo>
                  <a:cubicBezTo>
                    <a:pt x="46" y="85"/>
                    <a:pt x="46" y="85"/>
                    <a:pt x="46" y="85"/>
                  </a:cubicBezTo>
                  <a:cubicBezTo>
                    <a:pt x="70" y="118"/>
                    <a:pt x="70" y="118"/>
                    <a:pt x="70" y="118"/>
                  </a:cubicBezTo>
                  <a:cubicBezTo>
                    <a:pt x="83" y="121"/>
                    <a:pt x="83" y="121"/>
                    <a:pt x="83" y="121"/>
                  </a:cubicBezTo>
                  <a:cubicBezTo>
                    <a:pt x="119" y="85"/>
                    <a:pt x="119" y="85"/>
                    <a:pt x="119" y="85"/>
                  </a:cubicBezTo>
                  <a:cubicBezTo>
                    <a:pt x="116" y="72"/>
                    <a:pt x="116" y="72"/>
                    <a:pt x="116" y="72"/>
                  </a:cubicBezTo>
                  <a:cubicBezTo>
                    <a:pt x="83" y="48"/>
                    <a:pt x="83" y="48"/>
                    <a:pt x="83" y="48"/>
                  </a:cubicBezTo>
                  <a:cubicBezTo>
                    <a:pt x="35" y="0"/>
                    <a:pt x="35" y="0"/>
                    <a:pt x="35" y="0"/>
                  </a:cubicBezTo>
                  <a:cubicBezTo>
                    <a:pt x="1" y="34"/>
                    <a:pt x="1" y="34"/>
                    <a:pt x="1" y="34"/>
                  </a:cubicBezTo>
                  <a:cubicBezTo>
                    <a:pt x="1" y="36"/>
                    <a:pt x="1" y="38"/>
                    <a:pt x="0" y="40"/>
                  </a:cubicBezTo>
                  <a:close/>
                  <a:moveTo>
                    <a:pt x="80" y="67"/>
                  </a:moveTo>
                  <a:cubicBezTo>
                    <a:pt x="88" y="67"/>
                    <a:pt x="95" y="73"/>
                    <a:pt x="95" y="82"/>
                  </a:cubicBezTo>
                  <a:cubicBezTo>
                    <a:pt x="95" y="90"/>
                    <a:pt x="88" y="97"/>
                    <a:pt x="80" y="97"/>
                  </a:cubicBezTo>
                  <a:cubicBezTo>
                    <a:pt x="71" y="97"/>
                    <a:pt x="65" y="90"/>
                    <a:pt x="65" y="82"/>
                  </a:cubicBezTo>
                  <a:cubicBezTo>
                    <a:pt x="65" y="73"/>
                    <a:pt x="71" y="67"/>
                    <a:pt x="80"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405" tIns="34203" rIns="68405" bIns="34203"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cs typeface="+mn-ea"/>
                <a:sym typeface="+mn-lt"/>
              </a:endParaRPr>
            </a:p>
          </p:txBody>
        </p:sp>
        <p:sp>
          <p:nvSpPr>
            <p:cNvPr id="14" name="Freeform 696"/>
            <p:cNvSpPr>
              <a:spLocks/>
            </p:cNvSpPr>
            <p:nvPr/>
          </p:nvSpPr>
          <p:spPr bwMode="auto">
            <a:xfrm>
              <a:off x="6703195" y="942099"/>
              <a:ext cx="130991" cy="129819"/>
            </a:xfrm>
            <a:custGeom>
              <a:avLst/>
              <a:gdLst>
                <a:gd name="T0" fmla="*/ 151 w 151"/>
                <a:gd name="T1" fmla="*/ 114 h 149"/>
                <a:gd name="T2" fmla="*/ 124 w 151"/>
                <a:gd name="T3" fmla="*/ 87 h 149"/>
                <a:gd name="T4" fmla="*/ 130 w 151"/>
                <a:gd name="T5" fmla="*/ 67 h 149"/>
                <a:gd name="T6" fmla="*/ 62 w 151"/>
                <a:gd name="T7" fmla="*/ 0 h 149"/>
                <a:gd name="T8" fmla="*/ 56 w 151"/>
                <a:gd name="T9" fmla="*/ 6 h 149"/>
                <a:gd name="T10" fmla="*/ 82 w 151"/>
                <a:gd name="T11" fmla="*/ 46 h 149"/>
                <a:gd name="T12" fmla="*/ 46 w 151"/>
                <a:gd name="T13" fmla="*/ 81 h 149"/>
                <a:gd name="T14" fmla="*/ 6 w 151"/>
                <a:gd name="T15" fmla="*/ 56 h 149"/>
                <a:gd name="T16" fmla="*/ 0 w 151"/>
                <a:gd name="T17" fmla="*/ 62 h 149"/>
                <a:gd name="T18" fmla="*/ 67 w 151"/>
                <a:gd name="T19" fmla="*/ 130 h 149"/>
                <a:gd name="T20" fmla="*/ 87 w 151"/>
                <a:gd name="T21" fmla="*/ 124 h 149"/>
                <a:gd name="T22" fmla="*/ 111 w 151"/>
                <a:gd name="T23" fmla="*/ 149 h 149"/>
                <a:gd name="T24" fmla="*/ 117 w 151"/>
                <a:gd name="T25" fmla="*/ 148 h 149"/>
                <a:gd name="T26" fmla="*/ 151 w 151"/>
                <a:gd name="T27" fmla="*/ 114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1" h="149">
                  <a:moveTo>
                    <a:pt x="151" y="114"/>
                  </a:moveTo>
                  <a:cubicBezTo>
                    <a:pt x="124" y="87"/>
                    <a:pt x="124" y="87"/>
                    <a:pt x="124" y="87"/>
                  </a:cubicBezTo>
                  <a:cubicBezTo>
                    <a:pt x="128" y="80"/>
                    <a:pt x="130" y="74"/>
                    <a:pt x="130" y="67"/>
                  </a:cubicBezTo>
                  <a:cubicBezTo>
                    <a:pt x="130" y="33"/>
                    <a:pt x="97" y="0"/>
                    <a:pt x="62" y="0"/>
                  </a:cubicBezTo>
                  <a:cubicBezTo>
                    <a:pt x="62" y="0"/>
                    <a:pt x="58" y="4"/>
                    <a:pt x="56" y="6"/>
                  </a:cubicBezTo>
                  <a:cubicBezTo>
                    <a:pt x="84" y="34"/>
                    <a:pt x="82" y="29"/>
                    <a:pt x="82" y="46"/>
                  </a:cubicBezTo>
                  <a:cubicBezTo>
                    <a:pt x="82" y="60"/>
                    <a:pt x="60" y="81"/>
                    <a:pt x="46" y="81"/>
                  </a:cubicBezTo>
                  <a:cubicBezTo>
                    <a:pt x="29" y="81"/>
                    <a:pt x="34" y="84"/>
                    <a:pt x="6" y="56"/>
                  </a:cubicBezTo>
                  <a:cubicBezTo>
                    <a:pt x="4" y="58"/>
                    <a:pt x="0" y="62"/>
                    <a:pt x="0" y="62"/>
                  </a:cubicBezTo>
                  <a:cubicBezTo>
                    <a:pt x="1" y="97"/>
                    <a:pt x="33" y="130"/>
                    <a:pt x="67" y="130"/>
                  </a:cubicBezTo>
                  <a:cubicBezTo>
                    <a:pt x="74" y="130"/>
                    <a:pt x="80" y="128"/>
                    <a:pt x="87" y="124"/>
                  </a:cubicBezTo>
                  <a:cubicBezTo>
                    <a:pt x="111" y="149"/>
                    <a:pt x="111" y="149"/>
                    <a:pt x="111" y="149"/>
                  </a:cubicBezTo>
                  <a:cubicBezTo>
                    <a:pt x="113" y="148"/>
                    <a:pt x="115" y="148"/>
                    <a:pt x="117" y="148"/>
                  </a:cubicBezTo>
                  <a:lnTo>
                    <a:pt x="15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405" tIns="34203" rIns="68405" bIns="34203"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cs typeface="+mn-ea"/>
                <a:sym typeface="+mn-lt"/>
              </a:endParaRPr>
            </a:p>
          </p:txBody>
        </p:sp>
        <p:sp>
          <p:nvSpPr>
            <p:cNvPr id="15" name="Freeform 697"/>
            <p:cNvSpPr>
              <a:spLocks/>
            </p:cNvSpPr>
            <p:nvPr/>
          </p:nvSpPr>
          <p:spPr bwMode="auto">
            <a:xfrm>
              <a:off x="6719865" y="942077"/>
              <a:ext cx="248884" cy="251300"/>
            </a:xfrm>
            <a:custGeom>
              <a:avLst/>
              <a:gdLst>
                <a:gd name="T0" fmla="*/ 240 w 285"/>
                <a:gd name="T1" fmla="*/ 172 h 289"/>
                <a:gd name="T2" fmla="*/ 259 w 285"/>
                <a:gd name="T3" fmla="*/ 190 h 289"/>
                <a:gd name="T4" fmla="*/ 254 w 285"/>
                <a:gd name="T5" fmla="*/ 86 h 289"/>
                <a:gd name="T6" fmla="*/ 213 w 285"/>
                <a:gd name="T7" fmla="*/ 45 h 289"/>
                <a:gd name="T8" fmla="*/ 200 w 285"/>
                <a:gd name="T9" fmla="*/ 42 h 289"/>
                <a:gd name="T10" fmla="*/ 191 w 285"/>
                <a:gd name="T11" fmla="*/ 26 h 289"/>
                <a:gd name="T12" fmla="*/ 178 w 285"/>
                <a:gd name="T13" fmla="*/ 9 h 289"/>
                <a:gd name="T14" fmla="*/ 177 w 285"/>
                <a:gd name="T15" fmla="*/ 7 h 289"/>
                <a:gd name="T16" fmla="*/ 167 w 285"/>
                <a:gd name="T17" fmla="*/ 0 h 289"/>
                <a:gd name="T18" fmla="*/ 159 w 285"/>
                <a:gd name="T19" fmla="*/ 6 h 289"/>
                <a:gd name="T20" fmla="*/ 133 w 285"/>
                <a:gd name="T21" fmla="*/ 31 h 289"/>
                <a:gd name="T22" fmla="*/ 134 w 285"/>
                <a:gd name="T23" fmla="*/ 49 h 289"/>
                <a:gd name="T24" fmla="*/ 136 w 285"/>
                <a:gd name="T25" fmla="*/ 51 h 289"/>
                <a:gd name="T26" fmla="*/ 155 w 285"/>
                <a:gd name="T27" fmla="*/ 64 h 289"/>
                <a:gd name="T28" fmla="*/ 156 w 285"/>
                <a:gd name="T29" fmla="*/ 64 h 289"/>
                <a:gd name="T30" fmla="*/ 177 w 285"/>
                <a:gd name="T31" fmla="*/ 77 h 289"/>
                <a:gd name="T32" fmla="*/ 171 w 285"/>
                <a:gd name="T33" fmla="*/ 102 h 289"/>
                <a:gd name="T34" fmla="*/ 104 w 285"/>
                <a:gd name="T35" fmla="*/ 169 h 289"/>
                <a:gd name="T36" fmla="*/ 98 w 285"/>
                <a:gd name="T37" fmla="*/ 168 h 289"/>
                <a:gd name="T38" fmla="*/ 88 w 285"/>
                <a:gd name="T39" fmla="*/ 172 h 289"/>
                <a:gd name="T40" fmla="*/ 86 w 285"/>
                <a:gd name="T41" fmla="*/ 174 h 289"/>
                <a:gd name="T42" fmla="*/ 16 w 285"/>
                <a:gd name="T43" fmla="*/ 244 h 289"/>
                <a:gd name="T44" fmla="*/ 14 w 285"/>
                <a:gd name="T45" fmla="*/ 246 h 289"/>
                <a:gd name="T46" fmla="*/ 43 w 285"/>
                <a:gd name="T47" fmla="*/ 289 h 289"/>
                <a:gd name="T48" fmla="*/ 53 w 285"/>
                <a:gd name="T49" fmla="*/ 285 h 289"/>
                <a:gd name="T50" fmla="*/ 55 w 285"/>
                <a:gd name="T51" fmla="*/ 283 h 289"/>
                <a:gd name="T52" fmla="*/ 125 w 285"/>
                <a:gd name="T53" fmla="*/ 213 h 289"/>
                <a:gd name="T54" fmla="*/ 127 w 285"/>
                <a:gd name="T55" fmla="*/ 211 h 289"/>
                <a:gd name="T56" fmla="*/ 130 w 285"/>
                <a:gd name="T57" fmla="*/ 195 h 289"/>
                <a:gd name="T58" fmla="*/ 205 w 285"/>
                <a:gd name="T59" fmla="*/ 120 h 289"/>
                <a:gd name="T60" fmla="*/ 217 w 285"/>
                <a:gd name="T61" fmla="*/ 112 h 289"/>
                <a:gd name="T62" fmla="*/ 218 w 285"/>
                <a:gd name="T63" fmla="*/ 112 h 289"/>
                <a:gd name="T64" fmla="*/ 240 w 285"/>
                <a:gd name="T65" fmla="*/ 172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85" h="289">
                  <a:moveTo>
                    <a:pt x="240" y="172"/>
                  </a:moveTo>
                  <a:cubicBezTo>
                    <a:pt x="259" y="190"/>
                    <a:pt x="259" y="190"/>
                    <a:pt x="259" y="190"/>
                  </a:cubicBezTo>
                  <a:cubicBezTo>
                    <a:pt x="259" y="190"/>
                    <a:pt x="285" y="117"/>
                    <a:pt x="254" y="86"/>
                  </a:cubicBezTo>
                  <a:cubicBezTo>
                    <a:pt x="242" y="74"/>
                    <a:pt x="226" y="58"/>
                    <a:pt x="213" y="45"/>
                  </a:cubicBezTo>
                  <a:cubicBezTo>
                    <a:pt x="210" y="42"/>
                    <a:pt x="202" y="44"/>
                    <a:pt x="200" y="42"/>
                  </a:cubicBezTo>
                  <a:cubicBezTo>
                    <a:pt x="194" y="34"/>
                    <a:pt x="192" y="27"/>
                    <a:pt x="191" y="26"/>
                  </a:cubicBezTo>
                  <a:cubicBezTo>
                    <a:pt x="190" y="20"/>
                    <a:pt x="184" y="14"/>
                    <a:pt x="178" y="9"/>
                  </a:cubicBezTo>
                  <a:cubicBezTo>
                    <a:pt x="177" y="7"/>
                    <a:pt x="177" y="7"/>
                    <a:pt x="177" y="7"/>
                  </a:cubicBezTo>
                  <a:cubicBezTo>
                    <a:pt x="172" y="2"/>
                    <a:pt x="170" y="0"/>
                    <a:pt x="167" y="0"/>
                  </a:cubicBezTo>
                  <a:cubicBezTo>
                    <a:pt x="165" y="0"/>
                    <a:pt x="163" y="2"/>
                    <a:pt x="159" y="6"/>
                  </a:cubicBezTo>
                  <a:cubicBezTo>
                    <a:pt x="133" y="31"/>
                    <a:pt x="133" y="31"/>
                    <a:pt x="133" y="31"/>
                  </a:cubicBezTo>
                  <a:cubicBezTo>
                    <a:pt x="124" y="40"/>
                    <a:pt x="126" y="41"/>
                    <a:pt x="134" y="49"/>
                  </a:cubicBezTo>
                  <a:cubicBezTo>
                    <a:pt x="136" y="51"/>
                    <a:pt x="136" y="51"/>
                    <a:pt x="136" y="51"/>
                  </a:cubicBezTo>
                  <a:cubicBezTo>
                    <a:pt x="142" y="57"/>
                    <a:pt x="149" y="64"/>
                    <a:pt x="155" y="64"/>
                  </a:cubicBezTo>
                  <a:cubicBezTo>
                    <a:pt x="156" y="64"/>
                    <a:pt x="156" y="64"/>
                    <a:pt x="156" y="64"/>
                  </a:cubicBezTo>
                  <a:cubicBezTo>
                    <a:pt x="161" y="65"/>
                    <a:pt x="172" y="68"/>
                    <a:pt x="177" y="77"/>
                  </a:cubicBezTo>
                  <a:cubicBezTo>
                    <a:pt x="182" y="89"/>
                    <a:pt x="174" y="97"/>
                    <a:pt x="171" y="102"/>
                  </a:cubicBezTo>
                  <a:cubicBezTo>
                    <a:pt x="104" y="169"/>
                    <a:pt x="104" y="169"/>
                    <a:pt x="104" y="169"/>
                  </a:cubicBezTo>
                  <a:cubicBezTo>
                    <a:pt x="102" y="168"/>
                    <a:pt x="100" y="168"/>
                    <a:pt x="98" y="168"/>
                  </a:cubicBezTo>
                  <a:cubicBezTo>
                    <a:pt x="94" y="168"/>
                    <a:pt x="91" y="169"/>
                    <a:pt x="88" y="172"/>
                  </a:cubicBezTo>
                  <a:cubicBezTo>
                    <a:pt x="87" y="172"/>
                    <a:pt x="87" y="173"/>
                    <a:pt x="86" y="174"/>
                  </a:cubicBezTo>
                  <a:cubicBezTo>
                    <a:pt x="86" y="174"/>
                    <a:pt x="30" y="229"/>
                    <a:pt x="16" y="244"/>
                  </a:cubicBezTo>
                  <a:cubicBezTo>
                    <a:pt x="15" y="245"/>
                    <a:pt x="14" y="245"/>
                    <a:pt x="14" y="246"/>
                  </a:cubicBezTo>
                  <a:cubicBezTo>
                    <a:pt x="0" y="259"/>
                    <a:pt x="25" y="289"/>
                    <a:pt x="43" y="289"/>
                  </a:cubicBezTo>
                  <a:cubicBezTo>
                    <a:pt x="47" y="289"/>
                    <a:pt x="50" y="288"/>
                    <a:pt x="53" y="285"/>
                  </a:cubicBezTo>
                  <a:cubicBezTo>
                    <a:pt x="54" y="285"/>
                    <a:pt x="54" y="284"/>
                    <a:pt x="55" y="283"/>
                  </a:cubicBezTo>
                  <a:cubicBezTo>
                    <a:pt x="70" y="268"/>
                    <a:pt x="125" y="213"/>
                    <a:pt x="125" y="213"/>
                  </a:cubicBezTo>
                  <a:cubicBezTo>
                    <a:pt x="126" y="212"/>
                    <a:pt x="127" y="212"/>
                    <a:pt x="127" y="211"/>
                  </a:cubicBezTo>
                  <a:cubicBezTo>
                    <a:pt x="131" y="207"/>
                    <a:pt x="132" y="201"/>
                    <a:pt x="130" y="195"/>
                  </a:cubicBezTo>
                  <a:cubicBezTo>
                    <a:pt x="205" y="120"/>
                    <a:pt x="205" y="120"/>
                    <a:pt x="205" y="120"/>
                  </a:cubicBezTo>
                  <a:cubicBezTo>
                    <a:pt x="210" y="116"/>
                    <a:pt x="215" y="112"/>
                    <a:pt x="217" y="112"/>
                  </a:cubicBezTo>
                  <a:cubicBezTo>
                    <a:pt x="218" y="112"/>
                    <a:pt x="218" y="112"/>
                    <a:pt x="218" y="112"/>
                  </a:cubicBezTo>
                  <a:cubicBezTo>
                    <a:pt x="246" y="128"/>
                    <a:pt x="240" y="172"/>
                    <a:pt x="240" y="1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405" tIns="34203" rIns="68405" bIns="34203" numCol="1" anchor="t" anchorCtr="0" compatLnSpc="1">
              <a:prstTxWarp prst="textNoShape">
                <a:avLst/>
              </a:prstTxWarp>
            </a:bodyPr>
            <a:lstStyle/>
            <a:p>
              <a:r>
                <a:rPr lang="en-US" altLang="zh-CN" smtClean="0">
                  <a:latin typeface="微软雅黑" panose="020B0503020204020204" pitchFamily="34" charset="-122"/>
                  <a:ea typeface="微软雅黑" panose="020B0503020204020204" pitchFamily="34" charset="-122"/>
                  <a:cs typeface="+mn-ea"/>
                  <a:sym typeface="+mn-lt"/>
                </a:rPr>
                <a:t> </a:t>
              </a:r>
              <a:endParaRPr lang="zh-CN" altLang="en-US" dirty="0">
                <a:latin typeface="微软雅黑" panose="020B0503020204020204" pitchFamily="34" charset="-122"/>
                <a:ea typeface="微软雅黑" panose="020B0503020204020204" pitchFamily="34" charset="-122"/>
                <a:cs typeface="+mn-ea"/>
                <a:sym typeface="+mn-lt"/>
              </a:endParaRPr>
            </a:p>
          </p:txBody>
        </p:sp>
      </p:grpSp>
      <p:sp>
        <p:nvSpPr>
          <p:cNvPr id="16" name="Freeform 803"/>
          <p:cNvSpPr>
            <a:spLocks/>
          </p:cNvSpPr>
          <p:nvPr/>
        </p:nvSpPr>
        <p:spPr bwMode="auto">
          <a:xfrm>
            <a:off x="7833544" y="2343189"/>
            <a:ext cx="695453" cy="669069"/>
          </a:xfrm>
          <a:custGeom>
            <a:avLst/>
            <a:gdLst>
              <a:gd name="T0" fmla="*/ 174 w 174"/>
              <a:gd name="T1" fmla="*/ 139 h 166"/>
              <a:gd name="T2" fmla="*/ 153 w 174"/>
              <a:gd name="T3" fmla="*/ 126 h 166"/>
              <a:gd name="T4" fmla="*/ 126 w 174"/>
              <a:gd name="T5" fmla="*/ 115 h 166"/>
              <a:gd name="T6" fmla="*/ 118 w 174"/>
              <a:gd name="T7" fmla="*/ 112 h 166"/>
              <a:gd name="T8" fmla="*/ 111 w 174"/>
              <a:gd name="T9" fmla="*/ 100 h 166"/>
              <a:gd name="T10" fmla="*/ 106 w 174"/>
              <a:gd name="T11" fmla="*/ 100 h 166"/>
              <a:gd name="T12" fmla="*/ 111 w 174"/>
              <a:gd name="T13" fmla="*/ 90 h 166"/>
              <a:gd name="T14" fmla="*/ 113 w 174"/>
              <a:gd name="T15" fmla="*/ 79 h 166"/>
              <a:gd name="T16" fmla="*/ 118 w 174"/>
              <a:gd name="T17" fmla="*/ 74 h 166"/>
              <a:gd name="T18" fmla="*/ 121 w 174"/>
              <a:gd name="T19" fmla="*/ 67 h 166"/>
              <a:gd name="T20" fmla="*/ 120 w 174"/>
              <a:gd name="T21" fmla="*/ 54 h 166"/>
              <a:gd name="T22" fmla="*/ 118 w 174"/>
              <a:gd name="T23" fmla="*/ 49 h 166"/>
              <a:gd name="T24" fmla="*/ 119 w 174"/>
              <a:gd name="T25" fmla="*/ 32 h 166"/>
              <a:gd name="T26" fmla="*/ 118 w 174"/>
              <a:gd name="T27" fmla="*/ 20 h 166"/>
              <a:gd name="T28" fmla="*/ 113 w 174"/>
              <a:gd name="T29" fmla="*/ 13 h 166"/>
              <a:gd name="T30" fmla="*/ 108 w 174"/>
              <a:gd name="T31" fmla="*/ 12 h 166"/>
              <a:gd name="T32" fmla="*/ 104 w 174"/>
              <a:gd name="T33" fmla="*/ 9 h 166"/>
              <a:gd name="T34" fmla="*/ 67 w 174"/>
              <a:gd name="T35" fmla="*/ 9 h 166"/>
              <a:gd name="T36" fmla="*/ 54 w 174"/>
              <a:gd name="T37" fmla="*/ 48 h 166"/>
              <a:gd name="T38" fmla="*/ 52 w 174"/>
              <a:gd name="T39" fmla="*/ 57 h 166"/>
              <a:gd name="T40" fmla="*/ 57 w 174"/>
              <a:gd name="T41" fmla="*/ 76 h 166"/>
              <a:gd name="T42" fmla="*/ 60 w 174"/>
              <a:gd name="T43" fmla="*/ 77 h 166"/>
              <a:gd name="T44" fmla="*/ 62 w 174"/>
              <a:gd name="T45" fmla="*/ 91 h 166"/>
              <a:gd name="T46" fmla="*/ 67 w 174"/>
              <a:gd name="T47" fmla="*/ 99 h 166"/>
              <a:gd name="T48" fmla="*/ 63 w 174"/>
              <a:gd name="T49" fmla="*/ 100 h 166"/>
              <a:gd name="T50" fmla="*/ 56 w 174"/>
              <a:gd name="T51" fmla="*/ 112 h 166"/>
              <a:gd name="T52" fmla="*/ 48 w 174"/>
              <a:gd name="T53" fmla="*/ 115 h 166"/>
              <a:gd name="T54" fmla="*/ 21 w 174"/>
              <a:gd name="T55" fmla="*/ 126 h 166"/>
              <a:gd name="T56" fmla="*/ 0 w 174"/>
              <a:gd name="T57" fmla="*/ 139 h 166"/>
              <a:gd name="T58" fmla="*/ 0 w 174"/>
              <a:gd name="T59" fmla="*/ 166 h 166"/>
              <a:gd name="T60" fmla="*/ 76 w 174"/>
              <a:gd name="T61" fmla="*/ 166 h 166"/>
              <a:gd name="T62" fmla="*/ 82 w 174"/>
              <a:gd name="T63" fmla="*/ 127 h 166"/>
              <a:gd name="T64" fmla="*/ 77 w 174"/>
              <a:gd name="T65" fmla="*/ 117 h 166"/>
              <a:gd name="T66" fmla="*/ 88 w 174"/>
              <a:gd name="T67" fmla="*/ 112 h 166"/>
              <a:gd name="T68" fmla="*/ 97 w 174"/>
              <a:gd name="T69" fmla="*/ 117 h 166"/>
              <a:gd name="T70" fmla="*/ 92 w 174"/>
              <a:gd name="T71" fmla="*/ 128 h 166"/>
              <a:gd name="T72" fmla="*/ 101 w 174"/>
              <a:gd name="T73" fmla="*/ 166 h 166"/>
              <a:gd name="T74" fmla="*/ 174 w 174"/>
              <a:gd name="T75" fmla="*/ 166 h 166"/>
              <a:gd name="T76" fmla="*/ 174 w 174"/>
              <a:gd name="T77" fmla="*/ 139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4" h="166">
                <a:moveTo>
                  <a:pt x="174" y="139"/>
                </a:moveTo>
                <a:cubicBezTo>
                  <a:pt x="171" y="131"/>
                  <a:pt x="161" y="129"/>
                  <a:pt x="153" y="126"/>
                </a:cubicBezTo>
                <a:cubicBezTo>
                  <a:pt x="144" y="122"/>
                  <a:pt x="135" y="118"/>
                  <a:pt x="126" y="115"/>
                </a:cubicBezTo>
                <a:cubicBezTo>
                  <a:pt x="123" y="114"/>
                  <a:pt x="121" y="113"/>
                  <a:pt x="118" y="112"/>
                </a:cubicBezTo>
                <a:cubicBezTo>
                  <a:pt x="115" y="110"/>
                  <a:pt x="113" y="104"/>
                  <a:pt x="111" y="100"/>
                </a:cubicBezTo>
                <a:cubicBezTo>
                  <a:pt x="109" y="100"/>
                  <a:pt x="108" y="100"/>
                  <a:pt x="106" y="100"/>
                </a:cubicBezTo>
                <a:cubicBezTo>
                  <a:pt x="106" y="94"/>
                  <a:pt x="110" y="94"/>
                  <a:pt x="111" y="90"/>
                </a:cubicBezTo>
                <a:cubicBezTo>
                  <a:pt x="112" y="86"/>
                  <a:pt x="111" y="82"/>
                  <a:pt x="113" y="79"/>
                </a:cubicBezTo>
                <a:cubicBezTo>
                  <a:pt x="114" y="76"/>
                  <a:pt x="117" y="76"/>
                  <a:pt x="118" y="74"/>
                </a:cubicBezTo>
                <a:cubicBezTo>
                  <a:pt x="120" y="73"/>
                  <a:pt x="120" y="69"/>
                  <a:pt x="121" y="67"/>
                </a:cubicBezTo>
                <a:cubicBezTo>
                  <a:pt x="122" y="63"/>
                  <a:pt x="122" y="58"/>
                  <a:pt x="120" y="54"/>
                </a:cubicBezTo>
                <a:cubicBezTo>
                  <a:pt x="119" y="52"/>
                  <a:pt x="119" y="51"/>
                  <a:pt x="118" y="49"/>
                </a:cubicBezTo>
                <a:cubicBezTo>
                  <a:pt x="118" y="45"/>
                  <a:pt x="119" y="35"/>
                  <a:pt x="119" y="32"/>
                </a:cubicBezTo>
                <a:cubicBezTo>
                  <a:pt x="119" y="26"/>
                  <a:pt x="119" y="26"/>
                  <a:pt x="118" y="20"/>
                </a:cubicBezTo>
                <a:cubicBezTo>
                  <a:pt x="118" y="20"/>
                  <a:pt x="116" y="14"/>
                  <a:pt x="113" y="13"/>
                </a:cubicBezTo>
                <a:cubicBezTo>
                  <a:pt x="108" y="12"/>
                  <a:pt x="108" y="12"/>
                  <a:pt x="108" y="12"/>
                </a:cubicBezTo>
                <a:cubicBezTo>
                  <a:pt x="104" y="9"/>
                  <a:pt x="104" y="9"/>
                  <a:pt x="104" y="9"/>
                </a:cubicBezTo>
                <a:cubicBezTo>
                  <a:pt x="90" y="0"/>
                  <a:pt x="75" y="6"/>
                  <a:pt x="67" y="9"/>
                </a:cubicBezTo>
                <a:cubicBezTo>
                  <a:pt x="56" y="13"/>
                  <a:pt x="49" y="24"/>
                  <a:pt x="54" y="48"/>
                </a:cubicBezTo>
                <a:cubicBezTo>
                  <a:pt x="55" y="52"/>
                  <a:pt x="51" y="54"/>
                  <a:pt x="52" y="57"/>
                </a:cubicBezTo>
                <a:cubicBezTo>
                  <a:pt x="52" y="61"/>
                  <a:pt x="52" y="73"/>
                  <a:pt x="57" y="76"/>
                </a:cubicBezTo>
                <a:cubicBezTo>
                  <a:pt x="57" y="76"/>
                  <a:pt x="61" y="77"/>
                  <a:pt x="60" y="77"/>
                </a:cubicBezTo>
                <a:cubicBezTo>
                  <a:pt x="61" y="82"/>
                  <a:pt x="61" y="87"/>
                  <a:pt x="62" y="91"/>
                </a:cubicBezTo>
                <a:cubicBezTo>
                  <a:pt x="63" y="94"/>
                  <a:pt x="66" y="95"/>
                  <a:pt x="67" y="99"/>
                </a:cubicBezTo>
                <a:cubicBezTo>
                  <a:pt x="63" y="100"/>
                  <a:pt x="63" y="100"/>
                  <a:pt x="63" y="100"/>
                </a:cubicBezTo>
                <a:cubicBezTo>
                  <a:pt x="61" y="104"/>
                  <a:pt x="59" y="110"/>
                  <a:pt x="56" y="112"/>
                </a:cubicBezTo>
                <a:cubicBezTo>
                  <a:pt x="53" y="113"/>
                  <a:pt x="51" y="114"/>
                  <a:pt x="48" y="115"/>
                </a:cubicBezTo>
                <a:cubicBezTo>
                  <a:pt x="39" y="118"/>
                  <a:pt x="30" y="122"/>
                  <a:pt x="21" y="126"/>
                </a:cubicBezTo>
                <a:cubicBezTo>
                  <a:pt x="13" y="129"/>
                  <a:pt x="3" y="131"/>
                  <a:pt x="0" y="139"/>
                </a:cubicBezTo>
                <a:cubicBezTo>
                  <a:pt x="0" y="145"/>
                  <a:pt x="0" y="158"/>
                  <a:pt x="0" y="166"/>
                </a:cubicBezTo>
                <a:cubicBezTo>
                  <a:pt x="76" y="166"/>
                  <a:pt x="76" y="166"/>
                  <a:pt x="76" y="166"/>
                </a:cubicBezTo>
                <a:cubicBezTo>
                  <a:pt x="82" y="127"/>
                  <a:pt x="82" y="127"/>
                  <a:pt x="82" y="127"/>
                </a:cubicBezTo>
                <a:cubicBezTo>
                  <a:pt x="77" y="117"/>
                  <a:pt x="77" y="117"/>
                  <a:pt x="77" y="117"/>
                </a:cubicBezTo>
                <a:cubicBezTo>
                  <a:pt x="88" y="112"/>
                  <a:pt x="88" y="112"/>
                  <a:pt x="88" y="112"/>
                </a:cubicBezTo>
                <a:cubicBezTo>
                  <a:pt x="97" y="117"/>
                  <a:pt x="97" y="117"/>
                  <a:pt x="97" y="117"/>
                </a:cubicBezTo>
                <a:cubicBezTo>
                  <a:pt x="92" y="128"/>
                  <a:pt x="92" y="128"/>
                  <a:pt x="92" y="128"/>
                </a:cubicBezTo>
                <a:cubicBezTo>
                  <a:pt x="101" y="166"/>
                  <a:pt x="101" y="166"/>
                  <a:pt x="101" y="166"/>
                </a:cubicBezTo>
                <a:cubicBezTo>
                  <a:pt x="174" y="166"/>
                  <a:pt x="174" y="166"/>
                  <a:pt x="174" y="166"/>
                </a:cubicBezTo>
                <a:cubicBezTo>
                  <a:pt x="174" y="158"/>
                  <a:pt x="174" y="145"/>
                  <a:pt x="174" y="139"/>
                </a:cubicBezTo>
                <a:close/>
              </a:path>
            </a:pathLst>
          </a:custGeom>
          <a:solidFill>
            <a:schemeClr val="accent2"/>
          </a:solidFill>
          <a:ln>
            <a:noFill/>
          </a:ln>
          <a:extLst/>
        </p:spPr>
        <p:txBody>
          <a:bodyPr vert="horz" wrap="square" lIns="68405" tIns="34203" rIns="68405" bIns="34203" numCol="1" anchor="t" anchorCtr="0" compatLnSpc="1">
            <a:prstTxWarp prst="textNoShape">
              <a:avLst/>
            </a:prstTxWarp>
          </a:bodyPr>
          <a:lstStyle/>
          <a:p>
            <a:r>
              <a:rPr lang="en-US" altLang="zh-CN" smtClean="0">
                <a:latin typeface="微软雅黑" panose="020B0503020204020204" pitchFamily="34" charset="-122"/>
                <a:ea typeface="微软雅黑" panose="020B0503020204020204" pitchFamily="34" charset="-122"/>
                <a:cs typeface="+mn-ea"/>
                <a:sym typeface="+mn-lt"/>
              </a:rPr>
              <a:t>  </a:t>
            </a:r>
            <a:endParaRPr lang="zh-CN" altLang="en-US" dirty="0">
              <a:latin typeface="微软雅黑" panose="020B0503020204020204" pitchFamily="34" charset="-122"/>
              <a:ea typeface="微软雅黑" panose="020B0503020204020204" pitchFamily="34" charset="-122"/>
              <a:cs typeface="+mn-ea"/>
              <a:sym typeface="+mn-lt"/>
            </a:endParaRPr>
          </a:p>
        </p:txBody>
      </p:sp>
      <p:grpSp>
        <p:nvGrpSpPr>
          <p:cNvPr id="17" name="组合 75"/>
          <p:cNvGrpSpPr/>
          <p:nvPr/>
        </p:nvGrpSpPr>
        <p:grpSpPr>
          <a:xfrm>
            <a:off x="8255001" y="5208700"/>
            <a:ext cx="643818" cy="728716"/>
            <a:chOff x="4699046" y="3950523"/>
            <a:chExt cx="250052" cy="250132"/>
          </a:xfrm>
          <a:solidFill>
            <a:schemeClr val="accent3"/>
          </a:solidFill>
        </p:grpSpPr>
        <p:sp>
          <p:nvSpPr>
            <p:cNvPr id="18" name="Freeform 816"/>
            <p:cNvSpPr>
              <a:spLocks/>
            </p:cNvSpPr>
            <p:nvPr/>
          </p:nvSpPr>
          <p:spPr bwMode="auto">
            <a:xfrm>
              <a:off x="4737131" y="4110140"/>
              <a:ext cx="79786" cy="90515"/>
            </a:xfrm>
            <a:custGeom>
              <a:avLst/>
              <a:gdLst>
                <a:gd name="T0" fmla="*/ 0 w 92"/>
                <a:gd name="T1" fmla="*/ 0 h 104"/>
                <a:gd name="T2" fmla="*/ 18 w 92"/>
                <a:gd name="T3" fmla="*/ 24 h 104"/>
                <a:gd name="T4" fmla="*/ 18 w 92"/>
                <a:gd name="T5" fmla="*/ 89 h 104"/>
                <a:gd name="T6" fmla="*/ 33 w 92"/>
                <a:gd name="T7" fmla="*/ 104 h 104"/>
                <a:gd name="T8" fmla="*/ 76 w 92"/>
                <a:gd name="T9" fmla="*/ 104 h 104"/>
                <a:gd name="T10" fmla="*/ 92 w 92"/>
                <a:gd name="T11" fmla="*/ 89 h 104"/>
                <a:gd name="T12" fmla="*/ 74 w 92"/>
                <a:gd name="T13" fmla="*/ 24 h 104"/>
                <a:gd name="T14" fmla="*/ 84 w 92"/>
                <a:gd name="T15" fmla="*/ 9 h 104"/>
                <a:gd name="T16" fmla="*/ 22 w 92"/>
                <a:gd name="T17" fmla="*/ 2 h 104"/>
                <a:gd name="T18" fmla="*/ 0 w 92"/>
                <a:gd name="T19" fmla="*/ 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104">
                  <a:moveTo>
                    <a:pt x="0" y="0"/>
                  </a:moveTo>
                  <a:cubicBezTo>
                    <a:pt x="18" y="24"/>
                    <a:pt x="18" y="24"/>
                    <a:pt x="18" y="24"/>
                  </a:cubicBezTo>
                  <a:cubicBezTo>
                    <a:pt x="18" y="89"/>
                    <a:pt x="18" y="89"/>
                    <a:pt x="18" y="89"/>
                  </a:cubicBezTo>
                  <a:cubicBezTo>
                    <a:pt x="18" y="97"/>
                    <a:pt x="25" y="104"/>
                    <a:pt x="33" y="104"/>
                  </a:cubicBezTo>
                  <a:cubicBezTo>
                    <a:pt x="76" y="104"/>
                    <a:pt x="76" y="104"/>
                    <a:pt x="76" y="104"/>
                  </a:cubicBezTo>
                  <a:cubicBezTo>
                    <a:pt x="85" y="104"/>
                    <a:pt x="92" y="97"/>
                    <a:pt x="92" y="89"/>
                  </a:cubicBezTo>
                  <a:cubicBezTo>
                    <a:pt x="74" y="24"/>
                    <a:pt x="74" y="24"/>
                    <a:pt x="74" y="24"/>
                  </a:cubicBezTo>
                  <a:cubicBezTo>
                    <a:pt x="84" y="9"/>
                    <a:pt x="84" y="9"/>
                    <a:pt x="84" y="9"/>
                  </a:cubicBezTo>
                  <a:cubicBezTo>
                    <a:pt x="62" y="5"/>
                    <a:pt x="40" y="2"/>
                    <a:pt x="22" y="2"/>
                  </a:cubicBezTo>
                  <a:cubicBezTo>
                    <a:pt x="14" y="2"/>
                    <a:pt x="7"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405" tIns="34203" rIns="68405" bIns="34203"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cs typeface="+mn-ea"/>
                <a:sym typeface="+mn-lt"/>
              </a:endParaRPr>
            </a:p>
          </p:txBody>
        </p:sp>
        <p:sp>
          <p:nvSpPr>
            <p:cNvPr id="19" name="Freeform 817"/>
            <p:cNvSpPr>
              <a:spLocks/>
            </p:cNvSpPr>
            <p:nvPr/>
          </p:nvSpPr>
          <p:spPr bwMode="auto">
            <a:xfrm>
              <a:off x="4777618" y="3950523"/>
              <a:ext cx="171480" cy="190559"/>
            </a:xfrm>
            <a:custGeom>
              <a:avLst/>
              <a:gdLst>
                <a:gd name="T0" fmla="*/ 0 w 198"/>
                <a:gd name="T1" fmla="*/ 160 h 219"/>
                <a:gd name="T2" fmla="*/ 198 w 198"/>
                <a:gd name="T3" fmla="*/ 219 h 219"/>
                <a:gd name="T4" fmla="*/ 198 w 198"/>
                <a:gd name="T5" fmla="*/ 0 h 219"/>
                <a:gd name="T6" fmla="*/ 0 w 198"/>
                <a:gd name="T7" fmla="*/ 59 h 219"/>
                <a:gd name="T8" fmla="*/ 0 w 198"/>
                <a:gd name="T9" fmla="*/ 160 h 219"/>
              </a:gdLst>
              <a:ahLst/>
              <a:cxnLst>
                <a:cxn ang="0">
                  <a:pos x="T0" y="T1"/>
                </a:cxn>
                <a:cxn ang="0">
                  <a:pos x="T2" y="T3"/>
                </a:cxn>
                <a:cxn ang="0">
                  <a:pos x="T4" y="T5"/>
                </a:cxn>
                <a:cxn ang="0">
                  <a:pos x="T6" y="T7"/>
                </a:cxn>
                <a:cxn ang="0">
                  <a:pos x="T8" y="T9"/>
                </a:cxn>
              </a:cxnLst>
              <a:rect l="0" t="0" r="r" b="b"/>
              <a:pathLst>
                <a:path w="198" h="219">
                  <a:moveTo>
                    <a:pt x="0" y="160"/>
                  </a:moveTo>
                  <a:cubicBezTo>
                    <a:pt x="78" y="168"/>
                    <a:pt x="185" y="207"/>
                    <a:pt x="198" y="219"/>
                  </a:cubicBezTo>
                  <a:cubicBezTo>
                    <a:pt x="198" y="0"/>
                    <a:pt x="198" y="0"/>
                    <a:pt x="198" y="0"/>
                  </a:cubicBezTo>
                  <a:cubicBezTo>
                    <a:pt x="182" y="14"/>
                    <a:pt x="77" y="52"/>
                    <a:pt x="0" y="59"/>
                  </a:cubicBezTo>
                  <a:lnTo>
                    <a:pt x="0" y="1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405" tIns="34203" rIns="68405" bIns="34203" numCol="1" anchor="t" anchorCtr="0" compatLnSpc="1">
              <a:prstTxWarp prst="textNoShape">
                <a:avLst/>
              </a:prstTxWarp>
            </a:bodyPr>
            <a:lstStyle/>
            <a:p>
              <a:r>
                <a:rPr lang="en-US" altLang="zh-CN" smtClean="0">
                  <a:latin typeface="微软雅黑" panose="020B0503020204020204" pitchFamily="34" charset="-122"/>
                  <a:ea typeface="微软雅黑" panose="020B0503020204020204" pitchFamily="34" charset="-122"/>
                  <a:cs typeface="+mn-ea"/>
                  <a:sym typeface="+mn-lt"/>
                </a:rPr>
                <a:t>  </a:t>
              </a:r>
              <a:endParaRPr lang="zh-CN" altLang="en-US" dirty="0">
                <a:latin typeface="微软雅黑" panose="020B0503020204020204" pitchFamily="34" charset="-122"/>
                <a:ea typeface="微软雅黑" panose="020B0503020204020204" pitchFamily="34" charset="-122"/>
                <a:cs typeface="+mn-ea"/>
                <a:sym typeface="+mn-lt"/>
              </a:endParaRPr>
            </a:p>
          </p:txBody>
        </p:sp>
        <p:sp>
          <p:nvSpPr>
            <p:cNvPr id="20" name="Freeform 818"/>
            <p:cNvSpPr>
              <a:spLocks/>
            </p:cNvSpPr>
            <p:nvPr/>
          </p:nvSpPr>
          <p:spPr bwMode="auto">
            <a:xfrm>
              <a:off x="4699046" y="4002950"/>
              <a:ext cx="50015" cy="85751"/>
            </a:xfrm>
            <a:custGeom>
              <a:avLst/>
              <a:gdLst>
                <a:gd name="T0" fmla="*/ 57 w 57"/>
                <a:gd name="T1" fmla="*/ 98 h 98"/>
                <a:gd name="T2" fmla="*/ 57 w 57"/>
                <a:gd name="T3" fmla="*/ 0 h 98"/>
                <a:gd name="T4" fmla="*/ 0 w 57"/>
                <a:gd name="T5" fmla="*/ 49 h 98"/>
                <a:gd name="T6" fmla="*/ 57 w 57"/>
                <a:gd name="T7" fmla="*/ 98 h 98"/>
              </a:gdLst>
              <a:ahLst/>
              <a:cxnLst>
                <a:cxn ang="0">
                  <a:pos x="T0" y="T1"/>
                </a:cxn>
                <a:cxn ang="0">
                  <a:pos x="T2" y="T3"/>
                </a:cxn>
                <a:cxn ang="0">
                  <a:pos x="T4" y="T5"/>
                </a:cxn>
                <a:cxn ang="0">
                  <a:pos x="T6" y="T7"/>
                </a:cxn>
              </a:cxnLst>
              <a:rect l="0" t="0" r="r" b="b"/>
              <a:pathLst>
                <a:path w="57" h="98">
                  <a:moveTo>
                    <a:pt x="57" y="98"/>
                  </a:moveTo>
                  <a:cubicBezTo>
                    <a:pt x="57" y="0"/>
                    <a:pt x="57" y="0"/>
                    <a:pt x="57" y="0"/>
                  </a:cubicBezTo>
                  <a:cubicBezTo>
                    <a:pt x="11" y="3"/>
                    <a:pt x="0" y="31"/>
                    <a:pt x="0" y="49"/>
                  </a:cubicBezTo>
                  <a:cubicBezTo>
                    <a:pt x="0" y="68"/>
                    <a:pt x="10" y="94"/>
                    <a:pt x="57" y="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405" tIns="34203" rIns="68405" bIns="34203" numCol="1" anchor="t" anchorCtr="0" compatLnSpc="1">
              <a:prstTxWarp prst="textNoShape">
                <a:avLst/>
              </a:prstTxWarp>
            </a:bodyPr>
            <a:lstStyle/>
            <a:p>
              <a:endParaRPr lang="zh-CN" altLang="en-US" dirty="0">
                <a:latin typeface="微软雅黑" panose="020B0503020204020204" pitchFamily="34" charset="-122"/>
                <a:ea typeface="微软雅黑" panose="020B0503020204020204" pitchFamily="34" charset="-122"/>
                <a:cs typeface="+mn-ea"/>
                <a:sym typeface="+mn-lt"/>
              </a:endParaRPr>
            </a:p>
          </p:txBody>
        </p:sp>
      </p:grpSp>
      <p:sp>
        <p:nvSpPr>
          <p:cNvPr id="21" name="TextBox 6"/>
          <p:cNvSpPr txBox="1">
            <a:spLocks noChangeArrowheads="1"/>
          </p:cNvSpPr>
          <p:nvPr/>
        </p:nvSpPr>
        <p:spPr bwMode="auto">
          <a:xfrm>
            <a:off x="308969" y="664358"/>
            <a:ext cx="1169323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smtClean="0">
                <a:latin typeface="Times New Roman" pitchFamily="18" charset="0"/>
                <a:cs typeface="Times New Roman" pitchFamily="18" charset="0"/>
              </a:rPr>
              <a:t>Lớp chia </a:t>
            </a:r>
            <a:r>
              <a:rPr lang="en-US" sz="2400">
                <a:latin typeface="Times New Roman" pitchFamily="18" charset="0"/>
                <a:cs typeface="Times New Roman" pitchFamily="18" charset="0"/>
              </a:rPr>
              <a:t>thành 4 nhóm mỗi nhóm tương ứng với 1 </a:t>
            </a:r>
            <a:r>
              <a:rPr lang="en-US" sz="2400" smtClean="0">
                <a:latin typeface="Times New Roman" pitchFamily="18" charset="0"/>
                <a:cs typeface="Times New Roman" pitchFamily="18" charset="0"/>
              </a:rPr>
              <a:t>tổ. Trong thời gian 5 phút. Nhóm </a:t>
            </a:r>
            <a:r>
              <a:rPr lang="en-US" sz="2400">
                <a:latin typeface="Times New Roman" pitchFamily="18" charset="0"/>
                <a:cs typeface="Times New Roman" pitchFamily="18" charset="0"/>
              </a:rPr>
              <a:t>nào nhanh nhất sẽ lên trình bày còn các nhóm khác sẽ nhận xét bổ sung cho nhóm </a:t>
            </a:r>
            <a:r>
              <a:rPr lang="en-US" sz="2400" smtClean="0">
                <a:latin typeface="Times New Roman" pitchFamily="18" charset="0"/>
                <a:cs typeface="Times New Roman" pitchFamily="18" charset="0"/>
              </a:rPr>
              <a:t>bạn. Bốn nhóm sẽ thực hiện nhiệm vụ sau:</a:t>
            </a:r>
            <a:endParaRPr lang="en-US" sz="2400">
              <a:latin typeface="Times New Roman" pitchFamily="18" charset="0"/>
              <a:cs typeface="Times New Roman" pitchFamily="18" charset="0"/>
            </a:endParaRPr>
          </a:p>
        </p:txBody>
      </p:sp>
      <p:pic>
        <p:nvPicPr>
          <p:cNvPr id="22" name="Picture 21" descr="A group of kids sitting at a table with laptops&#10;&#10;Description automatically generated with low confidence">
            <a:extLst>
              <a:ext uri="{FF2B5EF4-FFF2-40B4-BE49-F238E27FC236}">
                <a16:creationId xmlns:a16="http://schemas.microsoft.com/office/drawing/2014/main" id="{D44AABFC-6548-4FD3-B12C-AAEF58E12F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45" y="4545510"/>
            <a:ext cx="2875971" cy="2348807"/>
          </a:xfrm>
          <a:prstGeom prst="rect">
            <a:avLst/>
          </a:prstGeom>
        </p:spPr>
      </p:pic>
    </p:spTree>
    <p:extLst>
      <p:ext uri="{BB962C8B-B14F-4D97-AF65-F5344CB8AC3E}">
        <p14:creationId xmlns:p14="http://schemas.microsoft.com/office/powerpoint/2010/main" val="38161916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arn(inVertical)">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down)">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down)">
                                      <p:cBhvr>
                                        <p:cTn id="38" dur="500"/>
                                        <p:tgtEl>
                                          <p:spTgt spid="9"/>
                                        </p:tgtEl>
                                      </p:cBhvr>
                                    </p:animEffect>
                                  </p:childTnLst>
                                </p:cTn>
                              </p:par>
                              <p:par>
                                <p:cTn id="39" presetID="22" presetClass="entr" presetSubtype="4"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down)">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barn(inVertical)">
                                      <p:cBhvr>
                                        <p:cTn id="46" dur="500"/>
                                        <p:tgtEl>
                                          <p:spTgt spid="10"/>
                                        </p:tgtEl>
                                      </p:cBhvr>
                                    </p:animEffect>
                                  </p:childTnLst>
                                </p:cTn>
                              </p:par>
                              <p:par>
                                <p:cTn id="47" presetID="16" presetClass="entr" presetSubtype="21"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barn(inVertical)">
                                      <p:cBhvr>
                                        <p:cTn id="4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9" grpId="0" animBg="1"/>
      <p:bldP spid="10" grpId="0" animBg="1"/>
      <p:bldP spid="11" grpId="0" animBg="1"/>
      <p:bldP spid="16" grpId="0" animBg="1"/>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Five Minute Timer">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5543550"/>
            <a:ext cx="2329099" cy="1309096"/>
          </a:xfrm>
          <a:prstGeom prst="rect">
            <a:avLst/>
          </a:prstGeom>
        </p:spPr>
      </p:pic>
    </p:spTree>
    <p:extLst>
      <p:ext uri="{BB962C8B-B14F-4D97-AF65-F5344CB8AC3E}">
        <p14:creationId xmlns:p14="http://schemas.microsoft.com/office/powerpoint/2010/main" val="2104819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969F56E-2F23-D2A0-03A2-764178E0CFC2}"/>
              </a:ext>
            </a:extLst>
          </p:cNvPr>
          <p:cNvSpPr/>
          <p:nvPr/>
        </p:nvSpPr>
        <p:spPr>
          <a:xfrm>
            <a:off x="-532576" y="2053302"/>
            <a:ext cx="13174023" cy="193899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CÁC NHÓM BÁO CÁO </a:t>
            </a:r>
          </a:p>
          <a:p>
            <a:pPr algn="ctr"/>
            <a:r>
              <a:rPr lang="en-US" sz="40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KẾT QUẢ </a:t>
            </a:r>
          </a:p>
          <a:p>
            <a:pPr algn="ctr"/>
            <a:r>
              <a:rPr lang="en-US" sz="40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VÀ TỔNG KẾT ĐIỂM</a:t>
            </a:r>
          </a:p>
        </p:txBody>
      </p:sp>
      <p:pic>
        <p:nvPicPr>
          <p:cNvPr id="3" name="Picture 2" descr="Graphical user interface, application&#10;&#10;Description automatically generated">
            <a:extLst>
              <a:ext uri="{FF2B5EF4-FFF2-40B4-BE49-F238E27FC236}">
                <a16:creationId xmlns:a16="http://schemas.microsoft.com/office/drawing/2014/main" id="{833736D5-B79E-4BDE-A0F8-5AB7C55684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14263" y="4386751"/>
            <a:ext cx="1745519" cy="1740283"/>
          </a:xfrm>
          <a:prstGeom prst="rect">
            <a:avLst/>
          </a:prstGeom>
        </p:spPr>
      </p:pic>
    </p:spTree>
    <p:extLst>
      <p:ext uri="{BB962C8B-B14F-4D97-AF65-F5344CB8AC3E}">
        <p14:creationId xmlns:p14="http://schemas.microsoft.com/office/powerpoint/2010/main" val="33109590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1188" y="500063"/>
            <a:ext cx="17145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Box 7"/>
          <p:cNvSpPr txBox="1">
            <a:spLocks noChangeArrowheads="1"/>
          </p:cNvSpPr>
          <p:nvPr/>
        </p:nvSpPr>
        <p:spPr bwMode="auto">
          <a:xfrm>
            <a:off x="4095751" y="741363"/>
            <a:ext cx="6215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1: Gấp hai đường chéo của tờ giấy hình vuông để tạo nếp gấp, mở tờ giấy ra.</a:t>
            </a:r>
          </a:p>
        </p:txBody>
      </p:sp>
      <p:sp>
        <p:nvSpPr>
          <p:cNvPr id="9" name="Rectangle 8"/>
          <p:cNvSpPr/>
          <p:nvPr/>
        </p:nvSpPr>
        <p:spPr>
          <a:xfrm>
            <a:off x="3167043" y="77490"/>
            <a:ext cx="6821033" cy="523220"/>
          </a:xfrm>
          <a:prstGeom prst="rect">
            <a:avLst/>
          </a:prstGeom>
          <a:noFill/>
        </p:spPr>
        <p:txBody>
          <a:bodyPr wrap="none">
            <a:spAutoFit/>
          </a:bodyPr>
          <a:lstStyle/>
          <a:p>
            <a:pPr algn="ctr">
              <a:defRPr/>
            </a:pPr>
            <a:r>
              <a:rPr lang="en-US" sz="2800" b="1">
                <a:ln w="900" cmpd="sng">
                  <a:solidFill>
                    <a:schemeClr val="accent1">
                      <a:satMod val="190000"/>
                      <a:alpha val="55000"/>
                    </a:schemeClr>
                  </a:solidFill>
                  <a:prstDash val="solid"/>
                </a:ln>
                <a:solidFill>
                  <a:srgbClr val="0070C0"/>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Cách gấp trò chơi Đông – Tây – Nam – Bắc</a:t>
            </a:r>
          </a:p>
        </p:txBody>
      </p:sp>
      <p:sp>
        <p:nvSpPr>
          <p:cNvPr id="11269" name="TextBox 9"/>
          <p:cNvSpPr txBox="1">
            <a:spLocks noChangeArrowheads="1"/>
          </p:cNvSpPr>
          <p:nvPr/>
        </p:nvSpPr>
        <p:spPr bwMode="auto">
          <a:xfrm>
            <a:off x="4024313" y="1752601"/>
            <a:ext cx="6215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2: Gấp bốn góc của tờ giấy vào tâm.</a:t>
            </a:r>
          </a:p>
        </p:txBody>
      </p:sp>
      <p:pic>
        <p:nvPicPr>
          <p:cNvPr id="1127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1188" y="1571626"/>
            <a:ext cx="1928812"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TextBox 11"/>
          <p:cNvSpPr txBox="1">
            <a:spLocks noChangeArrowheads="1"/>
          </p:cNvSpPr>
          <p:nvPr/>
        </p:nvSpPr>
        <p:spPr bwMode="auto">
          <a:xfrm>
            <a:off x="4024313" y="2538413"/>
            <a:ext cx="62150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3: Lật mặt bên kia.</a:t>
            </a:r>
          </a:p>
        </p:txBody>
      </p:sp>
      <p:pic>
        <p:nvPicPr>
          <p:cNvPr id="1127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8376" y="2571751"/>
            <a:ext cx="1285875"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1188" y="3357563"/>
            <a:ext cx="1924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8376" y="4572001"/>
            <a:ext cx="1357313"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81251" y="5572126"/>
            <a:ext cx="103822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6" name="TextBox 16"/>
          <p:cNvSpPr txBox="1">
            <a:spLocks noChangeArrowheads="1"/>
          </p:cNvSpPr>
          <p:nvPr/>
        </p:nvSpPr>
        <p:spPr bwMode="auto">
          <a:xfrm>
            <a:off x="4024313" y="3538538"/>
            <a:ext cx="62150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4: Tiếp tục gấp bốn góc vào tâm.</a:t>
            </a:r>
          </a:p>
        </p:txBody>
      </p:sp>
      <p:sp>
        <p:nvSpPr>
          <p:cNvPr id="11277" name="TextBox 17"/>
          <p:cNvSpPr txBox="1">
            <a:spLocks noChangeArrowheads="1"/>
          </p:cNvSpPr>
          <p:nvPr/>
        </p:nvSpPr>
        <p:spPr bwMode="auto">
          <a:xfrm>
            <a:off x="4024313" y="4572000"/>
            <a:ext cx="62150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5: Đặt tờ giấy đã gấp nằm ngang, luồn ngón cái và ngón trỏ của hai tay vào bốn góc ở mặt dưới.</a:t>
            </a:r>
          </a:p>
        </p:txBody>
      </p:sp>
      <p:sp>
        <p:nvSpPr>
          <p:cNvPr id="11278" name="TextBox 18"/>
          <p:cNvSpPr txBox="1">
            <a:spLocks noChangeArrowheads="1"/>
          </p:cNvSpPr>
          <p:nvPr/>
        </p:nvSpPr>
        <p:spPr bwMode="auto">
          <a:xfrm>
            <a:off x="4024313" y="5967413"/>
            <a:ext cx="62150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400">
                <a:latin typeface="Times New Roman" pitchFamily="18" charset="0"/>
                <a:cs typeface="Times New Roman" pitchFamily="18" charset="0"/>
              </a:rPr>
              <a:t>Bước 6: Chỉnh sửa các nếp gấp.</a:t>
            </a:r>
          </a:p>
        </p:txBody>
      </p:sp>
    </p:spTree>
    <p:extLst>
      <p:ext uri="{BB962C8B-B14F-4D97-AF65-F5344CB8AC3E}">
        <p14:creationId xmlns:p14="http://schemas.microsoft.com/office/powerpoint/2010/main" val="275672230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ipe(down)">
                                      <p:cBhvr>
                                        <p:cTn id="7" dur="500"/>
                                        <p:tgtEl>
                                          <p:spTgt spid="1126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267"/>
                                        </p:tgtEl>
                                        <p:attrNameLst>
                                          <p:attrName>style.visibility</p:attrName>
                                        </p:attrNameLst>
                                      </p:cBhvr>
                                      <p:to>
                                        <p:strVal val="visible"/>
                                      </p:to>
                                    </p:set>
                                    <p:animEffect transition="in" filter="wipe(down)">
                                      <p:cBhvr>
                                        <p:cTn id="10" dur="500"/>
                                        <p:tgtEl>
                                          <p:spTgt spid="1126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nodeType="clickEffect">
                                  <p:stCondLst>
                                    <p:cond delay="0"/>
                                  </p:stCondLst>
                                  <p:childTnLst>
                                    <p:set>
                                      <p:cBhvr>
                                        <p:cTn id="14" dur="1" fill="hold">
                                          <p:stCondLst>
                                            <p:cond delay="0"/>
                                          </p:stCondLst>
                                        </p:cTn>
                                        <p:tgtEl>
                                          <p:spTgt spid="11270"/>
                                        </p:tgtEl>
                                        <p:attrNameLst>
                                          <p:attrName>style.visibility</p:attrName>
                                        </p:attrNameLst>
                                      </p:cBhvr>
                                      <p:to>
                                        <p:strVal val="visible"/>
                                      </p:to>
                                    </p:set>
                                    <p:animEffect transition="in" filter="strips(downLeft)">
                                      <p:cBhvr>
                                        <p:cTn id="15" dur="500"/>
                                        <p:tgtEl>
                                          <p:spTgt spid="11270"/>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1269"/>
                                        </p:tgtEl>
                                        <p:attrNameLst>
                                          <p:attrName>style.visibility</p:attrName>
                                        </p:attrNameLst>
                                      </p:cBhvr>
                                      <p:to>
                                        <p:strVal val="visible"/>
                                      </p:to>
                                    </p:set>
                                    <p:animEffect transition="in" filter="strips(downLeft)">
                                      <p:cBhvr>
                                        <p:cTn id="18" dur="500"/>
                                        <p:tgtEl>
                                          <p:spTgt spid="11269"/>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8" presetClass="entr" presetSubtype="12" fill="hold" nodeType="clickEffect">
                                  <p:stCondLst>
                                    <p:cond delay="0"/>
                                  </p:stCondLst>
                                  <p:childTnLst>
                                    <p:set>
                                      <p:cBhvr>
                                        <p:cTn id="22" dur="1" fill="hold">
                                          <p:stCondLst>
                                            <p:cond delay="0"/>
                                          </p:stCondLst>
                                        </p:cTn>
                                        <p:tgtEl>
                                          <p:spTgt spid="11272"/>
                                        </p:tgtEl>
                                        <p:attrNameLst>
                                          <p:attrName>style.visibility</p:attrName>
                                        </p:attrNameLst>
                                      </p:cBhvr>
                                      <p:to>
                                        <p:strVal val="visible"/>
                                      </p:to>
                                    </p:set>
                                    <p:animEffect transition="in" filter="strips(downLeft)">
                                      <p:cBhvr>
                                        <p:cTn id="23" dur="500"/>
                                        <p:tgtEl>
                                          <p:spTgt spid="11272"/>
                                        </p:tgtEl>
                                      </p:cBhvr>
                                    </p:animEffect>
                                  </p:childTnLst>
                                </p:cTn>
                              </p:par>
                              <p:par>
                                <p:cTn id="24" presetID="18" presetClass="entr" presetSubtype="12" fill="hold" grpId="0" nodeType="withEffect">
                                  <p:stCondLst>
                                    <p:cond delay="0"/>
                                  </p:stCondLst>
                                  <p:childTnLst>
                                    <p:set>
                                      <p:cBhvr>
                                        <p:cTn id="25" dur="1" fill="hold">
                                          <p:stCondLst>
                                            <p:cond delay="0"/>
                                          </p:stCondLst>
                                        </p:cTn>
                                        <p:tgtEl>
                                          <p:spTgt spid="11271"/>
                                        </p:tgtEl>
                                        <p:attrNameLst>
                                          <p:attrName>style.visibility</p:attrName>
                                        </p:attrNameLst>
                                      </p:cBhvr>
                                      <p:to>
                                        <p:strVal val="visible"/>
                                      </p:to>
                                    </p:set>
                                    <p:animEffect transition="in" filter="strips(downLeft)">
                                      <p:cBhvr>
                                        <p:cTn id="26" dur="500"/>
                                        <p:tgtEl>
                                          <p:spTgt spid="1127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0" presetClass="entr" presetSubtype="0" fill="hold" nodeType="clickEffect">
                                  <p:stCondLst>
                                    <p:cond delay="0"/>
                                  </p:stCondLst>
                                  <p:childTnLst>
                                    <p:set>
                                      <p:cBhvr>
                                        <p:cTn id="30" dur="1" fill="hold">
                                          <p:stCondLst>
                                            <p:cond delay="0"/>
                                          </p:stCondLst>
                                        </p:cTn>
                                        <p:tgtEl>
                                          <p:spTgt spid="11273"/>
                                        </p:tgtEl>
                                        <p:attrNameLst>
                                          <p:attrName>style.visibility</p:attrName>
                                        </p:attrNameLst>
                                      </p:cBhvr>
                                      <p:to>
                                        <p:strVal val="visible"/>
                                      </p:to>
                                    </p:set>
                                    <p:animEffect transition="in" filter="wedge">
                                      <p:cBhvr>
                                        <p:cTn id="31" dur="2000"/>
                                        <p:tgtEl>
                                          <p:spTgt spid="11273"/>
                                        </p:tgtEl>
                                      </p:cBhvr>
                                    </p:animEffect>
                                  </p:childTnLst>
                                </p:cTn>
                              </p:par>
                              <p:par>
                                <p:cTn id="32" presetID="20" presetClass="entr" presetSubtype="0" fill="hold" grpId="0" nodeType="withEffect">
                                  <p:stCondLst>
                                    <p:cond delay="0"/>
                                  </p:stCondLst>
                                  <p:childTnLst>
                                    <p:set>
                                      <p:cBhvr>
                                        <p:cTn id="33" dur="1" fill="hold">
                                          <p:stCondLst>
                                            <p:cond delay="0"/>
                                          </p:stCondLst>
                                        </p:cTn>
                                        <p:tgtEl>
                                          <p:spTgt spid="11276"/>
                                        </p:tgtEl>
                                        <p:attrNameLst>
                                          <p:attrName>style.visibility</p:attrName>
                                        </p:attrNameLst>
                                      </p:cBhvr>
                                      <p:to>
                                        <p:strVal val="visible"/>
                                      </p:to>
                                    </p:set>
                                    <p:animEffect transition="in" filter="wedge">
                                      <p:cBhvr>
                                        <p:cTn id="34" dur="2000"/>
                                        <p:tgtEl>
                                          <p:spTgt spid="1127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0" presetClass="entr" presetSubtype="0" fill="hold" nodeType="clickEffect">
                                  <p:stCondLst>
                                    <p:cond delay="0"/>
                                  </p:stCondLst>
                                  <p:childTnLst>
                                    <p:set>
                                      <p:cBhvr>
                                        <p:cTn id="38" dur="1" fill="hold">
                                          <p:stCondLst>
                                            <p:cond delay="0"/>
                                          </p:stCondLst>
                                        </p:cTn>
                                        <p:tgtEl>
                                          <p:spTgt spid="11274"/>
                                        </p:tgtEl>
                                        <p:attrNameLst>
                                          <p:attrName>style.visibility</p:attrName>
                                        </p:attrNameLst>
                                      </p:cBhvr>
                                      <p:to>
                                        <p:strVal val="visible"/>
                                      </p:to>
                                    </p:set>
                                    <p:animEffect transition="in" filter="wedge">
                                      <p:cBhvr>
                                        <p:cTn id="39" dur="2000"/>
                                        <p:tgtEl>
                                          <p:spTgt spid="11274"/>
                                        </p:tgtEl>
                                      </p:cBhvr>
                                    </p:animEffect>
                                  </p:childTnLst>
                                </p:cTn>
                              </p:par>
                              <p:par>
                                <p:cTn id="40" presetID="20" presetClass="entr" presetSubtype="0" fill="hold" grpId="0" nodeType="withEffect">
                                  <p:stCondLst>
                                    <p:cond delay="0"/>
                                  </p:stCondLst>
                                  <p:childTnLst>
                                    <p:set>
                                      <p:cBhvr>
                                        <p:cTn id="41" dur="1" fill="hold">
                                          <p:stCondLst>
                                            <p:cond delay="0"/>
                                          </p:stCondLst>
                                        </p:cTn>
                                        <p:tgtEl>
                                          <p:spTgt spid="11277"/>
                                        </p:tgtEl>
                                        <p:attrNameLst>
                                          <p:attrName>style.visibility</p:attrName>
                                        </p:attrNameLst>
                                      </p:cBhvr>
                                      <p:to>
                                        <p:strVal val="visible"/>
                                      </p:to>
                                    </p:set>
                                    <p:animEffect transition="in" filter="wedge">
                                      <p:cBhvr>
                                        <p:cTn id="42" dur="2000"/>
                                        <p:tgtEl>
                                          <p:spTgt spid="1127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0" presetClass="entr" presetSubtype="0" fill="hold" nodeType="clickEffect">
                                  <p:stCondLst>
                                    <p:cond delay="0"/>
                                  </p:stCondLst>
                                  <p:childTnLst>
                                    <p:set>
                                      <p:cBhvr>
                                        <p:cTn id="46" dur="1" fill="hold">
                                          <p:stCondLst>
                                            <p:cond delay="0"/>
                                          </p:stCondLst>
                                        </p:cTn>
                                        <p:tgtEl>
                                          <p:spTgt spid="11275"/>
                                        </p:tgtEl>
                                        <p:attrNameLst>
                                          <p:attrName>style.visibility</p:attrName>
                                        </p:attrNameLst>
                                      </p:cBhvr>
                                      <p:to>
                                        <p:strVal val="visible"/>
                                      </p:to>
                                    </p:set>
                                    <p:animEffect transition="in" filter="wedge">
                                      <p:cBhvr>
                                        <p:cTn id="47" dur="2000"/>
                                        <p:tgtEl>
                                          <p:spTgt spid="11275"/>
                                        </p:tgtEl>
                                      </p:cBhvr>
                                    </p:animEffect>
                                  </p:childTnLst>
                                </p:cTn>
                              </p:par>
                              <p:par>
                                <p:cTn id="48" presetID="20" presetClass="entr" presetSubtype="0" fill="hold" grpId="0" nodeType="withEffect">
                                  <p:stCondLst>
                                    <p:cond delay="0"/>
                                  </p:stCondLst>
                                  <p:childTnLst>
                                    <p:set>
                                      <p:cBhvr>
                                        <p:cTn id="49" dur="1" fill="hold">
                                          <p:stCondLst>
                                            <p:cond delay="0"/>
                                          </p:stCondLst>
                                        </p:cTn>
                                        <p:tgtEl>
                                          <p:spTgt spid="11278"/>
                                        </p:tgtEl>
                                        <p:attrNameLst>
                                          <p:attrName>style.visibility</p:attrName>
                                        </p:attrNameLst>
                                      </p:cBhvr>
                                      <p:to>
                                        <p:strVal val="visible"/>
                                      </p:to>
                                    </p:set>
                                    <p:animEffect transition="in" filter="wedge">
                                      <p:cBhvr>
                                        <p:cTn id="50" dur="2000"/>
                                        <p:tgtEl>
                                          <p:spTgt spid="11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P spid="11269" grpId="0"/>
      <p:bldP spid="11271" grpId="0"/>
      <p:bldP spid="11276" grpId="0"/>
      <p:bldP spid="11277" grpId="0"/>
      <p:bldP spid="1127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4"/>
        <p:cNvGrpSpPr/>
        <p:nvPr/>
      </p:nvGrpSpPr>
      <p:grpSpPr>
        <a:xfrm>
          <a:off x="0" y="0"/>
          <a:ext cx="0" cy="0"/>
          <a:chOff x="0" y="0"/>
          <a:chExt cx="0" cy="0"/>
        </a:xfrm>
      </p:grpSpPr>
      <p:pic>
        <p:nvPicPr>
          <p:cNvPr id="12" name="Picture 11">
            <a:extLst>
              <a:ext uri="{FF2B5EF4-FFF2-40B4-BE49-F238E27FC236}">
                <a16:creationId xmlns:a16="http://schemas.microsoft.com/office/drawing/2014/main" id="{30115C9B-CABE-25DC-6CB2-98C0A4DDF421}"/>
              </a:ext>
            </a:extLst>
          </p:cNvPr>
          <p:cNvPicPr>
            <a:picLocks noChangeAspect="1"/>
          </p:cNvPicPr>
          <p:nvPr/>
        </p:nvPicPr>
        <p:blipFill>
          <a:blip r:embed="rId3"/>
          <a:stretch>
            <a:fillRect/>
          </a:stretch>
        </p:blipFill>
        <p:spPr>
          <a:xfrm>
            <a:off x="-18710" y="0"/>
            <a:ext cx="12210710" cy="6858000"/>
          </a:xfrm>
          <a:prstGeom prst="rect">
            <a:avLst/>
          </a:prstGeom>
        </p:spPr>
      </p:pic>
      <p:grpSp>
        <p:nvGrpSpPr>
          <p:cNvPr id="4" name="Google Shape;421;p33"/>
          <p:cNvGrpSpPr/>
          <p:nvPr/>
        </p:nvGrpSpPr>
        <p:grpSpPr>
          <a:xfrm>
            <a:off x="2939051" y="546008"/>
            <a:ext cx="8291737" cy="3948450"/>
            <a:chOff x="2249000" y="602412"/>
            <a:chExt cx="5062386" cy="2669773"/>
          </a:xfrm>
        </p:grpSpPr>
        <p:sp>
          <p:nvSpPr>
            <p:cNvPr id="5" name="Google Shape;422;p33"/>
            <p:cNvSpPr/>
            <p:nvPr/>
          </p:nvSpPr>
          <p:spPr>
            <a:xfrm>
              <a:off x="2419298" y="871042"/>
              <a:ext cx="4892088" cy="2401143"/>
            </a:xfrm>
            <a:prstGeom prst="roundRect">
              <a:avLst>
                <a:gd name="adj" fmla="val 11171"/>
              </a:avLst>
            </a:prstGeom>
            <a:solidFill>
              <a:srgbClr val="784823"/>
            </a:solidFill>
            <a:ln>
              <a:noFill/>
            </a:ln>
          </p:spPr>
          <p:txBody>
            <a:bodyPr spcFirstLastPara="1" wrap="square" lIns="162477" tIns="162477" rIns="162477" bIns="162477" anchor="ctr" anchorCtr="0">
              <a:noAutofit/>
            </a:bodyPr>
            <a:lstStyle/>
            <a:p>
              <a:pPr marL="0" marR="0" lvl="0" indent="0" algn="l" defTabSz="1625032" rtl="0" eaLnBrk="1" fontAlgn="auto" latinLnBrk="0" hangingPunct="1">
                <a:lnSpc>
                  <a:spcPct val="100000"/>
                </a:lnSpc>
                <a:spcBef>
                  <a:spcPts val="0"/>
                </a:spcBef>
                <a:spcAft>
                  <a:spcPts val="0"/>
                </a:spcAft>
                <a:buClr>
                  <a:srgbClr val="000000"/>
                </a:buClr>
                <a:buSzTx/>
                <a:buFontTx/>
                <a:buNone/>
                <a:tabLst/>
                <a:defRPr/>
              </a:pPr>
              <a:endParaRPr kumimoji="0" sz="2489" b="0" i="0" u="none" strike="noStrike" kern="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6" name="Google Shape;423;p33"/>
            <p:cNvSpPr/>
            <p:nvPr/>
          </p:nvSpPr>
          <p:spPr>
            <a:xfrm>
              <a:off x="2430050" y="1015614"/>
              <a:ext cx="4821963" cy="2019402"/>
            </a:xfrm>
            <a:prstGeom prst="roundRect">
              <a:avLst>
                <a:gd name="adj" fmla="val 6628"/>
              </a:avLst>
            </a:prstGeom>
            <a:solidFill>
              <a:schemeClr val="accent5"/>
            </a:solidFill>
            <a:ln w="76200" cap="flat" cmpd="sng">
              <a:solidFill>
                <a:schemeClr val="accent6"/>
              </a:solidFill>
              <a:prstDash val="solid"/>
              <a:round/>
              <a:headEnd type="none" w="sm" len="sm"/>
              <a:tailEnd type="none" w="sm" len="sm"/>
            </a:ln>
          </p:spPr>
          <p:txBody>
            <a:bodyPr spcFirstLastPara="1" wrap="square" lIns="162477" tIns="162477" rIns="162477" bIns="162477" anchor="ctr" anchorCtr="0">
              <a:noAutofit/>
            </a:bodyPr>
            <a:lstStyle/>
            <a:p>
              <a:pPr algn="ctr"/>
              <a:r>
                <a:rPr lang="en-US" altLang="en-US" sz="6000" b="1">
                  <a:solidFill>
                    <a:schemeClr val="bg1"/>
                  </a:solidFill>
                  <a:latin typeface="Source Sans Pro Black" panose="020B0803030403020204" pitchFamily="34" charset="0"/>
                  <a:ea typeface="Source Sans Pro Black" panose="020B0803030403020204" pitchFamily="34" charset="0"/>
                  <a:cs typeface="Times New Roman" panose="02020603050405020304" pitchFamily="18" charset="0"/>
                </a:rPr>
                <a:t>TIẾT 28 – </a:t>
              </a:r>
              <a:r>
                <a:rPr lang="en-US" altLang="en-US" sz="6000" b="1">
                  <a:solidFill>
                    <a:schemeClr val="bg1"/>
                  </a:solidFill>
                  <a:latin typeface="Source Sans Pro Black" panose="020B0803030403020204" pitchFamily="34" charset="0"/>
                  <a:ea typeface="Source Sans Pro Black" panose="020B0803030403020204" pitchFamily="34" charset="0"/>
                  <a:cs typeface="Times New Roman" panose="02020603050405020304" pitchFamily="18" charset="0"/>
                </a:rPr>
                <a:t>BÀI </a:t>
              </a:r>
              <a:r>
                <a:rPr lang="en-US" altLang="en-US" sz="6000" b="1" smtClean="0">
                  <a:solidFill>
                    <a:schemeClr val="bg1"/>
                  </a:solidFill>
                  <a:latin typeface="Source Sans Pro Black" panose="020B0803030403020204" pitchFamily="34" charset="0"/>
                  <a:ea typeface="Source Sans Pro Black" panose="020B0803030403020204" pitchFamily="34" charset="0"/>
                  <a:cs typeface="Times New Roman" panose="02020603050405020304" pitchFamily="18" charset="0"/>
                </a:rPr>
                <a:t>15</a:t>
              </a:r>
            </a:p>
            <a:p>
              <a:pPr algn="ctr"/>
              <a:r>
                <a:rPr lang="en-US" altLang="en-US" sz="6000" b="1" smtClean="0">
                  <a:solidFill>
                    <a:schemeClr val="bg1"/>
                  </a:solidFill>
                  <a:latin typeface="Source Sans Pro Black" panose="020B0803030403020204" pitchFamily="34" charset="0"/>
                  <a:ea typeface="Source Sans Pro Black" panose="020B0803030403020204" pitchFamily="34" charset="0"/>
                  <a:cs typeface="Times New Roman" panose="02020603050405020304" pitchFamily="18" charset="0"/>
                </a:rPr>
                <a:t> </a:t>
              </a:r>
              <a:r>
                <a:rPr lang="en-US" altLang="en-US" sz="6000" b="1">
                  <a:solidFill>
                    <a:schemeClr val="bg1"/>
                  </a:solidFill>
                  <a:latin typeface="Source Sans Pro Black" panose="020B0803030403020204" pitchFamily="34" charset="0"/>
                  <a:ea typeface="Source Sans Pro Black" panose="020B0803030403020204" pitchFamily="34" charset="0"/>
                  <a:cs typeface="Times New Roman" panose="02020603050405020304" pitchFamily="18" charset="0"/>
                </a:rPr>
                <a:t>THUẬT </a:t>
              </a:r>
              <a:r>
                <a:rPr lang="en-US" altLang="en-US" sz="6000" b="1" smtClean="0">
                  <a:solidFill>
                    <a:schemeClr val="bg1"/>
                  </a:solidFill>
                  <a:latin typeface="Source Sans Pro Black" panose="020B0803030403020204" pitchFamily="34" charset="0"/>
                  <a:ea typeface="Source Sans Pro Black" panose="020B0803030403020204" pitchFamily="34" charset="0"/>
                  <a:cs typeface="Times New Roman" panose="02020603050405020304" pitchFamily="18" charset="0"/>
                </a:rPr>
                <a:t>TOÁN</a:t>
              </a:r>
              <a:endParaRPr kumimoji="0" lang="en-US" sz="6000" b="0" i="0" u="none" strike="noStrike" kern="1200" cap="none" spc="0" normalizeH="0" baseline="0" noProof="0" smtClean="0">
                <a:ln>
                  <a:noFill/>
                </a:ln>
                <a:solidFill>
                  <a:schemeClr val="bg1"/>
                </a:solidFill>
                <a:effectLst/>
                <a:uLnTx/>
                <a:uFillTx/>
                <a:latin typeface="Times New Roman" panose="02020603050405020304" pitchFamily="18" charset="0"/>
                <a:cs typeface="Times New Roman" panose="02020603050405020304" pitchFamily="18" charset="0"/>
              </a:endParaRPr>
            </a:p>
            <a:p>
              <a:pPr marL="0" marR="0" lvl="0" indent="0" algn="l" defTabSz="1625032" rtl="0" eaLnBrk="1" fontAlgn="auto" latinLnBrk="0" hangingPunct="1">
                <a:lnSpc>
                  <a:spcPct val="100000"/>
                </a:lnSpc>
                <a:spcBef>
                  <a:spcPts val="0"/>
                </a:spcBef>
                <a:spcAft>
                  <a:spcPts val="0"/>
                </a:spcAft>
                <a:buClr>
                  <a:srgbClr val="000000"/>
                </a:buClr>
                <a:buSzTx/>
                <a:buFontTx/>
                <a:buNone/>
                <a:tabLst/>
                <a:defRPr/>
              </a:pPr>
              <a:endParaRPr kumimoji="0" sz="2399"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7" name="Google Shape;424;p33"/>
            <p:cNvSpPr/>
            <p:nvPr/>
          </p:nvSpPr>
          <p:spPr>
            <a:xfrm rot="-2509601">
              <a:off x="2306914" y="612850"/>
              <a:ext cx="103467" cy="211973"/>
            </a:xfrm>
            <a:prstGeom prst="ellipse">
              <a:avLst/>
            </a:prstGeom>
            <a:solidFill>
              <a:srgbClr val="955F34"/>
            </a:solidFill>
            <a:ln>
              <a:noFill/>
            </a:ln>
          </p:spPr>
          <p:txBody>
            <a:bodyPr spcFirstLastPara="1" wrap="square" lIns="162477" tIns="162477" rIns="162477" bIns="162477" anchor="ctr" anchorCtr="0">
              <a:noAutofit/>
            </a:bodyPr>
            <a:lstStyle/>
            <a:p>
              <a:pPr marL="0" marR="0" lvl="0" indent="0" algn="l" defTabSz="1625032" rtl="0" eaLnBrk="1" fontAlgn="auto" latinLnBrk="0" hangingPunct="1">
                <a:lnSpc>
                  <a:spcPct val="100000"/>
                </a:lnSpc>
                <a:spcBef>
                  <a:spcPts val="0"/>
                </a:spcBef>
                <a:spcAft>
                  <a:spcPts val="0"/>
                </a:spcAft>
                <a:buClr>
                  <a:srgbClr val="000000"/>
                </a:buClr>
                <a:buSzTx/>
                <a:buFontTx/>
                <a:buNone/>
                <a:tabLst/>
                <a:defRPr/>
              </a:pPr>
              <a:endParaRPr kumimoji="0" sz="2489" b="0" i="0" u="none" strike="noStrike" kern="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8" name="Google Shape;425;p33"/>
            <p:cNvSpPr/>
            <p:nvPr/>
          </p:nvSpPr>
          <p:spPr>
            <a:xfrm rot="2282138">
              <a:off x="6703648" y="602412"/>
              <a:ext cx="103221" cy="211468"/>
            </a:xfrm>
            <a:prstGeom prst="ellipse">
              <a:avLst/>
            </a:prstGeom>
            <a:solidFill>
              <a:srgbClr val="955F34"/>
            </a:solidFill>
            <a:ln>
              <a:noFill/>
            </a:ln>
          </p:spPr>
          <p:txBody>
            <a:bodyPr spcFirstLastPara="1" wrap="square" lIns="162477" tIns="162477" rIns="162477" bIns="162477" anchor="ctr" anchorCtr="0">
              <a:noAutofit/>
            </a:bodyPr>
            <a:lstStyle/>
            <a:p>
              <a:pPr marL="0" marR="0" lvl="0" indent="0" algn="l" defTabSz="1625032" rtl="0" eaLnBrk="1" fontAlgn="auto" latinLnBrk="0" hangingPunct="1">
                <a:lnSpc>
                  <a:spcPct val="100000"/>
                </a:lnSpc>
                <a:spcBef>
                  <a:spcPts val="0"/>
                </a:spcBef>
                <a:spcAft>
                  <a:spcPts val="0"/>
                </a:spcAft>
                <a:buClr>
                  <a:srgbClr val="000000"/>
                </a:buClr>
                <a:buSzTx/>
                <a:buFontTx/>
                <a:buNone/>
                <a:tabLst/>
                <a:defRPr/>
              </a:pPr>
              <a:endParaRPr kumimoji="0" sz="2489" b="0" i="0" u="none" strike="noStrike" kern="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9" name="Google Shape;426;p33"/>
            <p:cNvSpPr/>
            <p:nvPr/>
          </p:nvSpPr>
          <p:spPr>
            <a:xfrm>
              <a:off x="2249000" y="800100"/>
              <a:ext cx="85800" cy="104700"/>
            </a:xfrm>
            <a:prstGeom prst="ellipse">
              <a:avLst/>
            </a:prstGeom>
            <a:solidFill>
              <a:srgbClr val="955F34"/>
            </a:solidFill>
            <a:ln>
              <a:noFill/>
            </a:ln>
          </p:spPr>
          <p:txBody>
            <a:bodyPr spcFirstLastPara="1" wrap="square" lIns="162477" tIns="162477" rIns="162477" bIns="162477" anchor="ctr" anchorCtr="0">
              <a:noAutofit/>
            </a:bodyPr>
            <a:lstStyle/>
            <a:p>
              <a:pPr marL="0" marR="0" lvl="0" indent="0" algn="l" defTabSz="1625032" rtl="0" eaLnBrk="1" fontAlgn="auto" latinLnBrk="0" hangingPunct="1">
                <a:lnSpc>
                  <a:spcPct val="100000"/>
                </a:lnSpc>
                <a:spcBef>
                  <a:spcPts val="0"/>
                </a:spcBef>
                <a:spcAft>
                  <a:spcPts val="0"/>
                </a:spcAft>
                <a:buClr>
                  <a:srgbClr val="000000"/>
                </a:buClr>
                <a:buSzTx/>
                <a:buFontTx/>
                <a:buNone/>
                <a:tabLst/>
                <a:defRPr/>
              </a:pPr>
              <a:endParaRPr kumimoji="0" sz="2489" b="0" i="0" u="none" strike="noStrike" kern="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sym typeface="Arial"/>
              </a:endParaRPr>
            </a:p>
          </p:txBody>
        </p:sp>
        <p:sp>
          <p:nvSpPr>
            <p:cNvPr id="10" name="Google Shape;427;p33"/>
            <p:cNvSpPr/>
            <p:nvPr/>
          </p:nvSpPr>
          <p:spPr>
            <a:xfrm>
              <a:off x="2344250" y="2626350"/>
              <a:ext cx="85800" cy="104700"/>
            </a:xfrm>
            <a:prstGeom prst="ellipse">
              <a:avLst/>
            </a:prstGeom>
            <a:solidFill>
              <a:srgbClr val="955F34"/>
            </a:solidFill>
            <a:ln>
              <a:noFill/>
            </a:ln>
          </p:spPr>
          <p:txBody>
            <a:bodyPr spcFirstLastPara="1" wrap="square" lIns="162477" tIns="162477" rIns="162477" bIns="162477" anchor="ctr" anchorCtr="0">
              <a:noAutofit/>
            </a:bodyPr>
            <a:lstStyle/>
            <a:p>
              <a:pPr marL="0" marR="0" lvl="0" indent="0" algn="l" defTabSz="1625032" rtl="0" eaLnBrk="1" fontAlgn="auto" latinLnBrk="0" hangingPunct="1">
                <a:lnSpc>
                  <a:spcPct val="100000"/>
                </a:lnSpc>
                <a:spcBef>
                  <a:spcPts val="0"/>
                </a:spcBef>
                <a:spcAft>
                  <a:spcPts val="0"/>
                </a:spcAft>
                <a:buClr>
                  <a:srgbClr val="000000"/>
                </a:buClr>
                <a:buSzTx/>
                <a:buFontTx/>
                <a:buNone/>
                <a:tabLst/>
                <a:defRPr/>
              </a:pPr>
              <a:endParaRPr kumimoji="0" sz="2489" b="0" i="0" u="none" strike="noStrike" kern="0" cap="none" spc="0" normalizeH="0" baseline="0" noProof="0">
                <a:ln>
                  <a:noFill/>
                </a:ln>
                <a:solidFill>
                  <a:srgbClr val="FFFF00"/>
                </a:solidFill>
                <a:effectLst/>
                <a:uLnTx/>
                <a:uFillTx/>
                <a:latin typeface="Times New Roman" panose="02020603050405020304" pitchFamily="18" charset="0"/>
                <a:ea typeface="+mn-ea"/>
                <a:cs typeface="Times New Roman" panose="02020603050405020304" pitchFamily="18" charset="0"/>
                <a:sym typeface="Arial"/>
              </a:endParaRPr>
            </a:p>
          </p:txBody>
        </p:sp>
      </p:grpSp>
      <p:pic>
        <p:nvPicPr>
          <p:cNvPr id="11" name="Picture 10">
            <a:extLst>
              <a:ext uri="{FF2B5EF4-FFF2-40B4-BE49-F238E27FC236}">
                <a16:creationId xmlns:a16="http://schemas.microsoft.com/office/drawing/2014/main" id="{9C79D3EA-DF47-45A7-AA98-835C192D3A33}"/>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xmlns="" r:id="rId5"/>
              </a:ext>
            </a:extLst>
          </a:blip>
          <a:stretch>
            <a:fillRect/>
          </a:stretch>
        </p:blipFill>
        <p:spPr>
          <a:xfrm>
            <a:off x="0" y="3108793"/>
            <a:ext cx="4268954" cy="3228206"/>
          </a:xfrm>
          <a:prstGeom prst="rect">
            <a:avLst/>
          </a:prstGeom>
        </p:spPr>
      </p:pic>
    </p:spTree>
    <p:extLst>
      <p:ext uri="{BB962C8B-B14F-4D97-AF65-F5344CB8AC3E}">
        <p14:creationId xmlns:p14="http://schemas.microsoft.com/office/powerpoint/2010/main" val="18687326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AutoShape 5"/>
          <p:cNvSpPr>
            <a:spLocks noChangeArrowheads="1"/>
          </p:cNvSpPr>
          <p:nvPr/>
        </p:nvSpPr>
        <p:spPr bwMode="gray">
          <a:xfrm>
            <a:off x="2416205" y="2673713"/>
            <a:ext cx="4940561" cy="822305"/>
          </a:xfrm>
          <a:prstGeom prst="roundRect">
            <a:avLst>
              <a:gd name="adj" fmla="val 50000"/>
            </a:avLst>
          </a:prstGeom>
          <a:noFill/>
          <a:ln w="57150" algn="ctr">
            <a:solidFill>
              <a:schemeClr val="hlink"/>
            </a:solidFill>
            <a:round/>
            <a:headEnd/>
            <a:tailEnd/>
          </a:ln>
          <a:effectLst/>
          <a:extLst>
            <a:ext uri="{909E8E84-426E-40DD-AFC4-6F175D3DCCD1}">
              <a14:hiddenFill xmlns:a14="http://schemas.microsoft.com/office/drawing/2010/main">
                <a:solidFill>
                  <a:srgbClr val="FF9900"/>
                </a:solidFill>
              </a14:hiddenFill>
            </a:ext>
            <a:ext uri="{AF507438-7753-43E0-B8FC-AC1667EBCBE1}">
              <a14:hiddenEffects xmlns:a14="http://schemas.microsoft.com/office/drawing/2010/main">
                <a:effectLst>
                  <a:outerShdw dist="17961" dir="13500000" algn="ctr" rotWithShape="0">
                    <a:srgbClr val="033B74"/>
                  </a:outerShdw>
                </a:effectLst>
              </a14:hiddenEffects>
            </a:ext>
          </a:extLst>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en-US" sz="3200" b="1"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Thuật</a:t>
            </a:r>
            <a:r>
              <a:rPr kumimoji="0" lang="en-US" altLang="en-US" sz="3200" b="1" i="0" u="none" strike="noStrike" kern="1200" cap="none" spc="0" normalizeH="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toán</a:t>
            </a:r>
            <a:endParaRPr kumimoji="0" lang="en-US" alt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3" name="Group 70"/>
          <p:cNvGrpSpPr>
            <a:grpSpLocks/>
          </p:cNvGrpSpPr>
          <p:nvPr/>
        </p:nvGrpSpPr>
        <p:grpSpPr bwMode="auto">
          <a:xfrm>
            <a:off x="1322137" y="2605980"/>
            <a:ext cx="952907" cy="791990"/>
            <a:chOff x="2078" y="1680"/>
            <a:chExt cx="1615" cy="1615"/>
          </a:xfrm>
        </p:grpSpPr>
        <p:sp>
          <p:nvSpPr>
            <p:cNvPr id="4" name="Oval 71"/>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Oval 72"/>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Oval 5"/>
            <p:cNvSpPr>
              <a:spLocks noChangeArrowheads="1"/>
            </p:cNvSpPr>
            <p:nvPr/>
          </p:nvSpPr>
          <p:spPr bwMode="gray">
            <a:xfrm>
              <a:off x="2257" y="1796"/>
              <a:ext cx="585" cy="138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Oval 74"/>
            <p:cNvSpPr>
              <a:spLocks noChangeArrowheads="1"/>
            </p:cNvSpPr>
            <p:nvPr/>
          </p:nvSpPr>
          <p:spPr bwMode="gray">
            <a:xfrm>
              <a:off x="2254" y="1795"/>
              <a:ext cx="585" cy="1387"/>
            </a:xfrm>
            <a:prstGeom prst="ellipse">
              <a:avLst/>
            </a:prstGeom>
            <a:gradFill rotWithShape="1">
              <a:gsLst>
                <a:gs pos="0">
                  <a:srgbClr val="000000"/>
                </a:gs>
                <a:gs pos="100000">
                  <a:srgbClr val="FFCC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8" name="Oval 7"/>
            <p:cNvSpPr>
              <a:spLocks noChangeArrowheads="1"/>
            </p:cNvSpPr>
            <p:nvPr/>
          </p:nvSpPr>
          <p:spPr bwMode="gray">
            <a:xfrm>
              <a:off x="2339" y="1794"/>
              <a:ext cx="1093" cy="1386"/>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9" name="Oval 76"/>
            <p:cNvSpPr>
              <a:spLocks noChangeArrowheads="1"/>
            </p:cNvSpPr>
            <p:nvPr/>
          </p:nvSpPr>
          <p:spPr bwMode="gray">
            <a:xfrm>
              <a:off x="2337" y="1795"/>
              <a:ext cx="1096" cy="1387"/>
            </a:xfrm>
            <a:prstGeom prst="ellipse">
              <a:avLst/>
            </a:prstGeom>
            <a:solidFill>
              <a:schemeClr val="accent2">
                <a:lumMod val="40000"/>
                <a:lumOff val="60000"/>
              </a:schemeClr>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0" name="AutoShape 29"/>
          <p:cNvSpPr>
            <a:spLocks noChangeArrowheads="1"/>
          </p:cNvSpPr>
          <p:nvPr/>
        </p:nvSpPr>
        <p:spPr bwMode="gray">
          <a:xfrm>
            <a:off x="2959085" y="4109349"/>
            <a:ext cx="4890940" cy="822305"/>
          </a:xfrm>
          <a:prstGeom prst="roundRect">
            <a:avLst>
              <a:gd name="adj" fmla="val 50000"/>
            </a:avLst>
          </a:prstGeom>
          <a:noFill/>
          <a:ln w="57150" algn="ctr">
            <a:solidFill>
              <a:schemeClr val="hlink"/>
            </a:solidFill>
            <a:round/>
            <a:headEnd/>
            <a:tailEnd/>
          </a:ln>
          <a:effectLst/>
          <a:extLst>
            <a:ext uri="{909E8E84-426E-40DD-AFC4-6F175D3DCCD1}">
              <a14:hiddenFill xmlns:a14="http://schemas.microsoft.com/office/drawing/2010/main">
                <a:solidFill>
                  <a:srgbClr val="FF9900"/>
                </a:solidFill>
              </a14:hiddenFill>
            </a:ext>
            <a:ext uri="{AF507438-7753-43E0-B8FC-AC1667EBCBE1}">
              <a14:hiddenEffects xmlns:a14="http://schemas.microsoft.com/office/drawing/2010/main">
                <a:effectLst>
                  <a:outerShdw dist="17961" dir="13500000" algn="ctr" rotWithShape="0">
                    <a:srgbClr val="033B74"/>
                  </a:outerShdw>
                </a:effectLst>
              </a14:hiddenEffects>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200" b="1"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Mô</a:t>
            </a:r>
            <a:r>
              <a:rPr kumimoji="0" lang="en-US" altLang="en-US" sz="3200" b="1" i="0" u="none" strike="noStrike" kern="1200" cap="none" spc="0" normalizeH="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 tả thuật toán</a:t>
            </a:r>
            <a:endParaRPr kumimoji="0" lang="en-US" altLang="en-US" sz="3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11" name="Group 94"/>
          <p:cNvGrpSpPr>
            <a:grpSpLocks/>
          </p:cNvGrpSpPr>
          <p:nvPr/>
        </p:nvGrpSpPr>
        <p:grpSpPr bwMode="auto">
          <a:xfrm>
            <a:off x="1817057" y="4091925"/>
            <a:ext cx="1041587" cy="779003"/>
            <a:chOff x="2078" y="1680"/>
            <a:chExt cx="1615" cy="1615"/>
          </a:xfrm>
        </p:grpSpPr>
        <p:sp>
          <p:nvSpPr>
            <p:cNvPr id="12" name="Oval 95"/>
            <p:cNvSpPr>
              <a:spLocks noChangeArrowheads="1"/>
            </p:cNvSpPr>
            <p:nvPr/>
          </p:nvSpPr>
          <p:spPr bwMode="gray">
            <a:xfrm>
              <a:off x="2078" y="1680"/>
              <a:ext cx="1615" cy="1615"/>
            </a:xfrm>
            <a:prstGeom prst="ellipse">
              <a:avLst/>
            </a:prstGeom>
            <a:gradFill rotWithShape="1">
              <a:gsLst>
                <a:gs pos="0">
                  <a:srgbClr val="767676"/>
                </a:gs>
                <a:gs pos="50000">
                  <a:srgbClr val="FFFFFF"/>
                </a:gs>
                <a:gs pos="100000">
                  <a:srgbClr val="767676"/>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3" name="Oval 96"/>
            <p:cNvSpPr>
              <a:spLocks noChangeArrowheads="1"/>
            </p:cNvSpPr>
            <p:nvPr/>
          </p:nvSpPr>
          <p:spPr bwMode="gray">
            <a:xfrm>
              <a:off x="2170" y="1771"/>
              <a:ext cx="1430" cy="1430"/>
            </a:xfrm>
            <a:prstGeom prst="ellipse">
              <a:avLst/>
            </a:prstGeom>
            <a:gradFill rotWithShape="1">
              <a:gsLst>
                <a:gs pos="0">
                  <a:srgbClr val="A2A2A2"/>
                </a:gs>
                <a:gs pos="50000">
                  <a:srgbClr val="FFFFFF"/>
                </a:gs>
                <a:gs pos="100000">
                  <a:srgbClr val="A2A2A2"/>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4" name="Oval 13"/>
            <p:cNvSpPr>
              <a:spLocks noChangeArrowheads="1"/>
            </p:cNvSpPr>
            <p:nvPr/>
          </p:nvSpPr>
          <p:spPr bwMode="gray">
            <a:xfrm>
              <a:off x="2255" y="1796"/>
              <a:ext cx="593" cy="138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5" name="Oval 98"/>
            <p:cNvSpPr>
              <a:spLocks noChangeArrowheads="1"/>
            </p:cNvSpPr>
            <p:nvPr/>
          </p:nvSpPr>
          <p:spPr bwMode="gray">
            <a:xfrm>
              <a:off x="2254" y="1795"/>
              <a:ext cx="593" cy="1387"/>
            </a:xfrm>
            <a:prstGeom prst="ellipse">
              <a:avLst/>
            </a:prstGeom>
            <a:gradFill rotWithShape="1">
              <a:gsLst>
                <a:gs pos="0">
                  <a:srgbClr val="000000"/>
                </a:gs>
                <a:gs pos="100000">
                  <a:srgbClr val="FFCC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Oval 15"/>
            <p:cNvSpPr>
              <a:spLocks noChangeArrowheads="1"/>
            </p:cNvSpPr>
            <p:nvPr/>
          </p:nvSpPr>
          <p:spPr bwMode="gray">
            <a:xfrm>
              <a:off x="2339" y="1794"/>
              <a:ext cx="1094" cy="1386"/>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7" name="Oval 100"/>
            <p:cNvSpPr>
              <a:spLocks noChangeArrowheads="1"/>
            </p:cNvSpPr>
            <p:nvPr/>
          </p:nvSpPr>
          <p:spPr bwMode="gray">
            <a:xfrm>
              <a:off x="2337" y="1795"/>
              <a:ext cx="1096" cy="1387"/>
            </a:xfrm>
            <a:prstGeom prst="ellipse">
              <a:avLst/>
            </a:prstGeom>
            <a:solidFill>
              <a:schemeClr val="tx2">
                <a:lumMod val="40000"/>
                <a:lumOff val="60000"/>
              </a:schemeClr>
            </a:soli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26" name="TextBox 25"/>
          <p:cNvSpPr txBox="1"/>
          <p:nvPr/>
        </p:nvSpPr>
        <p:spPr>
          <a:xfrm>
            <a:off x="3301986" y="1520947"/>
            <a:ext cx="5129930" cy="70788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NỘI DUNG BÀI HỌC</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27" name="TextBox 26"/>
          <p:cNvSpPr txBox="1"/>
          <p:nvPr/>
        </p:nvSpPr>
        <p:spPr>
          <a:xfrm>
            <a:off x="1390416" y="2795905"/>
            <a:ext cx="938911"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smtClean="0">
                <a:solidFill>
                  <a:prstClr val="black"/>
                </a:solidFill>
                <a:latin typeface="Times New Roman" panose="02020603050405020304" pitchFamily="18" charset="0"/>
                <a:cs typeface="Times New Roman" panose="02020603050405020304" pitchFamily="18" charset="0"/>
              </a:rPr>
              <a:t>Tiết 1</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28" name="TextBox 27"/>
          <p:cNvSpPr txBox="1"/>
          <p:nvPr/>
        </p:nvSpPr>
        <p:spPr>
          <a:xfrm>
            <a:off x="1893665" y="4228399"/>
            <a:ext cx="938911"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smtClean="0">
                <a:solidFill>
                  <a:prstClr val="black"/>
                </a:solidFill>
                <a:latin typeface="Times New Roman" panose="02020603050405020304" pitchFamily="18" charset="0"/>
                <a:cs typeface="Times New Roman" panose="02020603050405020304" pitchFamily="18" charset="0"/>
              </a:rPr>
              <a:t>Tiết 2</a:t>
            </a:r>
            <a:endPar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30" name="Title 1">
            <a:extLst>
              <a:ext uri="{FF2B5EF4-FFF2-40B4-BE49-F238E27FC236}">
                <a16:creationId xmlns:a16="http://schemas.microsoft.com/office/drawing/2014/main" id="{A2E44A09-85B2-0C56-0818-CCACB961645A}"/>
              </a:ext>
            </a:extLst>
          </p:cNvPr>
          <p:cNvSpPr txBox="1">
            <a:spLocks/>
          </p:cNvSpPr>
          <p:nvPr/>
        </p:nvSpPr>
        <p:spPr>
          <a:xfrm>
            <a:off x="713643" y="658315"/>
            <a:ext cx="10993448" cy="11430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b="1" smtClean="0">
                <a:solidFill>
                  <a:srgbClr val="FF0000"/>
                </a:solidFill>
                <a:latin typeface="Source Sans Pro Black" panose="020B0803030403020204" pitchFamily="34" charset="0"/>
                <a:ea typeface="Source Sans Pro Black" panose="020B0803030403020204" pitchFamily="34" charset="0"/>
                <a:cs typeface="Times New Roman" panose="02020603050405020304" pitchFamily="18" charset="0"/>
              </a:rPr>
              <a:t>TIẾT 28 – BÀI 15: THUẬT TOÁN</a:t>
            </a:r>
            <a:endParaRPr lang="en-US" altLang="en-US" b="1" dirty="0">
              <a:solidFill>
                <a:srgbClr val="FF0000"/>
              </a:solidFill>
              <a:latin typeface="Source Sans Pro Black" panose="020B0803030403020204" pitchFamily="34" charset="0"/>
              <a:ea typeface="Source Sans Pro Black" panose="020B0803030403020204" pitchFamily="34" charset="0"/>
              <a:cs typeface="Times New Roman" panose="02020603050405020304" pitchFamily="18" charset="0"/>
            </a:endParaRPr>
          </a:p>
        </p:txBody>
      </p:sp>
      <p:pic>
        <p:nvPicPr>
          <p:cNvPr id="31" name="Picture 9">
            <a:extLst>
              <a:ext uri="{FF2B5EF4-FFF2-40B4-BE49-F238E27FC236}">
                <a16:creationId xmlns:a16="http://schemas.microsoft.com/office/drawing/2014/main" id="{24AE9295-A0DD-8ED0-0A47-154FCFB9FED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274689" flipH="1">
            <a:off x="1176598" y="4937841"/>
            <a:ext cx="785022" cy="1673497"/>
          </a:xfrm>
          <a:prstGeom prst="rect">
            <a:avLst/>
          </a:prstGeom>
        </p:spPr>
      </p:pic>
      <p:pic>
        <p:nvPicPr>
          <p:cNvPr id="32" name="Picture 8">
            <a:extLst>
              <a:ext uri="{FF2B5EF4-FFF2-40B4-BE49-F238E27FC236}">
                <a16:creationId xmlns:a16="http://schemas.microsoft.com/office/drawing/2014/main" id="{7B621546-E07B-E9D2-B206-B59FB5B58A7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707763">
            <a:off x="264276" y="4308571"/>
            <a:ext cx="1285748" cy="2413520"/>
          </a:xfrm>
          <a:prstGeom prst="rect">
            <a:avLst/>
          </a:prstGeom>
        </p:spPr>
      </p:pic>
      <p:pic>
        <p:nvPicPr>
          <p:cNvPr id="33" name="Picture 10">
            <a:extLst>
              <a:ext uri="{FF2B5EF4-FFF2-40B4-BE49-F238E27FC236}">
                <a16:creationId xmlns:a16="http://schemas.microsoft.com/office/drawing/2014/main" id="{6FC23631-EBAC-1004-EC2C-688CD4AF444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0551836" y="4870928"/>
            <a:ext cx="1620020" cy="1807324"/>
          </a:xfrm>
          <a:prstGeom prst="rect">
            <a:avLst/>
          </a:prstGeom>
        </p:spPr>
      </p:pic>
      <p:pic>
        <p:nvPicPr>
          <p:cNvPr id="34" name="Picture 11">
            <a:extLst>
              <a:ext uri="{FF2B5EF4-FFF2-40B4-BE49-F238E27FC236}">
                <a16:creationId xmlns:a16="http://schemas.microsoft.com/office/drawing/2014/main" id="{6FC0CFB3-AC3C-382E-391B-B03927C67D2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0801578" y="88726"/>
            <a:ext cx="1120536" cy="1139177"/>
          </a:xfrm>
          <a:prstGeom prst="rect">
            <a:avLst/>
          </a:prstGeom>
        </p:spPr>
      </p:pic>
    </p:spTree>
    <p:extLst>
      <p:ext uri="{BB962C8B-B14F-4D97-AF65-F5344CB8AC3E}">
        <p14:creationId xmlns:p14="http://schemas.microsoft.com/office/powerpoint/2010/main" val="2342676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down)">
                                      <p:cBhvr>
                                        <p:cTn id="11" dur="500"/>
                                        <p:tgtEl>
                                          <p:spTgt spid="27"/>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down)">
                                      <p:cBhvr>
                                        <p:cTn id="23" dur="500"/>
                                        <p:tgtEl>
                                          <p:spTgt spid="28"/>
                                        </p:tgtEl>
                                      </p:cBhvr>
                                    </p:animEffect>
                                  </p:childTnLst>
                                </p:cTn>
                              </p:par>
                            </p:childTnLst>
                          </p:cTn>
                        </p:par>
                        <p:par>
                          <p:cTn id="24" fill="hold">
                            <p:stCondLst>
                              <p:cond delay="2500"/>
                            </p:stCondLst>
                            <p:childTnLst>
                              <p:par>
                                <p:cTn id="25" presetID="22" presetClass="entr" presetSubtype="4"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27" grpId="0"/>
      <p:bldP spid="28"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lorful Cute Illustrative Scrapbook Teacher About Me Creative Presentation">
  <a:themeElements>
    <a:clrScheme name="Custom 347">
      <a:dk1>
        <a:srgbClr val="000000"/>
      </a:dk1>
      <a:lt1>
        <a:srgbClr val="FFFFFF"/>
      </a:lt1>
      <a:dk2>
        <a:srgbClr val="C1D4E6"/>
      </a:dk2>
      <a:lt2>
        <a:srgbClr val="D9E1A2"/>
      </a:lt2>
      <a:accent1>
        <a:srgbClr val="6D92B6"/>
      </a:accent1>
      <a:accent2>
        <a:srgbClr val="8CA65C"/>
      </a:accent2>
      <a:accent3>
        <a:srgbClr val="E37364"/>
      </a:accent3>
      <a:accent4>
        <a:srgbClr val="FCE09F"/>
      </a:accent4>
      <a:accent5>
        <a:srgbClr val="FDCFB2"/>
      </a:accent5>
      <a:accent6>
        <a:srgbClr val="FFFFFF"/>
      </a:accent6>
      <a:hlink>
        <a:srgbClr val="E37364"/>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End of the School Year by Slidesgo">
  <a:themeElements>
    <a:clrScheme name="Simple Light">
      <a:dk1>
        <a:srgbClr val="434343"/>
      </a:dk1>
      <a:lt1>
        <a:srgbClr val="FFFBEF"/>
      </a:lt1>
      <a:dk2>
        <a:srgbClr val="FFE466"/>
      </a:dk2>
      <a:lt2>
        <a:srgbClr val="FFAE24"/>
      </a:lt2>
      <a:accent1>
        <a:srgbClr val="F95858"/>
      </a:accent1>
      <a:accent2>
        <a:srgbClr val="8F357D"/>
      </a:accent2>
      <a:accent3>
        <a:srgbClr val="5295AF"/>
      </a:accent3>
      <a:accent4>
        <a:srgbClr val="65C1C9"/>
      </a:accent4>
      <a:accent5>
        <a:srgbClr val="9CE8D9"/>
      </a:accent5>
      <a:accent6>
        <a:srgbClr val="BFE8E0"/>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自定义 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B2A1C7"/>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otalTime>4184</TotalTime>
  <Words>771</Words>
  <Application>Microsoft Office PowerPoint</Application>
  <PresentationFormat>Widescreen</PresentationFormat>
  <Paragraphs>119</Paragraphs>
  <Slides>19</Slides>
  <Notes>5</Notes>
  <HiddenSlides>0</HiddenSlides>
  <MMClips>3</MMClips>
  <ScaleCrop>false</ScaleCrop>
  <HeadingPairs>
    <vt:vector size="6" baseType="variant">
      <vt:variant>
        <vt:lpstr>Fonts Used</vt:lpstr>
      </vt:variant>
      <vt:variant>
        <vt:i4>18</vt:i4>
      </vt:variant>
      <vt:variant>
        <vt:lpstr>Theme</vt:lpstr>
      </vt:variant>
      <vt:variant>
        <vt:i4>9</vt:i4>
      </vt:variant>
      <vt:variant>
        <vt:lpstr>Slide Titles</vt:lpstr>
      </vt:variant>
      <vt:variant>
        <vt:i4>19</vt:i4>
      </vt:variant>
    </vt:vector>
  </HeadingPairs>
  <TitlesOfParts>
    <vt:vector size="46" baseType="lpstr">
      <vt:lpstr>微软雅黑</vt:lpstr>
      <vt:lpstr>宋体</vt:lpstr>
      <vt:lpstr>Aachen</vt:lpstr>
      <vt:lpstr>Arial</vt:lpstr>
      <vt:lpstr>Arial Black</vt:lpstr>
      <vt:lpstr>Bellota Text</vt:lpstr>
      <vt:lpstr>Calibri</vt:lpstr>
      <vt:lpstr>Calibri Light</vt:lpstr>
      <vt:lpstr>等线</vt:lpstr>
      <vt:lpstr>Didact Gothic</vt:lpstr>
      <vt:lpstr>Odibee Sans</vt:lpstr>
      <vt:lpstr>Open Sans</vt:lpstr>
      <vt:lpstr>Roboto Condensed</vt:lpstr>
      <vt:lpstr>Source Sans Pro Black</vt:lpstr>
      <vt:lpstr>Time news New Roman</vt:lpstr>
      <vt:lpstr>Times New Roman</vt:lpstr>
      <vt:lpstr>UTM Avo</vt:lpstr>
      <vt:lpstr>UTM Cookies</vt:lpstr>
      <vt:lpstr>Office Theme</vt:lpstr>
      <vt:lpstr>Colorful Cute Illustrative Scrapbook Teacher About Me Creative Presentation</vt:lpstr>
      <vt:lpstr>2_Office Theme</vt:lpstr>
      <vt:lpstr>End of the School Year by Slidesgo</vt:lpstr>
      <vt:lpstr>1_Office Theme</vt:lpstr>
      <vt:lpstr>3_Office Theme</vt:lpstr>
      <vt:lpstr>5_Office Theme</vt:lpstr>
      <vt:lpstr>6_Office Theme</vt:lpstr>
      <vt:lpstr>7_Office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Thuật toán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Kiều Hạnh</dc:creator>
  <cp:lastModifiedBy>Admin</cp:lastModifiedBy>
  <cp:revision>102</cp:revision>
  <dcterms:created xsi:type="dcterms:W3CDTF">2024-02-02T02:03:13Z</dcterms:created>
  <dcterms:modified xsi:type="dcterms:W3CDTF">2024-03-23T23:37:29Z</dcterms:modified>
</cp:coreProperties>
</file>