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696" r:id="rId5"/>
  </p:sldMasterIdLst>
  <p:sldIdLst>
    <p:sldId id="256" r:id="rId6"/>
    <p:sldId id="257" r:id="rId7"/>
    <p:sldId id="262" r:id="rId8"/>
    <p:sldId id="258" r:id="rId9"/>
    <p:sldId id="259" r:id="rId10"/>
    <p:sldId id="260" r:id="rId11"/>
    <p:sldId id="261" r:id="rId12"/>
    <p:sldId id="263" r:id="rId13"/>
    <p:sldId id="264" r:id="rId14"/>
    <p:sldId id="265" r:id="rId15"/>
    <p:sldId id="266" r:id="rId16"/>
    <p:sldId id="267" r:id="rId17"/>
    <p:sldId id="268" r:id="rId18"/>
    <p:sldId id="269" r:id="rId19"/>
    <p:sldId id="270" r:id="rId20"/>
    <p:sldId id="271" r:id="rId21"/>
    <p:sldId id="272" r:id="rId22"/>
    <p:sldId id="274" r:id="rId23"/>
    <p:sldId id="406" r:id="rId24"/>
    <p:sldId id="275" r:id="rId25"/>
    <p:sldId id="276" r:id="rId26"/>
    <p:sldId id="277" r:id="rId27"/>
    <p:sldId id="278" r:id="rId28"/>
    <p:sldId id="279" r:id="rId29"/>
    <p:sldId id="280" r:id="rId30"/>
    <p:sldId id="281" r:id="rId31"/>
    <p:sldId id="282" r:id="rId32"/>
    <p:sldId id="283" r:id="rId33"/>
    <p:sldId id="284" r:id="rId34"/>
    <p:sldId id="285" r:id="rId35"/>
    <p:sldId id="407" r:id="rId36"/>
    <p:sldId id="286" r:id="rId37"/>
    <p:sldId id="287" r:id="rId38"/>
    <p:sldId id="288" r:id="rId39"/>
    <p:sldId id="289" r:id="rId40"/>
    <p:sldId id="290" r:id="rId41"/>
    <p:sldId id="292" r:id="rId42"/>
    <p:sldId id="293" r:id="rId43"/>
    <p:sldId id="412" r:id="rId44"/>
    <p:sldId id="291" r:id="rId45"/>
    <p:sldId id="294" r:id="rId46"/>
    <p:sldId id="295" r:id="rId47"/>
    <p:sldId id="296" r:id="rId48"/>
    <p:sldId id="297" r:id="rId49"/>
    <p:sldId id="298" r:id="rId50"/>
    <p:sldId id="300" r:id="rId51"/>
    <p:sldId id="299" r:id="rId52"/>
    <p:sldId id="302" r:id="rId53"/>
    <p:sldId id="301" r:id="rId54"/>
    <p:sldId id="303" r:id="rId55"/>
    <p:sldId id="304" r:id="rId56"/>
    <p:sldId id="305" r:id="rId57"/>
    <p:sldId id="306" r:id="rId58"/>
    <p:sldId id="408" r:id="rId59"/>
    <p:sldId id="307" r:id="rId60"/>
    <p:sldId id="308" r:id="rId61"/>
    <p:sldId id="309" r:id="rId62"/>
    <p:sldId id="310" r:id="rId63"/>
    <p:sldId id="311" r:id="rId64"/>
    <p:sldId id="314" r:id="rId65"/>
    <p:sldId id="313" r:id="rId66"/>
    <p:sldId id="312" r:id="rId67"/>
    <p:sldId id="273" r:id="rId68"/>
    <p:sldId id="315" r:id="rId69"/>
    <p:sldId id="316" r:id="rId70"/>
    <p:sldId id="317" r:id="rId71"/>
    <p:sldId id="318" r:id="rId72"/>
    <p:sldId id="319" r:id="rId73"/>
    <p:sldId id="320" r:id="rId74"/>
    <p:sldId id="321" r:id="rId75"/>
    <p:sldId id="322" r:id="rId76"/>
    <p:sldId id="323" r:id="rId77"/>
    <p:sldId id="324" r:id="rId78"/>
    <p:sldId id="325" r:id="rId79"/>
    <p:sldId id="326" r:id="rId80"/>
    <p:sldId id="327" r:id="rId81"/>
    <p:sldId id="328" r:id="rId82"/>
    <p:sldId id="413" r:id="rId83"/>
    <p:sldId id="329" r:id="rId84"/>
    <p:sldId id="330" r:id="rId85"/>
    <p:sldId id="331" r:id="rId86"/>
    <p:sldId id="332" r:id="rId87"/>
    <p:sldId id="334" r:id="rId88"/>
    <p:sldId id="333" r:id="rId89"/>
    <p:sldId id="339" r:id="rId90"/>
    <p:sldId id="340" r:id="rId91"/>
    <p:sldId id="342" r:id="rId92"/>
    <p:sldId id="341" r:id="rId93"/>
    <p:sldId id="344" r:id="rId94"/>
    <p:sldId id="343" r:id="rId95"/>
    <p:sldId id="336" r:id="rId96"/>
    <p:sldId id="337" r:id="rId97"/>
    <p:sldId id="338" r:id="rId98"/>
    <p:sldId id="345" r:id="rId99"/>
    <p:sldId id="335" r:id="rId100"/>
    <p:sldId id="409" r:id="rId101"/>
    <p:sldId id="346" r:id="rId102"/>
    <p:sldId id="347" r:id="rId103"/>
    <p:sldId id="348" r:id="rId104"/>
    <p:sldId id="349" r:id="rId105"/>
    <p:sldId id="351" r:id="rId106"/>
    <p:sldId id="353" r:id="rId107"/>
    <p:sldId id="352" r:id="rId108"/>
    <p:sldId id="354" r:id="rId109"/>
    <p:sldId id="355" r:id="rId110"/>
    <p:sldId id="356" r:id="rId111"/>
    <p:sldId id="357" r:id="rId112"/>
    <p:sldId id="350" r:id="rId113"/>
    <p:sldId id="358" r:id="rId114"/>
    <p:sldId id="360" r:id="rId115"/>
    <p:sldId id="361" r:id="rId116"/>
    <p:sldId id="362" r:id="rId117"/>
    <p:sldId id="359" r:id="rId118"/>
    <p:sldId id="363" r:id="rId119"/>
    <p:sldId id="364" r:id="rId120"/>
    <p:sldId id="365" r:id="rId121"/>
    <p:sldId id="366" r:id="rId122"/>
    <p:sldId id="367" r:id="rId123"/>
    <p:sldId id="368" r:id="rId124"/>
    <p:sldId id="370" r:id="rId125"/>
    <p:sldId id="369" r:id="rId126"/>
    <p:sldId id="371" r:id="rId127"/>
    <p:sldId id="372" r:id="rId128"/>
    <p:sldId id="373" r:id="rId129"/>
    <p:sldId id="374" r:id="rId130"/>
    <p:sldId id="375" r:id="rId131"/>
    <p:sldId id="376" r:id="rId132"/>
    <p:sldId id="410" r:id="rId133"/>
    <p:sldId id="377" r:id="rId134"/>
    <p:sldId id="378" r:id="rId135"/>
    <p:sldId id="379" r:id="rId136"/>
    <p:sldId id="380" r:id="rId137"/>
    <p:sldId id="381" r:id="rId138"/>
    <p:sldId id="382" r:id="rId139"/>
    <p:sldId id="383" r:id="rId140"/>
    <p:sldId id="384" r:id="rId141"/>
    <p:sldId id="385" r:id="rId142"/>
    <p:sldId id="387" r:id="rId143"/>
    <p:sldId id="388" r:id="rId144"/>
    <p:sldId id="389" r:id="rId145"/>
    <p:sldId id="386" r:id="rId146"/>
    <p:sldId id="411" r:id="rId147"/>
    <p:sldId id="390" r:id="rId148"/>
    <p:sldId id="391" r:id="rId149"/>
    <p:sldId id="392" r:id="rId150"/>
    <p:sldId id="393" r:id="rId151"/>
    <p:sldId id="394" r:id="rId152"/>
    <p:sldId id="395" r:id="rId153"/>
    <p:sldId id="396" r:id="rId154"/>
    <p:sldId id="397" r:id="rId155"/>
    <p:sldId id="398" r:id="rId156"/>
    <p:sldId id="399" r:id="rId157"/>
    <p:sldId id="400" r:id="rId158"/>
    <p:sldId id="401" r:id="rId159"/>
    <p:sldId id="402" r:id="rId160"/>
    <p:sldId id="403" r:id="rId161"/>
    <p:sldId id="404" r:id="rId162"/>
    <p:sldId id="405" r:id="rId1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405" y="39"/>
      </p:cViewPr>
      <p:guideLst/>
    </p:cSldViewPr>
  </p:slideViewPr>
  <p:notesTextViewPr>
    <p:cViewPr>
      <p:scale>
        <a:sx n="1" d="1"/>
        <a:sy n="1" d="1"/>
      </p:scale>
      <p:origin x="0" y="0"/>
    </p:cViewPr>
  </p:notesTextViewPr>
  <p:sorterViewPr>
    <p:cViewPr>
      <p:scale>
        <a:sx n="100" d="100"/>
        <a:sy n="100" d="100"/>
      </p:scale>
      <p:origin x="0" y="-3873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38" Type="http://schemas.openxmlformats.org/officeDocument/2006/relationships/slide" Target="slides/slide133.xml"/><Relationship Id="rId154" Type="http://schemas.openxmlformats.org/officeDocument/2006/relationships/slide" Target="slides/slide149.xml"/><Relationship Id="rId159" Type="http://schemas.openxmlformats.org/officeDocument/2006/relationships/slide" Target="slides/slide154.xml"/><Relationship Id="rId16" Type="http://schemas.openxmlformats.org/officeDocument/2006/relationships/slide" Target="slides/slide1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28" Type="http://schemas.openxmlformats.org/officeDocument/2006/relationships/slide" Target="slides/slide123.xml"/><Relationship Id="rId144" Type="http://schemas.openxmlformats.org/officeDocument/2006/relationships/slide" Target="slides/slide139.xml"/><Relationship Id="rId149" Type="http://schemas.openxmlformats.org/officeDocument/2006/relationships/slide" Target="slides/slide144.xml"/><Relationship Id="rId5" Type="http://schemas.openxmlformats.org/officeDocument/2006/relationships/slideMaster" Target="slideMasters/slideMaster5.xml"/><Relationship Id="rId90" Type="http://schemas.openxmlformats.org/officeDocument/2006/relationships/slide" Target="slides/slide85.xml"/><Relationship Id="rId95" Type="http://schemas.openxmlformats.org/officeDocument/2006/relationships/slide" Target="slides/slide90.xml"/><Relationship Id="rId160" Type="http://schemas.openxmlformats.org/officeDocument/2006/relationships/slide" Target="slides/slide155.xml"/><Relationship Id="rId165" Type="http://schemas.openxmlformats.org/officeDocument/2006/relationships/viewProps" Target="viewProps.xml"/><Relationship Id="rId22" Type="http://schemas.openxmlformats.org/officeDocument/2006/relationships/slide" Target="slides/slide17.xml"/><Relationship Id="rId27" Type="http://schemas.openxmlformats.org/officeDocument/2006/relationships/slide" Target="slides/slide22.xml"/><Relationship Id="rId43" Type="http://schemas.openxmlformats.org/officeDocument/2006/relationships/slide" Target="slides/slide38.xml"/><Relationship Id="rId48" Type="http://schemas.openxmlformats.org/officeDocument/2006/relationships/slide" Target="slides/slide43.xml"/><Relationship Id="rId64" Type="http://schemas.openxmlformats.org/officeDocument/2006/relationships/slide" Target="slides/slide59.xml"/><Relationship Id="rId69" Type="http://schemas.openxmlformats.org/officeDocument/2006/relationships/slide" Target="slides/slide64.xml"/><Relationship Id="rId113" Type="http://schemas.openxmlformats.org/officeDocument/2006/relationships/slide" Target="slides/slide108.xml"/><Relationship Id="rId118" Type="http://schemas.openxmlformats.org/officeDocument/2006/relationships/slide" Target="slides/slide113.xml"/><Relationship Id="rId134" Type="http://schemas.openxmlformats.org/officeDocument/2006/relationships/slide" Target="slides/slide129.xml"/><Relationship Id="rId139" Type="http://schemas.openxmlformats.org/officeDocument/2006/relationships/slide" Target="slides/slide134.xml"/><Relationship Id="rId80" Type="http://schemas.openxmlformats.org/officeDocument/2006/relationships/slide" Target="slides/slide75.xml"/><Relationship Id="rId85" Type="http://schemas.openxmlformats.org/officeDocument/2006/relationships/slide" Target="slides/slide80.xml"/><Relationship Id="rId150" Type="http://schemas.openxmlformats.org/officeDocument/2006/relationships/slide" Target="slides/slide145.xml"/><Relationship Id="rId155" Type="http://schemas.openxmlformats.org/officeDocument/2006/relationships/slide" Target="slides/slide150.xml"/><Relationship Id="rId12" Type="http://schemas.openxmlformats.org/officeDocument/2006/relationships/slide" Target="slides/slide7.xml"/><Relationship Id="rId17" Type="http://schemas.openxmlformats.org/officeDocument/2006/relationships/slide" Target="slides/slide12.xml"/><Relationship Id="rId33" Type="http://schemas.openxmlformats.org/officeDocument/2006/relationships/slide" Target="slides/slide28.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08" Type="http://schemas.openxmlformats.org/officeDocument/2006/relationships/slide" Target="slides/slide103.xml"/><Relationship Id="rId124" Type="http://schemas.openxmlformats.org/officeDocument/2006/relationships/slide" Target="slides/slide119.xml"/><Relationship Id="rId129" Type="http://schemas.openxmlformats.org/officeDocument/2006/relationships/slide" Target="slides/slide124.xml"/><Relationship Id="rId54" Type="http://schemas.openxmlformats.org/officeDocument/2006/relationships/slide" Target="slides/slide49.xml"/><Relationship Id="rId70" Type="http://schemas.openxmlformats.org/officeDocument/2006/relationships/slide" Target="slides/slide65.xml"/><Relationship Id="rId75" Type="http://schemas.openxmlformats.org/officeDocument/2006/relationships/slide" Target="slides/slide70.xml"/><Relationship Id="rId91" Type="http://schemas.openxmlformats.org/officeDocument/2006/relationships/slide" Target="slides/slide86.xml"/><Relationship Id="rId96" Type="http://schemas.openxmlformats.org/officeDocument/2006/relationships/slide" Target="slides/slide91.xml"/><Relationship Id="rId140" Type="http://schemas.openxmlformats.org/officeDocument/2006/relationships/slide" Target="slides/slide135.xml"/><Relationship Id="rId145" Type="http://schemas.openxmlformats.org/officeDocument/2006/relationships/slide" Target="slides/slide140.xml"/><Relationship Id="rId161" Type="http://schemas.openxmlformats.org/officeDocument/2006/relationships/slide" Target="slides/slide156.xml"/><Relationship Id="rId16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14" Type="http://schemas.openxmlformats.org/officeDocument/2006/relationships/slide" Target="slides/slide109.xml"/><Relationship Id="rId119" Type="http://schemas.openxmlformats.org/officeDocument/2006/relationships/slide" Target="slides/slide114.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30" Type="http://schemas.openxmlformats.org/officeDocument/2006/relationships/slide" Target="slides/slide125.xml"/><Relationship Id="rId135" Type="http://schemas.openxmlformats.org/officeDocument/2006/relationships/slide" Target="slides/slide130.xml"/><Relationship Id="rId143" Type="http://schemas.openxmlformats.org/officeDocument/2006/relationships/slide" Target="slides/slide138.xml"/><Relationship Id="rId148" Type="http://schemas.openxmlformats.org/officeDocument/2006/relationships/slide" Target="slides/slide143.xml"/><Relationship Id="rId151" Type="http://schemas.openxmlformats.org/officeDocument/2006/relationships/slide" Target="slides/slide146.xml"/><Relationship Id="rId156" Type="http://schemas.openxmlformats.org/officeDocument/2006/relationships/slide" Target="slides/slide151.xml"/><Relationship Id="rId16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tableStyles" Target="tableStyles.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2" Type="http://schemas.openxmlformats.org/officeDocument/2006/relationships/slideMaster" Target="slideMasters/slideMaster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3" Type="http://schemas.openxmlformats.org/officeDocument/2006/relationships/slideMaster" Target="slideMasters/slideMaster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s>
</file>

<file path=ppt/diagrams/_rels/data10.xml.rels><?xml version="1.0" encoding="UTF-8" standalone="yes"?>
<Relationships xmlns="http://schemas.openxmlformats.org/package/2006/relationships"><Relationship Id="rId1" Type="http://schemas.openxmlformats.org/officeDocument/2006/relationships/image" Target="../media/image30.png"/></Relationships>
</file>

<file path=ppt/diagrams/_rels/data11.xml.rels><?xml version="1.0" encoding="UTF-8" standalone="yes"?>
<Relationships xmlns="http://schemas.openxmlformats.org/package/2006/relationships"><Relationship Id="rId1" Type="http://schemas.openxmlformats.org/officeDocument/2006/relationships/image" Target="../media/image31.png"/></Relationships>
</file>

<file path=ppt/diagrams/_rels/data12.xml.rels><?xml version="1.0" encoding="UTF-8" standalone="yes"?>
<Relationships xmlns="http://schemas.openxmlformats.org/package/2006/relationships"><Relationship Id="rId1" Type="http://schemas.openxmlformats.org/officeDocument/2006/relationships/image" Target="../media/image31.png"/></Relationships>
</file>

<file path=ppt/diagrams/_rels/data13.xml.rels><?xml version="1.0" encoding="UTF-8" standalone="yes"?>
<Relationships xmlns="http://schemas.openxmlformats.org/package/2006/relationships"><Relationship Id="rId1" Type="http://schemas.openxmlformats.org/officeDocument/2006/relationships/image" Target="../media/image28.png"/></Relationships>
</file>

<file path=ppt/diagrams/_rels/data14.xml.rels><?xml version="1.0" encoding="UTF-8" standalone="yes"?>
<Relationships xmlns="http://schemas.openxmlformats.org/package/2006/relationships"><Relationship Id="rId1" Type="http://schemas.openxmlformats.org/officeDocument/2006/relationships/image" Target="../media/image32.png"/></Relationships>
</file>

<file path=ppt/diagrams/_rels/data15.xml.rels><?xml version="1.0" encoding="UTF-8" standalone="yes"?>
<Relationships xmlns="http://schemas.openxmlformats.org/package/2006/relationships"><Relationship Id="rId1" Type="http://schemas.openxmlformats.org/officeDocument/2006/relationships/image" Target="../media/image37.png"/></Relationships>
</file>

<file path=ppt/diagrams/_rels/data16.xml.rels><?xml version="1.0" encoding="UTF-8" standalone="yes"?>
<Relationships xmlns="http://schemas.openxmlformats.org/package/2006/relationships"><Relationship Id="rId1" Type="http://schemas.openxmlformats.org/officeDocument/2006/relationships/image" Target="../media/image38.png"/></Relationships>
</file>

<file path=ppt/diagrams/_rels/data17.xml.rels><?xml version="1.0" encoding="UTF-8" standalone="yes"?>
<Relationships xmlns="http://schemas.openxmlformats.org/package/2006/relationships"><Relationship Id="rId1" Type="http://schemas.openxmlformats.org/officeDocument/2006/relationships/image" Target="../media/image39.png"/></Relationships>
</file>

<file path=ppt/diagrams/_rels/data18.xml.rels><?xml version="1.0" encoding="UTF-8" standalone="yes"?>
<Relationships xmlns="http://schemas.openxmlformats.org/package/2006/relationships"><Relationship Id="rId1" Type="http://schemas.openxmlformats.org/officeDocument/2006/relationships/image" Target="../media/image78.png"/></Relationships>
</file>

<file path=ppt/diagrams/_rels/data19.xml.rels><?xml version="1.0" encoding="UTF-8" standalone="yes"?>
<Relationships xmlns="http://schemas.openxmlformats.org/package/2006/relationships"><Relationship Id="rId1" Type="http://schemas.openxmlformats.org/officeDocument/2006/relationships/image" Target="../media/image79.png"/></Relationships>
</file>

<file path=ppt/diagrams/_rels/data20.xml.rels><?xml version="1.0" encoding="UTF-8" standalone="yes"?>
<Relationships xmlns="http://schemas.openxmlformats.org/package/2006/relationships"><Relationship Id="rId1" Type="http://schemas.openxmlformats.org/officeDocument/2006/relationships/image" Target="../media/image78.png"/></Relationships>
</file>

<file path=ppt/diagrams/_rels/data21.xml.rels><?xml version="1.0" encoding="UTF-8" standalone="yes"?>
<Relationships xmlns="http://schemas.openxmlformats.org/package/2006/relationships"><Relationship Id="rId1" Type="http://schemas.openxmlformats.org/officeDocument/2006/relationships/image" Target="../media/image79.png"/></Relationships>
</file>

<file path=ppt/diagrams/_rels/data2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image" Target="../media/image90.png"/></Relationships>
</file>

<file path=ppt/diagrams/_rels/data24.xml.rels><?xml version="1.0" encoding="UTF-8" standalone="yes"?>
<Relationships xmlns="http://schemas.openxmlformats.org/package/2006/relationships"><Relationship Id="rId1" Type="http://schemas.openxmlformats.org/officeDocument/2006/relationships/image" Target="../media/image93.png"/></Relationships>
</file>

<file path=ppt/diagrams/_rels/data2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image" Target="../media/image95.png"/></Relationships>
</file>

<file path=ppt/diagrams/_rels/data26.xml.rels><?xml version="1.0" encoding="UTF-8" standalone="yes"?>
<Relationships xmlns="http://schemas.openxmlformats.org/package/2006/relationships"><Relationship Id="rId1" Type="http://schemas.openxmlformats.org/officeDocument/2006/relationships/image" Target="../media/image98.png"/></Relationships>
</file>

<file path=ppt/diagrams/_rels/data27.xml.rels><?xml version="1.0" encoding="UTF-8" standalone="yes"?>
<Relationships xmlns="http://schemas.openxmlformats.org/package/2006/relationships"><Relationship Id="rId1" Type="http://schemas.openxmlformats.org/officeDocument/2006/relationships/image" Target="../media/image98.png"/></Relationships>
</file>

<file path=ppt/diagrams/_rels/data28.xml.rels><?xml version="1.0" encoding="UTF-8" standalone="yes"?>
<Relationships xmlns="http://schemas.openxmlformats.org/package/2006/relationships"><Relationship Id="rId1" Type="http://schemas.openxmlformats.org/officeDocument/2006/relationships/image" Target="../media/image98.png"/></Relationships>
</file>

<file path=ppt/diagrams/_rels/data3.xml.rels><?xml version="1.0" encoding="UTF-8" standalone="yes"?>
<Relationships xmlns="http://schemas.openxmlformats.org/package/2006/relationships"><Relationship Id="rId1" Type="http://schemas.openxmlformats.org/officeDocument/2006/relationships/image" Target="../media/image18.png"/></Relationships>
</file>

<file path=ppt/diagrams/_rels/data4.xml.rels><?xml version="1.0" encoding="UTF-8" standalone="yes"?>
<Relationships xmlns="http://schemas.openxmlformats.org/package/2006/relationships"><Relationship Id="rId1" Type="http://schemas.openxmlformats.org/officeDocument/2006/relationships/image" Target="../media/image19.png"/></Relationships>
</file>

<file path=ppt/diagrams/_rels/data49.xml.rels><?xml version="1.0" encoding="UTF-8" standalone="yes"?>
<Relationships xmlns="http://schemas.openxmlformats.org/package/2006/relationships"><Relationship Id="rId1" Type="http://schemas.openxmlformats.org/officeDocument/2006/relationships/image" Target="../media/image146.png"/></Relationships>
</file>

<file path=ppt/diagrams/_rels/data5.xml.rels><?xml version="1.0" encoding="UTF-8" standalone="yes"?>
<Relationships xmlns="http://schemas.openxmlformats.org/package/2006/relationships"><Relationship Id="rId1" Type="http://schemas.openxmlformats.org/officeDocument/2006/relationships/image" Target="../media/image20.png"/></Relationships>
</file>

<file path=ppt/diagrams/_rels/data50.xml.rels><?xml version="1.0" encoding="UTF-8" standalone="yes"?>
<Relationships xmlns="http://schemas.openxmlformats.org/package/2006/relationships"><Relationship Id="rId1" Type="http://schemas.openxmlformats.org/officeDocument/2006/relationships/image" Target="../media/image147.png"/></Relationships>
</file>

<file path=ppt/diagrams/_rels/data51.xml.rels><?xml version="1.0" encoding="UTF-8" standalone="yes"?>
<Relationships xmlns="http://schemas.openxmlformats.org/package/2006/relationships"><Relationship Id="rId1" Type="http://schemas.openxmlformats.org/officeDocument/2006/relationships/image" Target="../media/image146.png"/></Relationships>
</file>

<file path=ppt/diagrams/_rels/data6.xml.rels><?xml version="1.0" encoding="UTF-8" standalone="yes"?>
<Relationships xmlns="http://schemas.openxmlformats.org/package/2006/relationships"><Relationship Id="rId1" Type="http://schemas.openxmlformats.org/officeDocument/2006/relationships/image" Target="../media/image21.png"/></Relationships>
</file>

<file path=ppt/diagrams/_rels/data7.xml.rels><?xml version="1.0" encoding="UTF-8" standalone="yes"?>
<Relationships xmlns="http://schemas.openxmlformats.org/package/2006/relationships"><Relationship Id="rId1" Type="http://schemas.openxmlformats.org/officeDocument/2006/relationships/image" Target="../media/image22.png"/></Relationships>
</file>

<file path=ppt/diagrams/_rels/data8.xml.rels><?xml version="1.0" encoding="UTF-8" standalone="yes"?>
<Relationships xmlns="http://schemas.openxmlformats.org/package/2006/relationships"><Relationship Id="rId1" Type="http://schemas.openxmlformats.org/officeDocument/2006/relationships/image" Target="../media/image28.png"/></Relationships>
</file>

<file path=ppt/diagrams/_rels/data9.xml.rels><?xml version="1.0" encoding="UTF-8" standalone="yes"?>
<Relationships xmlns="http://schemas.openxmlformats.org/package/2006/relationships"><Relationship Id="rId1" Type="http://schemas.openxmlformats.org/officeDocument/2006/relationships/image" Target="../media/image29.png"/></Relationships>
</file>

<file path=ppt/diagrams/_rels/drawing10.xml.rels><?xml version="1.0" encoding="UTF-8" standalone="yes"?>
<Relationships xmlns="http://schemas.openxmlformats.org/package/2006/relationships"><Relationship Id="rId1" Type="http://schemas.openxmlformats.org/officeDocument/2006/relationships/image" Target="../media/image30.png"/></Relationships>
</file>

<file path=ppt/diagrams/_rels/drawing11.xml.rels><?xml version="1.0" encoding="UTF-8" standalone="yes"?>
<Relationships xmlns="http://schemas.openxmlformats.org/package/2006/relationships"><Relationship Id="rId1" Type="http://schemas.openxmlformats.org/officeDocument/2006/relationships/image" Target="../media/image31.png"/></Relationships>
</file>

<file path=ppt/diagrams/_rels/drawing12.xml.rels><?xml version="1.0" encoding="UTF-8" standalone="yes"?>
<Relationships xmlns="http://schemas.openxmlformats.org/package/2006/relationships"><Relationship Id="rId1" Type="http://schemas.openxmlformats.org/officeDocument/2006/relationships/image" Target="../media/image31.png"/></Relationships>
</file>

<file path=ppt/diagrams/_rels/drawing13.xml.rels><?xml version="1.0" encoding="UTF-8" standalone="yes"?>
<Relationships xmlns="http://schemas.openxmlformats.org/package/2006/relationships"><Relationship Id="rId1" Type="http://schemas.openxmlformats.org/officeDocument/2006/relationships/image" Target="../media/image28.png"/></Relationships>
</file>

<file path=ppt/diagrams/_rels/drawing14.xml.rels><?xml version="1.0" encoding="UTF-8" standalone="yes"?>
<Relationships xmlns="http://schemas.openxmlformats.org/package/2006/relationships"><Relationship Id="rId1" Type="http://schemas.openxmlformats.org/officeDocument/2006/relationships/image" Target="../media/image32.png"/></Relationships>
</file>

<file path=ppt/diagrams/_rels/drawing15.xml.rels><?xml version="1.0" encoding="UTF-8" standalone="yes"?>
<Relationships xmlns="http://schemas.openxmlformats.org/package/2006/relationships"><Relationship Id="rId1" Type="http://schemas.openxmlformats.org/officeDocument/2006/relationships/image" Target="../media/image37.png"/></Relationships>
</file>

<file path=ppt/diagrams/_rels/drawing16.xml.rels><?xml version="1.0" encoding="UTF-8" standalone="yes"?>
<Relationships xmlns="http://schemas.openxmlformats.org/package/2006/relationships"><Relationship Id="rId1" Type="http://schemas.openxmlformats.org/officeDocument/2006/relationships/image" Target="../media/image38.png"/></Relationships>
</file>

<file path=ppt/diagrams/_rels/drawing17.xml.rels><?xml version="1.0" encoding="UTF-8" standalone="yes"?>
<Relationships xmlns="http://schemas.openxmlformats.org/package/2006/relationships"><Relationship Id="rId1" Type="http://schemas.openxmlformats.org/officeDocument/2006/relationships/image" Target="../media/image39.png"/></Relationships>
</file>

<file path=ppt/diagrams/_rels/drawing18.xml.rels><?xml version="1.0" encoding="UTF-8" standalone="yes"?>
<Relationships xmlns="http://schemas.openxmlformats.org/package/2006/relationships"><Relationship Id="rId1" Type="http://schemas.openxmlformats.org/officeDocument/2006/relationships/image" Target="../media/image78.png"/></Relationships>
</file>

<file path=ppt/diagrams/_rels/drawing19.xml.rels><?xml version="1.0" encoding="UTF-8" standalone="yes"?>
<Relationships xmlns="http://schemas.openxmlformats.org/package/2006/relationships"><Relationship Id="rId1" Type="http://schemas.openxmlformats.org/officeDocument/2006/relationships/image" Target="../media/image79.png"/></Relationships>
</file>

<file path=ppt/diagrams/_rels/drawing20.xml.rels><?xml version="1.0" encoding="UTF-8" standalone="yes"?>
<Relationships xmlns="http://schemas.openxmlformats.org/package/2006/relationships"><Relationship Id="rId1" Type="http://schemas.openxmlformats.org/officeDocument/2006/relationships/image" Target="../media/image78.png"/></Relationships>
</file>

<file path=ppt/diagrams/_rels/drawing21.xml.rels><?xml version="1.0" encoding="UTF-8" standalone="yes"?>
<Relationships xmlns="http://schemas.openxmlformats.org/package/2006/relationships"><Relationship Id="rId1" Type="http://schemas.openxmlformats.org/officeDocument/2006/relationships/image" Target="../media/image79.png"/></Relationships>
</file>

<file path=ppt/diagrams/_rels/drawing23.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image" Target="../media/image90.png"/></Relationships>
</file>

<file path=ppt/diagrams/_rels/drawing24.xml.rels><?xml version="1.0" encoding="UTF-8" standalone="yes"?>
<Relationships xmlns="http://schemas.openxmlformats.org/package/2006/relationships"><Relationship Id="rId1" Type="http://schemas.openxmlformats.org/officeDocument/2006/relationships/image" Target="../media/image93.png"/></Relationships>
</file>

<file path=ppt/diagrams/_rels/drawing25.xml.rels><?xml version="1.0" encoding="UTF-8" standalone="yes"?>
<Relationships xmlns="http://schemas.openxmlformats.org/package/2006/relationships"><Relationship Id="rId2" Type="http://schemas.openxmlformats.org/officeDocument/2006/relationships/image" Target="../media/image96.png"/><Relationship Id="rId1" Type="http://schemas.openxmlformats.org/officeDocument/2006/relationships/image" Target="../media/image95.png"/></Relationships>
</file>

<file path=ppt/diagrams/_rels/drawing26.xml.rels><?xml version="1.0" encoding="UTF-8" standalone="yes"?>
<Relationships xmlns="http://schemas.openxmlformats.org/package/2006/relationships"><Relationship Id="rId1" Type="http://schemas.openxmlformats.org/officeDocument/2006/relationships/image" Target="../media/image98.png"/></Relationships>
</file>

<file path=ppt/diagrams/_rels/drawing27.xml.rels><?xml version="1.0" encoding="UTF-8" standalone="yes"?>
<Relationships xmlns="http://schemas.openxmlformats.org/package/2006/relationships"><Relationship Id="rId1" Type="http://schemas.openxmlformats.org/officeDocument/2006/relationships/image" Target="../media/image98.png"/></Relationships>
</file>

<file path=ppt/diagrams/_rels/drawing28.xml.rels><?xml version="1.0" encoding="UTF-8" standalone="yes"?>
<Relationships xmlns="http://schemas.openxmlformats.org/package/2006/relationships"><Relationship Id="rId1" Type="http://schemas.openxmlformats.org/officeDocument/2006/relationships/image" Target="../media/image98.png"/></Relationships>
</file>

<file path=ppt/diagrams/_rels/drawing3.xml.rels><?xml version="1.0" encoding="UTF-8" standalone="yes"?>
<Relationships xmlns="http://schemas.openxmlformats.org/package/2006/relationships"><Relationship Id="rId1" Type="http://schemas.openxmlformats.org/officeDocument/2006/relationships/image" Target="../media/image18.png"/></Relationships>
</file>

<file path=ppt/diagrams/_rels/drawing4.xml.rels><?xml version="1.0" encoding="UTF-8" standalone="yes"?>
<Relationships xmlns="http://schemas.openxmlformats.org/package/2006/relationships"><Relationship Id="rId1" Type="http://schemas.openxmlformats.org/officeDocument/2006/relationships/image" Target="../media/image19.png"/></Relationships>
</file>

<file path=ppt/diagrams/_rels/drawing49.xml.rels><?xml version="1.0" encoding="UTF-8" standalone="yes"?>
<Relationships xmlns="http://schemas.openxmlformats.org/package/2006/relationships"><Relationship Id="rId1" Type="http://schemas.openxmlformats.org/officeDocument/2006/relationships/image" Target="../media/image146.png"/></Relationships>
</file>

<file path=ppt/diagrams/_rels/drawing5.xml.rels><?xml version="1.0" encoding="UTF-8" standalone="yes"?>
<Relationships xmlns="http://schemas.openxmlformats.org/package/2006/relationships"><Relationship Id="rId1" Type="http://schemas.openxmlformats.org/officeDocument/2006/relationships/image" Target="../media/image20.png"/></Relationships>
</file>

<file path=ppt/diagrams/_rels/drawing50.xml.rels><?xml version="1.0" encoding="UTF-8" standalone="yes"?>
<Relationships xmlns="http://schemas.openxmlformats.org/package/2006/relationships"><Relationship Id="rId1" Type="http://schemas.openxmlformats.org/officeDocument/2006/relationships/image" Target="../media/image147.png"/></Relationships>
</file>

<file path=ppt/diagrams/_rels/drawing51.xml.rels><?xml version="1.0" encoding="UTF-8" standalone="yes"?>
<Relationships xmlns="http://schemas.openxmlformats.org/package/2006/relationships"><Relationship Id="rId1" Type="http://schemas.openxmlformats.org/officeDocument/2006/relationships/image" Target="../media/image146.png"/></Relationships>
</file>

<file path=ppt/diagrams/_rels/drawing6.xml.rels><?xml version="1.0" encoding="UTF-8" standalone="yes"?>
<Relationships xmlns="http://schemas.openxmlformats.org/package/2006/relationships"><Relationship Id="rId1" Type="http://schemas.openxmlformats.org/officeDocument/2006/relationships/image" Target="../media/image21.png"/></Relationships>
</file>

<file path=ppt/diagrams/_rels/drawing7.xml.rels><?xml version="1.0" encoding="UTF-8" standalone="yes"?>
<Relationships xmlns="http://schemas.openxmlformats.org/package/2006/relationships"><Relationship Id="rId1" Type="http://schemas.openxmlformats.org/officeDocument/2006/relationships/image" Target="../media/image22.png"/></Relationships>
</file>

<file path=ppt/diagrams/_rels/drawing8.xml.rels><?xml version="1.0" encoding="UTF-8" standalone="yes"?>
<Relationships xmlns="http://schemas.openxmlformats.org/package/2006/relationships"><Relationship Id="rId1" Type="http://schemas.openxmlformats.org/officeDocument/2006/relationships/image" Target="../media/image28.png"/></Relationships>
</file>

<file path=ppt/diagrams/_rels/drawing9.xml.rels><?xml version="1.0" encoding="UTF-8" standalone="yes"?>
<Relationships xmlns="http://schemas.openxmlformats.org/package/2006/relationships"><Relationship Id="rId1" Type="http://schemas.openxmlformats.org/officeDocument/2006/relationships/image" Target="../media/image29.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2">
  <dgm:title val=""/>
  <dgm:desc val=""/>
  <dgm:catLst>
    <dgm:cat type="mainScheme" pri="10200"/>
  </dgm:catLst>
  <dgm:styleLbl name="node0">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lig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lnNode1">
    <dgm:fillClrLst meth="repeat">
      <a:schemeClr val="lt1"/>
    </dgm:fillClrLst>
    <dgm:linClrLst meth="repeat">
      <a:schemeClr val="dk2">
        <a:shade val="80000"/>
      </a:schemeClr>
    </dgm:linClrLst>
    <dgm:effectClrLst/>
    <dgm:txLinClrLst/>
    <dgm:txFillClrLst meth="repeat">
      <a:schemeClr val="dk2"/>
    </dgm:txFillClrLst>
    <dgm:txEffectClrLst/>
  </dgm:styleLbl>
  <dgm:styleLbl name="vennNode1">
    <dgm:fillClrLst meth="repeat">
      <a:schemeClr val="lt1">
        <a:alpha val="50000"/>
      </a:schemeClr>
    </dgm:fillClrLst>
    <dgm:linClrLst meth="repeat">
      <a:schemeClr val="dk2">
        <a:shade val="80000"/>
      </a:schemeClr>
    </dgm:linClrLst>
    <dgm:effectClrLst/>
    <dgm:txLinClrLst/>
    <dgm:txFillClrLst/>
    <dgm:txEffectClrLst/>
  </dgm:styleLbl>
  <dgm:styleLbl name="node2">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3">
    <dgm:fillClrLst meth="repeat">
      <a:schemeClr val="lt1"/>
    </dgm:fillClrLst>
    <dgm:linClrLst meth="repeat">
      <a:schemeClr val="dk2">
        <a:shade val="80000"/>
      </a:schemeClr>
    </dgm:linClrLst>
    <dgm:effectClrLst/>
    <dgm:txLinClrLst/>
    <dgm:txFillClrLst meth="repeat">
      <a:schemeClr val="dk2"/>
    </dgm:txFillClrLst>
    <dgm:txEffectClrLst/>
  </dgm:styleLbl>
  <dgm:styleLbl name="node4">
    <dgm:fillClrLst meth="repeat">
      <a:schemeClr val="lt1"/>
    </dgm:fillClrLst>
    <dgm:linClrLst meth="repeat">
      <a:schemeClr val="dk2">
        <a:shade val="80000"/>
      </a:schemeClr>
    </dgm:linClrLst>
    <dgm:effectClrLst/>
    <dgm:txLinClrLst/>
    <dgm:txFillClrLst meth="repeat">
      <a:schemeClr val="dk2"/>
    </dgm:txFillClrLst>
    <dgm:txEffectClrLst/>
  </dgm:styleLbl>
  <dgm:styleLbl name="f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align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bgImgPlace1">
    <dgm:fillClrLst meth="repeat">
      <a:schemeClr val="dk2">
        <a:tint val="40000"/>
      </a:schemeClr>
    </dgm:fillClrLst>
    <dgm:linClrLst meth="repeat">
      <a:schemeClr val="dk2">
        <a:shade val="80000"/>
      </a:schemeClr>
    </dgm:linClrLst>
    <dgm:effectClrLst/>
    <dgm:txLinClrLst/>
    <dgm:txFillClrLst meth="repeat">
      <a:schemeClr val="lt1"/>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meth="repeat">
      <a:schemeClr val="dk2"/>
    </dgm:txFillClrLst>
    <dgm:txEffectClrLst/>
  </dgm:styleLbl>
  <dgm:styleLbl name="sibTrans1D1">
    <dgm:fillClrLst meth="repeat">
      <a:schemeClr val="dk2"/>
    </dgm:fillClrLst>
    <dgm:linClrLst meth="repeat">
      <a:schemeClr val="dk2"/>
    </dgm:linClrLst>
    <dgm:effectClrLst/>
    <dgm:txLinClrLst/>
    <dgm:txFillClrLst meth="repeat">
      <a:schemeClr val="tx1"/>
    </dgm:txFillClrLst>
    <dgm:txEffectClrLst/>
  </dgm:styleLbl>
  <dgm:styleLbl name="callout">
    <dgm:fillClrLst meth="repeat">
      <a:schemeClr val="dk2"/>
    </dgm:fillClrLst>
    <dgm:linClrLst meth="repeat">
      <a:schemeClr val="dk2"/>
    </dgm:linClrLst>
    <dgm:effectClrLst/>
    <dgm:txLinClrLst/>
    <dgm:txFillClrLst meth="repeat">
      <a:schemeClr val="tx1"/>
    </dgm:txFillClrLst>
    <dgm:txEffectClrLst/>
  </dgm:styleLbl>
  <dgm:styleLbl name="asst0">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1">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2">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3">
    <dgm:fillClrLst meth="repeat">
      <a:schemeClr val="lt1"/>
    </dgm:fillClrLst>
    <dgm:linClrLst meth="repeat">
      <a:schemeClr val="dk2">
        <a:shade val="80000"/>
      </a:schemeClr>
    </dgm:linClrLst>
    <dgm:effectClrLst/>
    <dgm:txLinClrLst/>
    <dgm:txFillClrLst meth="repeat">
      <a:schemeClr val="dk2"/>
    </dgm:txFillClrLst>
    <dgm:txEffectClrLst/>
  </dgm:styleLbl>
  <dgm:styleLbl name="asst4">
    <dgm:fillClrLst meth="repeat">
      <a:schemeClr val="lt1"/>
    </dgm:fillClrLst>
    <dgm:linClrLst meth="repeat">
      <a:schemeClr val="dk2">
        <a:shade val="80000"/>
      </a:schemeClr>
    </dgm:linClrLst>
    <dgm:effectClrLst/>
    <dgm:txLinClrLst/>
    <dgm:txFillClrLst meth="repeat">
      <a:schemeClr val="dk2"/>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dgm:txEffectClrLst/>
  </dgm:styleLbl>
  <dgm:styleLbl name="parChTrans2D2">
    <dgm:fillClrLst meth="repeat">
      <a:schemeClr val="dk2"/>
    </dgm:fillClrLst>
    <dgm:linClrLst meth="repeat">
      <a:schemeClr val="dk2"/>
    </dgm:linClrLst>
    <dgm:effectClrLst/>
    <dgm:txLinClrLst/>
    <dgm:txFillClrLst/>
    <dgm:txEffectClrLst/>
  </dgm:styleLbl>
  <dgm:styleLbl name="parChTrans2D3">
    <dgm:fillClrLst meth="repeat">
      <a:schemeClr val="dk2"/>
    </dgm:fillClrLst>
    <dgm:linClrLst meth="repeat">
      <a:schemeClr val="dk2"/>
    </dgm:linClrLst>
    <dgm:effectClrLst/>
    <dgm:txLinClrLst/>
    <dgm:txFillClrLst/>
    <dgm:txEffectClrLst/>
  </dgm:styleLbl>
  <dgm:styleLbl name="parChTrans2D4">
    <dgm:fillClrLst meth="repeat">
      <a:schemeClr val="dk2"/>
    </dgm:fillClrLst>
    <dgm:linClrLst meth="repeat">
      <a:schemeClr val="dk2"/>
    </dgm:linClrLst>
    <dgm:effectClrLst/>
    <dgm:txLinClrLst/>
    <dgm:txFillClrLst meth="repeat">
      <a:schemeClr val="lt1"/>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conF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align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trAlignAcc1">
    <dgm:fillClrLst meth="repeat">
      <a:schemeClr val="dk2">
        <a:alpha val="40000"/>
        <a:tint val="40000"/>
      </a:schemeClr>
    </dgm:fillClrLst>
    <dgm:linClrLst meth="repeat">
      <a:schemeClr val="dk2"/>
    </dgm:linClrLst>
    <dgm:effectClrLst/>
    <dgm:txLinClrLst/>
    <dgm:txFillClrLst meth="repeat">
      <a:schemeClr val="dk2"/>
    </dgm:txFillClrLst>
    <dgm:txEffectClrLst/>
  </dgm:styleLbl>
  <dgm:styleLbl name="bgAcc1">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solidFgAcc1">
    <dgm:fillClrLst meth="repeat">
      <a:schemeClr val="lt1"/>
    </dgm:fillClrLst>
    <dgm:linClrLst meth="repeat">
      <a:schemeClr val="dk2"/>
    </dgm:linClrLst>
    <dgm:effectClrLst/>
    <dgm:txLinClrLst/>
    <dgm:txFillClrLst meth="repeat">
      <a:schemeClr val="dk2"/>
    </dgm:txFillClrLst>
    <dgm:txEffectClrLst/>
  </dgm:styleLbl>
  <dgm:styleLbl name="solidAlignAcc1">
    <dgm:fillClrLst meth="repeat">
      <a:schemeClr val="lt1"/>
    </dgm:fillClrLst>
    <dgm:linClrLst meth="repeat">
      <a:schemeClr val="dk2"/>
    </dgm:linClrLst>
    <dgm:effectClrLst/>
    <dgm:txLinClrLst/>
    <dgm:txFillClrLst meth="repeat">
      <a:schemeClr val="dk2"/>
    </dgm:txFillClrLst>
    <dgm:txEffectClrLst/>
  </dgm:styleLbl>
  <dgm:styleLbl name="solidBgAcc1">
    <dgm:fillClrLst meth="repeat">
      <a:schemeClr val="lt1"/>
    </dgm:fillClrLst>
    <dgm:linClrLst meth="repeat">
      <a:schemeClr val="dk2"/>
    </dgm:linClrLst>
    <dgm:effectClrLst/>
    <dgm:txLinClrLst/>
    <dgm:txFillClrLst meth="repeat">
      <a:schemeClr val="dk2"/>
    </dgm:txFillClrLst>
    <dgm:txEffectClrLst/>
  </dgm:styleLbl>
  <dgm:styleLbl name="f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align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bgAccFollowNode1">
    <dgm:fillClrLst meth="repeat">
      <a:schemeClr val="lt1">
        <a:alpha val="90000"/>
        <a:tint val="40000"/>
      </a:schemeClr>
    </dgm:fillClrLst>
    <dgm:linClrLst meth="repeat">
      <a:schemeClr val="dk2">
        <a:alpha val="90000"/>
      </a:schemeClr>
    </dgm:linClrLst>
    <dgm:effectClrLst/>
    <dgm:txLinClrLst/>
    <dgm:txFillClrLst meth="repeat">
      <a:schemeClr val="dk2"/>
    </dgm:txFillClrLst>
    <dgm:txEffectClrLst/>
  </dgm:styleLbl>
  <dgm:styleLbl name="fgAcc0">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2">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3">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fgAcc4">
    <dgm:fillClrLst meth="repeat">
      <a:schemeClr val="dk2">
        <a:alpha val="90000"/>
        <a:tint val="40000"/>
      </a:schemeClr>
    </dgm:fillClrLst>
    <dgm:linClrLst meth="repeat">
      <a:schemeClr val="dk2"/>
    </dgm:linClrLst>
    <dgm:effectClrLst/>
    <dgm:txLinClrLst/>
    <dgm:txFillClrLst meth="repeat">
      <a:schemeClr val="dk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2"/>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1"/>
    </dgm:linClrLst>
    <dgm:effectClrLst/>
    <dgm:txLinClrLst/>
    <dgm:txFillClrLst meth="repeat">
      <a:schemeClr val="dk2"/>
    </dgm:txFillClrLst>
    <dgm:txEffectClrLst/>
  </dgm:styleLbl>
  <dgm:styleLbl name="revTx">
    <dgm:fillClrLst meth="repeat">
      <a:schemeClr val="lt1">
        <a:alpha val="0"/>
      </a:schemeClr>
    </dgm:fillClrLst>
    <dgm:linClrLst meth="repeat">
      <a:schemeClr val="dk2">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EBC6366-A0C2-444A-9AAE-6791681F038A}"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E02344CE-5E73-4E46-953C-68389088DC3B}">
      <dgm:prSet phldrT="[Text]"/>
      <dgm:spPr/>
      <dgm:t>
        <a:bodyPr/>
        <a:lstStyle/>
        <a:p>
          <a:r>
            <a:rPr lang="en-US" dirty="0" err="1">
              <a:latin typeface="Times New Roman" panose="02020603050405020304" pitchFamily="18" charset="0"/>
              <a:cs typeface="Times New Roman" panose="02020603050405020304" pitchFamily="18" charset="0"/>
            </a:rPr>
            <a:t>Thơ</a:t>
          </a:r>
          <a:r>
            <a:rPr lang="en-US" dirty="0">
              <a:latin typeface="Times New Roman" panose="02020603050405020304" pitchFamily="18" charset="0"/>
              <a:cs typeface="Times New Roman" panose="02020603050405020304" pitchFamily="18" charset="0"/>
            </a:rPr>
            <a:t>:</a:t>
          </a:r>
        </a:p>
      </dgm:t>
    </dgm:pt>
    <dgm:pt modelId="{69A1ECD1-6E19-40E1-931A-69934981D56C}" type="parTrans" cxnId="{BDDED7CF-E7AA-4F53-AB5E-37D28C3F32AD}">
      <dgm:prSet/>
      <dgm:spPr/>
      <dgm:t>
        <a:bodyPr/>
        <a:lstStyle/>
        <a:p>
          <a:endParaRPr lang="en-US"/>
        </a:p>
      </dgm:t>
    </dgm:pt>
    <dgm:pt modelId="{D111324A-AD90-4406-B268-45C574A66084}" type="sibTrans" cxnId="{BDDED7CF-E7AA-4F53-AB5E-37D28C3F32AD}">
      <dgm:prSet/>
      <dgm:spPr/>
      <dgm:t>
        <a:bodyPr/>
        <a:lstStyle/>
        <a:p>
          <a:endParaRPr lang="en-US"/>
        </a:p>
      </dgm:t>
    </dgm:pt>
    <dgm:pt modelId="{D347C7F2-A183-4B4A-A34F-47DF0950D536}">
      <dgm:prSet phldrT="[Text]"/>
      <dgm:spPr/>
      <dgm:t>
        <a:bodyPr/>
        <a:lstStyle/>
        <a:p>
          <a:r>
            <a:rPr lang="de-DE" dirty="0">
              <a:latin typeface="Times New Roman" panose="02020603050405020304" pitchFamily="18" charset="0"/>
              <a:cs typeface="Times New Roman" panose="02020603050405020304" pitchFamily="18" charset="0"/>
            </a:rPr>
            <a:t>Là một hình thức sáng tác văn học phản ánh cuộc sống với những cảm xúc chất chứa, cô đọng, với những tâm trạng dạt dào, với những tưởng tượng mạnh mẽ, ngôn ngữ hàm súc, giàu hình ảnh, giàu nhạc điệu</a:t>
          </a:r>
          <a:endParaRPr lang="en-US" dirty="0">
            <a:latin typeface="Times New Roman" panose="02020603050405020304" pitchFamily="18" charset="0"/>
            <a:cs typeface="Times New Roman" panose="02020603050405020304" pitchFamily="18" charset="0"/>
          </a:endParaRPr>
        </a:p>
      </dgm:t>
    </dgm:pt>
    <dgm:pt modelId="{ADC4C73F-DD20-4A50-BB0E-A45D9AA235B8}" type="parTrans" cxnId="{B2B262D4-4D1B-4C5F-8650-0E23A7AA4CE8}">
      <dgm:prSet/>
      <dgm:spPr/>
      <dgm:t>
        <a:bodyPr/>
        <a:lstStyle/>
        <a:p>
          <a:endParaRPr lang="en-US"/>
        </a:p>
      </dgm:t>
    </dgm:pt>
    <dgm:pt modelId="{ED658844-B0CA-4E5A-9A9E-3EFD5CFCC231}" type="sibTrans" cxnId="{B2B262D4-4D1B-4C5F-8650-0E23A7AA4CE8}">
      <dgm:prSet/>
      <dgm:spPr/>
      <dgm:t>
        <a:bodyPr/>
        <a:lstStyle/>
        <a:p>
          <a:endParaRPr lang="en-US"/>
        </a:p>
      </dgm:t>
    </dgm:pt>
    <dgm:pt modelId="{F3A091FB-30BD-4A85-A1C6-ABE7C8BB3B04}" type="pres">
      <dgm:prSet presAssocID="{1EBC6366-A0C2-444A-9AAE-6791681F038A}" presName="diagram" presStyleCnt="0">
        <dgm:presLayoutVars>
          <dgm:chPref val="1"/>
          <dgm:dir/>
          <dgm:animOne val="branch"/>
          <dgm:animLvl val="lvl"/>
          <dgm:resizeHandles/>
        </dgm:presLayoutVars>
      </dgm:prSet>
      <dgm:spPr/>
    </dgm:pt>
    <dgm:pt modelId="{A6AB7B87-D773-450E-94A8-9A5AC79253C4}" type="pres">
      <dgm:prSet presAssocID="{E02344CE-5E73-4E46-953C-68389088DC3B}" presName="root" presStyleCnt="0"/>
      <dgm:spPr/>
    </dgm:pt>
    <dgm:pt modelId="{49098C5B-23D6-4A6F-AA7F-A79139CEF05B}" type="pres">
      <dgm:prSet presAssocID="{E02344CE-5E73-4E46-953C-68389088DC3B}" presName="rootComposite" presStyleCnt="0"/>
      <dgm:spPr/>
    </dgm:pt>
    <dgm:pt modelId="{C993A351-7671-4D02-87DE-FE28CD3D310E}" type="pres">
      <dgm:prSet presAssocID="{E02344CE-5E73-4E46-953C-68389088DC3B}" presName="rootText" presStyleLbl="node1" presStyleIdx="0" presStyleCnt="1" custScaleX="42891" custScaleY="28879"/>
      <dgm:spPr/>
    </dgm:pt>
    <dgm:pt modelId="{B797C12A-965C-4C9D-8773-486D428F304B}" type="pres">
      <dgm:prSet presAssocID="{E02344CE-5E73-4E46-953C-68389088DC3B}" presName="rootConnector" presStyleLbl="node1" presStyleIdx="0" presStyleCnt="1"/>
      <dgm:spPr/>
    </dgm:pt>
    <dgm:pt modelId="{49FEEAB4-4623-4162-B193-961EC09D4920}" type="pres">
      <dgm:prSet presAssocID="{E02344CE-5E73-4E46-953C-68389088DC3B}" presName="childShape" presStyleCnt="0"/>
      <dgm:spPr/>
    </dgm:pt>
    <dgm:pt modelId="{D7F4BD1D-501F-4180-BC94-58EF9976C18D}" type="pres">
      <dgm:prSet presAssocID="{ADC4C73F-DD20-4A50-BB0E-A45D9AA235B8}" presName="Name13" presStyleLbl="parChTrans1D2" presStyleIdx="0" presStyleCnt="1"/>
      <dgm:spPr/>
    </dgm:pt>
    <dgm:pt modelId="{F83405D0-9D82-4272-A371-CDD02619AFC0}" type="pres">
      <dgm:prSet presAssocID="{D347C7F2-A183-4B4A-A34F-47DF0950D536}" presName="childText" presStyleLbl="bgAcc1" presStyleIdx="0" presStyleCnt="1" custScaleX="137987" custScaleY="84705" custLinFactNeighborX="-679" custLinFactNeighborY="-15989">
        <dgm:presLayoutVars>
          <dgm:bulletEnabled val="1"/>
        </dgm:presLayoutVars>
      </dgm:prSet>
      <dgm:spPr/>
    </dgm:pt>
  </dgm:ptLst>
  <dgm:cxnLst>
    <dgm:cxn modelId="{3E012170-5A26-435C-9D32-61C8C65D5A5D}" type="presOf" srcId="{E02344CE-5E73-4E46-953C-68389088DC3B}" destId="{B797C12A-965C-4C9D-8773-486D428F304B}" srcOrd="1" destOrd="0" presId="urn:microsoft.com/office/officeart/2005/8/layout/hierarchy3"/>
    <dgm:cxn modelId="{BA134751-3270-4BAE-8D6C-7A67CA4F53C7}" type="presOf" srcId="{E02344CE-5E73-4E46-953C-68389088DC3B}" destId="{C993A351-7671-4D02-87DE-FE28CD3D310E}" srcOrd="0" destOrd="0" presId="urn:microsoft.com/office/officeart/2005/8/layout/hierarchy3"/>
    <dgm:cxn modelId="{7E29D889-40DC-4BFE-94E2-82698476A14E}" type="presOf" srcId="{1EBC6366-A0C2-444A-9AAE-6791681F038A}" destId="{F3A091FB-30BD-4A85-A1C6-ABE7C8BB3B04}" srcOrd="0" destOrd="0" presId="urn:microsoft.com/office/officeart/2005/8/layout/hierarchy3"/>
    <dgm:cxn modelId="{BDDED7CF-E7AA-4F53-AB5E-37D28C3F32AD}" srcId="{1EBC6366-A0C2-444A-9AAE-6791681F038A}" destId="{E02344CE-5E73-4E46-953C-68389088DC3B}" srcOrd="0" destOrd="0" parTransId="{69A1ECD1-6E19-40E1-931A-69934981D56C}" sibTransId="{D111324A-AD90-4406-B268-45C574A66084}"/>
    <dgm:cxn modelId="{B2B262D4-4D1B-4C5F-8650-0E23A7AA4CE8}" srcId="{E02344CE-5E73-4E46-953C-68389088DC3B}" destId="{D347C7F2-A183-4B4A-A34F-47DF0950D536}" srcOrd="0" destOrd="0" parTransId="{ADC4C73F-DD20-4A50-BB0E-A45D9AA235B8}" sibTransId="{ED658844-B0CA-4E5A-9A9E-3EFD5CFCC231}"/>
    <dgm:cxn modelId="{25CA16F3-0732-43B9-91C5-D39EA2CDD8A9}" type="presOf" srcId="{D347C7F2-A183-4B4A-A34F-47DF0950D536}" destId="{F83405D0-9D82-4272-A371-CDD02619AFC0}" srcOrd="0" destOrd="0" presId="urn:microsoft.com/office/officeart/2005/8/layout/hierarchy3"/>
    <dgm:cxn modelId="{F869A0FF-9931-4328-B7F8-AE229574C3D1}" type="presOf" srcId="{ADC4C73F-DD20-4A50-BB0E-A45D9AA235B8}" destId="{D7F4BD1D-501F-4180-BC94-58EF9976C18D}" srcOrd="0" destOrd="0" presId="urn:microsoft.com/office/officeart/2005/8/layout/hierarchy3"/>
    <dgm:cxn modelId="{F4C281B2-43C3-4728-AD36-05C51C6C706E}" type="presParOf" srcId="{F3A091FB-30BD-4A85-A1C6-ABE7C8BB3B04}" destId="{A6AB7B87-D773-450E-94A8-9A5AC79253C4}" srcOrd="0" destOrd="0" presId="urn:microsoft.com/office/officeart/2005/8/layout/hierarchy3"/>
    <dgm:cxn modelId="{0CA22FB6-FDB7-4778-9B16-5B334CE17C62}" type="presParOf" srcId="{A6AB7B87-D773-450E-94A8-9A5AC79253C4}" destId="{49098C5B-23D6-4A6F-AA7F-A79139CEF05B}" srcOrd="0" destOrd="0" presId="urn:microsoft.com/office/officeart/2005/8/layout/hierarchy3"/>
    <dgm:cxn modelId="{A47A3306-CE9D-49FC-87D7-395898BFA685}" type="presParOf" srcId="{49098C5B-23D6-4A6F-AA7F-A79139CEF05B}" destId="{C993A351-7671-4D02-87DE-FE28CD3D310E}" srcOrd="0" destOrd="0" presId="urn:microsoft.com/office/officeart/2005/8/layout/hierarchy3"/>
    <dgm:cxn modelId="{50313696-4CD1-41C5-8435-CBDA7DED9A6F}" type="presParOf" srcId="{49098C5B-23D6-4A6F-AA7F-A79139CEF05B}" destId="{B797C12A-965C-4C9D-8773-486D428F304B}" srcOrd="1" destOrd="0" presId="urn:microsoft.com/office/officeart/2005/8/layout/hierarchy3"/>
    <dgm:cxn modelId="{1F8B97B5-FA7F-45AD-BDEC-25B77FA38BFB}" type="presParOf" srcId="{A6AB7B87-D773-450E-94A8-9A5AC79253C4}" destId="{49FEEAB4-4623-4162-B193-961EC09D4920}" srcOrd="1" destOrd="0" presId="urn:microsoft.com/office/officeart/2005/8/layout/hierarchy3"/>
    <dgm:cxn modelId="{66F23D77-D8EC-4FFB-8970-7DA84EE67FFC}" type="presParOf" srcId="{49FEEAB4-4623-4162-B193-961EC09D4920}" destId="{D7F4BD1D-501F-4180-BC94-58EF9976C18D}" srcOrd="0" destOrd="0" presId="urn:microsoft.com/office/officeart/2005/8/layout/hierarchy3"/>
    <dgm:cxn modelId="{1998CF42-D157-46DE-A082-C7709C3341D9}" type="presParOf" srcId="{49FEEAB4-4623-4162-B193-961EC09D4920}" destId="{F83405D0-9D82-4272-A371-CDD02619AFC0}"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BD173BC-FBE8-4CAE-B007-99EDFB0DE5F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E8945DE-EA30-4907-BEEC-951B238127FB}">
      <dgm:prSet phldrT="[Text]" custT="1"/>
      <dgm:spPr>
        <a:solidFill>
          <a:schemeClr val="accent4">
            <a:lumMod val="50000"/>
          </a:schemeClr>
        </a:solidFill>
      </dgm:spPr>
      <dgm:t>
        <a:bodyPr/>
        <a:lstStyle/>
        <a:p>
          <a:r>
            <a:rPr lang="en-US" sz="2800" dirty="0" err="1">
              <a:latin typeface="Times New Roman" panose="02020603050405020304" pitchFamily="18" charset="0"/>
              <a:cs typeface="Times New Roman" panose="02020603050405020304" pitchFamily="18" charset="0"/>
            </a:rPr>
            <a: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gió</a:t>
          </a:r>
          <a:r>
            <a:rPr lang="en-US" sz="2800" dirty="0">
              <a:latin typeface="Times New Roman" panose="02020603050405020304" pitchFamily="18" charset="0"/>
              <a:cs typeface="Times New Roman" panose="02020603050405020304" pitchFamily="18" charset="0"/>
            </a:rPr>
            <a:t>..</a:t>
          </a:r>
        </a:p>
      </dgm:t>
    </dgm:pt>
    <dgm:pt modelId="{671FB9C9-6685-4DCA-8FAF-388801772E7D}" type="parTrans" cxnId="{A99801E4-2393-4526-A880-3C1296F2FE8A}">
      <dgm:prSet/>
      <dgm:spPr/>
      <dgm:t>
        <a:bodyPr/>
        <a:lstStyle/>
        <a:p>
          <a:endParaRPr lang="en-US"/>
        </a:p>
      </dgm:t>
    </dgm:pt>
    <dgm:pt modelId="{433817CE-F991-4873-906D-56E98D9D61F4}" type="sibTrans" cxnId="{A99801E4-2393-4526-A880-3C1296F2FE8A}">
      <dgm:prSet/>
      <dgm:spPr/>
      <dgm:t>
        <a:bodyPr/>
        <a:lstStyle/>
        <a:p>
          <a:endParaRPr lang="en-US"/>
        </a:p>
      </dgm:t>
    </dgm:pt>
    <dgm:pt modelId="{99D3BCF9-D928-48ED-B0F6-EEA632D6C407}" type="pres">
      <dgm:prSet presAssocID="{BBD173BC-FBE8-4CAE-B007-99EDFB0DE5FF}" presName="Name0" presStyleCnt="0">
        <dgm:presLayoutVars>
          <dgm:chMax val="7"/>
          <dgm:chPref val="7"/>
          <dgm:dir/>
        </dgm:presLayoutVars>
      </dgm:prSet>
      <dgm:spPr/>
    </dgm:pt>
    <dgm:pt modelId="{E5FB9C3B-70DB-4C92-86E3-78F151A630A5}" type="pres">
      <dgm:prSet presAssocID="{BBD173BC-FBE8-4CAE-B007-99EDFB0DE5FF}" presName="Name1" presStyleCnt="0"/>
      <dgm:spPr/>
    </dgm:pt>
    <dgm:pt modelId="{FC06156C-11A2-473A-8AE1-05F5DA7F5814}" type="pres">
      <dgm:prSet presAssocID="{BBD173BC-FBE8-4CAE-B007-99EDFB0DE5FF}" presName="cycle" presStyleCnt="0"/>
      <dgm:spPr/>
    </dgm:pt>
    <dgm:pt modelId="{DF6EB315-14CF-436F-A8CE-47206C21E9D7}" type="pres">
      <dgm:prSet presAssocID="{BBD173BC-FBE8-4CAE-B007-99EDFB0DE5FF}" presName="srcNode" presStyleLbl="node1" presStyleIdx="0" presStyleCnt="1"/>
      <dgm:spPr/>
    </dgm:pt>
    <dgm:pt modelId="{53C1D3A8-4784-44C7-9394-702DAFEA08E2}" type="pres">
      <dgm:prSet presAssocID="{BBD173BC-FBE8-4CAE-B007-99EDFB0DE5FF}" presName="conn" presStyleLbl="parChTrans1D2" presStyleIdx="0" presStyleCnt="1"/>
      <dgm:spPr/>
    </dgm:pt>
    <dgm:pt modelId="{B074B9A3-6B9D-45D0-A48E-2E7CC866D29A}" type="pres">
      <dgm:prSet presAssocID="{BBD173BC-FBE8-4CAE-B007-99EDFB0DE5FF}" presName="extraNode" presStyleLbl="node1" presStyleIdx="0" presStyleCnt="1"/>
      <dgm:spPr/>
    </dgm:pt>
    <dgm:pt modelId="{659E8157-05DF-485C-912B-F3F43314F2F4}" type="pres">
      <dgm:prSet presAssocID="{BBD173BC-FBE8-4CAE-B007-99EDFB0DE5FF}" presName="dstNode" presStyleLbl="node1" presStyleIdx="0" presStyleCnt="1"/>
      <dgm:spPr/>
    </dgm:pt>
    <dgm:pt modelId="{7E905396-E355-4609-BC2B-AADA33C814FE}" type="pres">
      <dgm:prSet presAssocID="{3E8945DE-EA30-4907-BEEC-951B238127FB}" presName="text_1" presStyleLbl="node1" presStyleIdx="0" presStyleCnt="1" custScaleY="117900">
        <dgm:presLayoutVars>
          <dgm:bulletEnabled val="1"/>
        </dgm:presLayoutVars>
      </dgm:prSet>
      <dgm:spPr/>
    </dgm:pt>
    <dgm:pt modelId="{CAE57C8A-D137-41C4-8656-C061BFB754CB}" type="pres">
      <dgm:prSet presAssocID="{3E8945DE-EA30-4907-BEEC-951B238127FB}" presName="accent_1" presStyleCnt="0"/>
      <dgm:spPr/>
    </dgm:pt>
    <dgm:pt modelId="{73BDB7AB-24E3-491E-A761-3E188DB307FB}" type="pres">
      <dgm:prSet presAssocID="{3E8945DE-EA30-4907-BEEC-951B238127FB}" presName="accentRepeatNode" presStyleLbl="solidFgAcc1" presStyleIdx="0" presStyleCnt="1"/>
      <dgm:spPr>
        <a:blipFill rotWithShape="0">
          <a:blip xmlns:r="http://schemas.openxmlformats.org/officeDocument/2006/relationships" r:embed="rId1"/>
          <a:stretch>
            <a:fillRect/>
          </a:stretch>
        </a:blipFill>
      </dgm:spPr>
    </dgm:pt>
  </dgm:ptLst>
  <dgm:cxnLst>
    <dgm:cxn modelId="{23E54105-8CCE-4CEB-9177-E509EA024FBB}" type="presOf" srcId="{433817CE-F991-4873-906D-56E98D9D61F4}" destId="{53C1D3A8-4784-44C7-9394-702DAFEA08E2}" srcOrd="0" destOrd="0" presId="urn:microsoft.com/office/officeart/2008/layout/VerticalCurvedList"/>
    <dgm:cxn modelId="{9B5E4E0C-1F34-4626-AF1E-5A9D65E5BD14}" type="presOf" srcId="{BBD173BC-FBE8-4CAE-B007-99EDFB0DE5FF}" destId="{99D3BCF9-D928-48ED-B0F6-EEA632D6C407}" srcOrd="0" destOrd="0" presId="urn:microsoft.com/office/officeart/2008/layout/VerticalCurvedList"/>
    <dgm:cxn modelId="{4E877989-A38A-476A-99ED-A756EBF7B2F1}" type="presOf" srcId="{3E8945DE-EA30-4907-BEEC-951B238127FB}" destId="{7E905396-E355-4609-BC2B-AADA33C814FE}" srcOrd="0" destOrd="0" presId="urn:microsoft.com/office/officeart/2008/layout/VerticalCurvedList"/>
    <dgm:cxn modelId="{A99801E4-2393-4526-A880-3C1296F2FE8A}" srcId="{BBD173BC-FBE8-4CAE-B007-99EDFB0DE5FF}" destId="{3E8945DE-EA30-4907-BEEC-951B238127FB}" srcOrd="0" destOrd="0" parTransId="{671FB9C9-6685-4DCA-8FAF-388801772E7D}" sibTransId="{433817CE-F991-4873-906D-56E98D9D61F4}"/>
    <dgm:cxn modelId="{3D737D71-6C93-4548-8D4B-57FB03DC3CC7}" type="presParOf" srcId="{99D3BCF9-D928-48ED-B0F6-EEA632D6C407}" destId="{E5FB9C3B-70DB-4C92-86E3-78F151A630A5}" srcOrd="0" destOrd="0" presId="urn:microsoft.com/office/officeart/2008/layout/VerticalCurvedList"/>
    <dgm:cxn modelId="{9AAB3889-50AD-4F68-A617-EEBA207536B0}" type="presParOf" srcId="{E5FB9C3B-70DB-4C92-86E3-78F151A630A5}" destId="{FC06156C-11A2-473A-8AE1-05F5DA7F5814}" srcOrd="0" destOrd="0" presId="urn:microsoft.com/office/officeart/2008/layout/VerticalCurvedList"/>
    <dgm:cxn modelId="{88D58E11-41FE-49CA-B58D-982ED7FAAB2D}" type="presParOf" srcId="{FC06156C-11A2-473A-8AE1-05F5DA7F5814}" destId="{DF6EB315-14CF-436F-A8CE-47206C21E9D7}" srcOrd="0" destOrd="0" presId="urn:microsoft.com/office/officeart/2008/layout/VerticalCurvedList"/>
    <dgm:cxn modelId="{E2FB5CA5-A0D9-41F0-8034-9BEF6BE9A743}" type="presParOf" srcId="{FC06156C-11A2-473A-8AE1-05F5DA7F5814}" destId="{53C1D3A8-4784-44C7-9394-702DAFEA08E2}" srcOrd="1" destOrd="0" presId="urn:microsoft.com/office/officeart/2008/layout/VerticalCurvedList"/>
    <dgm:cxn modelId="{0FA03020-2211-4243-ABDF-694BE7C54415}" type="presParOf" srcId="{FC06156C-11A2-473A-8AE1-05F5DA7F5814}" destId="{B074B9A3-6B9D-45D0-A48E-2E7CC866D29A}" srcOrd="2" destOrd="0" presId="urn:microsoft.com/office/officeart/2008/layout/VerticalCurvedList"/>
    <dgm:cxn modelId="{556AC61D-F040-4972-AF31-8B9E9A4B37BF}" type="presParOf" srcId="{FC06156C-11A2-473A-8AE1-05F5DA7F5814}" destId="{659E8157-05DF-485C-912B-F3F43314F2F4}" srcOrd="3" destOrd="0" presId="urn:microsoft.com/office/officeart/2008/layout/VerticalCurvedList"/>
    <dgm:cxn modelId="{785BCB10-C3F8-4F9E-B839-06F7AEA3B748}" type="presParOf" srcId="{E5FB9C3B-70DB-4C92-86E3-78F151A630A5}" destId="{7E905396-E355-4609-BC2B-AADA33C814FE}" srcOrd="1" destOrd="0" presId="urn:microsoft.com/office/officeart/2008/layout/VerticalCurvedList"/>
    <dgm:cxn modelId="{B95277CA-00DF-4A97-83F9-2243E29E8811}" type="presParOf" srcId="{E5FB9C3B-70DB-4C92-86E3-78F151A630A5}" destId="{CAE57C8A-D137-41C4-8656-C061BFB754CB}" srcOrd="2" destOrd="0" presId="urn:microsoft.com/office/officeart/2008/layout/VerticalCurvedList"/>
    <dgm:cxn modelId="{945E767E-4624-45F8-9AED-CB5EEC6726F8}" type="presParOf" srcId="{CAE57C8A-D137-41C4-8656-C061BFB754CB}" destId="{73BDB7AB-24E3-491E-A761-3E188DB307FB}" srcOrd="0" destOrd="0" presId="urn:microsoft.com/office/officeart/2008/layout/VerticalCurvedList"/>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BD173BC-FBE8-4CAE-B007-99EDFB0DE5F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E8945DE-EA30-4907-BEEC-951B238127FB}">
      <dgm:prSet phldrT="[Text]" custT="1"/>
      <dgm:spPr>
        <a:solidFill>
          <a:schemeClr val="accent4">
            <a:lumMod val="50000"/>
          </a:schemeClr>
        </a:solidFill>
      </dgm:spPr>
      <dgm:t>
        <a:bodyPr/>
        <a:lstStyle/>
        <a:p>
          <a:r>
            <a:rPr lang="en-US" sz="2800" dirty="0" err="1">
              <a:latin typeface="Times New Roman" panose="02020603050405020304" pitchFamily="18" charset="0"/>
              <a:cs typeface="Times New Roman" panose="02020603050405020304" pitchFamily="18" charset="0"/>
            </a:rPr>
            <a:t>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trời</a:t>
          </a:r>
          <a:endParaRPr lang="en-US" sz="2800" dirty="0">
            <a:latin typeface="Times New Roman" panose="02020603050405020304" pitchFamily="18" charset="0"/>
            <a:cs typeface="Times New Roman" panose="02020603050405020304" pitchFamily="18" charset="0"/>
          </a:endParaRPr>
        </a:p>
      </dgm:t>
    </dgm:pt>
    <dgm:pt modelId="{671FB9C9-6685-4DCA-8FAF-388801772E7D}" type="parTrans" cxnId="{A99801E4-2393-4526-A880-3C1296F2FE8A}">
      <dgm:prSet/>
      <dgm:spPr/>
      <dgm:t>
        <a:bodyPr/>
        <a:lstStyle/>
        <a:p>
          <a:endParaRPr lang="en-US"/>
        </a:p>
      </dgm:t>
    </dgm:pt>
    <dgm:pt modelId="{433817CE-F991-4873-906D-56E98D9D61F4}" type="sibTrans" cxnId="{A99801E4-2393-4526-A880-3C1296F2FE8A}">
      <dgm:prSet/>
      <dgm:spPr/>
      <dgm:t>
        <a:bodyPr/>
        <a:lstStyle/>
        <a:p>
          <a:endParaRPr lang="en-US"/>
        </a:p>
      </dgm:t>
    </dgm:pt>
    <dgm:pt modelId="{99D3BCF9-D928-48ED-B0F6-EEA632D6C407}" type="pres">
      <dgm:prSet presAssocID="{BBD173BC-FBE8-4CAE-B007-99EDFB0DE5FF}" presName="Name0" presStyleCnt="0">
        <dgm:presLayoutVars>
          <dgm:chMax val="7"/>
          <dgm:chPref val="7"/>
          <dgm:dir/>
        </dgm:presLayoutVars>
      </dgm:prSet>
      <dgm:spPr/>
    </dgm:pt>
    <dgm:pt modelId="{E5FB9C3B-70DB-4C92-86E3-78F151A630A5}" type="pres">
      <dgm:prSet presAssocID="{BBD173BC-FBE8-4CAE-B007-99EDFB0DE5FF}" presName="Name1" presStyleCnt="0"/>
      <dgm:spPr/>
    </dgm:pt>
    <dgm:pt modelId="{FC06156C-11A2-473A-8AE1-05F5DA7F5814}" type="pres">
      <dgm:prSet presAssocID="{BBD173BC-FBE8-4CAE-B007-99EDFB0DE5FF}" presName="cycle" presStyleCnt="0"/>
      <dgm:spPr/>
    </dgm:pt>
    <dgm:pt modelId="{DF6EB315-14CF-436F-A8CE-47206C21E9D7}" type="pres">
      <dgm:prSet presAssocID="{BBD173BC-FBE8-4CAE-B007-99EDFB0DE5FF}" presName="srcNode" presStyleLbl="node1" presStyleIdx="0" presStyleCnt="1"/>
      <dgm:spPr/>
    </dgm:pt>
    <dgm:pt modelId="{53C1D3A8-4784-44C7-9394-702DAFEA08E2}" type="pres">
      <dgm:prSet presAssocID="{BBD173BC-FBE8-4CAE-B007-99EDFB0DE5FF}" presName="conn" presStyleLbl="parChTrans1D2" presStyleIdx="0" presStyleCnt="1"/>
      <dgm:spPr/>
    </dgm:pt>
    <dgm:pt modelId="{B074B9A3-6B9D-45D0-A48E-2E7CC866D29A}" type="pres">
      <dgm:prSet presAssocID="{BBD173BC-FBE8-4CAE-B007-99EDFB0DE5FF}" presName="extraNode" presStyleLbl="node1" presStyleIdx="0" presStyleCnt="1"/>
      <dgm:spPr/>
    </dgm:pt>
    <dgm:pt modelId="{659E8157-05DF-485C-912B-F3F43314F2F4}" type="pres">
      <dgm:prSet presAssocID="{BBD173BC-FBE8-4CAE-B007-99EDFB0DE5FF}" presName="dstNode" presStyleLbl="node1" presStyleIdx="0" presStyleCnt="1"/>
      <dgm:spPr/>
    </dgm:pt>
    <dgm:pt modelId="{7E905396-E355-4609-BC2B-AADA33C814FE}" type="pres">
      <dgm:prSet presAssocID="{3E8945DE-EA30-4907-BEEC-951B238127FB}" presName="text_1" presStyleLbl="node1" presStyleIdx="0" presStyleCnt="1" custScaleY="117900">
        <dgm:presLayoutVars>
          <dgm:bulletEnabled val="1"/>
        </dgm:presLayoutVars>
      </dgm:prSet>
      <dgm:spPr/>
    </dgm:pt>
    <dgm:pt modelId="{CAE57C8A-D137-41C4-8656-C061BFB754CB}" type="pres">
      <dgm:prSet presAssocID="{3E8945DE-EA30-4907-BEEC-951B238127FB}" presName="accent_1" presStyleCnt="0"/>
      <dgm:spPr/>
    </dgm:pt>
    <dgm:pt modelId="{73BDB7AB-24E3-491E-A761-3E188DB307FB}" type="pres">
      <dgm:prSet presAssocID="{3E8945DE-EA30-4907-BEEC-951B238127FB}" presName="accentRepeatNode" presStyleLbl="solidFgAcc1" presStyleIdx="0" presStyleCnt="1"/>
      <dgm:spPr>
        <a:blipFill rotWithShape="0">
          <a:blip xmlns:r="http://schemas.openxmlformats.org/officeDocument/2006/relationships" r:embed="rId1"/>
          <a:stretch>
            <a:fillRect/>
          </a:stretch>
        </a:blipFill>
      </dgm:spPr>
    </dgm:pt>
  </dgm:ptLst>
  <dgm:cxnLst>
    <dgm:cxn modelId="{23E54105-8CCE-4CEB-9177-E509EA024FBB}" type="presOf" srcId="{433817CE-F991-4873-906D-56E98D9D61F4}" destId="{53C1D3A8-4784-44C7-9394-702DAFEA08E2}" srcOrd="0" destOrd="0" presId="urn:microsoft.com/office/officeart/2008/layout/VerticalCurvedList"/>
    <dgm:cxn modelId="{9B5E4E0C-1F34-4626-AF1E-5A9D65E5BD14}" type="presOf" srcId="{BBD173BC-FBE8-4CAE-B007-99EDFB0DE5FF}" destId="{99D3BCF9-D928-48ED-B0F6-EEA632D6C407}" srcOrd="0" destOrd="0" presId="urn:microsoft.com/office/officeart/2008/layout/VerticalCurvedList"/>
    <dgm:cxn modelId="{4E877989-A38A-476A-99ED-A756EBF7B2F1}" type="presOf" srcId="{3E8945DE-EA30-4907-BEEC-951B238127FB}" destId="{7E905396-E355-4609-BC2B-AADA33C814FE}" srcOrd="0" destOrd="0" presId="urn:microsoft.com/office/officeart/2008/layout/VerticalCurvedList"/>
    <dgm:cxn modelId="{A99801E4-2393-4526-A880-3C1296F2FE8A}" srcId="{BBD173BC-FBE8-4CAE-B007-99EDFB0DE5FF}" destId="{3E8945DE-EA30-4907-BEEC-951B238127FB}" srcOrd="0" destOrd="0" parTransId="{671FB9C9-6685-4DCA-8FAF-388801772E7D}" sibTransId="{433817CE-F991-4873-906D-56E98D9D61F4}"/>
    <dgm:cxn modelId="{3D737D71-6C93-4548-8D4B-57FB03DC3CC7}" type="presParOf" srcId="{99D3BCF9-D928-48ED-B0F6-EEA632D6C407}" destId="{E5FB9C3B-70DB-4C92-86E3-78F151A630A5}" srcOrd="0" destOrd="0" presId="urn:microsoft.com/office/officeart/2008/layout/VerticalCurvedList"/>
    <dgm:cxn modelId="{9AAB3889-50AD-4F68-A617-EEBA207536B0}" type="presParOf" srcId="{E5FB9C3B-70DB-4C92-86E3-78F151A630A5}" destId="{FC06156C-11A2-473A-8AE1-05F5DA7F5814}" srcOrd="0" destOrd="0" presId="urn:microsoft.com/office/officeart/2008/layout/VerticalCurvedList"/>
    <dgm:cxn modelId="{88D58E11-41FE-49CA-B58D-982ED7FAAB2D}" type="presParOf" srcId="{FC06156C-11A2-473A-8AE1-05F5DA7F5814}" destId="{DF6EB315-14CF-436F-A8CE-47206C21E9D7}" srcOrd="0" destOrd="0" presId="urn:microsoft.com/office/officeart/2008/layout/VerticalCurvedList"/>
    <dgm:cxn modelId="{E2FB5CA5-A0D9-41F0-8034-9BEF6BE9A743}" type="presParOf" srcId="{FC06156C-11A2-473A-8AE1-05F5DA7F5814}" destId="{53C1D3A8-4784-44C7-9394-702DAFEA08E2}" srcOrd="1" destOrd="0" presId="urn:microsoft.com/office/officeart/2008/layout/VerticalCurvedList"/>
    <dgm:cxn modelId="{0FA03020-2211-4243-ABDF-694BE7C54415}" type="presParOf" srcId="{FC06156C-11A2-473A-8AE1-05F5DA7F5814}" destId="{B074B9A3-6B9D-45D0-A48E-2E7CC866D29A}" srcOrd="2" destOrd="0" presId="urn:microsoft.com/office/officeart/2008/layout/VerticalCurvedList"/>
    <dgm:cxn modelId="{556AC61D-F040-4972-AF31-8B9E9A4B37BF}" type="presParOf" srcId="{FC06156C-11A2-473A-8AE1-05F5DA7F5814}" destId="{659E8157-05DF-485C-912B-F3F43314F2F4}" srcOrd="3" destOrd="0" presId="urn:microsoft.com/office/officeart/2008/layout/VerticalCurvedList"/>
    <dgm:cxn modelId="{785BCB10-C3F8-4F9E-B839-06F7AEA3B748}" type="presParOf" srcId="{E5FB9C3B-70DB-4C92-86E3-78F151A630A5}" destId="{7E905396-E355-4609-BC2B-AADA33C814FE}" srcOrd="1" destOrd="0" presId="urn:microsoft.com/office/officeart/2008/layout/VerticalCurvedList"/>
    <dgm:cxn modelId="{B95277CA-00DF-4A97-83F9-2243E29E8811}" type="presParOf" srcId="{E5FB9C3B-70DB-4C92-86E3-78F151A630A5}" destId="{CAE57C8A-D137-41C4-8656-C061BFB754CB}" srcOrd="2" destOrd="0" presId="urn:microsoft.com/office/officeart/2008/layout/VerticalCurvedList"/>
    <dgm:cxn modelId="{945E767E-4624-45F8-9AED-CB5EEC6726F8}" type="presParOf" srcId="{CAE57C8A-D137-41C4-8656-C061BFB754CB}" destId="{73BDB7AB-24E3-491E-A761-3E188DB307FB}" srcOrd="0" destOrd="0" presId="urn:microsoft.com/office/officeart/2008/layout/VerticalCurvedList"/>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BBD173BC-FBE8-4CAE-B007-99EDFB0DE5F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E8945DE-EA30-4907-BEEC-951B238127FB}">
      <dgm:prSet phldrT="[Text]" custT="1"/>
      <dgm:spPr>
        <a:solidFill>
          <a:schemeClr val="accent4">
            <a:lumMod val="50000"/>
          </a:schemeClr>
        </a:solidFill>
      </dgm:spPr>
      <dgm:t>
        <a:bodyPr/>
        <a:lstStyle/>
        <a:p>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món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nảy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dậy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Rồi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trẻo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i="1" dirty="0">
              <a:latin typeface="Times New Roman" panose="02020603050405020304" pitchFamily="18" charset="0"/>
              <a:cs typeface="Times New Roman" panose="02020603050405020304" pitchFamily="18" charset="0"/>
            </a:rPr>
            <a:t>“</a:t>
          </a:r>
          <a:r>
            <a:rPr lang="en-US" sz="2800" i="1" dirty="0" err="1">
              <a:latin typeface="Times New Roman" panose="02020603050405020304" pitchFamily="18" charset="0"/>
              <a:cs typeface="Times New Roman" panose="02020603050405020304" pitchFamily="18" charset="0"/>
            </a:rPr>
            <a:t>Màu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xanh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bắt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đầu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cỏ</a:t>
          </a:r>
          <a:r>
            <a:rPr lang="en-US" sz="2800" i="1" dirty="0">
              <a:latin typeface="Times New Roman" panose="02020603050405020304" pitchFamily="18" charset="0"/>
              <a:cs typeface="Times New Roman" panose="02020603050405020304" pitchFamily="18" charset="0"/>
            </a:rPr>
            <a:t>...</a:t>
          </a:r>
          <a:r>
            <a:rPr lang="en-US" sz="2800" i="1" dirty="0" err="1">
              <a:latin typeface="Times New Roman" panose="02020603050405020304" pitchFamily="18" charset="0"/>
              <a:cs typeface="Times New Roman" panose="02020603050405020304" pitchFamily="18" charset="0"/>
            </a:rPr>
            <a:t>truyền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âm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thanh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khắp</a:t>
          </a:r>
          <a:r>
            <a:rPr lang="en-US" sz="2800" i="1" dirty="0">
              <a:latin typeface="Times New Roman" panose="02020603050405020304" pitchFamily="18" charset="0"/>
              <a:cs typeface="Times New Roman" panose="02020603050405020304" pitchFamily="18" charset="0"/>
            </a:rPr>
            <a:t>”</a:t>
          </a:r>
          <a:r>
            <a:rPr lang="en-US" sz="2800" dirty="0">
              <a:latin typeface="Times New Roman" panose="02020603050405020304" pitchFamily="18" charset="0"/>
              <a:cs typeface="Times New Roman" panose="02020603050405020304" pitchFamily="18" charset="0"/>
            </a:rPr>
            <a:t> </a:t>
          </a:r>
        </a:p>
      </dgm:t>
    </dgm:pt>
    <dgm:pt modelId="{671FB9C9-6685-4DCA-8FAF-388801772E7D}" type="parTrans" cxnId="{A99801E4-2393-4526-A880-3C1296F2FE8A}">
      <dgm:prSet/>
      <dgm:spPr/>
      <dgm:t>
        <a:bodyPr/>
        <a:lstStyle/>
        <a:p>
          <a:endParaRPr lang="en-US"/>
        </a:p>
      </dgm:t>
    </dgm:pt>
    <dgm:pt modelId="{433817CE-F991-4873-906D-56E98D9D61F4}" type="sibTrans" cxnId="{A99801E4-2393-4526-A880-3C1296F2FE8A}">
      <dgm:prSet/>
      <dgm:spPr/>
      <dgm:t>
        <a:bodyPr/>
        <a:lstStyle/>
        <a:p>
          <a:endParaRPr lang="en-US"/>
        </a:p>
      </dgm:t>
    </dgm:pt>
    <dgm:pt modelId="{99D3BCF9-D928-48ED-B0F6-EEA632D6C407}" type="pres">
      <dgm:prSet presAssocID="{BBD173BC-FBE8-4CAE-B007-99EDFB0DE5FF}" presName="Name0" presStyleCnt="0">
        <dgm:presLayoutVars>
          <dgm:chMax val="7"/>
          <dgm:chPref val="7"/>
          <dgm:dir/>
        </dgm:presLayoutVars>
      </dgm:prSet>
      <dgm:spPr/>
    </dgm:pt>
    <dgm:pt modelId="{E5FB9C3B-70DB-4C92-86E3-78F151A630A5}" type="pres">
      <dgm:prSet presAssocID="{BBD173BC-FBE8-4CAE-B007-99EDFB0DE5FF}" presName="Name1" presStyleCnt="0"/>
      <dgm:spPr/>
    </dgm:pt>
    <dgm:pt modelId="{FC06156C-11A2-473A-8AE1-05F5DA7F5814}" type="pres">
      <dgm:prSet presAssocID="{BBD173BC-FBE8-4CAE-B007-99EDFB0DE5FF}" presName="cycle" presStyleCnt="0"/>
      <dgm:spPr/>
    </dgm:pt>
    <dgm:pt modelId="{DF6EB315-14CF-436F-A8CE-47206C21E9D7}" type="pres">
      <dgm:prSet presAssocID="{BBD173BC-FBE8-4CAE-B007-99EDFB0DE5FF}" presName="srcNode" presStyleLbl="node1" presStyleIdx="0" presStyleCnt="1"/>
      <dgm:spPr/>
    </dgm:pt>
    <dgm:pt modelId="{53C1D3A8-4784-44C7-9394-702DAFEA08E2}" type="pres">
      <dgm:prSet presAssocID="{BBD173BC-FBE8-4CAE-B007-99EDFB0DE5FF}" presName="conn" presStyleLbl="parChTrans1D2" presStyleIdx="0" presStyleCnt="1"/>
      <dgm:spPr/>
    </dgm:pt>
    <dgm:pt modelId="{B074B9A3-6B9D-45D0-A48E-2E7CC866D29A}" type="pres">
      <dgm:prSet presAssocID="{BBD173BC-FBE8-4CAE-B007-99EDFB0DE5FF}" presName="extraNode" presStyleLbl="node1" presStyleIdx="0" presStyleCnt="1"/>
      <dgm:spPr/>
    </dgm:pt>
    <dgm:pt modelId="{659E8157-05DF-485C-912B-F3F43314F2F4}" type="pres">
      <dgm:prSet presAssocID="{BBD173BC-FBE8-4CAE-B007-99EDFB0DE5FF}" presName="dstNode" presStyleLbl="node1" presStyleIdx="0" presStyleCnt="1"/>
      <dgm:spPr/>
    </dgm:pt>
    <dgm:pt modelId="{7E905396-E355-4609-BC2B-AADA33C814FE}" type="pres">
      <dgm:prSet presAssocID="{3E8945DE-EA30-4907-BEEC-951B238127FB}" presName="text_1" presStyleLbl="node1" presStyleIdx="0" presStyleCnt="1" custScaleY="117900">
        <dgm:presLayoutVars>
          <dgm:bulletEnabled val="1"/>
        </dgm:presLayoutVars>
      </dgm:prSet>
      <dgm:spPr/>
    </dgm:pt>
    <dgm:pt modelId="{CAE57C8A-D137-41C4-8656-C061BFB754CB}" type="pres">
      <dgm:prSet presAssocID="{3E8945DE-EA30-4907-BEEC-951B238127FB}" presName="accent_1" presStyleCnt="0"/>
      <dgm:spPr/>
    </dgm:pt>
    <dgm:pt modelId="{73BDB7AB-24E3-491E-A761-3E188DB307FB}" type="pres">
      <dgm:prSet presAssocID="{3E8945DE-EA30-4907-BEEC-951B238127FB}" presName="accentRepeatNode" presStyleLbl="solidFgAcc1" presStyleIdx="0" presStyleCnt="1"/>
      <dgm:spPr>
        <a:blipFill rotWithShape="0">
          <a:blip xmlns:r="http://schemas.openxmlformats.org/officeDocument/2006/relationships" r:embed="rId1"/>
          <a:stretch>
            <a:fillRect/>
          </a:stretch>
        </a:blipFill>
      </dgm:spPr>
    </dgm:pt>
  </dgm:ptLst>
  <dgm:cxnLst>
    <dgm:cxn modelId="{23E54105-8CCE-4CEB-9177-E509EA024FBB}" type="presOf" srcId="{433817CE-F991-4873-906D-56E98D9D61F4}" destId="{53C1D3A8-4784-44C7-9394-702DAFEA08E2}" srcOrd="0" destOrd="0" presId="urn:microsoft.com/office/officeart/2008/layout/VerticalCurvedList"/>
    <dgm:cxn modelId="{9B5E4E0C-1F34-4626-AF1E-5A9D65E5BD14}" type="presOf" srcId="{BBD173BC-FBE8-4CAE-B007-99EDFB0DE5FF}" destId="{99D3BCF9-D928-48ED-B0F6-EEA632D6C407}" srcOrd="0" destOrd="0" presId="urn:microsoft.com/office/officeart/2008/layout/VerticalCurvedList"/>
    <dgm:cxn modelId="{4E877989-A38A-476A-99ED-A756EBF7B2F1}" type="presOf" srcId="{3E8945DE-EA30-4907-BEEC-951B238127FB}" destId="{7E905396-E355-4609-BC2B-AADA33C814FE}" srcOrd="0" destOrd="0" presId="urn:microsoft.com/office/officeart/2008/layout/VerticalCurvedList"/>
    <dgm:cxn modelId="{A99801E4-2393-4526-A880-3C1296F2FE8A}" srcId="{BBD173BC-FBE8-4CAE-B007-99EDFB0DE5FF}" destId="{3E8945DE-EA30-4907-BEEC-951B238127FB}" srcOrd="0" destOrd="0" parTransId="{671FB9C9-6685-4DCA-8FAF-388801772E7D}" sibTransId="{433817CE-F991-4873-906D-56E98D9D61F4}"/>
    <dgm:cxn modelId="{3D737D71-6C93-4548-8D4B-57FB03DC3CC7}" type="presParOf" srcId="{99D3BCF9-D928-48ED-B0F6-EEA632D6C407}" destId="{E5FB9C3B-70DB-4C92-86E3-78F151A630A5}" srcOrd="0" destOrd="0" presId="urn:microsoft.com/office/officeart/2008/layout/VerticalCurvedList"/>
    <dgm:cxn modelId="{9AAB3889-50AD-4F68-A617-EEBA207536B0}" type="presParOf" srcId="{E5FB9C3B-70DB-4C92-86E3-78F151A630A5}" destId="{FC06156C-11A2-473A-8AE1-05F5DA7F5814}" srcOrd="0" destOrd="0" presId="urn:microsoft.com/office/officeart/2008/layout/VerticalCurvedList"/>
    <dgm:cxn modelId="{88D58E11-41FE-49CA-B58D-982ED7FAAB2D}" type="presParOf" srcId="{FC06156C-11A2-473A-8AE1-05F5DA7F5814}" destId="{DF6EB315-14CF-436F-A8CE-47206C21E9D7}" srcOrd="0" destOrd="0" presId="urn:microsoft.com/office/officeart/2008/layout/VerticalCurvedList"/>
    <dgm:cxn modelId="{E2FB5CA5-A0D9-41F0-8034-9BEF6BE9A743}" type="presParOf" srcId="{FC06156C-11A2-473A-8AE1-05F5DA7F5814}" destId="{53C1D3A8-4784-44C7-9394-702DAFEA08E2}" srcOrd="1" destOrd="0" presId="urn:microsoft.com/office/officeart/2008/layout/VerticalCurvedList"/>
    <dgm:cxn modelId="{0FA03020-2211-4243-ABDF-694BE7C54415}" type="presParOf" srcId="{FC06156C-11A2-473A-8AE1-05F5DA7F5814}" destId="{B074B9A3-6B9D-45D0-A48E-2E7CC866D29A}" srcOrd="2" destOrd="0" presId="urn:microsoft.com/office/officeart/2008/layout/VerticalCurvedList"/>
    <dgm:cxn modelId="{556AC61D-F040-4972-AF31-8B9E9A4B37BF}" type="presParOf" srcId="{FC06156C-11A2-473A-8AE1-05F5DA7F5814}" destId="{659E8157-05DF-485C-912B-F3F43314F2F4}" srcOrd="3" destOrd="0" presId="urn:microsoft.com/office/officeart/2008/layout/VerticalCurvedList"/>
    <dgm:cxn modelId="{785BCB10-C3F8-4F9E-B839-06F7AEA3B748}" type="presParOf" srcId="{E5FB9C3B-70DB-4C92-86E3-78F151A630A5}" destId="{7E905396-E355-4609-BC2B-AADA33C814FE}" srcOrd="1" destOrd="0" presId="urn:microsoft.com/office/officeart/2008/layout/VerticalCurvedList"/>
    <dgm:cxn modelId="{B95277CA-00DF-4A97-83F9-2243E29E8811}" type="presParOf" srcId="{E5FB9C3B-70DB-4C92-86E3-78F151A630A5}" destId="{CAE57C8A-D137-41C4-8656-C061BFB754CB}" srcOrd="2" destOrd="0" presId="urn:microsoft.com/office/officeart/2008/layout/VerticalCurvedList"/>
    <dgm:cxn modelId="{945E767E-4624-45F8-9AED-CB5EEC6726F8}" type="presParOf" srcId="{CAE57C8A-D137-41C4-8656-C061BFB754CB}" destId="{73BDB7AB-24E3-491E-A761-3E188DB307F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BBD173BC-FBE8-4CAE-B007-99EDFB0DE5F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E8945DE-EA30-4907-BEEC-951B238127FB}">
      <dgm:prSet phldrT="[Text]" custT="1"/>
      <dgm:spPr>
        <a:solidFill>
          <a:schemeClr val="accent4">
            <a:lumMod val="50000"/>
          </a:schemeClr>
        </a:solidFill>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Biệp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so </a:t>
          </a:r>
          <a:r>
            <a:rPr lang="en-US" sz="2800" dirty="0" err="1">
              <a:latin typeface="Times New Roman" panose="02020603050405020304" pitchFamily="18" charset="0"/>
              <a:cs typeface="Times New Roman" panose="02020603050405020304" pitchFamily="18" charset="0"/>
            </a:rPr>
            <a:t>sánh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gang </a:t>
          </a:r>
          <a:r>
            <a:rPr lang="en-US" sz="2800" dirty="0" err="1">
              <a:latin typeface="Times New Roman" panose="02020603050405020304" pitchFamily="18" charset="0"/>
              <a:cs typeface="Times New Roman" panose="02020603050405020304" pitchFamily="18" charset="0"/>
            </a:rPr>
            <a:t>tay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tóc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ngây</a:t>
          </a:r>
          <a:r>
            <a:rPr lang="en-US" sz="2800" dirty="0">
              <a:latin typeface="Times New Roman" panose="02020603050405020304" pitchFamily="18" charset="0"/>
              <a:cs typeface="Times New Roman" panose="02020603050405020304" pitchFamily="18" charset="0"/>
            </a:rPr>
            <a:t>”</a:t>
          </a:r>
        </a:p>
      </dgm:t>
    </dgm:pt>
    <dgm:pt modelId="{671FB9C9-6685-4DCA-8FAF-388801772E7D}" type="parTrans" cxnId="{A99801E4-2393-4526-A880-3C1296F2FE8A}">
      <dgm:prSet/>
      <dgm:spPr/>
      <dgm:t>
        <a:bodyPr/>
        <a:lstStyle/>
        <a:p>
          <a:endParaRPr lang="en-US"/>
        </a:p>
      </dgm:t>
    </dgm:pt>
    <dgm:pt modelId="{433817CE-F991-4873-906D-56E98D9D61F4}" type="sibTrans" cxnId="{A99801E4-2393-4526-A880-3C1296F2FE8A}">
      <dgm:prSet/>
      <dgm:spPr/>
      <dgm:t>
        <a:bodyPr/>
        <a:lstStyle/>
        <a:p>
          <a:endParaRPr lang="en-US"/>
        </a:p>
      </dgm:t>
    </dgm:pt>
    <dgm:pt modelId="{99D3BCF9-D928-48ED-B0F6-EEA632D6C407}" type="pres">
      <dgm:prSet presAssocID="{BBD173BC-FBE8-4CAE-B007-99EDFB0DE5FF}" presName="Name0" presStyleCnt="0">
        <dgm:presLayoutVars>
          <dgm:chMax val="7"/>
          <dgm:chPref val="7"/>
          <dgm:dir/>
        </dgm:presLayoutVars>
      </dgm:prSet>
      <dgm:spPr/>
    </dgm:pt>
    <dgm:pt modelId="{E5FB9C3B-70DB-4C92-86E3-78F151A630A5}" type="pres">
      <dgm:prSet presAssocID="{BBD173BC-FBE8-4CAE-B007-99EDFB0DE5FF}" presName="Name1" presStyleCnt="0"/>
      <dgm:spPr/>
    </dgm:pt>
    <dgm:pt modelId="{FC06156C-11A2-473A-8AE1-05F5DA7F5814}" type="pres">
      <dgm:prSet presAssocID="{BBD173BC-FBE8-4CAE-B007-99EDFB0DE5FF}" presName="cycle" presStyleCnt="0"/>
      <dgm:spPr/>
    </dgm:pt>
    <dgm:pt modelId="{DF6EB315-14CF-436F-A8CE-47206C21E9D7}" type="pres">
      <dgm:prSet presAssocID="{BBD173BC-FBE8-4CAE-B007-99EDFB0DE5FF}" presName="srcNode" presStyleLbl="node1" presStyleIdx="0" presStyleCnt="1"/>
      <dgm:spPr/>
    </dgm:pt>
    <dgm:pt modelId="{53C1D3A8-4784-44C7-9394-702DAFEA08E2}" type="pres">
      <dgm:prSet presAssocID="{BBD173BC-FBE8-4CAE-B007-99EDFB0DE5FF}" presName="conn" presStyleLbl="parChTrans1D2" presStyleIdx="0" presStyleCnt="1"/>
      <dgm:spPr/>
    </dgm:pt>
    <dgm:pt modelId="{B074B9A3-6B9D-45D0-A48E-2E7CC866D29A}" type="pres">
      <dgm:prSet presAssocID="{BBD173BC-FBE8-4CAE-B007-99EDFB0DE5FF}" presName="extraNode" presStyleLbl="node1" presStyleIdx="0" presStyleCnt="1"/>
      <dgm:spPr/>
    </dgm:pt>
    <dgm:pt modelId="{659E8157-05DF-485C-912B-F3F43314F2F4}" type="pres">
      <dgm:prSet presAssocID="{BBD173BC-FBE8-4CAE-B007-99EDFB0DE5FF}" presName="dstNode" presStyleLbl="node1" presStyleIdx="0" presStyleCnt="1"/>
      <dgm:spPr/>
    </dgm:pt>
    <dgm:pt modelId="{7E905396-E355-4609-BC2B-AADA33C814FE}" type="pres">
      <dgm:prSet presAssocID="{3E8945DE-EA30-4907-BEEC-951B238127FB}" presName="text_1" presStyleLbl="node1" presStyleIdx="0" presStyleCnt="1" custScaleX="91759" custScaleY="185930">
        <dgm:presLayoutVars>
          <dgm:bulletEnabled val="1"/>
        </dgm:presLayoutVars>
      </dgm:prSet>
      <dgm:spPr/>
    </dgm:pt>
    <dgm:pt modelId="{CAE57C8A-D137-41C4-8656-C061BFB754CB}" type="pres">
      <dgm:prSet presAssocID="{3E8945DE-EA30-4907-BEEC-951B238127FB}" presName="accent_1" presStyleCnt="0"/>
      <dgm:spPr/>
    </dgm:pt>
    <dgm:pt modelId="{73BDB7AB-24E3-491E-A761-3E188DB307FB}" type="pres">
      <dgm:prSet presAssocID="{3E8945DE-EA30-4907-BEEC-951B238127FB}" presName="accentRepeatNode" presStyleLbl="solidFgAcc1" presStyleIdx="0" presStyleCnt="1" custScaleX="170997" custScaleY="162072" custLinFactNeighborX="6748" custLinFactNeighborY="2046"/>
      <dgm:spPr>
        <a:blipFill rotWithShape="0">
          <a:blip xmlns:r="http://schemas.openxmlformats.org/officeDocument/2006/relationships" r:embed="rId1"/>
          <a:stretch>
            <a:fillRect/>
          </a:stretch>
        </a:blipFill>
      </dgm:spPr>
    </dgm:pt>
  </dgm:ptLst>
  <dgm:cxnLst>
    <dgm:cxn modelId="{23E54105-8CCE-4CEB-9177-E509EA024FBB}" type="presOf" srcId="{433817CE-F991-4873-906D-56E98D9D61F4}" destId="{53C1D3A8-4784-44C7-9394-702DAFEA08E2}" srcOrd="0" destOrd="0" presId="urn:microsoft.com/office/officeart/2008/layout/VerticalCurvedList"/>
    <dgm:cxn modelId="{9B5E4E0C-1F34-4626-AF1E-5A9D65E5BD14}" type="presOf" srcId="{BBD173BC-FBE8-4CAE-B007-99EDFB0DE5FF}" destId="{99D3BCF9-D928-48ED-B0F6-EEA632D6C407}" srcOrd="0" destOrd="0" presId="urn:microsoft.com/office/officeart/2008/layout/VerticalCurvedList"/>
    <dgm:cxn modelId="{4E877989-A38A-476A-99ED-A756EBF7B2F1}" type="presOf" srcId="{3E8945DE-EA30-4907-BEEC-951B238127FB}" destId="{7E905396-E355-4609-BC2B-AADA33C814FE}" srcOrd="0" destOrd="0" presId="urn:microsoft.com/office/officeart/2008/layout/VerticalCurvedList"/>
    <dgm:cxn modelId="{A99801E4-2393-4526-A880-3C1296F2FE8A}" srcId="{BBD173BC-FBE8-4CAE-B007-99EDFB0DE5FF}" destId="{3E8945DE-EA30-4907-BEEC-951B238127FB}" srcOrd="0" destOrd="0" parTransId="{671FB9C9-6685-4DCA-8FAF-388801772E7D}" sibTransId="{433817CE-F991-4873-906D-56E98D9D61F4}"/>
    <dgm:cxn modelId="{3D737D71-6C93-4548-8D4B-57FB03DC3CC7}" type="presParOf" srcId="{99D3BCF9-D928-48ED-B0F6-EEA632D6C407}" destId="{E5FB9C3B-70DB-4C92-86E3-78F151A630A5}" srcOrd="0" destOrd="0" presId="urn:microsoft.com/office/officeart/2008/layout/VerticalCurvedList"/>
    <dgm:cxn modelId="{9AAB3889-50AD-4F68-A617-EEBA207536B0}" type="presParOf" srcId="{E5FB9C3B-70DB-4C92-86E3-78F151A630A5}" destId="{FC06156C-11A2-473A-8AE1-05F5DA7F5814}" srcOrd="0" destOrd="0" presId="urn:microsoft.com/office/officeart/2008/layout/VerticalCurvedList"/>
    <dgm:cxn modelId="{88D58E11-41FE-49CA-B58D-982ED7FAAB2D}" type="presParOf" srcId="{FC06156C-11A2-473A-8AE1-05F5DA7F5814}" destId="{DF6EB315-14CF-436F-A8CE-47206C21E9D7}" srcOrd="0" destOrd="0" presId="urn:microsoft.com/office/officeart/2008/layout/VerticalCurvedList"/>
    <dgm:cxn modelId="{E2FB5CA5-A0D9-41F0-8034-9BEF6BE9A743}" type="presParOf" srcId="{FC06156C-11A2-473A-8AE1-05F5DA7F5814}" destId="{53C1D3A8-4784-44C7-9394-702DAFEA08E2}" srcOrd="1" destOrd="0" presId="urn:microsoft.com/office/officeart/2008/layout/VerticalCurvedList"/>
    <dgm:cxn modelId="{0FA03020-2211-4243-ABDF-694BE7C54415}" type="presParOf" srcId="{FC06156C-11A2-473A-8AE1-05F5DA7F5814}" destId="{B074B9A3-6B9D-45D0-A48E-2E7CC866D29A}" srcOrd="2" destOrd="0" presId="urn:microsoft.com/office/officeart/2008/layout/VerticalCurvedList"/>
    <dgm:cxn modelId="{556AC61D-F040-4972-AF31-8B9E9A4B37BF}" type="presParOf" srcId="{FC06156C-11A2-473A-8AE1-05F5DA7F5814}" destId="{659E8157-05DF-485C-912B-F3F43314F2F4}" srcOrd="3" destOrd="0" presId="urn:microsoft.com/office/officeart/2008/layout/VerticalCurvedList"/>
    <dgm:cxn modelId="{785BCB10-C3F8-4F9E-B839-06F7AEA3B748}" type="presParOf" srcId="{E5FB9C3B-70DB-4C92-86E3-78F151A630A5}" destId="{7E905396-E355-4609-BC2B-AADA33C814FE}" srcOrd="1" destOrd="0" presId="urn:microsoft.com/office/officeart/2008/layout/VerticalCurvedList"/>
    <dgm:cxn modelId="{B95277CA-00DF-4A97-83F9-2243E29E8811}" type="presParOf" srcId="{E5FB9C3B-70DB-4C92-86E3-78F151A630A5}" destId="{CAE57C8A-D137-41C4-8656-C061BFB754CB}" srcOrd="2" destOrd="0" presId="urn:microsoft.com/office/officeart/2008/layout/VerticalCurvedList"/>
    <dgm:cxn modelId="{945E767E-4624-45F8-9AED-CB5EEC6726F8}" type="presParOf" srcId="{CAE57C8A-D137-41C4-8656-C061BFB754CB}" destId="{73BDB7AB-24E3-491E-A761-3E188DB307F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BD173BC-FBE8-4CAE-B007-99EDFB0DE5F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E8945DE-EA30-4907-BEEC-951B238127FB}">
      <dgm:prSet phldrT="[Text]" custT="1"/>
      <dgm:spPr>
        <a:solidFill>
          <a:schemeClr val="accent4">
            <a:lumMod val="50000"/>
          </a:schemeClr>
        </a:solidFill>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phú</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a:t>
          </a:r>
        </a:p>
      </dgm:t>
    </dgm:pt>
    <dgm:pt modelId="{671FB9C9-6685-4DCA-8FAF-388801772E7D}" type="parTrans" cxnId="{A99801E4-2393-4526-A880-3C1296F2FE8A}">
      <dgm:prSet/>
      <dgm:spPr/>
      <dgm:t>
        <a:bodyPr/>
        <a:lstStyle/>
        <a:p>
          <a:endParaRPr lang="en-US"/>
        </a:p>
      </dgm:t>
    </dgm:pt>
    <dgm:pt modelId="{433817CE-F991-4873-906D-56E98D9D61F4}" type="sibTrans" cxnId="{A99801E4-2393-4526-A880-3C1296F2FE8A}">
      <dgm:prSet/>
      <dgm:spPr/>
      <dgm:t>
        <a:bodyPr/>
        <a:lstStyle/>
        <a:p>
          <a:endParaRPr lang="en-US"/>
        </a:p>
      </dgm:t>
    </dgm:pt>
    <dgm:pt modelId="{99D3BCF9-D928-48ED-B0F6-EEA632D6C407}" type="pres">
      <dgm:prSet presAssocID="{BBD173BC-FBE8-4CAE-B007-99EDFB0DE5FF}" presName="Name0" presStyleCnt="0">
        <dgm:presLayoutVars>
          <dgm:chMax val="7"/>
          <dgm:chPref val="7"/>
          <dgm:dir/>
        </dgm:presLayoutVars>
      </dgm:prSet>
      <dgm:spPr/>
    </dgm:pt>
    <dgm:pt modelId="{E5FB9C3B-70DB-4C92-86E3-78F151A630A5}" type="pres">
      <dgm:prSet presAssocID="{BBD173BC-FBE8-4CAE-B007-99EDFB0DE5FF}" presName="Name1" presStyleCnt="0"/>
      <dgm:spPr/>
    </dgm:pt>
    <dgm:pt modelId="{FC06156C-11A2-473A-8AE1-05F5DA7F5814}" type="pres">
      <dgm:prSet presAssocID="{BBD173BC-FBE8-4CAE-B007-99EDFB0DE5FF}" presName="cycle" presStyleCnt="0"/>
      <dgm:spPr/>
    </dgm:pt>
    <dgm:pt modelId="{DF6EB315-14CF-436F-A8CE-47206C21E9D7}" type="pres">
      <dgm:prSet presAssocID="{BBD173BC-FBE8-4CAE-B007-99EDFB0DE5FF}" presName="srcNode" presStyleLbl="node1" presStyleIdx="0" presStyleCnt="1"/>
      <dgm:spPr/>
    </dgm:pt>
    <dgm:pt modelId="{53C1D3A8-4784-44C7-9394-702DAFEA08E2}" type="pres">
      <dgm:prSet presAssocID="{BBD173BC-FBE8-4CAE-B007-99EDFB0DE5FF}" presName="conn" presStyleLbl="parChTrans1D2" presStyleIdx="0" presStyleCnt="1"/>
      <dgm:spPr/>
    </dgm:pt>
    <dgm:pt modelId="{B074B9A3-6B9D-45D0-A48E-2E7CC866D29A}" type="pres">
      <dgm:prSet presAssocID="{BBD173BC-FBE8-4CAE-B007-99EDFB0DE5FF}" presName="extraNode" presStyleLbl="node1" presStyleIdx="0" presStyleCnt="1"/>
      <dgm:spPr/>
    </dgm:pt>
    <dgm:pt modelId="{659E8157-05DF-485C-912B-F3F43314F2F4}" type="pres">
      <dgm:prSet presAssocID="{BBD173BC-FBE8-4CAE-B007-99EDFB0DE5FF}" presName="dstNode" presStyleLbl="node1" presStyleIdx="0" presStyleCnt="1"/>
      <dgm:spPr/>
    </dgm:pt>
    <dgm:pt modelId="{7E905396-E355-4609-BC2B-AADA33C814FE}" type="pres">
      <dgm:prSet presAssocID="{3E8945DE-EA30-4907-BEEC-951B238127FB}" presName="text_1" presStyleLbl="node1" presStyleIdx="0" presStyleCnt="1" custScaleY="117900">
        <dgm:presLayoutVars>
          <dgm:bulletEnabled val="1"/>
        </dgm:presLayoutVars>
      </dgm:prSet>
      <dgm:spPr/>
    </dgm:pt>
    <dgm:pt modelId="{CAE57C8A-D137-41C4-8656-C061BFB754CB}" type="pres">
      <dgm:prSet presAssocID="{3E8945DE-EA30-4907-BEEC-951B238127FB}" presName="accent_1" presStyleCnt="0"/>
      <dgm:spPr/>
    </dgm:pt>
    <dgm:pt modelId="{73BDB7AB-24E3-491E-A761-3E188DB307FB}" type="pres">
      <dgm:prSet presAssocID="{3E8945DE-EA30-4907-BEEC-951B238127FB}" presName="accentRepeatNode" presStyleLbl="solidFgAcc1" presStyleIdx="0" presStyleCnt="1"/>
      <dgm:spPr>
        <a:blipFill rotWithShape="0">
          <a:blip xmlns:r="http://schemas.openxmlformats.org/officeDocument/2006/relationships" r:embed="rId1"/>
          <a:stretch>
            <a:fillRect/>
          </a:stretch>
        </a:blipFill>
      </dgm:spPr>
    </dgm:pt>
  </dgm:ptLst>
  <dgm:cxnLst>
    <dgm:cxn modelId="{23E54105-8CCE-4CEB-9177-E509EA024FBB}" type="presOf" srcId="{433817CE-F991-4873-906D-56E98D9D61F4}" destId="{53C1D3A8-4784-44C7-9394-702DAFEA08E2}" srcOrd="0" destOrd="0" presId="urn:microsoft.com/office/officeart/2008/layout/VerticalCurvedList"/>
    <dgm:cxn modelId="{9B5E4E0C-1F34-4626-AF1E-5A9D65E5BD14}" type="presOf" srcId="{BBD173BC-FBE8-4CAE-B007-99EDFB0DE5FF}" destId="{99D3BCF9-D928-48ED-B0F6-EEA632D6C407}" srcOrd="0" destOrd="0" presId="urn:microsoft.com/office/officeart/2008/layout/VerticalCurvedList"/>
    <dgm:cxn modelId="{4E877989-A38A-476A-99ED-A756EBF7B2F1}" type="presOf" srcId="{3E8945DE-EA30-4907-BEEC-951B238127FB}" destId="{7E905396-E355-4609-BC2B-AADA33C814FE}" srcOrd="0" destOrd="0" presId="urn:microsoft.com/office/officeart/2008/layout/VerticalCurvedList"/>
    <dgm:cxn modelId="{A99801E4-2393-4526-A880-3C1296F2FE8A}" srcId="{BBD173BC-FBE8-4CAE-B007-99EDFB0DE5FF}" destId="{3E8945DE-EA30-4907-BEEC-951B238127FB}" srcOrd="0" destOrd="0" parTransId="{671FB9C9-6685-4DCA-8FAF-388801772E7D}" sibTransId="{433817CE-F991-4873-906D-56E98D9D61F4}"/>
    <dgm:cxn modelId="{3D737D71-6C93-4548-8D4B-57FB03DC3CC7}" type="presParOf" srcId="{99D3BCF9-D928-48ED-B0F6-EEA632D6C407}" destId="{E5FB9C3B-70DB-4C92-86E3-78F151A630A5}" srcOrd="0" destOrd="0" presId="urn:microsoft.com/office/officeart/2008/layout/VerticalCurvedList"/>
    <dgm:cxn modelId="{9AAB3889-50AD-4F68-A617-EEBA207536B0}" type="presParOf" srcId="{E5FB9C3B-70DB-4C92-86E3-78F151A630A5}" destId="{FC06156C-11A2-473A-8AE1-05F5DA7F5814}" srcOrd="0" destOrd="0" presId="urn:microsoft.com/office/officeart/2008/layout/VerticalCurvedList"/>
    <dgm:cxn modelId="{88D58E11-41FE-49CA-B58D-982ED7FAAB2D}" type="presParOf" srcId="{FC06156C-11A2-473A-8AE1-05F5DA7F5814}" destId="{DF6EB315-14CF-436F-A8CE-47206C21E9D7}" srcOrd="0" destOrd="0" presId="urn:microsoft.com/office/officeart/2008/layout/VerticalCurvedList"/>
    <dgm:cxn modelId="{E2FB5CA5-A0D9-41F0-8034-9BEF6BE9A743}" type="presParOf" srcId="{FC06156C-11A2-473A-8AE1-05F5DA7F5814}" destId="{53C1D3A8-4784-44C7-9394-702DAFEA08E2}" srcOrd="1" destOrd="0" presId="urn:microsoft.com/office/officeart/2008/layout/VerticalCurvedList"/>
    <dgm:cxn modelId="{0FA03020-2211-4243-ABDF-694BE7C54415}" type="presParOf" srcId="{FC06156C-11A2-473A-8AE1-05F5DA7F5814}" destId="{B074B9A3-6B9D-45D0-A48E-2E7CC866D29A}" srcOrd="2" destOrd="0" presId="urn:microsoft.com/office/officeart/2008/layout/VerticalCurvedList"/>
    <dgm:cxn modelId="{556AC61D-F040-4972-AF31-8B9E9A4B37BF}" type="presParOf" srcId="{FC06156C-11A2-473A-8AE1-05F5DA7F5814}" destId="{659E8157-05DF-485C-912B-F3F43314F2F4}" srcOrd="3" destOrd="0" presId="urn:microsoft.com/office/officeart/2008/layout/VerticalCurvedList"/>
    <dgm:cxn modelId="{785BCB10-C3F8-4F9E-B839-06F7AEA3B748}" type="presParOf" srcId="{E5FB9C3B-70DB-4C92-86E3-78F151A630A5}" destId="{7E905396-E355-4609-BC2B-AADA33C814FE}" srcOrd="1" destOrd="0" presId="urn:microsoft.com/office/officeart/2008/layout/VerticalCurvedList"/>
    <dgm:cxn modelId="{B95277CA-00DF-4A97-83F9-2243E29E8811}" type="presParOf" srcId="{E5FB9C3B-70DB-4C92-86E3-78F151A630A5}" destId="{CAE57C8A-D137-41C4-8656-C061BFB754CB}" srcOrd="2" destOrd="0" presId="urn:microsoft.com/office/officeart/2008/layout/VerticalCurvedList"/>
    <dgm:cxn modelId="{945E767E-4624-45F8-9AED-CB5EEC6726F8}" type="presParOf" srcId="{CAE57C8A-D137-41C4-8656-C061BFB754CB}" destId="{73BDB7AB-24E3-491E-A761-3E188DB307FB}"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2C00CBEF-E0C4-4647-8C18-9202A33DCD6B}"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B787A0A8-BDDB-47F8-8771-88790F848FA5}">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Tấm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bằng</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hiền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lành</a:t>
          </a:r>
          <a:endParaRPr lang="en-US" sz="2800" dirty="0"/>
        </a:p>
      </dgm:t>
    </dgm:pt>
    <dgm:pt modelId="{C0FEBAC6-F90E-4B5A-B803-08FE26DFAE62}" type="parTrans" cxnId="{48C65BC7-4AC0-49C5-AE1B-89106E843228}">
      <dgm:prSet/>
      <dgm:spPr/>
      <dgm:t>
        <a:bodyPr/>
        <a:lstStyle/>
        <a:p>
          <a:endParaRPr lang="en-US"/>
        </a:p>
      </dgm:t>
    </dgm:pt>
    <dgm:pt modelId="{30174E2E-2A73-4265-B7FD-9267565CC59F}" type="sibTrans" cxnId="{48C65BC7-4AC0-49C5-AE1B-89106E843228}">
      <dgm:prSet/>
      <dgm:spPr/>
      <dgm:t>
        <a:bodyPr/>
        <a:lstStyle/>
        <a:p>
          <a:endParaRPr lang="en-US"/>
        </a:p>
      </dgm:t>
    </dgm:pt>
    <dgm:pt modelId="{4E44B699-B0F1-43E4-B60D-F6087DBE25CD}" type="pres">
      <dgm:prSet presAssocID="{2C00CBEF-E0C4-4647-8C18-9202A33DCD6B}" presName="Name0" presStyleCnt="0">
        <dgm:presLayoutVars>
          <dgm:dir/>
          <dgm:resizeHandles val="exact"/>
        </dgm:presLayoutVars>
      </dgm:prSet>
      <dgm:spPr/>
    </dgm:pt>
    <dgm:pt modelId="{EA63B4AC-693B-4983-8F39-94C57B3B9C17}" type="pres">
      <dgm:prSet presAssocID="{B787A0A8-BDDB-47F8-8771-88790F848FA5}" presName="composite" presStyleCnt="0"/>
      <dgm:spPr/>
    </dgm:pt>
    <dgm:pt modelId="{3C30D75B-1160-447A-88E0-F9684C91C003}" type="pres">
      <dgm:prSet presAssocID="{B787A0A8-BDDB-47F8-8771-88790F848FA5}" presName="rect1" presStyleLbl="trAlignAcc1" presStyleIdx="0" presStyleCnt="1" custScaleY="47040">
        <dgm:presLayoutVars>
          <dgm:bulletEnabled val="1"/>
        </dgm:presLayoutVars>
      </dgm:prSet>
      <dgm:spPr/>
    </dgm:pt>
    <dgm:pt modelId="{B57D133F-F046-4789-9983-2DCDD1B568F6}" type="pres">
      <dgm:prSet presAssocID="{B787A0A8-BDDB-47F8-8771-88790F848FA5}" presName="rect2" presStyleLbl="fgImgPlace1" presStyleIdx="0" presStyleCnt="1" custScaleY="49485"/>
      <dgm:spPr>
        <a:blipFill rotWithShape="1">
          <a:blip xmlns:r="http://schemas.openxmlformats.org/officeDocument/2006/relationships" r:embed="rId1"/>
          <a:stretch>
            <a:fillRect/>
          </a:stretch>
        </a:blipFill>
      </dgm:spPr>
    </dgm:pt>
  </dgm:ptLst>
  <dgm:cxnLst>
    <dgm:cxn modelId="{E3EDD08B-BEF6-430E-8FDF-E858A65F01CF}" type="presOf" srcId="{B787A0A8-BDDB-47F8-8771-88790F848FA5}" destId="{3C30D75B-1160-447A-88E0-F9684C91C003}" srcOrd="0" destOrd="0" presId="urn:microsoft.com/office/officeart/2008/layout/PictureStrips"/>
    <dgm:cxn modelId="{A10CF39E-1BF9-49BE-8432-7CF38BDAB9A1}" type="presOf" srcId="{2C00CBEF-E0C4-4647-8C18-9202A33DCD6B}" destId="{4E44B699-B0F1-43E4-B60D-F6087DBE25CD}" srcOrd="0" destOrd="0" presId="urn:microsoft.com/office/officeart/2008/layout/PictureStrips"/>
    <dgm:cxn modelId="{48C65BC7-4AC0-49C5-AE1B-89106E843228}" srcId="{2C00CBEF-E0C4-4647-8C18-9202A33DCD6B}" destId="{B787A0A8-BDDB-47F8-8771-88790F848FA5}" srcOrd="0" destOrd="0" parTransId="{C0FEBAC6-F90E-4B5A-B803-08FE26DFAE62}" sibTransId="{30174E2E-2A73-4265-B7FD-9267565CC59F}"/>
    <dgm:cxn modelId="{354C23D1-AE19-45C3-98DD-A1231746752E}" type="presParOf" srcId="{4E44B699-B0F1-43E4-B60D-F6087DBE25CD}" destId="{EA63B4AC-693B-4983-8F39-94C57B3B9C17}" srcOrd="0" destOrd="0" presId="urn:microsoft.com/office/officeart/2008/layout/PictureStrips"/>
    <dgm:cxn modelId="{B9ADF800-AB54-428B-8ED9-7992C04FFF05}" type="presParOf" srcId="{EA63B4AC-693B-4983-8F39-94C57B3B9C17}" destId="{3C30D75B-1160-447A-88E0-F9684C91C003}" srcOrd="0" destOrd="0" presId="urn:microsoft.com/office/officeart/2008/layout/PictureStrips"/>
    <dgm:cxn modelId="{49DC1D87-63E8-4A8E-82C8-B31DDD77F07E}" type="presParOf" srcId="{EA63B4AC-693B-4983-8F39-94C57B3B9C17}" destId="{B57D133F-F046-4789-9983-2DCDD1B568F6}"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2C00CBEF-E0C4-4647-8C18-9202A33DCD6B}"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B787A0A8-BDDB-47F8-8771-88790F848FA5}">
      <dgm:prSet phldrT="[Text]"/>
      <dgm:spPr/>
      <dgm: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kiện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Đoàn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kết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tạo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mạnh</a:t>
          </a:r>
          <a:r>
            <a:rPr lang="en-US" dirty="0">
              <a:latin typeface="Times New Roman" panose="02020603050405020304" pitchFamily="18" charset="0"/>
              <a:cs typeface="Times New Roman" panose="02020603050405020304" pitchFamily="18" charset="0"/>
            </a:rPr>
            <a:t>.</a:t>
          </a:r>
        </a:p>
      </dgm:t>
    </dgm:pt>
    <dgm:pt modelId="{C0FEBAC6-F90E-4B5A-B803-08FE26DFAE62}" type="parTrans" cxnId="{48C65BC7-4AC0-49C5-AE1B-89106E843228}">
      <dgm:prSet/>
      <dgm:spPr/>
      <dgm:t>
        <a:bodyPr/>
        <a:lstStyle/>
        <a:p>
          <a:endParaRPr lang="en-US"/>
        </a:p>
      </dgm:t>
    </dgm:pt>
    <dgm:pt modelId="{30174E2E-2A73-4265-B7FD-9267565CC59F}" type="sibTrans" cxnId="{48C65BC7-4AC0-49C5-AE1B-89106E843228}">
      <dgm:prSet/>
      <dgm:spPr/>
      <dgm:t>
        <a:bodyPr/>
        <a:lstStyle/>
        <a:p>
          <a:endParaRPr lang="en-US"/>
        </a:p>
      </dgm:t>
    </dgm:pt>
    <dgm:pt modelId="{4E44B699-B0F1-43E4-B60D-F6087DBE25CD}" type="pres">
      <dgm:prSet presAssocID="{2C00CBEF-E0C4-4647-8C18-9202A33DCD6B}" presName="Name0" presStyleCnt="0">
        <dgm:presLayoutVars>
          <dgm:dir/>
          <dgm:resizeHandles val="exact"/>
        </dgm:presLayoutVars>
      </dgm:prSet>
      <dgm:spPr/>
    </dgm:pt>
    <dgm:pt modelId="{EA63B4AC-693B-4983-8F39-94C57B3B9C17}" type="pres">
      <dgm:prSet presAssocID="{B787A0A8-BDDB-47F8-8771-88790F848FA5}" presName="composite" presStyleCnt="0"/>
      <dgm:spPr/>
    </dgm:pt>
    <dgm:pt modelId="{3C30D75B-1160-447A-88E0-F9684C91C003}" type="pres">
      <dgm:prSet presAssocID="{B787A0A8-BDDB-47F8-8771-88790F848FA5}" presName="rect1" presStyleLbl="trAlignAcc1" presStyleIdx="0" presStyleCnt="1" custScaleY="45976">
        <dgm:presLayoutVars>
          <dgm:bulletEnabled val="1"/>
        </dgm:presLayoutVars>
      </dgm:prSet>
      <dgm:spPr/>
    </dgm:pt>
    <dgm:pt modelId="{B57D133F-F046-4789-9983-2DCDD1B568F6}" type="pres">
      <dgm:prSet presAssocID="{B787A0A8-BDDB-47F8-8771-88790F848FA5}" presName="rect2" presStyleLbl="fgImgPlace1" presStyleIdx="0" presStyleCnt="1" custScaleY="47186"/>
      <dgm:spPr>
        <a:blipFill rotWithShape="1">
          <a:blip xmlns:r="http://schemas.openxmlformats.org/officeDocument/2006/relationships" r:embed="rId1"/>
          <a:stretch>
            <a:fillRect/>
          </a:stretch>
        </a:blipFill>
      </dgm:spPr>
    </dgm:pt>
  </dgm:ptLst>
  <dgm:cxnLst>
    <dgm:cxn modelId="{E3EDD08B-BEF6-430E-8FDF-E858A65F01CF}" type="presOf" srcId="{B787A0A8-BDDB-47F8-8771-88790F848FA5}" destId="{3C30D75B-1160-447A-88E0-F9684C91C003}" srcOrd="0" destOrd="0" presId="urn:microsoft.com/office/officeart/2008/layout/PictureStrips"/>
    <dgm:cxn modelId="{A10CF39E-1BF9-49BE-8432-7CF38BDAB9A1}" type="presOf" srcId="{2C00CBEF-E0C4-4647-8C18-9202A33DCD6B}" destId="{4E44B699-B0F1-43E4-B60D-F6087DBE25CD}" srcOrd="0" destOrd="0" presId="urn:microsoft.com/office/officeart/2008/layout/PictureStrips"/>
    <dgm:cxn modelId="{48C65BC7-4AC0-49C5-AE1B-89106E843228}" srcId="{2C00CBEF-E0C4-4647-8C18-9202A33DCD6B}" destId="{B787A0A8-BDDB-47F8-8771-88790F848FA5}" srcOrd="0" destOrd="0" parTransId="{C0FEBAC6-F90E-4B5A-B803-08FE26DFAE62}" sibTransId="{30174E2E-2A73-4265-B7FD-9267565CC59F}"/>
    <dgm:cxn modelId="{354C23D1-AE19-45C3-98DD-A1231746752E}" type="presParOf" srcId="{4E44B699-B0F1-43E4-B60D-F6087DBE25CD}" destId="{EA63B4AC-693B-4983-8F39-94C57B3B9C17}" srcOrd="0" destOrd="0" presId="urn:microsoft.com/office/officeart/2008/layout/PictureStrips"/>
    <dgm:cxn modelId="{B9ADF800-AB54-428B-8ED9-7992C04FFF05}" type="presParOf" srcId="{EA63B4AC-693B-4983-8F39-94C57B3B9C17}" destId="{3C30D75B-1160-447A-88E0-F9684C91C003}" srcOrd="0" destOrd="0" presId="urn:microsoft.com/office/officeart/2008/layout/PictureStrips"/>
    <dgm:cxn modelId="{49DC1D87-63E8-4A8E-82C8-B31DDD77F07E}" type="presParOf" srcId="{EA63B4AC-693B-4983-8F39-94C57B3B9C17}" destId="{B57D133F-F046-4789-9983-2DCDD1B568F6}" srcOrd="1" destOrd="0" presId="urn:microsoft.com/office/officeart/2008/layout/PictureStrip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2C00CBEF-E0C4-4647-8C18-9202A33DCD6B}"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B787A0A8-BDDB-47F8-8771-88790F848FA5}">
      <dgm:prSet phldrT="[Text]"/>
      <dgm:spPr/>
      <dgm:t>
        <a:bodyPr/>
        <a:lstStyle/>
        <a:p>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Nàng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ốc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cô</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tiên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quan</a:t>
          </a:r>
          <a:r>
            <a:rPr lang="en-US" dirty="0">
              <a:latin typeface="Times New Roman" panose="02020603050405020304" pitchFamily="18" charset="0"/>
              <a:cs typeface="Times New Roman" panose="02020603050405020304" pitchFamily="18" charset="0"/>
            </a:rPr>
            <a:t>, tin </a:t>
          </a:r>
          <a:r>
            <a:rPr lang="en-US" dirty="0" err="1">
              <a:latin typeface="Times New Roman" panose="02020603050405020304" pitchFamily="18" charset="0"/>
              <a:cs typeface="Times New Roman" panose="02020603050405020304" pitchFamily="18" charset="0"/>
            </a:rPr>
            <a:t>tưởng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những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tốt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đẹp</a:t>
          </a:r>
          <a:r>
            <a:rPr lang="en-US" dirty="0">
              <a:latin typeface="Times New Roman" panose="02020603050405020304" pitchFamily="18" charset="0"/>
              <a:cs typeface="Times New Roman" panose="02020603050405020304" pitchFamily="18" charset="0"/>
            </a:rPr>
            <a:t>.</a:t>
          </a:r>
        </a:p>
      </dgm:t>
    </dgm:pt>
    <dgm:pt modelId="{C0FEBAC6-F90E-4B5A-B803-08FE26DFAE62}" type="parTrans" cxnId="{48C65BC7-4AC0-49C5-AE1B-89106E843228}">
      <dgm:prSet/>
      <dgm:spPr/>
      <dgm:t>
        <a:bodyPr/>
        <a:lstStyle/>
        <a:p>
          <a:endParaRPr lang="en-US"/>
        </a:p>
      </dgm:t>
    </dgm:pt>
    <dgm:pt modelId="{30174E2E-2A73-4265-B7FD-9267565CC59F}" type="sibTrans" cxnId="{48C65BC7-4AC0-49C5-AE1B-89106E843228}">
      <dgm:prSet/>
      <dgm:spPr/>
      <dgm:t>
        <a:bodyPr/>
        <a:lstStyle/>
        <a:p>
          <a:endParaRPr lang="en-US"/>
        </a:p>
      </dgm:t>
    </dgm:pt>
    <dgm:pt modelId="{4E44B699-B0F1-43E4-B60D-F6087DBE25CD}" type="pres">
      <dgm:prSet presAssocID="{2C00CBEF-E0C4-4647-8C18-9202A33DCD6B}" presName="Name0" presStyleCnt="0">
        <dgm:presLayoutVars>
          <dgm:dir/>
          <dgm:resizeHandles val="exact"/>
        </dgm:presLayoutVars>
      </dgm:prSet>
      <dgm:spPr/>
    </dgm:pt>
    <dgm:pt modelId="{EA63B4AC-693B-4983-8F39-94C57B3B9C17}" type="pres">
      <dgm:prSet presAssocID="{B787A0A8-BDDB-47F8-8771-88790F848FA5}" presName="composite" presStyleCnt="0"/>
      <dgm:spPr/>
    </dgm:pt>
    <dgm:pt modelId="{3C30D75B-1160-447A-88E0-F9684C91C003}" type="pres">
      <dgm:prSet presAssocID="{B787A0A8-BDDB-47F8-8771-88790F848FA5}" presName="rect1" presStyleLbl="trAlignAcc1" presStyleIdx="0" presStyleCnt="1" custScaleY="46547">
        <dgm:presLayoutVars>
          <dgm:bulletEnabled val="1"/>
        </dgm:presLayoutVars>
      </dgm:prSet>
      <dgm:spPr/>
    </dgm:pt>
    <dgm:pt modelId="{B57D133F-F046-4789-9983-2DCDD1B568F6}" type="pres">
      <dgm:prSet presAssocID="{B787A0A8-BDDB-47F8-8771-88790F848FA5}" presName="rect2" presStyleLbl="fgImgPlace1" presStyleIdx="0" presStyleCnt="1" custScaleY="52338"/>
      <dgm:spPr>
        <a:blipFill rotWithShape="1">
          <a:blip xmlns:r="http://schemas.openxmlformats.org/officeDocument/2006/relationships" r:embed="rId1"/>
          <a:stretch>
            <a:fillRect/>
          </a:stretch>
        </a:blipFill>
      </dgm:spPr>
    </dgm:pt>
  </dgm:ptLst>
  <dgm:cxnLst>
    <dgm:cxn modelId="{E3EDD08B-BEF6-430E-8FDF-E858A65F01CF}" type="presOf" srcId="{B787A0A8-BDDB-47F8-8771-88790F848FA5}" destId="{3C30D75B-1160-447A-88E0-F9684C91C003}" srcOrd="0" destOrd="0" presId="urn:microsoft.com/office/officeart/2008/layout/PictureStrips"/>
    <dgm:cxn modelId="{A10CF39E-1BF9-49BE-8432-7CF38BDAB9A1}" type="presOf" srcId="{2C00CBEF-E0C4-4647-8C18-9202A33DCD6B}" destId="{4E44B699-B0F1-43E4-B60D-F6087DBE25CD}" srcOrd="0" destOrd="0" presId="urn:microsoft.com/office/officeart/2008/layout/PictureStrips"/>
    <dgm:cxn modelId="{48C65BC7-4AC0-49C5-AE1B-89106E843228}" srcId="{2C00CBEF-E0C4-4647-8C18-9202A33DCD6B}" destId="{B787A0A8-BDDB-47F8-8771-88790F848FA5}" srcOrd="0" destOrd="0" parTransId="{C0FEBAC6-F90E-4B5A-B803-08FE26DFAE62}" sibTransId="{30174E2E-2A73-4265-B7FD-9267565CC59F}"/>
    <dgm:cxn modelId="{354C23D1-AE19-45C3-98DD-A1231746752E}" type="presParOf" srcId="{4E44B699-B0F1-43E4-B60D-F6087DBE25CD}" destId="{EA63B4AC-693B-4983-8F39-94C57B3B9C17}" srcOrd="0" destOrd="0" presId="urn:microsoft.com/office/officeart/2008/layout/PictureStrips"/>
    <dgm:cxn modelId="{B9ADF800-AB54-428B-8ED9-7992C04FFF05}" type="presParOf" srcId="{EA63B4AC-693B-4983-8F39-94C57B3B9C17}" destId="{3C30D75B-1160-447A-88E0-F9684C91C003}" srcOrd="0" destOrd="0" presId="urn:microsoft.com/office/officeart/2008/layout/PictureStrips"/>
    <dgm:cxn modelId="{49DC1D87-63E8-4A8E-82C8-B31DDD77F07E}" type="presParOf" srcId="{EA63B4AC-693B-4983-8F39-94C57B3B9C17}" destId="{B57D133F-F046-4789-9983-2DCDD1B568F6}" srcOrd="1" destOrd="0" presId="urn:microsoft.com/office/officeart/2008/layout/PictureStrips"/>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38BE53FF-B363-4FF9-99A9-FE0D093EF114}" type="doc">
      <dgm:prSet loTypeId="urn:microsoft.com/office/officeart/2008/layout/PictureStrips" loCatId="list" qsTypeId="urn:microsoft.com/office/officeart/2005/8/quickstyle/simple1" qsCatId="simple" csTypeId="urn:microsoft.com/office/officeart/2005/8/colors/accent0_2" csCatId="mainScheme" phldr="1"/>
      <dgm:spPr/>
      <dgm:t>
        <a:bodyPr/>
        <a:lstStyle/>
        <a:p>
          <a:endParaRPr lang="en-US"/>
        </a:p>
      </dgm:t>
    </dgm:pt>
    <dgm:pt modelId="{37C540DC-BBFD-431D-8C40-60275121F575}">
      <dgm:prSet phldrT="[Text]" custT="1"/>
      <dgm:spPr/>
      <dgm:t>
        <a:bodyPr/>
        <a:lstStyle/>
        <a:p>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Xuất</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xứ</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Mây</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và</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Sóng</a:t>
          </a:r>
          <a:r>
            <a:rPr lang="en-US" sz="2400" b="1" i="1" dirty="0">
              <a:latin typeface="Times New Roman" panose="02020603050405020304" pitchFamily="18" charset="0"/>
              <a:cs typeface="Times New Roman" panose="02020603050405020304" pitchFamily="18" charset="0"/>
            </a:rPr>
            <a:t> </a:t>
          </a:r>
          <a:r>
            <a:rPr lang="en-US" sz="2400" i="1" dirty="0" err="1">
              <a:latin typeface="Times New Roman" panose="02020603050405020304" pitchFamily="18" charset="0"/>
              <a:cs typeface="Times New Roman" panose="02020603050405020304" pitchFamily="18" charset="0"/>
            </a:rPr>
            <a:t>vốn</a:t>
          </a:r>
          <a:r>
            <a:rPr lang="en-US" sz="2400" i="1"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được</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viết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bằng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tiếng</a:t>
          </a:r>
          <a:r>
            <a:rPr lang="en-US" sz="2400" dirty="0">
              <a:latin typeface="Times New Roman" panose="02020603050405020304" pitchFamily="18" charset="0"/>
              <a:cs typeface="Times New Roman" panose="02020603050405020304" pitchFamily="18" charset="0"/>
            </a:rPr>
            <a:t> Ben-</a:t>
          </a:r>
          <a:r>
            <a:rPr lang="en-US" sz="2400" dirty="0" err="1">
              <a:latin typeface="Times New Roman" panose="02020603050405020304" pitchFamily="18" charset="0"/>
              <a:cs typeface="Times New Roman" panose="02020603050405020304" pitchFamily="18" charset="0"/>
            </a:rPr>
            <a:t>gan</a:t>
          </a:r>
          <a:r>
            <a:rPr lang="en-US" sz="2400" dirty="0">
              <a:latin typeface="Times New Roman" panose="02020603050405020304" pitchFamily="18" charset="0"/>
              <a:cs typeface="Times New Roman" panose="02020603050405020304" pitchFamily="18" charset="0"/>
            </a:rPr>
            <a:t>, in </a:t>
          </a:r>
          <a:r>
            <a:rPr lang="en-US" sz="2400" dirty="0" err="1">
              <a:latin typeface="Times New Roman" panose="02020603050405020304" pitchFamily="18" charset="0"/>
              <a:cs typeface="Times New Roman" panose="02020603050405020304" pitchFamily="18" charset="0"/>
            </a:rPr>
            <a:t>trong</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tập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thơ</a:t>
          </a:r>
          <a:r>
            <a:rPr lang="en-US" sz="2400" dirty="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Si-</a:t>
          </a:r>
          <a:r>
            <a:rPr lang="en-US" sz="2400" b="1" i="1" dirty="0" err="1">
              <a:latin typeface="Times New Roman" panose="02020603050405020304" pitchFamily="18" charset="0"/>
              <a:cs typeface="Times New Roman" panose="02020603050405020304" pitchFamily="18" charset="0"/>
            </a:rPr>
            <a:t>su</a:t>
          </a:r>
          <a:r>
            <a:rPr lang="en-US" sz="2400" b="1" dirty="0">
              <a:latin typeface="Times New Roman" panose="02020603050405020304" pitchFamily="18" charset="0"/>
              <a:cs typeface="Times New Roman" panose="02020603050405020304" pitchFamily="18" charset="0"/>
            </a:rPr>
            <a:t> </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Trẻ</a:t>
          </a:r>
          <a:r>
            <a:rPr lang="en-US" sz="2400" b="1" i="1" dirty="0">
              <a:latin typeface="Times New Roman" panose="02020603050405020304" pitchFamily="18" charset="0"/>
              <a:cs typeface="Times New Roman" panose="02020603050405020304" pitchFamily="18" charset="0"/>
            </a:rPr>
            <a:t> </a:t>
          </a:r>
          <a:r>
            <a:rPr lang="en-US" sz="2400" b="1" i="1" dirty="0" err="1">
              <a:latin typeface="Times New Roman" panose="02020603050405020304" pitchFamily="18" charset="0"/>
              <a:cs typeface="Times New Roman" panose="02020603050405020304" pitchFamily="18" charset="0"/>
            </a:rPr>
            <a:t>thơ</a:t>
          </a:r>
          <a:r>
            <a:rPr lang="en-US" sz="2400" b="1" i="1" dirty="0">
              <a:latin typeface="Times New Roman" panose="02020603050405020304" pitchFamily="18" charset="0"/>
              <a:cs typeface="Times New Roman" panose="02020603050405020304" pitchFamily="18" charset="0"/>
            </a:rPr>
            <a:t>) </a:t>
          </a:r>
          <a:endParaRPr lang="en-US" sz="2400" dirty="0">
            <a:latin typeface="Times New Roman" panose="02020603050405020304" pitchFamily="18" charset="0"/>
            <a:cs typeface="Times New Roman" panose="02020603050405020304" pitchFamily="18" charset="0"/>
          </a:endParaRPr>
        </a:p>
      </dgm:t>
    </dgm:pt>
    <dgm:pt modelId="{EF98D25D-8CE0-49C8-BD98-0E115F64DD1A}" type="parTrans" cxnId="{FFE66904-B78A-4EA1-9F00-D66978F14AFC}">
      <dgm:prSet/>
      <dgm:spPr/>
      <dgm:t>
        <a:bodyPr/>
        <a:lstStyle/>
        <a:p>
          <a:endParaRPr lang="en-US"/>
        </a:p>
      </dgm:t>
    </dgm:pt>
    <dgm:pt modelId="{73C06973-9F87-465A-876A-EB5CBCFBDB60}" type="sibTrans" cxnId="{FFE66904-B78A-4EA1-9F00-D66978F14AFC}">
      <dgm:prSet/>
      <dgm:spPr/>
      <dgm:t>
        <a:bodyPr/>
        <a:lstStyle/>
        <a:p>
          <a:endParaRPr lang="en-US"/>
        </a:p>
      </dgm:t>
    </dgm:pt>
    <dgm:pt modelId="{4CFF1B76-2553-49A2-97DE-F4467C51FD9C}" type="pres">
      <dgm:prSet presAssocID="{38BE53FF-B363-4FF9-99A9-FE0D093EF114}" presName="Name0" presStyleCnt="0">
        <dgm:presLayoutVars>
          <dgm:dir/>
          <dgm:resizeHandles val="exact"/>
        </dgm:presLayoutVars>
      </dgm:prSet>
      <dgm:spPr/>
    </dgm:pt>
    <dgm:pt modelId="{E0DB9A6A-4918-4A06-BEDC-26E1EA8B9E20}" type="pres">
      <dgm:prSet presAssocID="{37C540DC-BBFD-431D-8C40-60275121F575}" presName="composite" presStyleCnt="0"/>
      <dgm:spPr/>
    </dgm:pt>
    <dgm:pt modelId="{E60DBCB7-DFD5-4215-A7FA-B271D60E56FC}" type="pres">
      <dgm:prSet presAssocID="{37C540DC-BBFD-431D-8C40-60275121F575}" presName="rect1" presStyleLbl="trAlignAcc1" presStyleIdx="0" presStyleCnt="1" custScaleX="401699" custScaleY="108074" custLinFactNeighborX="21713" custLinFactNeighborY="-13109">
        <dgm:presLayoutVars>
          <dgm:bulletEnabled val="1"/>
        </dgm:presLayoutVars>
      </dgm:prSet>
      <dgm:spPr/>
    </dgm:pt>
    <dgm:pt modelId="{24686EAD-F561-4349-B32E-A96BEE41ACEE}" type="pres">
      <dgm:prSet presAssocID="{37C540DC-BBFD-431D-8C40-60275121F575}" presName="rect2" presStyleLbl="fgImgPlace1" presStyleIdx="0" presStyleCnt="1" custScaleX="263152" custScaleY="129530" custLinFactX="-300000" custLinFactNeighborX="-394713" custLinFactNeighborY="-1876"/>
      <dgm:spPr>
        <a:blipFill rotWithShape="1">
          <a:blip xmlns:r="http://schemas.openxmlformats.org/officeDocument/2006/relationships" r:embed="rId1"/>
          <a:stretch>
            <a:fillRect/>
          </a:stretch>
        </a:blipFill>
      </dgm:spPr>
    </dgm:pt>
  </dgm:ptLst>
  <dgm:cxnLst>
    <dgm:cxn modelId="{FFE66904-B78A-4EA1-9F00-D66978F14AFC}" srcId="{38BE53FF-B363-4FF9-99A9-FE0D093EF114}" destId="{37C540DC-BBFD-431D-8C40-60275121F575}" srcOrd="0" destOrd="0" parTransId="{EF98D25D-8CE0-49C8-BD98-0E115F64DD1A}" sibTransId="{73C06973-9F87-465A-876A-EB5CBCFBDB60}"/>
    <dgm:cxn modelId="{25669E70-7F27-46AD-B584-6EBDFB1951E5}" type="presOf" srcId="{38BE53FF-B363-4FF9-99A9-FE0D093EF114}" destId="{4CFF1B76-2553-49A2-97DE-F4467C51FD9C}" srcOrd="0" destOrd="0" presId="urn:microsoft.com/office/officeart/2008/layout/PictureStrips"/>
    <dgm:cxn modelId="{C543C1A7-D78A-4BDC-B8CC-482B273D9451}" type="presOf" srcId="{37C540DC-BBFD-431D-8C40-60275121F575}" destId="{E60DBCB7-DFD5-4215-A7FA-B271D60E56FC}" srcOrd="0" destOrd="0" presId="urn:microsoft.com/office/officeart/2008/layout/PictureStrips"/>
    <dgm:cxn modelId="{23AF441D-0FFE-4DF4-B61E-4C1B47FDE3B6}" type="presParOf" srcId="{4CFF1B76-2553-49A2-97DE-F4467C51FD9C}" destId="{E0DB9A6A-4918-4A06-BEDC-26E1EA8B9E20}" srcOrd="0" destOrd="0" presId="urn:microsoft.com/office/officeart/2008/layout/PictureStrips"/>
    <dgm:cxn modelId="{A183EC09-33A9-4BA0-9410-0CFB02BB124B}" type="presParOf" srcId="{E0DB9A6A-4918-4A06-BEDC-26E1EA8B9E20}" destId="{E60DBCB7-DFD5-4215-A7FA-B271D60E56FC}" srcOrd="0" destOrd="0" presId="urn:microsoft.com/office/officeart/2008/layout/PictureStrips"/>
    <dgm:cxn modelId="{F2EE767C-AB56-4FE7-8F4F-5EBCFCFC8A5A}" type="presParOf" srcId="{E0DB9A6A-4918-4A06-BEDC-26E1EA8B9E20}" destId="{24686EAD-F561-4349-B32E-A96BEE41ACEE}"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38BE53FF-B363-4FF9-99A9-FE0D093EF114}" type="doc">
      <dgm:prSet loTypeId="urn:microsoft.com/office/officeart/2008/layout/PictureStrips" loCatId="list" qsTypeId="urn:microsoft.com/office/officeart/2005/8/quickstyle/simple1" qsCatId="simple" csTypeId="urn:microsoft.com/office/officeart/2005/8/colors/accent0_2" csCatId="mainScheme" phldr="1"/>
      <dgm:spPr/>
      <dgm:t>
        <a:bodyPr/>
        <a:lstStyle/>
        <a:p>
          <a:endParaRPr lang="en-US"/>
        </a:p>
      </dgm:t>
    </dgm:pt>
    <dgm:pt modelId="{37C540DC-BBFD-431D-8C40-60275121F575}">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mẫu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tử</a:t>
          </a:r>
          <a:endParaRPr lang="en-US" sz="2800" dirty="0">
            <a:latin typeface="Times New Roman" panose="02020603050405020304" pitchFamily="18" charset="0"/>
            <a:cs typeface="Times New Roman" panose="02020603050405020304" pitchFamily="18" charset="0"/>
          </a:endParaRPr>
        </a:p>
      </dgm:t>
    </dgm:pt>
    <dgm:pt modelId="{EF98D25D-8CE0-49C8-BD98-0E115F64DD1A}" type="parTrans" cxnId="{FFE66904-B78A-4EA1-9F00-D66978F14AFC}">
      <dgm:prSet/>
      <dgm:spPr/>
      <dgm:t>
        <a:bodyPr/>
        <a:lstStyle/>
        <a:p>
          <a:endParaRPr lang="en-US"/>
        </a:p>
      </dgm:t>
    </dgm:pt>
    <dgm:pt modelId="{73C06973-9F87-465A-876A-EB5CBCFBDB60}" type="sibTrans" cxnId="{FFE66904-B78A-4EA1-9F00-D66978F14AFC}">
      <dgm:prSet/>
      <dgm:spPr/>
      <dgm:t>
        <a:bodyPr/>
        <a:lstStyle/>
        <a:p>
          <a:endParaRPr lang="en-US"/>
        </a:p>
      </dgm:t>
    </dgm:pt>
    <dgm:pt modelId="{4CFF1B76-2553-49A2-97DE-F4467C51FD9C}" type="pres">
      <dgm:prSet presAssocID="{38BE53FF-B363-4FF9-99A9-FE0D093EF114}" presName="Name0" presStyleCnt="0">
        <dgm:presLayoutVars>
          <dgm:dir/>
          <dgm:resizeHandles val="exact"/>
        </dgm:presLayoutVars>
      </dgm:prSet>
      <dgm:spPr/>
    </dgm:pt>
    <dgm:pt modelId="{E0DB9A6A-4918-4A06-BEDC-26E1EA8B9E20}" type="pres">
      <dgm:prSet presAssocID="{37C540DC-BBFD-431D-8C40-60275121F575}" presName="composite" presStyleCnt="0"/>
      <dgm:spPr/>
    </dgm:pt>
    <dgm:pt modelId="{E60DBCB7-DFD5-4215-A7FA-B271D60E56FC}" type="pres">
      <dgm:prSet presAssocID="{37C540DC-BBFD-431D-8C40-60275121F575}" presName="rect1" presStyleLbl="trAlignAcc1" presStyleIdx="0" presStyleCnt="1" custScaleX="401699" custScaleY="108074" custLinFactNeighborX="21713" custLinFactNeighborY="-13109">
        <dgm:presLayoutVars>
          <dgm:bulletEnabled val="1"/>
        </dgm:presLayoutVars>
      </dgm:prSet>
      <dgm:spPr/>
    </dgm:pt>
    <dgm:pt modelId="{24686EAD-F561-4349-B32E-A96BEE41ACEE}" type="pres">
      <dgm:prSet presAssocID="{37C540DC-BBFD-431D-8C40-60275121F575}" presName="rect2" presStyleLbl="fgImgPlace1" presStyleIdx="0" presStyleCnt="1" custScaleX="263152" custScaleY="129530" custLinFactX="-300000" custLinFactNeighborX="-394713" custLinFactNeighborY="-1876"/>
      <dgm:spPr>
        <a:blipFill rotWithShape="1">
          <a:blip xmlns:r="http://schemas.openxmlformats.org/officeDocument/2006/relationships" r:embed="rId1"/>
          <a:stretch>
            <a:fillRect/>
          </a:stretch>
        </a:blipFill>
      </dgm:spPr>
    </dgm:pt>
  </dgm:ptLst>
  <dgm:cxnLst>
    <dgm:cxn modelId="{FFE66904-B78A-4EA1-9F00-D66978F14AFC}" srcId="{38BE53FF-B363-4FF9-99A9-FE0D093EF114}" destId="{37C540DC-BBFD-431D-8C40-60275121F575}" srcOrd="0" destOrd="0" parTransId="{EF98D25D-8CE0-49C8-BD98-0E115F64DD1A}" sibTransId="{73C06973-9F87-465A-876A-EB5CBCFBDB60}"/>
    <dgm:cxn modelId="{25669E70-7F27-46AD-B584-6EBDFB1951E5}" type="presOf" srcId="{38BE53FF-B363-4FF9-99A9-FE0D093EF114}" destId="{4CFF1B76-2553-49A2-97DE-F4467C51FD9C}" srcOrd="0" destOrd="0" presId="urn:microsoft.com/office/officeart/2008/layout/PictureStrips"/>
    <dgm:cxn modelId="{C543C1A7-D78A-4BDC-B8CC-482B273D9451}" type="presOf" srcId="{37C540DC-BBFD-431D-8C40-60275121F575}" destId="{E60DBCB7-DFD5-4215-A7FA-B271D60E56FC}" srcOrd="0" destOrd="0" presId="urn:microsoft.com/office/officeart/2008/layout/PictureStrips"/>
    <dgm:cxn modelId="{23AF441D-0FFE-4DF4-B61E-4C1B47FDE3B6}" type="presParOf" srcId="{4CFF1B76-2553-49A2-97DE-F4467C51FD9C}" destId="{E0DB9A6A-4918-4A06-BEDC-26E1EA8B9E20}" srcOrd="0" destOrd="0" presId="urn:microsoft.com/office/officeart/2008/layout/PictureStrips"/>
    <dgm:cxn modelId="{A183EC09-33A9-4BA0-9410-0CFB02BB124B}" type="presParOf" srcId="{E0DB9A6A-4918-4A06-BEDC-26E1EA8B9E20}" destId="{E60DBCB7-DFD5-4215-A7FA-B271D60E56FC}" srcOrd="0" destOrd="0" presId="urn:microsoft.com/office/officeart/2008/layout/PictureStrips"/>
    <dgm:cxn modelId="{F2EE767C-AB56-4FE7-8F4F-5EBCFCFC8A5A}" type="presParOf" srcId="{E0DB9A6A-4918-4A06-BEDC-26E1EA8B9E20}" destId="{24686EAD-F561-4349-B32E-A96BEE41ACEE}" srcOrd="1" destOrd="0" presId="urn:microsoft.com/office/officeart/2008/layout/PictureStrip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5308D00-12D6-4372-ABA7-61551FBFF283}" type="doc">
      <dgm:prSet loTypeId="urn:microsoft.com/office/officeart/2005/8/layout/hProcess9" loCatId="process" qsTypeId="urn:microsoft.com/office/officeart/2005/8/quickstyle/simple1" qsCatId="simple" csTypeId="urn:microsoft.com/office/officeart/2005/8/colors/accent1_2" csCatId="accent1" phldr="1"/>
      <dgm:spPr/>
    </dgm:pt>
    <dgm:pt modelId="{947A2014-97A1-43ED-9224-D73627F0BCF8}">
      <dgm:prSet phldrT="[Text]" phldr="1"/>
      <dgm:spPr/>
      <dgm:t>
        <a:bodyPr/>
        <a:lstStyle/>
        <a:p>
          <a:endParaRPr lang="en-US"/>
        </a:p>
      </dgm:t>
    </dgm:pt>
    <dgm:pt modelId="{2078CE3A-C310-472E-8434-17C623F5BAEA}" type="parTrans" cxnId="{87CAB5C9-94B4-404E-BC2D-B81DA5E3B55B}">
      <dgm:prSet/>
      <dgm:spPr/>
      <dgm:t>
        <a:bodyPr/>
        <a:lstStyle/>
        <a:p>
          <a:endParaRPr lang="en-US"/>
        </a:p>
      </dgm:t>
    </dgm:pt>
    <dgm:pt modelId="{A8E1EEF8-1804-4B46-95E5-99603F18D899}" type="sibTrans" cxnId="{87CAB5C9-94B4-404E-BC2D-B81DA5E3B55B}">
      <dgm:prSet/>
      <dgm:spPr/>
      <dgm:t>
        <a:bodyPr/>
        <a:lstStyle/>
        <a:p>
          <a:endParaRPr lang="en-US"/>
        </a:p>
      </dgm:t>
    </dgm:pt>
    <dgm:pt modelId="{53F8011B-9F89-4107-93C4-F5959989A74A}">
      <dgm:prSet phldrT="[Text]" phldr="1"/>
      <dgm:spPr/>
      <dgm:t>
        <a:bodyPr/>
        <a:lstStyle/>
        <a:p>
          <a:endParaRPr lang="en-US"/>
        </a:p>
      </dgm:t>
    </dgm:pt>
    <dgm:pt modelId="{9FE3D547-13D5-4498-8C08-93F68268F847}" type="parTrans" cxnId="{6CF266B0-FBFD-4C69-85F8-01D6DA140225}">
      <dgm:prSet/>
      <dgm:spPr/>
      <dgm:t>
        <a:bodyPr/>
        <a:lstStyle/>
        <a:p>
          <a:endParaRPr lang="en-US"/>
        </a:p>
      </dgm:t>
    </dgm:pt>
    <dgm:pt modelId="{0F64CDE3-2269-438C-B403-F648A04CB0FC}" type="sibTrans" cxnId="{6CF266B0-FBFD-4C69-85F8-01D6DA140225}">
      <dgm:prSet/>
      <dgm:spPr/>
      <dgm:t>
        <a:bodyPr/>
        <a:lstStyle/>
        <a:p>
          <a:endParaRPr lang="en-US"/>
        </a:p>
      </dgm:t>
    </dgm:pt>
    <dgm:pt modelId="{6D38C445-E6AC-4EF6-88C7-604699D7B7B9}">
      <dgm:prSet phldrT="[Text]" phldr="1"/>
      <dgm:spPr/>
      <dgm:t>
        <a:bodyPr/>
        <a:lstStyle/>
        <a:p>
          <a:endParaRPr lang="en-US"/>
        </a:p>
      </dgm:t>
    </dgm:pt>
    <dgm:pt modelId="{7D78BD7A-8517-4E5E-A0A8-3EA73FE02D09}" type="parTrans" cxnId="{A57D7331-15F9-44DB-9FEA-A8028EFBC189}">
      <dgm:prSet/>
      <dgm:spPr/>
      <dgm:t>
        <a:bodyPr/>
        <a:lstStyle/>
        <a:p>
          <a:endParaRPr lang="en-US"/>
        </a:p>
      </dgm:t>
    </dgm:pt>
    <dgm:pt modelId="{954255C1-7E6F-4209-96E3-CCA773EB245B}" type="sibTrans" cxnId="{A57D7331-15F9-44DB-9FEA-A8028EFBC189}">
      <dgm:prSet/>
      <dgm:spPr/>
      <dgm:t>
        <a:bodyPr/>
        <a:lstStyle/>
        <a:p>
          <a:endParaRPr lang="en-US"/>
        </a:p>
      </dgm:t>
    </dgm:pt>
    <dgm:pt modelId="{45CFD3EC-9C0F-4C7B-A82A-FAF3235CFA6A}" type="pres">
      <dgm:prSet presAssocID="{15308D00-12D6-4372-ABA7-61551FBFF283}" presName="CompostProcess" presStyleCnt="0">
        <dgm:presLayoutVars>
          <dgm:dir/>
          <dgm:resizeHandles val="exact"/>
        </dgm:presLayoutVars>
      </dgm:prSet>
      <dgm:spPr/>
    </dgm:pt>
    <dgm:pt modelId="{D90348ED-0814-44B4-AC8C-9FA0B30F3208}" type="pres">
      <dgm:prSet presAssocID="{15308D00-12D6-4372-ABA7-61551FBFF283}" presName="arrow" presStyleLbl="bgShp" presStyleIdx="0" presStyleCnt="1"/>
      <dgm:spPr/>
    </dgm:pt>
    <dgm:pt modelId="{F95551B1-C29B-4165-AD57-256AE4EF745F}" type="pres">
      <dgm:prSet presAssocID="{15308D00-12D6-4372-ABA7-61551FBFF283}" presName="linearProcess" presStyleCnt="0"/>
      <dgm:spPr/>
    </dgm:pt>
    <dgm:pt modelId="{ADED31D5-ECC8-48FC-810C-0CE27E191CCD}" type="pres">
      <dgm:prSet presAssocID="{947A2014-97A1-43ED-9224-D73627F0BCF8}" presName="textNode" presStyleLbl="node1" presStyleIdx="0" presStyleCnt="3">
        <dgm:presLayoutVars>
          <dgm:bulletEnabled val="1"/>
        </dgm:presLayoutVars>
      </dgm:prSet>
      <dgm:spPr/>
    </dgm:pt>
    <dgm:pt modelId="{AD905263-2F8C-4A74-B3FD-0151AF9EFDE0}" type="pres">
      <dgm:prSet presAssocID="{A8E1EEF8-1804-4B46-95E5-99603F18D899}" presName="sibTrans" presStyleCnt="0"/>
      <dgm:spPr/>
    </dgm:pt>
    <dgm:pt modelId="{2B41E803-B484-4A48-8F0F-8BC3C0E8CC8E}" type="pres">
      <dgm:prSet presAssocID="{53F8011B-9F89-4107-93C4-F5959989A74A}" presName="textNode" presStyleLbl="node1" presStyleIdx="1" presStyleCnt="3">
        <dgm:presLayoutVars>
          <dgm:bulletEnabled val="1"/>
        </dgm:presLayoutVars>
      </dgm:prSet>
      <dgm:spPr/>
    </dgm:pt>
    <dgm:pt modelId="{D59065AD-29B2-40ED-94EF-737DFE5A56D9}" type="pres">
      <dgm:prSet presAssocID="{0F64CDE3-2269-438C-B403-F648A04CB0FC}" presName="sibTrans" presStyleCnt="0"/>
      <dgm:spPr/>
    </dgm:pt>
    <dgm:pt modelId="{5B4B8A80-5A09-47DE-952C-4E0DF7141E82}" type="pres">
      <dgm:prSet presAssocID="{6D38C445-E6AC-4EF6-88C7-604699D7B7B9}" presName="textNode" presStyleLbl="node1" presStyleIdx="2" presStyleCnt="3" custScaleY="137327">
        <dgm:presLayoutVars>
          <dgm:bulletEnabled val="1"/>
        </dgm:presLayoutVars>
      </dgm:prSet>
      <dgm:spPr/>
    </dgm:pt>
  </dgm:ptLst>
  <dgm:cxnLst>
    <dgm:cxn modelId="{E452F617-20E5-4FF4-BB33-419DCD415AA7}" type="presOf" srcId="{53F8011B-9F89-4107-93C4-F5959989A74A}" destId="{2B41E803-B484-4A48-8F0F-8BC3C0E8CC8E}" srcOrd="0" destOrd="0" presId="urn:microsoft.com/office/officeart/2005/8/layout/hProcess9"/>
    <dgm:cxn modelId="{A57D7331-15F9-44DB-9FEA-A8028EFBC189}" srcId="{15308D00-12D6-4372-ABA7-61551FBFF283}" destId="{6D38C445-E6AC-4EF6-88C7-604699D7B7B9}" srcOrd="2" destOrd="0" parTransId="{7D78BD7A-8517-4E5E-A0A8-3EA73FE02D09}" sibTransId="{954255C1-7E6F-4209-96E3-CCA773EB245B}"/>
    <dgm:cxn modelId="{74523273-3A5C-417B-A344-0C9733A84C73}" type="presOf" srcId="{6D38C445-E6AC-4EF6-88C7-604699D7B7B9}" destId="{5B4B8A80-5A09-47DE-952C-4E0DF7141E82}" srcOrd="0" destOrd="0" presId="urn:microsoft.com/office/officeart/2005/8/layout/hProcess9"/>
    <dgm:cxn modelId="{6CF266B0-FBFD-4C69-85F8-01D6DA140225}" srcId="{15308D00-12D6-4372-ABA7-61551FBFF283}" destId="{53F8011B-9F89-4107-93C4-F5959989A74A}" srcOrd="1" destOrd="0" parTransId="{9FE3D547-13D5-4498-8C08-93F68268F847}" sibTransId="{0F64CDE3-2269-438C-B403-F648A04CB0FC}"/>
    <dgm:cxn modelId="{91F2ECBA-6B4D-4570-B081-6A9ED37F8808}" type="presOf" srcId="{947A2014-97A1-43ED-9224-D73627F0BCF8}" destId="{ADED31D5-ECC8-48FC-810C-0CE27E191CCD}" srcOrd="0" destOrd="0" presId="urn:microsoft.com/office/officeart/2005/8/layout/hProcess9"/>
    <dgm:cxn modelId="{87CAB5C9-94B4-404E-BC2D-B81DA5E3B55B}" srcId="{15308D00-12D6-4372-ABA7-61551FBFF283}" destId="{947A2014-97A1-43ED-9224-D73627F0BCF8}" srcOrd="0" destOrd="0" parTransId="{2078CE3A-C310-472E-8434-17C623F5BAEA}" sibTransId="{A8E1EEF8-1804-4B46-95E5-99603F18D899}"/>
    <dgm:cxn modelId="{425CC0EA-E7D7-4EF9-90F9-A1E2FBA54848}" type="presOf" srcId="{15308D00-12D6-4372-ABA7-61551FBFF283}" destId="{45CFD3EC-9C0F-4C7B-A82A-FAF3235CFA6A}" srcOrd="0" destOrd="0" presId="urn:microsoft.com/office/officeart/2005/8/layout/hProcess9"/>
    <dgm:cxn modelId="{276FEB2D-783C-4030-AE5B-7972D5B30623}" type="presParOf" srcId="{45CFD3EC-9C0F-4C7B-A82A-FAF3235CFA6A}" destId="{D90348ED-0814-44B4-AC8C-9FA0B30F3208}" srcOrd="0" destOrd="0" presId="urn:microsoft.com/office/officeart/2005/8/layout/hProcess9"/>
    <dgm:cxn modelId="{6313900D-7EDC-456C-A438-C60F4E8A6617}" type="presParOf" srcId="{45CFD3EC-9C0F-4C7B-A82A-FAF3235CFA6A}" destId="{F95551B1-C29B-4165-AD57-256AE4EF745F}" srcOrd="1" destOrd="0" presId="urn:microsoft.com/office/officeart/2005/8/layout/hProcess9"/>
    <dgm:cxn modelId="{97141169-0D1D-4622-AF91-2485D8C46A1B}" type="presParOf" srcId="{F95551B1-C29B-4165-AD57-256AE4EF745F}" destId="{ADED31D5-ECC8-48FC-810C-0CE27E191CCD}" srcOrd="0" destOrd="0" presId="urn:microsoft.com/office/officeart/2005/8/layout/hProcess9"/>
    <dgm:cxn modelId="{630A647E-16C6-4EDD-BD70-4D4B1A45341D}" type="presParOf" srcId="{F95551B1-C29B-4165-AD57-256AE4EF745F}" destId="{AD905263-2F8C-4A74-B3FD-0151AF9EFDE0}" srcOrd="1" destOrd="0" presId="urn:microsoft.com/office/officeart/2005/8/layout/hProcess9"/>
    <dgm:cxn modelId="{430CA994-7E1A-4CEA-A7F7-6BD2164DF2C7}" type="presParOf" srcId="{F95551B1-C29B-4165-AD57-256AE4EF745F}" destId="{2B41E803-B484-4A48-8F0F-8BC3C0E8CC8E}" srcOrd="2" destOrd="0" presId="urn:microsoft.com/office/officeart/2005/8/layout/hProcess9"/>
    <dgm:cxn modelId="{6B8C5A50-50C1-47BC-B78B-23113331C0C2}" type="presParOf" srcId="{F95551B1-C29B-4165-AD57-256AE4EF745F}" destId="{D59065AD-29B2-40ED-94EF-737DFE5A56D9}" srcOrd="3" destOrd="0" presId="urn:microsoft.com/office/officeart/2005/8/layout/hProcess9"/>
    <dgm:cxn modelId="{B99037F0-0EA9-4C8A-8ED2-E49E41E588AC}" type="presParOf" srcId="{F95551B1-C29B-4165-AD57-256AE4EF745F}" destId="{5B4B8A80-5A09-47DE-952C-4E0DF7141E82}" srcOrd="4"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38BE53FF-B363-4FF9-99A9-FE0D093EF114}" type="doc">
      <dgm:prSet loTypeId="urn:microsoft.com/office/officeart/2008/layout/PictureStrips" loCatId="list" qsTypeId="urn:microsoft.com/office/officeart/2005/8/quickstyle/simple1" qsCatId="simple" csTypeId="urn:microsoft.com/office/officeart/2005/8/colors/accent0_2" csCatId="mainScheme" phldr="1"/>
      <dgm:spPr/>
      <dgm:t>
        <a:bodyPr/>
        <a:lstStyle/>
        <a:p>
          <a:endParaRPr lang="en-US"/>
        </a:p>
      </dgm:t>
    </dgm:pt>
    <dgm:pt modelId="{37C540DC-BBFD-431D-8C40-60275121F575}">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xuôi</a:t>
          </a:r>
          <a:endParaRPr lang="en-US" sz="2800" dirty="0">
            <a:latin typeface="Times New Roman" panose="02020603050405020304" pitchFamily="18" charset="0"/>
            <a:cs typeface="Times New Roman" panose="02020603050405020304" pitchFamily="18" charset="0"/>
          </a:endParaRPr>
        </a:p>
      </dgm:t>
    </dgm:pt>
    <dgm:pt modelId="{EF98D25D-8CE0-49C8-BD98-0E115F64DD1A}" type="parTrans" cxnId="{FFE66904-B78A-4EA1-9F00-D66978F14AFC}">
      <dgm:prSet/>
      <dgm:spPr/>
      <dgm:t>
        <a:bodyPr/>
        <a:lstStyle/>
        <a:p>
          <a:endParaRPr lang="en-US"/>
        </a:p>
      </dgm:t>
    </dgm:pt>
    <dgm:pt modelId="{73C06973-9F87-465A-876A-EB5CBCFBDB60}" type="sibTrans" cxnId="{FFE66904-B78A-4EA1-9F00-D66978F14AFC}">
      <dgm:prSet/>
      <dgm:spPr/>
      <dgm:t>
        <a:bodyPr/>
        <a:lstStyle/>
        <a:p>
          <a:endParaRPr lang="en-US"/>
        </a:p>
      </dgm:t>
    </dgm:pt>
    <dgm:pt modelId="{4CFF1B76-2553-49A2-97DE-F4467C51FD9C}" type="pres">
      <dgm:prSet presAssocID="{38BE53FF-B363-4FF9-99A9-FE0D093EF114}" presName="Name0" presStyleCnt="0">
        <dgm:presLayoutVars>
          <dgm:dir/>
          <dgm:resizeHandles val="exact"/>
        </dgm:presLayoutVars>
      </dgm:prSet>
      <dgm:spPr/>
    </dgm:pt>
    <dgm:pt modelId="{E0DB9A6A-4918-4A06-BEDC-26E1EA8B9E20}" type="pres">
      <dgm:prSet presAssocID="{37C540DC-BBFD-431D-8C40-60275121F575}" presName="composite" presStyleCnt="0"/>
      <dgm:spPr/>
    </dgm:pt>
    <dgm:pt modelId="{E60DBCB7-DFD5-4215-A7FA-B271D60E56FC}" type="pres">
      <dgm:prSet presAssocID="{37C540DC-BBFD-431D-8C40-60275121F575}" presName="rect1" presStyleLbl="trAlignAcc1" presStyleIdx="0" presStyleCnt="1" custScaleX="401699" custScaleY="108074" custLinFactNeighborX="21076" custLinFactNeighborY="-12748">
        <dgm:presLayoutVars>
          <dgm:bulletEnabled val="1"/>
        </dgm:presLayoutVars>
      </dgm:prSet>
      <dgm:spPr/>
    </dgm:pt>
    <dgm:pt modelId="{24686EAD-F561-4349-B32E-A96BEE41ACEE}" type="pres">
      <dgm:prSet presAssocID="{37C540DC-BBFD-431D-8C40-60275121F575}" presName="rect2" presStyleLbl="fgImgPlace1" presStyleIdx="0" presStyleCnt="1" custScaleX="263152" custScaleY="129530" custLinFactX="-300000" custLinFactNeighborX="-394713" custLinFactNeighborY="-1876"/>
      <dgm:spPr>
        <a:blipFill rotWithShape="1">
          <a:blip xmlns:r="http://schemas.openxmlformats.org/officeDocument/2006/relationships" r:embed="rId1"/>
          <a:stretch>
            <a:fillRect/>
          </a:stretch>
        </a:blipFill>
      </dgm:spPr>
    </dgm:pt>
  </dgm:ptLst>
  <dgm:cxnLst>
    <dgm:cxn modelId="{FFE66904-B78A-4EA1-9F00-D66978F14AFC}" srcId="{38BE53FF-B363-4FF9-99A9-FE0D093EF114}" destId="{37C540DC-BBFD-431D-8C40-60275121F575}" srcOrd="0" destOrd="0" parTransId="{EF98D25D-8CE0-49C8-BD98-0E115F64DD1A}" sibTransId="{73C06973-9F87-465A-876A-EB5CBCFBDB60}"/>
    <dgm:cxn modelId="{25669E70-7F27-46AD-B584-6EBDFB1951E5}" type="presOf" srcId="{38BE53FF-B363-4FF9-99A9-FE0D093EF114}" destId="{4CFF1B76-2553-49A2-97DE-F4467C51FD9C}" srcOrd="0" destOrd="0" presId="urn:microsoft.com/office/officeart/2008/layout/PictureStrips"/>
    <dgm:cxn modelId="{C543C1A7-D78A-4BDC-B8CC-482B273D9451}" type="presOf" srcId="{37C540DC-BBFD-431D-8C40-60275121F575}" destId="{E60DBCB7-DFD5-4215-A7FA-B271D60E56FC}" srcOrd="0" destOrd="0" presId="urn:microsoft.com/office/officeart/2008/layout/PictureStrips"/>
    <dgm:cxn modelId="{23AF441D-0FFE-4DF4-B61E-4C1B47FDE3B6}" type="presParOf" srcId="{4CFF1B76-2553-49A2-97DE-F4467C51FD9C}" destId="{E0DB9A6A-4918-4A06-BEDC-26E1EA8B9E20}" srcOrd="0" destOrd="0" presId="urn:microsoft.com/office/officeart/2008/layout/PictureStrips"/>
    <dgm:cxn modelId="{A183EC09-33A9-4BA0-9410-0CFB02BB124B}" type="presParOf" srcId="{E0DB9A6A-4918-4A06-BEDC-26E1EA8B9E20}" destId="{E60DBCB7-DFD5-4215-A7FA-B271D60E56FC}" srcOrd="0" destOrd="0" presId="urn:microsoft.com/office/officeart/2008/layout/PictureStrips"/>
    <dgm:cxn modelId="{F2EE767C-AB56-4FE7-8F4F-5EBCFCFC8A5A}" type="presParOf" srcId="{E0DB9A6A-4918-4A06-BEDC-26E1EA8B9E20}" destId="{24686EAD-F561-4349-B32E-A96BEE41ACEE}" srcOrd="1" destOrd="0" presId="urn:microsoft.com/office/officeart/2008/layout/PictureStrips"/>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38BE53FF-B363-4FF9-99A9-FE0D093EF114}" type="doc">
      <dgm:prSet loTypeId="urn:microsoft.com/office/officeart/2008/layout/PictureStrips" loCatId="list" qsTypeId="urn:microsoft.com/office/officeart/2005/8/quickstyle/simple1" qsCatId="simple" csTypeId="urn:microsoft.com/office/officeart/2005/8/colors/accent0_2" csCatId="mainScheme" phldr="1"/>
      <dgm:spPr/>
      <dgm:t>
        <a:bodyPr/>
        <a:lstStyle/>
        <a:p>
          <a:endParaRPr lang="en-US"/>
        </a:p>
      </dgm:t>
    </dgm:pt>
    <dgm:pt modelId="{37C540DC-BBFD-431D-8C40-60275121F575}">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p>
      </dgm:t>
    </dgm:pt>
    <dgm:pt modelId="{EF98D25D-8CE0-49C8-BD98-0E115F64DD1A}" type="parTrans" cxnId="{FFE66904-B78A-4EA1-9F00-D66978F14AFC}">
      <dgm:prSet/>
      <dgm:spPr/>
      <dgm:t>
        <a:bodyPr/>
        <a:lstStyle/>
        <a:p>
          <a:endParaRPr lang="en-US"/>
        </a:p>
      </dgm:t>
    </dgm:pt>
    <dgm:pt modelId="{73C06973-9F87-465A-876A-EB5CBCFBDB60}" type="sibTrans" cxnId="{FFE66904-B78A-4EA1-9F00-D66978F14AFC}">
      <dgm:prSet/>
      <dgm:spPr/>
      <dgm:t>
        <a:bodyPr/>
        <a:lstStyle/>
        <a:p>
          <a:endParaRPr lang="en-US"/>
        </a:p>
      </dgm:t>
    </dgm:pt>
    <dgm:pt modelId="{4CFF1B76-2553-49A2-97DE-F4467C51FD9C}" type="pres">
      <dgm:prSet presAssocID="{38BE53FF-B363-4FF9-99A9-FE0D093EF114}" presName="Name0" presStyleCnt="0">
        <dgm:presLayoutVars>
          <dgm:dir/>
          <dgm:resizeHandles val="exact"/>
        </dgm:presLayoutVars>
      </dgm:prSet>
      <dgm:spPr/>
    </dgm:pt>
    <dgm:pt modelId="{E0DB9A6A-4918-4A06-BEDC-26E1EA8B9E20}" type="pres">
      <dgm:prSet presAssocID="{37C540DC-BBFD-431D-8C40-60275121F575}" presName="composite" presStyleCnt="0"/>
      <dgm:spPr/>
    </dgm:pt>
    <dgm:pt modelId="{E60DBCB7-DFD5-4215-A7FA-B271D60E56FC}" type="pres">
      <dgm:prSet presAssocID="{37C540DC-BBFD-431D-8C40-60275121F575}" presName="rect1" presStyleLbl="trAlignAcc1" presStyleIdx="0" presStyleCnt="1" custScaleX="401699" custScaleY="108074" custLinFactNeighborX="21713" custLinFactNeighborY="-13109">
        <dgm:presLayoutVars>
          <dgm:bulletEnabled val="1"/>
        </dgm:presLayoutVars>
      </dgm:prSet>
      <dgm:spPr/>
    </dgm:pt>
    <dgm:pt modelId="{24686EAD-F561-4349-B32E-A96BEE41ACEE}" type="pres">
      <dgm:prSet presAssocID="{37C540DC-BBFD-431D-8C40-60275121F575}" presName="rect2" presStyleLbl="fgImgPlace1" presStyleIdx="0" presStyleCnt="1" custScaleX="263152" custScaleY="129530" custLinFactX="-300000" custLinFactNeighborX="-394713" custLinFactNeighborY="5379"/>
      <dgm:spPr>
        <a:blipFill rotWithShape="1">
          <a:blip xmlns:r="http://schemas.openxmlformats.org/officeDocument/2006/relationships" r:embed="rId1"/>
          <a:stretch>
            <a:fillRect/>
          </a:stretch>
        </a:blipFill>
      </dgm:spPr>
    </dgm:pt>
  </dgm:ptLst>
  <dgm:cxnLst>
    <dgm:cxn modelId="{FFE66904-B78A-4EA1-9F00-D66978F14AFC}" srcId="{38BE53FF-B363-4FF9-99A9-FE0D093EF114}" destId="{37C540DC-BBFD-431D-8C40-60275121F575}" srcOrd="0" destOrd="0" parTransId="{EF98D25D-8CE0-49C8-BD98-0E115F64DD1A}" sibTransId="{73C06973-9F87-465A-876A-EB5CBCFBDB60}"/>
    <dgm:cxn modelId="{25669E70-7F27-46AD-B584-6EBDFB1951E5}" type="presOf" srcId="{38BE53FF-B363-4FF9-99A9-FE0D093EF114}" destId="{4CFF1B76-2553-49A2-97DE-F4467C51FD9C}" srcOrd="0" destOrd="0" presId="urn:microsoft.com/office/officeart/2008/layout/PictureStrips"/>
    <dgm:cxn modelId="{C543C1A7-D78A-4BDC-B8CC-482B273D9451}" type="presOf" srcId="{37C540DC-BBFD-431D-8C40-60275121F575}" destId="{E60DBCB7-DFD5-4215-A7FA-B271D60E56FC}" srcOrd="0" destOrd="0" presId="urn:microsoft.com/office/officeart/2008/layout/PictureStrips"/>
    <dgm:cxn modelId="{23AF441D-0FFE-4DF4-B61E-4C1B47FDE3B6}" type="presParOf" srcId="{4CFF1B76-2553-49A2-97DE-F4467C51FD9C}" destId="{E0DB9A6A-4918-4A06-BEDC-26E1EA8B9E20}" srcOrd="0" destOrd="0" presId="urn:microsoft.com/office/officeart/2008/layout/PictureStrips"/>
    <dgm:cxn modelId="{A183EC09-33A9-4BA0-9410-0CFB02BB124B}" type="presParOf" srcId="{E0DB9A6A-4918-4A06-BEDC-26E1EA8B9E20}" destId="{E60DBCB7-DFD5-4215-A7FA-B271D60E56FC}" srcOrd="0" destOrd="0" presId="urn:microsoft.com/office/officeart/2008/layout/PictureStrips"/>
    <dgm:cxn modelId="{F2EE767C-AB56-4FE7-8F4F-5EBCFCFC8A5A}" type="presParOf" srcId="{E0DB9A6A-4918-4A06-BEDC-26E1EA8B9E20}" destId="{24686EAD-F561-4349-B32E-A96BEE41ACEE}" srcOrd="1" destOrd="0" presId="urn:microsoft.com/office/officeart/2008/layout/PictureStrips"/>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CC4FE37-5FF2-4331-967A-6F3BE023E27B}" type="doc">
      <dgm:prSet loTypeId="urn:microsoft.com/office/officeart/2009/3/layout/HorizontalOrganizationChart" loCatId="hierarchy" qsTypeId="urn:microsoft.com/office/officeart/2005/8/quickstyle/simple1" qsCatId="simple" csTypeId="urn:microsoft.com/office/officeart/2005/8/colors/accent1_2" csCatId="accent1" phldr="1"/>
      <dgm:spPr/>
      <dgm:t>
        <a:bodyPr/>
        <a:lstStyle/>
        <a:p>
          <a:endParaRPr lang="en-US"/>
        </a:p>
      </dgm:t>
    </dgm:pt>
    <dgm:pt modelId="{A6F28A3E-5493-4E03-BF31-17A42EE464A4}">
      <dgm:prSet phldrT="[Text]" custT="1"/>
      <dgm:spPr>
        <a:solidFill>
          <a:schemeClr val="accent4">
            <a:lumMod val="50000"/>
          </a:schemeClr>
        </a:solidFill>
        <a:ln w="38100">
          <a:solidFill>
            <a:srgbClr val="FF0000"/>
          </a:solidFill>
        </a:ln>
      </dgm:spPr>
      <dgm:t>
        <a:bodyPr/>
        <a:lstStyle/>
        <a:p>
          <a:pPr algn="l"/>
          <a:r>
            <a:rPr lang="pt-BR" sz="2400" dirty="0">
              <a:latin typeface="Times New Roman" panose="02020603050405020304" pitchFamily="18" charset="0"/>
              <a:cs typeface="Times New Roman" panose="02020603050405020304" pitchFamily="18" charset="0"/>
            </a:rPr>
            <a:t>- Thế giới của những người trên mây, dưới sóng: “Bình minh vàng, vầng trăng bạc”</a:t>
          </a:r>
          <a:r>
            <a:rPr lang="pt-BR" sz="2400" b="1" dirty="0">
              <a:latin typeface="Times New Roman" panose="02020603050405020304" pitchFamily="18" charset="0"/>
              <a:cs typeface="Times New Roman" panose="02020603050405020304" pitchFamily="18" charset="0"/>
            </a:rPr>
            <a:t> </a:t>
          </a:r>
          <a:r>
            <a:rPr lang="pt-BR" sz="2400" dirty="0">
              <a:latin typeface="Times New Roman" panose="02020603050405020304" pitchFamily="18" charset="0"/>
              <a:cs typeface="Times New Roman" panose="02020603050405020304" pitchFamily="18" charset="0"/>
            </a:rPr>
            <a:t>lời kể, tả của những người trên mây, dưới sóng đã mở ra trước mắt em bé một thế giới:</a:t>
          </a:r>
          <a:endParaRPr lang="en-US" sz="2400" dirty="0">
            <a:latin typeface="Times New Roman" panose="02020603050405020304" pitchFamily="18" charset="0"/>
            <a:cs typeface="Times New Roman" panose="02020603050405020304" pitchFamily="18" charset="0"/>
          </a:endParaRPr>
        </a:p>
      </dgm:t>
    </dgm:pt>
    <dgm:pt modelId="{950662B9-A601-4EEF-A9AE-7E38570CB032}" type="parTrans" cxnId="{A3834CDB-AA45-4E33-AFBF-F3301507FE9D}">
      <dgm:prSet/>
      <dgm:spPr/>
      <dgm:t>
        <a:bodyPr/>
        <a:lstStyle/>
        <a:p>
          <a:endParaRPr lang="en-US"/>
        </a:p>
      </dgm:t>
    </dgm:pt>
    <dgm:pt modelId="{C9A22B7B-495F-40BF-8774-ACD5D49ECF9B}" type="sibTrans" cxnId="{A3834CDB-AA45-4E33-AFBF-F3301507FE9D}">
      <dgm:prSet/>
      <dgm:spPr/>
      <dgm:t>
        <a:bodyPr/>
        <a:lstStyle/>
        <a:p>
          <a:endParaRPr lang="en-US"/>
        </a:p>
      </dgm:t>
    </dgm:pt>
    <dgm:pt modelId="{585CECAE-1B24-4AC4-8C46-91FE1D7EBBE6}">
      <dgm:prSet phldrT="[Text]" custT="1"/>
      <dgm:spPr>
        <a:solidFill>
          <a:schemeClr val="accent6">
            <a:lumMod val="50000"/>
          </a:schemeClr>
        </a:solidFill>
      </dgm:spPr>
      <dgm:t>
        <a:bodyPr/>
        <a:lstStyle/>
        <a:p>
          <a:pPr algn="l"/>
          <a:r>
            <a:rPr lang="pt-BR" sz="2400" dirty="0">
              <a:latin typeface="Times New Roman" panose="02020603050405020304" pitchFamily="18" charset="0"/>
              <a:cs typeface="Times New Roman" panose="02020603050405020304" pitchFamily="18" charset="0"/>
            </a:rPr>
            <a:t>+ Xa xôi, rộng lớn, chứa đựng biết bao điều bí ẩn.</a:t>
          </a:r>
          <a:endParaRPr lang="en-US" sz="2400" dirty="0">
            <a:latin typeface="Times New Roman" panose="02020603050405020304" pitchFamily="18" charset="0"/>
            <a:cs typeface="Times New Roman" panose="02020603050405020304" pitchFamily="18" charset="0"/>
          </a:endParaRPr>
        </a:p>
      </dgm:t>
    </dgm:pt>
    <dgm:pt modelId="{F8922DB7-268D-448B-BDE0-5C7191D6244F}" type="parTrans" cxnId="{142194B6-003C-4A34-A280-B6F3F07AD80A}">
      <dgm:prSet/>
      <dgm:spPr/>
      <dgm:t>
        <a:bodyPr/>
        <a:lstStyle/>
        <a:p>
          <a:endParaRPr lang="en-US"/>
        </a:p>
      </dgm:t>
    </dgm:pt>
    <dgm:pt modelId="{C01202F6-92DC-497B-B992-F43CD59BDCB6}" type="sibTrans" cxnId="{142194B6-003C-4A34-A280-B6F3F07AD80A}">
      <dgm:prSet/>
      <dgm:spPr/>
      <dgm:t>
        <a:bodyPr/>
        <a:lstStyle/>
        <a:p>
          <a:endParaRPr lang="en-US"/>
        </a:p>
      </dgm:t>
    </dgm:pt>
    <dgm:pt modelId="{20158120-2DB7-4425-BDC9-447B15921B69}">
      <dgm:prSet custT="1"/>
      <dgm:spPr>
        <a:solidFill>
          <a:schemeClr val="accent6">
            <a:lumMod val="50000"/>
          </a:schemeClr>
        </a:solidFill>
      </dgm:spPr>
      <dgm:t>
        <a:bodyPr/>
        <a:lstStyle/>
        <a:p>
          <a:pPr algn="l"/>
          <a:r>
            <a:rPr lang="pt-BR" sz="2400" dirty="0">
              <a:latin typeface="Times New Roman" panose="02020603050405020304" pitchFamily="18" charset="0"/>
              <a:cs typeface="Times New Roman" panose="02020603050405020304" pitchFamily="18" charset="0"/>
            </a:rPr>
            <a:t>+ Rực rỡ lung linh, huyền áo (ánh sáng mặt trời vàng vào buổi bình minh, ánh sáng vầng trăng bạc khi đêm về).</a:t>
          </a:r>
          <a:endParaRPr lang="en-US" sz="2400" dirty="0">
            <a:latin typeface="Times New Roman" panose="02020603050405020304" pitchFamily="18" charset="0"/>
            <a:cs typeface="Times New Roman" panose="02020603050405020304" pitchFamily="18" charset="0"/>
          </a:endParaRPr>
        </a:p>
      </dgm:t>
    </dgm:pt>
    <dgm:pt modelId="{BE76025F-18AB-4B34-B39C-96F521641E15}" type="parTrans" cxnId="{CECE8940-CF79-43FF-9257-B0699B347719}">
      <dgm:prSet/>
      <dgm:spPr/>
      <dgm:t>
        <a:bodyPr/>
        <a:lstStyle/>
        <a:p>
          <a:endParaRPr lang="en-US"/>
        </a:p>
      </dgm:t>
    </dgm:pt>
    <dgm:pt modelId="{15C8C33B-B7AF-4E09-8D2C-33CD10DC98B9}" type="sibTrans" cxnId="{CECE8940-CF79-43FF-9257-B0699B347719}">
      <dgm:prSet/>
      <dgm:spPr/>
      <dgm:t>
        <a:bodyPr/>
        <a:lstStyle/>
        <a:p>
          <a:endParaRPr lang="en-US"/>
        </a:p>
      </dgm:t>
    </dgm:pt>
    <dgm:pt modelId="{E4C53E70-FF6B-4296-92D1-9FDFF3E0B62B}">
      <dgm:prSet custT="1"/>
      <dgm:spPr>
        <a:solidFill>
          <a:schemeClr val="accent6">
            <a:lumMod val="50000"/>
          </a:schemeClr>
        </a:solidFill>
        <a:ln>
          <a:solidFill>
            <a:schemeClr val="accent6">
              <a:lumMod val="50000"/>
            </a:schemeClr>
          </a:solidFill>
        </a:ln>
      </dgm:spPr>
      <dgm:t>
        <a:bodyPr/>
        <a:lstStyle/>
        <a:p>
          <a:pPr algn="l"/>
          <a:r>
            <a:rPr lang="pt-BR" sz="2400" dirty="0">
              <a:latin typeface="Times New Roman" panose="02020603050405020304" pitchFamily="18" charset="0"/>
              <a:cs typeface="Times New Roman" panose="02020603050405020304" pitchFamily="18" charset="0"/>
            </a:rPr>
            <a:t>+ Vui vẻ và hạnh phúc (chỉ có ca hát và rong chơi khắp chốn từ khi thức dậy cho đến chiều tà)</a:t>
          </a:r>
          <a:endParaRPr lang="en-US" sz="2400" dirty="0">
            <a:latin typeface="Times New Roman" panose="02020603050405020304" pitchFamily="18" charset="0"/>
            <a:cs typeface="Times New Roman" panose="02020603050405020304" pitchFamily="18" charset="0"/>
          </a:endParaRPr>
        </a:p>
      </dgm:t>
    </dgm:pt>
    <dgm:pt modelId="{90746D03-B7A0-4519-850F-C644061DCDDC}" type="parTrans" cxnId="{424C0BD8-C894-4DC2-8A16-053C27A44AA6}">
      <dgm:prSet/>
      <dgm:spPr/>
      <dgm:t>
        <a:bodyPr/>
        <a:lstStyle/>
        <a:p>
          <a:endParaRPr lang="en-US"/>
        </a:p>
      </dgm:t>
    </dgm:pt>
    <dgm:pt modelId="{FF216E6F-A4AA-492C-8AD9-2597623723E1}" type="sibTrans" cxnId="{424C0BD8-C894-4DC2-8A16-053C27A44AA6}">
      <dgm:prSet/>
      <dgm:spPr/>
      <dgm:t>
        <a:bodyPr/>
        <a:lstStyle/>
        <a:p>
          <a:endParaRPr lang="en-US"/>
        </a:p>
      </dgm:t>
    </dgm:pt>
    <dgm:pt modelId="{A0340D24-C0E6-45E7-94FB-32D8CEC7EC1F}" type="pres">
      <dgm:prSet presAssocID="{7CC4FE37-5FF2-4331-967A-6F3BE023E27B}" presName="hierChild1" presStyleCnt="0">
        <dgm:presLayoutVars>
          <dgm:orgChart val="1"/>
          <dgm:chPref val="1"/>
          <dgm:dir/>
          <dgm:animOne val="branch"/>
          <dgm:animLvl val="lvl"/>
          <dgm:resizeHandles/>
        </dgm:presLayoutVars>
      </dgm:prSet>
      <dgm:spPr/>
    </dgm:pt>
    <dgm:pt modelId="{ACFAF9C2-7AF7-4C42-AC3D-7890984037E8}" type="pres">
      <dgm:prSet presAssocID="{A6F28A3E-5493-4E03-BF31-17A42EE464A4}" presName="hierRoot1" presStyleCnt="0">
        <dgm:presLayoutVars>
          <dgm:hierBranch val="init"/>
        </dgm:presLayoutVars>
      </dgm:prSet>
      <dgm:spPr/>
    </dgm:pt>
    <dgm:pt modelId="{1E63D3D2-59F5-461E-A8B0-15A47DEC5B4C}" type="pres">
      <dgm:prSet presAssocID="{A6F28A3E-5493-4E03-BF31-17A42EE464A4}" presName="rootComposite1" presStyleCnt="0"/>
      <dgm:spPr/>
    </dgm:pt>
    <dgm:pt modelId="{37C55E5A-E2BA-4DCC-A64A-763B91127D57}" type="pres">
      <dgm:prSet presAssocID="{A6F28A3E-5493-4E03-BF31-17A42EE464A4}" presName="rootText1" presStyleLbl="node0" presStyleIdx="0" presStyleCnt="1" custScaleX="124475" custScaleY="210548">
        <dgm:presLayoutVars>
          <dgm:chPref val="3"/>
        </dgm:presLayoutVars>
      </dgm:prSet>
      <dgm:spPr/>
    </dgm:pt>
    <dgm:pt modelId="{98C9DBDF-BD66-490B-BDA8-1FC934F92552}" type="pres">
      <dgm:prSet presAssocID="{A6F28A3E-5493-4E03-BF31-17A42EE464A4}" presName="rootConnector1" presStyleLbl="node1" presStyleIdx="0" presStyleCnt="0"/>
      <dgm:spPr/>
    </dgm:pt>
    <dgm:pt modelId="{A90D82DF-4C05-4864-AA3C-111B12E254A3}" type="pres">
      <dgm:prSet presAssocID="{A6F28A3E-5493-4E03-BF31-17A42EE464A4}" presName="hierChild2" presStyleCnt="0"/>
      <dgm:spPr/>
    </dgm:pt>
    <dgm:pt modelId="{1824F562-D65C-474D-B7C9-A7EA45432F41}" type="pres">
      <dgm:prSet presAssocID="{F8922DB7-268D-448B-BDE0-5C7191D6244F}" presName="Name64" presStyleLbl="parChTrans1D2" presStyleIdx="0" presStyleCnt="3"/>
      <dgm:spPr/>
    </dgm:pt>
    <dgm:pt modelId="{3BBF7A2C-1CF6-4C7F-8065-C6D5E1A7D7E6}" type="pres">
      <dgm:prSet presAssocID="{585CECAE-1B24-4AC4-8C46-91FE1D7EBBE6}" presName="hierRoot2" presStyleCnt="0">
        <dgm:presLayoutVars>
          <dgm:hierBranch val="init"/>
        </dgm:presLayoutVars>
      </dgm:prSet>
      <dgm:spPr/>
    </dgm:pt>
    <dgm:pt modelId="{3CAD8D82-74BE-48B9-B022-D85E72EBDFEA}" type="pres">
      <dgm:prSet presAssocID="{585CECAE-1B24-4AC4-8C46-91FE1D7EBBE6}" presName="rootComposite" presStyleCnt="0"/>
      <dgm:spPr/>
    </dgm:pt>
    <dgm:pt modelId="{41AAB8E4-1681-4882-9B09-72ECC3CE15F0}" type="pres">
      <dgm:prSet presAssocID="{585CECAE-1B24-4AC4-8C46-91FE1D7EBBE6}" presName="rootText" presStyleLbl="node2" presStyleIdx="0" presStyleCnt="3" custScaleX="146701" custLinFactNeighborY="35438">
        <dgm:presLayoutVars>
          <dgm:chPref val="3"/>
        </dgm:presLayoutVars>
      </dgm:prSet>
      <dgm:spPr/>
    </dgm:pt>
    <dgm:pt modelId="{3EC91B4D-3056-4EAB-8F07-24B912E2529F}" type="pres">
      <dgm:prSet presAssocID="{585CECAE-1B24-4AC4-8C46-91FE1D7EBBE6}" presName="rootConnector" presStyleLbl="node2" presStyleIdx="0" presStyleCnt="3"/>
      <dgm:spPr/>
    </dgm:pt>
    <dgm:pt modelId="{3C33D35E-0111-4F71-9455-36BB5E600408}" type="pres">
      <dgm:prSet presAssocID="{585CECAE-1B24-4AC4-8C46-91FE1D7EBBE6}" presName="hierChild4" presStyleCnt="0"/>
      <dgm:spPr/>
    </dgm:pt>
    <dgm:pt modelId="{58CC00D1-C1BC-4757-B3B6-DD929B270DA1}" type="pres">
      <dgm:prSet presAssocID="{585CECAE-1B24-4AC4-8C46-91FE1D7EBBE6}" presName="hierChild5" presStyleCnt="0"/>
      <dgm:spPr/>
    </dgm:pt>
    <dgm:pt modelId="{2F90BC51-AB4C-49E3-BE0E-7E5B30F7C950}" type="pres">
      <dgm:prSet presAssocID="{BE76025F-18AB-4B34-B39C-96F521641E15}" presName="Name64" presStyleLbl="parChTrans1D2" presStyleIdx="1" presStyleCnt="3"/>
      <dgm:spPr/>
    </dgm:pt>
    <dgm:pt modelId="{11B7D370-613E-4FA0-8971-4B2D87675921}" type="pres">
      <dgm:prSet presAssocID="{20158120-2DB7-4425-BDC9-447B15921B69}" presName="hierRoot2" presStyleCnt="0">
        <dgm:presLayoutVars>
          <dgm:hierBranch val="init"/>
        </dgm:presLayoutVars>
      </dgm:prSet>
      <dgm:spPr/>
    </dgm:pt>
    <dgm:pt modelId="{84DDED60-BBC6-43B0-84CC-404378513CC5}" type="pres">
      <dgm:prSet presAssocID="{20158120-2DB7-4425-BDC9-447B15921B69}" presName="rootComposite" presStyleCnt="0"/>
      <dgm:spPr/>
    </dgm:pt>
    <dgm:pt modelId="{478E9093-E7C2-4F5F-8BD2-4234D0B88F6E}" type="pres">
      <dgm:prSet presAssocID="{20158120-2DB7-4425-BDC9-447B15921B69}" presName="rootText" presStyleLbl="node2" presStyleIdx="1" presStyleCnt="3" custScaleX="145210" custScaleY="136616">
        <dgm:presLayoutVars>
          <dgm:chPref val="3"/>
        </dgm:presLayoutVars>
      </dgm:prSet>
      <dgm:spPr/>
    </dgm:pt>
    <dgm:pt modelId="{EFC4555B-6FAA-424D-B51F-1CA010EA4EAA}" type="pres">
      <dgm:prSet presAssocID="{20158120-2DB7-4425-BDC9-447B15921B69}" presName="rootConnector" presStyleLbl="node2" presStyleIdx="1" presStyleCnt="3"/>
      <dgm:spPr/>
    </dgm:pt>
    <dgm:pt modelId="{257601EA-12D7-41B2-96C1-FDDFDC38DCA7}" type="pres">
      <dgm:prSet presAssocID="{20158120-2DB7-4425-BDC9-447B15921B69}" presName="hierChild4" presStyleCnt="0"/>
      <dgm:spPr/>
    </dgm:pt>
    <dgm:pt modelId="{3C1D6AE2-EBED-4FCA-80E5-E4C5976CD823}" type="pres">
      <dgm:prSet presAssocID="{20158120-2DB7-4425-BDC9-447B15921B69}" presName="hierChild5" presStyleCnt="0"/>
      <dgm:spPr/>
    </dgm:pt>
    <dgm:pt modelId="{009C5D4C-AB87-4773-8662-0FCB5D79D79A}" type="pres">
      <dgm:prSet presAssocID="{90746D03-B7A0-4519-850F-C644061DCDDC}" presName="Name64" presStyleLbl="parChTrans1D2" presStyleIdx="2" presStyleCnt="3"/>
      <dgm:spPr/>
    </dgm:pt>
    <dgm:pt modelId="{4C47AB82-A096-4C2D-A904-0A650653B4FD}" type="pres">
      <dgm:prSet presAssocID="{E4C53E70-FF6B-4296-92D1-9FDFF3E0B62B}" presName="hierRoot2" presStyleCnt="0">
        <dgm:presLayoutVars>
          <dgm:hierBranch val="init"/>
        </dgm:presLayoutVars>
      </dgm:prSet>
      <dgm:spPr/>
    </dgm:pt>
    <dgm:pt modelId="{D5FB4375-6C10-4C19-B9FB-F92E9D745F42}" type="pres">
      <dgm:prSet presAssocID="{E4C53E70-FF6B-4296-92D1-9FDFF3E0B62B}" presName="rootComposite" presStyleCnt="0"/>
      <dgm:spPr/>
    </dgm:pt>
    <dgm:pt modelId="{196C9548-53C1-4A1B-81B8-09CD46CF27F5}" type="pres">
      <dgm:prSet presAssocID="{E4C53E70-FF6B-4296-92D1-9FDFF3E0B62B}" presName="rootText" presStyleLbl="node2" presStyleIdx="2" presStyleCnt="3" custScaleX="145687" custLinFactNeighborY="-32994">
        <dgm:presLayoutVars>
          <dgm:chPref val="3"/>
        </dgm:presLayoutVars>
      </dgm:prSet>
      <dgm:spPr/>
    </dgm:pt>
    <dgm:pt modelId="{564C2BCF-2B7C-4FFD-918E-2CE63441DC52}" type="pres">
      <dgm:prSet presAssocID="{E4C53E70-FF6B-4296-92D1-9FDFF3E0B62B}" presName="rootConnector" presStyleLbl="node2" presStyleIdx="2" presStyleCnt="3"/>
      <dgm:spPr/>
    </dgm:pt>
    <dgm:pt modelId="{2EDAA808-76FF-4A37-9BFC-B44EF1C0A01A}" type="pres">
      <dgm:prSet presAssocID="{E4C53E70-FF6B-4296-92D1-9FDFF3E0B62B}" presName="hierChild4" presStyleCnt="0"/>
      <dgm:spPr/>
    </dgm:pt>
    <dgm:pt modelId="{9BA3894D-0540-4622-A88D-18D0FFBB180A}" type="pres">
      <dgm:prSet presAssocID="{E4C53E70-FF6B-4296-92D1-9FDFF3E0B62B}" presName="hierChild5" presStyleCnt="0"/>
      <dgm:spPr/>
    </dgm:pt>
    <dgm:pt modelId="{A1D1335C-2D50-41EC-B73B-6B8F4E82E9DB}" type="pres">
      <dgm:prSet presAssocID="{A6F28A3E-5493-4E03-BF31-17A42EE464A4}" presName="hierChild3" presStyleCnt="0"/>
      <dgm:spPr/>
    </dgm:pt>
  </dgm:ptLst>
  <dgm:cxnLst>
    <dgm:cxn modelId="{800D0B16-F10C-49B4-8D8D-4F8CD2F42500}" type="presOf" srcId="{E4C53E70-FF6B-4296-92D1-9FDFF3E0B62B}" destId="{564C2BCF-2B7C-4FFD-918E-2CE63441DC52}" srcOrd="1" destOrd="0" presId="urn:microsoft.com/office/officeart/2009/3/layout/HorizontalOrganizationChart"/>
    <dgm:cxn modelId="{CECE8940-CF79-43FF-9257-B0699B347719}" srcId="{A6F28A3E-5493-4E03-BF31-17A42EE464A4}" destId="{20158120-2DB7-4425-BDC9-447B15921B69}" srcOrd="1" destOrd="0" parTransId="{BE76025F-18AB-4B34-B39C-96F521641E15}" sibTransId="{15C8C33B-B7AF-4E09-8D2C-33CD10DC98B9}"/>
    <dgm:cxn modelId="{B9CCC762-F745-42D2-ABFB-70BE4C9285D2}" type="presOf" srcId="{20158120-2DB7-4425-BDC9-447B15921B69}" destId="{EFC4555B-6FAA-424D-B51F-1CA010EA4EAA}" srcOrd="1" destOrd="0" presId="urn:microsoft.com/office/officeart/2009/3/layout/HorizontalOrganizationChart"/>
    <dgm:cxn modelId="{BBCA167A-BAAD-4E09-A0F3-6ADD55F6D9D1}" type="presOf" srcId="{585CECAE-1B24-4AC4-8C46-91FE1D7EBBE6}" destId="{41AAB8E4-1681-4882-9B09-72ECC3CE15F0}" srcOrd="0" destOrd="0" presId="urn:microsoft.com/office/officeart/2009/3/layout/HorizontalOrganizationChart"/>
    <dgm:cxn modelId="{7144F87A-6299-4A2E-9349-1A40C301546D}" type="presOf" srcId="{20158120-2DB7-4425-BDC9-447B15921B69}" destId="{478E9093-E7C2-4F5F-8BD2-4234D0B88F6E}" srcOrd="0" destOrd="0" presId="urn:microsoft.com/office/officeart/2009/3/layout/HorizontalOrganizationChart"/>
    <dgm:cxn modelId="{EC609881-27C6-4002-ABD5-5A7F186E1278}" type="presOf" srcId="{A6F28A3E-5493-4E03-BF31-17A42EE464A4}" destId="{98C9DBDF-BD66-490B-BDA8-1FC934F92552}" srcOrd="1" destOrd="0" presId="urn:microsoft.com/office/officeart/2009/3/layout/HorizontalOrganizationChart"/>
    <dgm:cxn modelId="{5DE55386-EBA8-4063-A717-EFBF9E86F893}" type="presOf" srcId="{A6F28A3E-5493-4E03-BF31-17A42EE464A4}" destId="{37C55E5A-E2BA-4DCC-A64A-763B91127D57}" srcOrd="0" destOrd="0" presId="urn:microsoft.com/office/officeart/2009/3/layout/HorizontalOrganizationChart"/>
    <dgm:cxn modelId="{F77CC8B4-820C-4575-AEE2-66214733F676}" type="presOf" srcId="{F8922DB7-268D-448B-BDE0-5C7191D6244F}" destId="{1824F562-D65C-474D-B7C9-A7EA45432F41}" srcOrd="0" destOrd="0" presId="urn:microsoft.com/office/officeart/2009/3/layout/HorizontalOrganizationChart"/>
    <dgm:cxn modelId="{9304B7B5-4F56-4768-8E70-59DC831A6B02}" type="presOf" srcId="{BE76025F-18AB-4B34-B39C-96F521641E15}" destId="{2F90BC51-AB4C-49E3-BE0E-7E5B30F7C950}" srcOrd="0" destOrd="0" presId="urn:microsoft.com/office/officeart/2009/3/layout/HorizontalOrganizationChart"/>
    <dgm:cxn modelId="{142194B6-003C-4A34-A280-B6F3F07AD80A}" srcId="{A6F28A3E-5493-4E03-BF31-17A42EE464A4}" destId="{585CECAE-1B24-4AC4-8C46-91FE1D7EBBE6}" srcOrd="0" destOrd="0" parTransId="{F8922DB7-268D-448B-BDE0-5C7191D6244F}" sibTransId="{C01202F6-92DC-497B-B992-F43CD59BDCB6}"/>
    <dgm:cxn modelId="{444764BB-8B5E-4846-B7BF-BF9312EC3AF6}" type="presOf" srcId="{90746D03-B7A0-4519-850F-C644061DCDDC}" destId="{009C5D4C-AB87-4773-8662-0FCB5D79D79A}" srcOrd="0" destOrd="0" presId="urn:microsoft.com/office/officeart/2009/3/layout/HorizontalOrganizationChart"/>
    <dgm:cxn modelId="{9B031ACD-BE1A-4E70-9C54-54FBAA923184}" type="presOf" srcId="{E4C53E70-FF6B-4296-92D1-9FDFF3E0B62B}" destId="{196C9548-53C1-4A1B-81B8-09CD46CF27F5}" srcOrd="0" destOrd="0" presId="urn:microsoft.com/office/officeart/2009/3/layout/HorizontalOrganizationChart"/>
    <dgm:cxn modelId="{9FFEC7D2-14AF-4740-98D9-A74F4B1A5262}" type="presOf" srcId="{585CECAE-1B24-4AC4-8C46-91FE1D7EBBE6}" destId="{3EC91B4D-3056-4EAB-8F07-24B912E2529F}" srcOrd="1" destOrd="0" presId="urn:microsoft.com/office/officeart/2009/3/layout/HorizontalOrganizationChart"/>
    <dgm:cxn modelId="{424C0BD8-C894-4DC2-8A16-053C27A44AA6}" srcId="{A6F28A3E-5493-4E03-BF31-17A42EE464A4}" destId="{E4C53E70-FF6B-4296-92D1-9FDFF3E0B62B}" srcOrd="2" destOrd="0" parTransId="{90746D03-B7A0-4519-850F-C644061DCDDC}" sibTransId="{FF216E6F-A4AA-492C-8AD9-2597623723E1}"/>
    <dgm:cxn modelId="{7C8D34D9-12BB-40FB-95F9-C41AF52529D1}" type="presOf" srcId="{7CC4FE37-5FF2-4331-967A-6F3BE023E27B}" destId="{A0340D24-C0E6-45E7-94FB-32D8CEC7EC1F}" srcOrd="0" destOrd="0" presId="urn:microsoft.com/office/officeart/2009/3/layout/HorizontalOrganizationChart"/>
    <dgm:cxn modelId="{A3834CDB-AA45-4E33-AFBF-F3301507FE9D}" srcId="{7CC4FE37-5FF2-4331-967A-6F3BE023E27B}" destId="{A6F28A3E-5493-4E03-BF31-17A42EE464A4}" srcOrd="0" destOrd="0" parTransId="{950662B9-A601-4EEF-A9AE-7E38570CB032}" sibTransId="{C9A22B7B-495F-40BF-8774-ACD5D49ECF9B}"/>
    <dgm:cxn modelId="{A45DBC13-EC8D-4B91-BD62-2CD5D6B75BBC}" type="presParOf" srcId="{A0340D24-C0E6-45E7-94FB-32D8CEC7EC1F}" destId="{ACFAF9C2-7AF7-4C42-AC3D-7890984037E8}" srcOrd="0" destOrd="0" presId="urn:microsoft.com/office/officeart/2009/3/layout/HorizontalOrganizationChart"/>
    <dgm:cxn modelId="{786C87AC-1F3E-416E-8648-13032BBD14E1}" type="presParOf" srcId="{ACFAF9C2-7AF7-4C42-AC3D-7890984037E8}" destId="{1E63D3D2-59F5-461E-A8B0-15A47DEC5B4C}" srcOrd="0" destOrd="0" presId="urn:microsoft.com/office/officeart/2009/3/layout/HorizontalOrganizationChart"/>
    <dgm:cxn modelId="{450F6BD9-AA80-4655-9B52-6C57E2975F95}" type="presParOf" srcId="{1E63D3D2-59F5-461E-A8B0-15A47DEC5B4C}" destId="{37C55E5A-E2BA-4DCC-A64A-763B91127D57}" srcOrd="0" destOrd="0" presId="urn:microsoft.com/office/officeart/2009/3/layout/HorizontalOrganizationChart"/>
    <dgm:cxn modelId="{EA5FDBB2-C24D-49EC-B293-FDA0D54EB946}" type="presParOf" srcId="{1E63D3D2-59F5-461E-A8B0-15A47DEC5B4C}" destId="{98C9DBDF-BD66-490B-BDA8-1FC934F92552}" srcOrd="1" destOrd="0" presId="urn:microsoft.com/office/officeart/2009/3/layout/HorizontalOrganizationChart"/>
    <dgm:cxn modelId="{B2D47B03-8486-4F07-A523-B21695A35625}" type="presParOf" srcId="{ACFAF9C2-7AF7-4C42-AC3D-7890984037E8}" destId="{A90D82DF-4C05-4864-AA3C-111B12E254A3}" srcOrd="1" destOrd="0" presId="urn:microsoft.com/office/officeart/2009/3/layout/HorizontalOrganizationChart"/>
    <dgm:cxn modelId="{94DD332C-EC56-441B-9EF9-E831349B4A3F}" type="presParOf" srcId="{A90D82DF-4C05-4864-AA3C-111B12E254A3}" destId="{1824F562-D65C-474D-B7C9-A7EA45432F41}" srcOrd="0" destOrd="0" presId="urn:microsoft.com/office/officeart/2009/3/layout/HorizontalOrganizationChart"/>
    <dgm:cxn modelId="{A5619F1D-38AC-42AC-9AB0-EE3ED9D8FB0B}" type="presParOf" srcId="{A90D82DF-4C05-4864-AA3C-111B12E254A3}" destId="{3BBF7A2C-1CF6-4C7F-8065-C6D5E1A7D7E6}" srcOrd="1" destOrd="0" presId="urn:microsoft.com/office/officeart/2009/3/layout/HorizontalOrganizationChart"/>
    <dgm:cxn modelId="{56B59B3D-017B-45F2-A743-FFC5186C25F1}" type="presParOf" srcId="{3BBF7A2C-1CF6-4C7F-8065-C6D5E1A7D7E6}" destId="{3CAD8D82-74BE-48B9-B022-D85E72EBDFEA}" srcOrd="0" destOrd="0" presId="urn:microsoft.com/office/officeart/2009/3/layout/HorizontalOrganizationChart"/>
    <dgm:cxn modelId="{C76E7EBD-5F44-4062-ABB0-2BAEF6CDAB24}" type="presParOf" srcId="{3CAD8D82-74BE-48B9-B022-D85E72EBDFEA}" destId="{41AAB8E4-1681-4882-9B09-72ECC3CE15F0}" srcOrd="0" destOrd="0" presId="urn:microsoft.com/office/officeart/2009/3/layout/HorizontalOrganizationChart"/>
    <dgm:cxn modelId="{EDB76972-5AC1-4EE5-BF66-3220AF11CA7E}" type="presParOf" srcId="{3CAD8D82-74BE-48B9-B022-D85E72EBDFEA}" destId="{3EC91B4D-3056-4EAB-8F07-24B912E2529F}" srcOrd="1" destOrd="0" presId="urn:microsoft.com/office/officeart/2009/3/layout/HorizontalOrganizationChart"/>
    <dgm:cxn modelId="{3FA71300-4341-4C8B-A82E-7441C6020C88}" type="presParOf" srcId="{3BBF7A2C-1CF6-4C7F-8065-C6D5E1A7D7E6}" destId="{3C33D35E-0111-4F71-9455-36BB5E600408}" srcOrd="1" destOrd="0" presId="urn:microsoft.com/office/officeart/2009/3/layout/HorizontalOrganizationChart"/>
    <dgm:cxn modelId="{9AE77085-EA63-48E2-9004-AA62C33BF63B}" type="presParOf" srcId="{3BBF7A2C-1CF6-4C7F-8065-C6D5E1A7D7E6}" destId="{58CC00D1-C1BC-4757-B3B6-DD929B270DA1}" srcOrd="2" destOrd="0" presId="urn:microsoft.com/office/officeart/2009/3/layout/HorizontalOrganizationChart"/>
    <dgm:cxn modelId="{9AC8C66B-6BCB-4DD9-BFF2-B69CE7BD501A}" type="presParOf" srcId="{A90D82DF-4C05-4864-AA3C-111B12E254A3}" destId="{2F90BC51-AB4C-49E3-BE0E-7E5B30F7C950}" srcOrd="2" destOrd="0" presId="urn:microsoft.com/office/officeart/2009/3/layout/HorizontalOrganizationChart"/>
    <dgm:cxn modelId="{F3449423-FDA4-42E6-B7A9-9B8C5521F215}" type="presParOf" srcId="{A90D82DF-4C05-4864-AA3C-111B12E254A3}" destId="{11B7D370-613E-4FA0-8971-4B2D87675921}" srcOrd="3" destOrd="0" presId="urn:microsoft.com/office/officeart/2009/3/layout/HorizontalOrganizationChart"/>
    <dgm:cxn modelId="{10576D51-B892-4AF1-9A85-C3F97B54F2B9}" type="presParOf" srcId="{11B7D370-613E-4FA0-8971-4B2D87675921}" destId="{84DDED60-BBC6-43B0-84CC-404378513CC5}" srcOrd="0" destOrd="0" presId="urn:microsoft.com/office/officeart/2009/3/layout/HorizontalOrganizationChart"/>
    <dgm:cxn modelId="{FCB76890-BC59-4E43-B17B-ED7A0A5334F1}" type="presParOf" srcId="{84DDED60-BBC6-43B0-84CC-404378513CC5}" destId="{478E9093-E7C2-4F5F-8BD2-4234D0B88F6E}" srcOrd="0" destOrd="0" presId="urn:microsoft.com/office/officeart/2009/3/layout/HorizontalOrganizationChart"/>
    <dgm:cxn modelId="{94732439-4A04-4EEA-99C7-CC5417DA057D}" type="presParOf" srcId="{84DDED60-BBC6-43B0-84CC-404378513CC5}" destId="{EFC4555B-6FAA-424D-B51F-1CA010EA4EAA}" srcOrd="1" destOrd="0" presId="urn:microsoft.com/office/officeart/2009/3/layout/HorizontalOrganizationChart"/>
    <dgm:cxn modelId="{754B3D15-B6D1-4BDF-9CB8-9F0DC4027276}" type="presParOf" srcId="{11B7D370-613E-4FA0-8971-4B2D87675921}" destId="{257601EA-12D7-41B2-96C1-FDDFDC38DCA7}" srcOrd="1" destOrd="0" presId="urn:microsoft.com/office/officeart/2009/3/layout/HorizontalOrganizationChart"/>
    <dgm:cxn modelId="{490D30C8-9D62-4954-8F02-A44D66E8DE5E}" type="presParOf" srcId="{11B7D370-613E-4FA0-8971-4B2D87675921}" destId="{3C1D6AE2-EBED-4FCA-80E5-E4C5976CD823}" srcOrd="2" destOrd="0" presId="urn:microsoft.com/office/officeart/2009/3/layout/HorizontalOrganizationChart"/>
    <dgm:cxn modelId="{5830CB72-5ADF-4AD3-8C3A-C87E734EB12C}" type="presParOf" srcId="{A90D82DF-4C05-4864-AA3C-111B12E254A3}" destId="{009C5D4C-AB87-4773-8662-0FCB5D79D79A}" srcOrd="4" destOrd="0" presId="urn:microsoft.com/office/officeart/2009/3/layout/HorizontalOrganizationChart"/>
    <dgm:cxn modelId="{759C7159-E714-4A46-9D9F-E0FC541F4828}" type="presParOf" srcId="{A90D82DF-4C05-4864-AA3C-111B12E254A3}" destId="{4C47AB82-A096-4C2D-A904-0A650653B4FD}" srcOrd="5" destOrd="0" presId="urn:microsoft.com/office/officeart/2009/3/layout/HorizontalOrganizationChart"/>
    <dgm:cxn modelId="{AC29A22A-6856-4F15-9152-FA05571EA445}" type="presParOf" srcId="{4C47AB82-A096-4C2D-A904-0A650653B4FD}" destId="{D5FB4375-6C10-4C19-B9FB-F92E9D745F42}" srcOrd="0" destOrd="0" presId="urn:microsoft.com/office/officeart/2009/3/layout/HorizontalOrganizationChart"/>
    <dgm:cxn modelId="{24F96FE4-38AF-4D91-B23E-D9E0D03C42F6}" type="presParOf" srcId="{D5FB4375-6C10-4C19-B9FB-F92E9D745F42}" destId="{196C9548-53C1-4A1B-81B8-09CD46CF27F5}" srcOrd="0" destOrd="0" presId="urn:microsoft.com/office/officeart/2009/3/layout/HorizontalOrganizationChart"/>
    <dgm:cxn modelId="{C6E9EAD8-EFE5-4C16-8FAE-2DFAD327EADB}" type="presParOf" srcId="{D5FB4375-6C10-4C19-B9FB-F92E9D745F42}" destId="{564C2BCF-2B7C-4FFD-918E-2CE63441DC52}" srcOrd="1" destOrd="0" presId="urn:microsoft.com/office/officeart/2009/3/layout/HorizontalOrganizationChart"/>
    <dgm:cxn modelId="{9D7547AB-BBC2-4F43-994D-97F1630B88D4}" type="presParOf" srcId="{4C47AB82-A096-4C2D-A904-0A650653B4FD}" destId="{2EDAA808-76FF-4A37-9BFC-B44EF1C0A01A}" srcOrd="1" destOrd="0" presId="urn:microsoft.com/office/officeart/2009/3/layout/HorizontalOrganizationChart"/>
    <dgm:cxn modelId="{6287F4F6-058F-402E-8EB1-ED0CC8FED5E9}" type="presParOf" srcId="{4C47AB82-A096-4C2D-A904-0A650653B4FD}" destId="{9BA3894D-0540-4622-A88D-18D0FFBB180A}" srcOrd="2" destOrd="0" presId="urn:microsoft.com/office/officeart/2009/3/layout/HorizontalOrganizationChart"/>
    <dgm:cxn modelId="{FEC666A0-61E9-451A-8271-97CB93CDA578}" type="presParOf" srcId="{ACFAF9C2-7AF7-4C42-AC3D-7890984037E8}" destId="{A1D1335C-2D50-41EC-B73B-6B8F4E82E9DB}" srcOrd="2" destOrd="0" presId="urn:microsoft.com/office/officeart/2009/3/layout/HorizontalOrganizationChar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96A827D4-AC28-4841-BFBA-E0C2C811282D}"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en-US"/>
        </a:p>
      </dgm:t>
    </dgm:pt>
    <dgm:pt modelId="{81B3D867-2350-4D1F-9D00-4C1049C3F4F3}">
      <dgm:prSet phldrT="[Text]" custT="1"/>
      <dgm:spPr/>
      <dgm:t>
        <a:bodyPr/>
        <a:lstStyle/>
        <a:p>
          <a:r>
            <a:rPr lang="en-US" sz="3200" dirty="0">
              <a:latin typeface="Times New Roman" panose="02020603050405020304" pitchFamily="18" charset="0"/>
              <a:cs typeface="Times New Roman" panose="02020603050405020304" pitchFamily="18" charset="0"/>
            </a:rPr>
            <a:t>+</a:t>
          </a:r>
          <a:r>
            <a:rPr lang="en-US" sz="3200" b="1" dirty="0">
              <a:latin typeface="Times New Roman" panose="02020603050405020304" pitchFamily="18" charset="0"/>
              <a:cs typeface="Times New Roman" panose="02020603050405020304" pitchFamily="18" charset="0"/>
            </a:rPr>
            <a:t> </a:t>
          </a:r>
          <a:r>
            <a:rPr lang="en-US" sz="3200" b="1" dirty="0">
              <a:solidFill>
                <a:srgbClr val="FF0000"/>
              </a:solidFill>
              <a:latin typeface="Times New Roman" panose="02020603050405020304" pitchFamily="18" charset="0"/>
              <a:cs typeface="Times New Roman" panose="02020603050405020304" pitchFamily="18" charset="0"/>
            </a:rPr>
            <a:t>Con</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là</a:t>
          </a:r>
          <a:r>
            <a:rPr lang="en-US" sz="3200" b="1" dirty="0">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mây</a:t>
          </a:r>
          <a:endParaRPr lang="en-US" sz="3200" dirty="0">
            <a:solidFill>
              <a:schemeClr val="accent6">
                <a:lumMod val="50000"/>
              </a:schemeClr>
            </a:solidFill>
            <a:latin typeface="Times New Roman" panose="02020603050405020304" pitchFamily="18" charset="0"/>
            <a:cs typeface="Times New Roman" panose="02020603050405020304" pitchFamily="18" charset="0"/>
          </a:endParaRPr>
        </a:p>
      </dgm:t>
    </dgm:pt>
    <dgm:pt modelId="{778AE97F-9E6C-499A-B837-828B1179147B}" type="parTrans" cxnId="{E0EA25A1-B042-4A06-B674-B02A499A2FFF}">
      <dgm:prSet/>
      <dgm:spPr/>
      <dgm:t>
        <a:bodyPr/>
        <a:lstStyle/>
        <a:p>
          <a:endParaRPr lang="en-US"/>
        </a:p>
      </dgm:t>
    </dgm:pt>
    <dgm:pt modelId="{843829E1-4558-4559-AA6A-C9357761F011}" type="sibTrans" cxnId="{E0EA25A1-B042-4A06-B674-B02A499A2FFF}">
      <dgm:prSet/>
      <dgm:spPr/>
      <dgm:t>
        <a:bodyPr/>
        <a:lstStyle/>
        <a:p>
          <a:endParaRPr lang="en-US"/>
        </a:p>
      </dgm:t>
    </dgm:pt>
    <dgm:pt modelId="{F609C027-69AD-4935-A266-EE4EF5B7418C}">
      <dgm:prSet phldrT="[Text]" custT="1"/>
      <dgm:spPr/>
      <dgm:t>
        <a:bodyPr/>
        <a:lstStyle/>
        <a:p>
          <a:r>
            <a:rPr lang="en-US" sz="3200" dirty="0">
              <a:latin typeface="Times New Roman" panose="02020603050405020304" pitchFamily="18" charset="0"/>
              <a:cs typeface="Times New Roman" panose="02020603050405020304" pitchFamily="18" charset="0"/>
            </a:rPr>
            <a:t>+ </a:t>
          </a:r>
          <a:r>
            <a:rPr lang="en-US" sz="3200" b="1" dirty="0" err="1">
              <a:solidFill>
                <a:srgbClr val="FF0000"/>
              </a:solidFill>
              <a:latin typeface="Times New Roman" panose="02020603050405020304" pitchFamily="18" charset="0"/>
              <a:cs typeface="Times New Roman" panose="02020603050405020304" pitchFamily="18" charset="0"/>
            </a:rPr>
            <a:t>Mẹ</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b="1" dirty="0" err="1">
              <a:solidFill>
                <a:schemeClr val="accent6">
                  <a:lumMod val="50000"/>
                </a:schemeClr>
              </a:solidFill>
              <a:latin typeface="Times New Roman" panose="02020603050405020304" pitchFamily="18" charset="0"/>
              <a:cs typeface="Times New Roman" panose="02020603050405020304" pitchFamily="18" charset="0"/>
            </a:rPr>
            <a:t>trăng</a:t>
          </a:r>
          <a:r>
            <a:rPr lang="en-US" sz="3200" b="1" dirty="0">
              <a:solidFill>
                <a:schemeClr val="accent6">
                  <a:lumMod val="50000"/>
                </a:schemeClr>
              </a:solidFill>
              <a:latin typeface="Times New Roman" panose="02020603050405020304" pitchFamily="18" charset="0"/>
              <a:cs typeface="Times New Roman" panose="02020603050405020304" pitchFamily="18" charset="0"/>
            </a:rPr>
            <a:t> </a:t>
          </a:r>
          <a:endParaRPr lang="en-US" sz="3200" dirty="0">
            <a:solidFill>
              <a:schemeClr val="accent6">
                <a:lumMod val="50000"/>
              </a:schemeClr>
            </a:solidFill>
            <a:latin typeface="Times New Roman" panose="02020603050405020304" pitchFamily="18" charset="0"/>
            <a:cs typeface="Times New Roman" panose="02020603050405020304" pitchFamily="18" charset="0"/>
          </a:endParaRPr>
        </a:p>
      </dgm:t>
    </dgm:pt>
    <dgm:pt modelId="{04947CD9-4376-4A33-ACCA-5B05F94A6F02}" type="parTrans" cxnId="{49FD0FBB-6EDA-43A1-A58F-A7233DE053F6}">
      <dgm:prSet/>
      <dgm:spPr/>
      <dgm:t>
        <a:bodyPr/>
        <a:lstStyle/>
        <a:p>
          <a:endParaRPr lang="en-US"/>
        </a:p>
      </dgm:t>
    </dgm:pt>
    <dgm:pt modelId="{B13CFEE0-7FF6-45B5-A998-5E76608AEE3E}" type="sibTrans" cxnId="{49FD0FBB-6EDA-43A1-A58F-A7233DE053F6}">
      <dgm:prSet/>
      <dgm:spPr/>
      <dgm:t>
        <a:bodyPr/>
        <a:lstStyle/>
        <a:p>
          <a:endParaRPr lang="en-US"/>
        </a:p>
      </dgm:t>
    </dgm:pt>
    <dgm:pt modelId="{F973D677-8560-4C05-9E8D-B27D5C27F7A2}" type="pres">
      <dgm:prSet presAssocID="{96A827D4-AC28-4841-BFBA-E0C2C811282D}" presName="Name0" presStyleCnt="0">
        <dgm:presLayoutVars>
          <dgm:chMax val="7"/>
          <dgm:chPref val="7"/>
          <dgm:dir/>
        </dgm:presLayoutVars>
      </dgm:prSet>
      <dgm:spPr/>
    </dgm:pt>
    <dgm:pt modelId="{EB50CB8E-2FD0-47D2-95E2-69E6754D6624}" type="pres">
      <dgm:prSet presAssocID="{96A827D4-AC28-4841-BFBA-E0C2C811282D}" presName="Name1" presStyleCnt="0"/>
      <dgm:spPr/>
    </dgm:pt>
    <dgm:pt modelId="{8F125478-324B-45E8-A15A-83EB75A896A2}" type="pres">
      <dgm:prSet presAssocID="{96A827D4-AC28-4841-BFBA-E0C2C811282D}" presName="cycle" presStyleCnt="0"/>
      <dgm:spPr/>
    </dgm:pt>
    <dgm:pt modelId="{9E12235C-F23C-4C0F-9B69-A0155693EA5B}" type="pres">
      <dgm:prSet presAssocID="{96A827D4-AC28-4841-BFBA-E0C2C811282D}" presName="srcNode" presStyleLbl="node1" presStyleIdx="0" presStyleCnt="2"/>
      <dgm:spPr/>
    </dgm:pt>
    <dgm:pt modelId="{1A23B96B-0AF7-49EE-AE32-27749B9C31A7}" type="pres">
      <dgm:prSet presAssocID="{96A827D4-AC28-4841-BFBA-E0C2C811282D}" presName="conn" presStyleLbl="parChTrans1D2" presStyleIdx="0" presStyleCnt="1"/>
      <dgm:spPr/>
    </dgm:pt>
    <dgm:pt modelId="{5A11B10D-2EB3-4480-810D-4FB321B4BCA3}" type="pres">
      <dgm:prSet presAssocID="{96A827D4-AC28-4841-BFBA-E0C2C811282D}" presName="extraNode" presStyleLbl="node1" presStyleIdx="0" presStyleCnt="2"/>
      <dgm:spPr/>
    </dgm:pt>
    <dgm:pt modelId="{9224E913-D344-462A-965A-3B25C427BEE4}" type="pres">
      <dgm:prSet presAssocID="{96A827D4-AC28-4841-BFBA-E0C2C811282D}" presName="dstNode" presStyleLbl="node1" presStyleIdx="0" presStyleCnt="2"/>
      <dgm:spPr/>
    </dgm:pt>
    <dgm:pt modelId="{4592E588-EE0E-437B-B713-4B4808F0D543}" type="pres">
      <dgm:prSet presAssocID="{81B3D867-2350-4D1F-9D00-4C1049C3F4F3}" presName="text_1" presStyleLbl="node1" presStyleIdx="0" presStyleCnt="2">
        <dgm:presLayoutVars>
          <dgm:bulletEnabled val="1"/>
        </dgm:presLayoutVars>
      </dgm:prSet>
      <dgm:spPr/>
    </dgm:pt>
    <dgm:pt modelId="{78EF6112-2631-4884-A3E6-547F3284460B}" type="pres">
      <dgm:prSet presAssocID="{81B3D867-2350-4D1F-9D00-4C1049C3F4F3}" presName="accent_1" presStyleCnt="0"/>
      <dgm:spPr/>
    </dgm:pt>
    <dgm:pt modelId="{7ACFFCCE-B727-4737-B5AA-CB8D7F50740D}" type="pres">
      <dgm:prSet presAssocID="{81B3D867-2350-4D1F-9D00-4C1049C3F4F3}" presName="accentRepeatNode" presStyleLbl="solidFgAcc1" presStyleIdx="0" presStyleCnt="2"/>
      <dgm:spPr>
        <a:blipFill rotWithShape="0">
          <a:blip xmlns:r="http://schemas.openxmlformats.org/officeDocument/2006/relationships" r:embed="rId1"/>
          <a:stretch>
            <a:fillRect/>
          </a:stretch>
        </a:blipFill>
      </dgm:spPr>
    </dgm:pt>
    <dgm:pt modelId="{A0F3DE3D-F003-434D-9B48-582241B27250}" type="pres">
      <dgm:prSet presAssocID="{F609C027-69AD-4935-A266-EE4EF5B7418C}" presName="text_2" presStyleLbl="node1" presStyleIdx="1" presStyleCnt="2">
        <dgm:presLayoutVars>
          <dgm:bulletEnabled val="1"/>
        </dgm:presLayoutVars>
      </dgm:prSet>
      <dgm:spPr/>
    </dgm:pt>
    <dgm:pt modelId="{65F06C9F-874D-455F-8EF5-ED13EB0AE55B}" type="pres">
      <dgm:prSet presAssocID="{F609C027-69AD-4935-A266-EE4EF5B7418C}" presName="accent_2" presStyleCnt="0"/>
      <dgm:spPr/>
    </dgm:pt>
    <dgm:pt modelId="{2A31746D-67DC-457F-97B2-7CCBF9E8B32B}" type="pres">
      <dgm:prSet presAssocID="{F609C027-69AD-4935-A266-EE4EF5B7418C}" presName="accentRepeatNode" presStyleLbl="solidFgAcc1" presStyleIdx="1" presStyleCnt="2"/>
      <dgm:spPr>
        <a:blipFill rotWithShape="0">
          <a:blip xmlns:r="http://schemas.openxmlformats.org/officeDocument/2006/relationships" r:embed="rId2"/>
          <a:stretch>
            <a:fillRect/>
          </a:stretch>
        </a:blipFill>
      </dgm:spPr>
    </dgm:pt>
  </dgm:ptLst>
  <dgm:cxnLst>
    <dgm:cxn modelId="{51472E03-0498-49F5-A672-BB66B42EEAAA}" type="presOf" srcId="{96A827D4-AC28-4841-BFBA-E0C2C811282D}" destId="{F973D677-8560-4C05-9E8D-B27D5C27F7A2}" srcOrd="0" destOrd="0" presId="urn:microsoft.com/office/officeart/2008/layout/VerticalCurvedList"/>
    <dgm:cxn modelId="{C7F6962A-3C7F-49C6-941C-91580F7ABF8E}" type="presOf" srcId="{81B3D867-2350-4D1F-9D00-4C1049C3F4F3}" destId="{4592E588-EE0E-437B-B713-4B4808F0D543}" srcOrd="0" destOrd="0" presId="urn:microsoft.com/office/officeart/2008/layout/VerticalCurvedList"/>
    <dgm:cxn modelId="{90E44B44-07D7-434A-9F55-155A7233A07A}" type="presOf" srcId="{F609C027-69AD-4935-A266-EE4EF5B7418C}" destId="{A0F3DE3D-F003-434D-9B48-582241B27250}" srcOrd="0" destOrd="0" presId="urn:microsoft.com/office/officeart/2008/layout/VerticalCurvedList"/>
    <dgm:cxn modelId="{E0EA25A1-B042-4A06-B674-B02A499A2FFF}" srcId="{96A827D4-AC28-4841-BFBA-E0C2C811282D}" destId="{81B3D867-2350-4D1F-9D00-4C1049C3F4F3}" srcOrd="0" destOrd="0" parTransId="{778AE97F-9E6C-499A-B837-828B1179147B}" sibTransId="{843829E1-4558-4559-AA6A-C9357761F011}"/>
    <dgm:cxn modelId="{49FD0FBB-6EDA-43A1-A58F-A7233DE053F6}" srcId="{96A827D4-AC28-4841-BFBA-E0C2C811282D}" destId="{F609C027-69AD-4935-A266-EE4EF5B7418C}" srcOrd="1" destOrd="0" parTransId="{04947CD9-4376-4A33-ACCA-5B05F94A6F02}" sibTransId="{B13CFEE0-7FF6-45B5-A998-5E76608AEE3E}"/>
    <dgm:cxn modelId="{012F84E2-19B5-4890-98F0-9FC8B2BEAECA}" type="presOf" srcId="{843829E1-4558-4559-AA6A-C9357761F011}" destId="{1A23B96B-0AF7-49EE-AE32-27749B9C31A7}" srcOrd="0" destOrd="0" presId="urn:microsoft.com/office/officeart/2008/layout/VerticalCurvedList"/>
    <dgm:cxn modelId="{BD26D5E0-0052-4AFA-A155-E24006912A82}" type="presParOf" srcId="{F973D677-8560-4C05-9E8D-B27D5C27F7A2}" destId="{EB50CB8E-2FD0-47D2-95E2-69E6754D6624}" srcOrd="0" destOrd="0" presId="urn:microsoft.com/office/officeart/2008/layout/VerticalCurvedList"/>
    <dgm:cxn modelId="{E8C429E8-D68F-475F-9A28-EF93425A7D35}" type="presParOf" srcId="{EB50CB8E-2FD0-47D2-95E2-69E6754D6624}" destId="{8F125478-324B-45E8-A15A-83EB75A896A2}" srcOrd="0" destOrd="0" presId="urn:microsoft.com/office/officeart/2008/layout/VerticalCurvedList"/>
    <dgm:cxn modelId="{A104B460-D130-4A87-B25F-EEE9FCAC2287}" type="presParOf" srcId="{8F125478-324B-45E8-A15A-83EB75A896A2}" destId="{9E12235C-F23C-4C0F-9B69-A0155693EA5B}" srcOrd="0" destOrd="0" presId="urn:microsoft.com/office/officeart/2008/layout/VerticalCurvedList"/>
    <dgm:cxn modelId="{AB13EB92-4573-4F1A-9174-8A0A60FC8B55}" type="presParOf" srcId="{8F125478-324B-45E8-A15A-83EB75A896A2}" destId="{1A23B96B-0AF7-49EE-AE32-27749B9C31A7}" srcOrd="1" destOrd="0" presId="urn:microsoft.com/office/officeart/2008/layout/VerticalCurvedList"/>
    <dgm:cxn modelId="{5843C474-32DF-4A54-A296-E6527D5B74FA}" type="presParOf" srcId="{8F125478-324B-45E8-A15A-83EB75A896A2}" destId="{5A11B10D-2EB3-4480-810D-4FB321B4BCA3}" srcOrd="2" destOrd="0" presId="urn:microsoft.com/office/officeart/2008/layout/VerticalCurvedList"/>
    <dgm:cxn modelId="{A4F8F385-72EF-402E-9026-6520FC221B8E}" type="presParOf" srcId="{8F125478-324B-45E8-A15A-83EB75A896A2}" destId="{9224E913-D344-462A-965A-3B25C427BEE4}" srcOrd="3" destOrd="0" presId="urn:microsoft.com/office/officeart/2008/layout/VerticalCurvedList"/>
    <dgm:cxn modelId="{999F1C8F-37FF-4AF2-A474-082CBB02D11E}" type="presParOf" srcId="{EB50CB8E-2FD0-47D2-95E2-69E6754D6624}" destId="{4592E588-EE0E-437B-B713-4B4808F0D543}" srcOrd="1" destOrd="0" presId="urn:microsoft.com/office/officeart/2008/layout/VerticalCurvedList"/>
    <dgm:cxn modelId="{523B3112-9BA3-40D6-B50F-15F5043ED5C7}" type="presParOf" srcId="{EB50CB8E-2FD0-47D2-95E2-69E6754D6624}" destId="{78EF6112-2631-4884-A3E6-547F3284460B}" srcOrd="2" destOrd="0" presId="urn:microsoft.com/office/officeart/2008/layout/VerticalCurvedList"/>
    <dgm:cxn modelId="{17E6AD41-F780-4841-A68C-54E8E4A75349}" type="presParOf" srcId="{78EF6112-2631-4884-A3E6-547F3284460B}" destId="{7ACFFCCE-B727-4737-B5AA-CB8D7F50740D}" srcOrd="0" destOrd="0" presId="urn:microsoft.com/office/officeart/2008/layout/VerticalCurvedList"/>
    <dgm:cxn modelId="{E57F39E2-15C1-42D1-B4F0-87E5A9E6E118}" type="presParOf" srcId="{EB50CB8E-2FD0-47D2-95E2-69E6754D6624}" destId="{A0F3DE3D-F003-434D-9B48-582241B27250}" srcOrd="3" destOrd="0" presId="urn:microsoft.com/office/officeart/2008/layout/VerticalCurvedList"/>
    <dgm:cxn modelId="{9E3CB2D8-44FC-4296-A041-4391735FA921}" type="presParOf" srcId="{EB50CB8E-2FD0-47D2-95E2-69E6754D6624}" destId="{65F06C9F-874D-455F-8EF5-ED13EB0AE55B}" srcOrd="4" destOrd="0" presId="urn:microsoft.com/office/officeart/2008/layout/VerticalCurvedList"/>
    <dgm:cxn modelId="{E8BE27D6-5DC3-4B41-BE36-7EE3FF8FF3FB}" type="presParOf" srcId="{65F06C9F-874D-455F-8EF5-ED13EB0AE55B}" destId="{2A31746D-67DC-457F-97B2-7CCBF9E8B32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96A827D4-AC28-4841-BFBA-E0C2C811282D}"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en-US"/>
        </a:p>
      </dgm:t>
    </dgm:pt>
    <dgm:pt modelId="{F609C027-69AD-4935-A266-EE4EF5B7418C}">
      <dgm:prSet phldrT="[Text]" custT="1"/>
      <dgm:spPr/>
      <dgm:t>
        <a:bodyPr/>
        <a:lstStyle/>
        <a:p>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nhà</a:t>
          </a:r>
          <a:r>
            <a:rPr lang="en-US" sz="3200" dirty="0">
              <a:latin typeface="Times New Roman" panose="02020603050405020304" pitchFamily="18" charset="0"/>
              <a:cs typeface="Times New Roman" panose="02020603050405020304" pitchFamily="18" charset="0"/>
            </a:rPr>
            <a:t> ta </a:t>
          </a:r>
          <a:r>
            <a:rPr lang="en-US" sz="3200" dirty="0" err="1">
              <a:latin typeface="Times New Roman" panose="02020603050405020304" pitchFamily="18" charset="0"/>
              <a:cs typeface="Times New Roman" panose="02020603050405020304" pitchFamily="18" charset="0"/>
            </a:rPr>
            <a:t>là</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bầu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xanh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thẳm</a:t>
          </a:r>
          <a:endParaRPr lang="en-US" sz="3200" dirty="0">
            <a:solidFill>
              <a:schemeClr val="accent6">
                <a:lumMod val="50000"/>
              </a:schemeClr>
            </a:solidFill>
            <a:latin typeface="Times New Roman" panose="02020603050405020304" pitchFamily="18" charset="0"/>
            <a:cs typeface="Times New Roman" panose="02020603050405020304" pitchFamily="18" charset="0"/>
          </a:endParaRPr>
        </a:p>
      </dgm:t>
    </dgm:pt>
    <dgm:pt modelId="{04947CD9-4376-4A33-ACCA-5B05F94A6F02}" type="parTrans" cxnId="{49FD0FBB-6EDA-43A1-A58F-A7233DE053F6}">
      <dgm:prSet/>
      <dgm:spPr/>
      <dgm:t>
        <a:bodyPr/>
        <a:lstStyle/>
        <a:p>
          <a:endParaRPr lang="en-US"/>
        </a:p>
      </dgm:t>
    </dgm:pt>
    <dgm:pt modelId="{B13CFEE0-7FF6-45B5-A998-5E76608AEE3E}" type="sibTrans" cxnId="{49FD0FBB-6EDA-43A1-A58F-A7233DE053F6}">
      <dgm:prSet/>
      <dgm:spPr/>
      <dgm:t>
        <a:bodyPr/>
        <a:lstStyle/>
        <a:p>
          <a:endParaRPr lang="en-US"/>
        </a:p>
      </dgm:t>
    </dgm:pt>
    <dgm:pt modelId="{F973D677-8560-4C05-9E8D-B27D5C27F7A2}" type="pres">
      <dgm:prSet presAssocID="{96A827D4-AC28-4841-BFBA-E0C2C811282D}" presName="Name0" presStyleCnt="0">
        <dgm:presLayoutVars>
          <dgm:chMax val="7"/>
          <dgm:chPref val="7"/>
          <dgm:dir/>
        </dgm:presLayoutVars>
      </dgm:prSet>
      <dgm:spPr/>
    </dgm:pt>
    <dgm:pt modelId="{EB50CB8E-2FD0-47D2-95E2-69E6754D6624}" type="pres">
      <dgm:prSet presAssocID="{96A827D4-AC28-4841-BFBA-E0C2C811282D}" presName="Name1" presStyleCnt="0"/>
      <dgm:spPr/>
    </dgm:pt>
    <dgm:pt modelId="{8F125478-324B-45E8-A15A-83EB75A896A2}" type="pres">
      <dgm:prSet presAssocID="{96A827D4-AC28-4841-BFBA-E0C2C811282D}" presName="cycle" presStyleCnt="0"/>
      <dgm:spPr/>
    </dgm:pt>
    <dgm:pt modelId="{9E12235C-F23C-4C0F-9B69-A0155693EA5B}" type="pres">
      <dgm:prSet presAssocID="{96A827D4-AC28-4841-BFBA-E0C2C811282D}" presName="srcNode" presStyleLbl="node1" presStyleIdx="0" presStyleCnt="1"/>
      <dgm:spPr/>
    </dgm:pt>
    <dgm:pt modelId="{1A23B96B-0AF7-49EE-AE32-27749B9C31A7}" type="pres">
      <dgm:prSet presAssocID="{96A827D4-AC28-4841-BFBA-E0C2C811282D}" presName="conn" presStyleLbl="parChTrans1D2" presStyleIdx="0" presStyleCnt="1"/>
      <dgm:spPr/>
    </dgm:pt>
    <dgm:pt modelId="{5A11B10D-2EB3-4480-810D-4FB321B4BCA3}" type="pres">
      <dgm:prSet presAssocID="{96A827D4-AC28-4841-BFBA-E0C2C811282D}" presName="extraNode" presStyleLbl="node1" presStyleIdx="0" presStyleCnt="1"/>
      <dgm:spPr/>
    </dgm:pt>
    <dgm:pt modelId="{9224E913-D344-462A-965A-3B25C427BEE4}" type="pres">
      <dgm:prSet presAssocID="{96A827D4-AC28-4841-BFBA-E0C2C811282D}" presName="dstNode" presStyleLbl="node1" presStyleIdx="0" presStyleCnt="1"/>
      <dgm:spPr/>
    </dgm:pt>
    <dgm:pt modelId="{2801565D-2F98-4A44-9B79-2A0686DFFB56}" type="pres">
      <dgm:prSet presAssocID="{F609C027-69AD-4935-A266-EE4EF5B7418C}" presName="text_1" presStyleLbl="node1" presStyleIdx="0" presStyleCnt="1">
        <dgm:presLayoutVars>
          <dgm:bulletEnabled val="1"/>
        </dgm:presLayoutVars>
      </dgm:prSet>
      <dgm:spPr/>
    </dgm:pt>
    <dgm:pt modelId="{6A98BA8F-687C-4887-B164-E673C2BEA87C}" type="pres">
      <dgm:prSet presAssocID="{F609C027-69AD-4935-A266-EE4EF5B7418C}" presName="accent_1" presStyleCnt="0"/>
      <dgm:spPr/>
    </dgm:pt>
    <dgm:pt modelId="{2A31746D-67DC-457F-97B2-7CCBF9E8B32B}" type="pres">
      <dgm:prSet presAssocID="{F609C027-69AD-4935-A266-EE4EF5B7418C}" presName="accentRepeatNode" presStyleLbl="solidFgAcc1" presStyleIdx="0" presStyleCnt="1"/>
      <dgm:spPr>
        <a:blipFill rotWithShape="0">
          <a:blip xmlns:r="http://schemas.openxmlformats.org/officeDocument/2006/relationships" r:embed="rId1"/>
          <a:stretch>
            <a:fillRect/>
          </a:stretch>
        </a:blipFill>
      </dgm:spPr>
    </dgm:pt>
  </dgm:ptLst>
  <dgm:cxnLst>
    <dgm:cxn modelId="{51472E03-0498-49F5-A672-BB66B42EEAAA}" type="presOf" srcId="{96A827D4-AC28-4841-BFBA-E0C2C811282D}" destId="{F973D677-8560-4C05-9E8D-B27D5C27F7A2}" srcOrd="0" destOrd="0" presId="urn:microsoft.com/office/officeart/2008/layout/VerticalCurvedList"/>
    <dgm:cxn modelId="{5831481D-8FE4-4D4B-A602-2A8EAF504C4C}" type="presOf" srcId="{F609C027-69AD-4935-A266-EE4EF5B7418C}" destId="{2801565D-2F98-4A44-9B79-2A0686DFFB56}" srcOrd="0" destOrd="0" presId="urn:microsoft.com/office/officeart/2008/layout/VerticalCurvedList"/>
    <dgm:cxn modelId="{79B52398-FA02-4053-9535-4311E6BEBE15}" type="presOf" srcId="{B13CFEE0-7FF6-45B5-A998-5E76608AEE3E}" destId="{1A23B96B-0AF7-49EE-AE32-27749B9C31A7}" srcOrd="0" destOrd="0" presId="urn:microsoft.com/office/officeart/2008/layout/VerticalCurvedList"/>
    <dgm:cxn modelId="{49FD0FBB-6EDA-43A1-A58F-A7233DE053F6}" srcId="{96A827D4-AC28-4841-BFBA-E0C2C811282D}" destId="{F609C027-69AD-4935-A266-EE4EF5B7418C}" srcOrd="0" destOrd="0" parTransId="{04947CD9-4376-4A33-ACCA-5B05F94A6F02}" sibTransId="{B13CFEE0-7FF6-45B5-A998-5E76608AEE3E}"/>
    <dgm:cxn modelId="{BD26D5E0-0052-4AFA-A155-E24006912A82}" type="presParOf" srcId="{F973D677-8560-4C05-9E8D-B27D5C27F7A2}" destId="{EB50CB8E-2FD0-47D2-95E2-69E6754D6624}" srcOrd="0" destOrd="0" presId="urn:microsoft.com/office/officeart/2008/layout/VerticalCurvedList"/>
    <dgm:cxn modelId="{E8C429E8-D68F-475F-9A28-EF93425A7D35}" type="presParOf" srcId="{EB50CB8E-2FD0-47D2-95E2-69E6754D6624}" destId="{8F125478-324B-45E8-A15A-83EB75A896A2}" srcOrd="0" destOrd="0" presId="urn:microsoft.com/office/officeart/2008/layout/VerticalCurvedList"/>
    <dgm:cxn modelId="{A104B460-D130-4A87-B25F-EEE9FCAC2287}" type="presParOf" srcId="{8F125478-324B-45E8-A15A-83EB75A896A2}" destId="{9E12235C-F23C-4C0F-9B69-A0155693EA5B}" srcOrd="0" destOrd="0" presId="urn:microsoft.com/office/officeart/2008/layout/VerticalCurvedList"/>
    <dgm:cxn modelId="{AB13EB92-4573-4F1A-9174-8A0A60FC8B55}" type="presParOf" srcId="{8F125478-324B-45E8-A15A-83EB75A896A2}" destId="{1A23B96B-0AF7-49EE-AE32-27749B9C31A7}" srcOrd="1" destOrd="0" presId="urn:microsoft.com/office/officeart/2008/layout/VerticalCurvedList"/>
    <dgm:cxn modelId="{5843C474-32DF-4A54-A296-E6527D5B74FA}" type="presParOf" srcId="{8F125478-324B-45E8-A15A-83EB75A896A2}" destId="{5A11B10D-2EB3-4480-810D-4FB321B4BCA3}" srcOrd="2" destOrd="0" presId="urn:microsoft.com/office/officeart/2008/layout/VerticalCurvedList"/>
    <dgm:cxn modelId="{A4F8F385-72EF-402E-9026-6520FC221B8E}" type="presParOf" srcId="{8F125478-324B-45E8-A15A-83EB75A896A2}" destId="{9224E913-D344-462A-965A-3B25C427BEE4}" srcOrd="3" destOrd="0" presId="urn:microsoft.com/office/officeart/2008/layout/VerticalCurvedList"/>
    <dgm:cxn modelId="{6395CEC9-BA04-4CEA-951C-F0FA377DD07F}" type="presParOf" srcId="{EB50CB8E-2FD0-47D2-95E2-69E6754D6624}" destId="{2801565D-2F98-4A44-9B79-2A0686DFFB56}" srcOrd="1" destOrd="0" presId="urn:microsoft.com/office/officeart/2008/layout/VerticalCurvedList"/>
    <dgm:cxn modelId="{A13A86DB-3D9C-4E85-9CF5-3845FB65012F}" type="presParOf" srcId="{EB50CB8E-2FD0-47D2-95E2-69E6754D6624}" destId="{6A98BA8F-687C-4887-B164-E673C2BEA87C}" srcOrd="2" destOrd="0" presId="urn:microsoft.com/office/officeart/2008/layout/VerticalCurvedList"/>
    <dgm:cxn modelId="{50249095-316E-444B-9800-A2D67FC1ADED}" type="presParOf" srcId="{6A98BA8F-687C-4887-B164-E673C2BEA87C}" destId="{2A31746D-67DC-457F-97B2-7CCBF9E8B32B}" srcOrd="0" destOrd="0" presId="urn:microsoft.com/office/officeart/2008/layout/VerticalCurvedList"/>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96A827D4-AC28-4841-BFBA-E0C2C811282D}" type="doc">
      <dgm:prSet loTypeId="urn:microsoft.com/office/officeart/2008/layout/VerticalCurvedList" loCatId="list" qsTypeId="urn:microsoft.com/office/officeart/2005/8/quickstyle/simple1" qsCatId="simple" csTypeId="urn:microsoft.com/office/officeart/2005/8/colors/accent1_1" csCatId="accent1" phldr="1"/>
      <dgm:spPr/>
      <dgm:t>
        <a:bodyPr/>
        <a:lstStyle/>
        <a:p>
          <a:endParaRPr lang="en-US"/>
        </a:p>
      </dgm:t>
    </dgm:pt>
    <dgm:pt modelId="{81B3D867-2350-4D1F-9D00-4C1049C3F4F3}">
      <dgm:prSet phldrT="[Text]" custT="1"/>
      <dgm:spPr/>
      <dgm:t>
        <a:bodyPr/>
        <a:lstStyle/>
        <a:p>
          <a:r>
            <a:rPr lang="en-US" sz="2800" b="0" dirty="0">
              <a:latin typeface="Times New Roman" panose="02020603050405020304" pitchFamily="18" charset="0"/>
              <a:cs typeface="Times New Roman" panose="02020603050405020304" pitchFamily="18" charset="0"/>
            </a:rPr>
            <a:t>+ </a:t>
          </a:r>
          <a:r>
            <a:rPr lang="en-US" sz="2800" b="1" dirty="0">
              <a:latin typeface="Times New Roman" panose="02020603050405020304" pitchFamily="18" charset="0"/>
              <a:cs typeface="Times New Roman" panose="02020603050405020304" pitchFamily="18" charset="0"/>
            </a:rPr>
            <a:t>Con</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là</a:t>
          </a:r>
          <a:r>
            <a:rPr lang="en-US" sz="2800" b="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sóng</a:t>
          </a: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dgm:t>
    </dgm:pt>
    <dgm:pt modelId="{778AE97F-9E6C-499A-B837-828B1179147B}" type="parTrans" cxnId="{E0EA25A1-B042-4A06-B674-B02A499A2FFF}">
      <dgm:prSet/>
      <dgm:spPr/>
      <dgm:t>
        <a:bodyPr/>
        <a:lstStyle/>
        <a:p>
          <a:endParaRPr lang="en-US"/>
        </a:p>
      </dgm:t>
    </dgm:pt>
    <dgm:pt modelId="{843829E1-4558-4559-AA6A-C9357761F011}" type="sibTrans" cxnId="{E0EA25A1-B042-4A06-B674-B02A499A2FFF}">
      <dgm:prSet/>
      <dgm:spPr/>
      <dgm:t>
        <a:bodyPr/>
        <a:lstStyle/>
        <a:p>
          <a:endParaRPr lang="en-US"/>
        </a:p>
      </dgm:t>
    </dgm:pt>
    <dgm:pt modelId="{F609C027-69AD-4935-A266-EE4EF5B7418C}">
      <dgm:prSet phldrT="[Text]" custT="1"/>
      <dgm:spPr/>
      <dgm:t>
        <a:bodyPr/>
        <a:lstStyle/>
        <a:p>
          <a:r>
            <a:rPr lang="en-US" sz="2800" b="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Mẹ</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sẽ</a:t>
          </a:r>
          <a:r>
            <a:rPr lang="en-US" sz="2800" b="0" dirty="0">
              <a:latin typeface="Times New Roman" panose="02020603050405020304" pitchFamily="18" charset="0"/>
              <a:cs typeface="Times New Roman" panose="02020603050405020304" pitchFamily="18" charset="0"/>
            </a:rPr>
            <a:t> </a:t>
          </a:r>
          <a:r>
            <a:rPr lang="en-US" sz="2800" b="0" dirty="0" err="1">
              <a:latin typeface="Times New Roman" panose="02020603050405020304" pitchFamily="18" charset="0"/>
              <a:cs typeface="Times New Roman" panose="02020603050405020304" pitchFamily="18" charset="0"/>
            </a:rPr>
            <a:t>là</a:t>
          </a:r>
          <a:r>
            <a:rPr lang="en-US" sz="2800" b="0"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bến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bờ</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kì</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lạ</a:t>
          </a:r>
          <a:r>
            <a:rPr lang="en-US" sz="2800" b="1" dirty="0">
              <a:latin typeface="Times New Roman" panose="02020603050405020304" pitchFamily="18" charset="0"/>
              <a:cs typeface="Times New Roman" panose="02020603050405020304" pitchFamily="18" charset="0"/>
            </a:rPr>
            <a:t> </a:t>
          </a: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dgm:t>
    </dgm:pt>
    <dgm:pt modelId="{04947CD9-4376-4A33-ACCA-5B05F94A6F02}" type="parTrans" cxnId="{49FD0FBB-6EDA-43A1-A58F-A7233DE053F6}">
      <dgm:prSet/>
      <dgm:spPr/>
      <dgm:t>
        <a:bodyPr/>
        <a:lstStyle/>
        <a:p>
          <a:endParaRPr lang="en-US"/>
        </a:p>
      </dgm:t>
    </dgm:pt>
    <dgm:pt modelId="{B13CFEE0-7FF6-45B5-A998-5E76608AEE3E}" type="sibTrans" cxnId="{49FD0FBB-6EDA-43A1-A58F-A7233DE053F6}">
      <dgm:prSet/>
      <dgm:spPr/>
      <dgm:t>
        <a:bodyPr/>
        <a:lstStyle/>
        <a:p>
          <a:endParaRPr lang="en-US"/>
        </a:p>
      </dgm:t>
    </dgm:pt>
    <dgm:pt modelId="{F973D677-8560-4C05-9E8D-B27D5C27F7A2}" type="pres">
      <dgm:prSet presAssocID="{96A827D4-AC28-4841-BFBA-E0C2C811282D}" presName="Name0" presStyleCnt="0">
        <dgm:presLayoutVars>
          <dgm:chMax val="7"/>
          <dgm:chPref val="7"/>
          <dgm:dir/>
        </dgm:presLayoutVars>
      </dgm:prSet>
      <dgm:spPr/>
    </dgm:pt>
    <dgm:pt modelId="{EB50CB8E-2FD0-47D2-95E2-69E6754D6624}" type="pres">
      <dgm:prSet presAssocID="{96A827D4-AC28-4841-BFBA-E0C2C811282D}" presName="Name1" presStyleCnt="0"/>
      <dgm:spPr/>
    </dgm:pt>
    <dgm:pt modelId="{8F125478-324B-45E8-A15A-83EB75A896A2}" type="pres">
      <dgm:prSet presAssocID="{96A827D4-AC28-4841-BFBA-E0C2C811282D}" presName="cycle" presStyleCnt="0"/>
      <dgm:spPr/>
    </dgm:pt>
    <dgm:pt modelId="{9E12235C-F23C-4C0F-9B69-A0155693EA5B}" type="pres">
      <dgm:prSet presAssocID="{96A827D4-AC28-4841-BFBA-E0C2C811282D}" presName="srcNode" presStyleLbl="node1" presStyleIdx="0" presStyleCnt="2"/>
      <dgm:spPr/>
    </dgm:pt>
    <dgm:pt modelId="{1A23B96B-0AF7-49EE-AE32-27749B9C31A7}" type="pres">
      <dgm:prSet presAssocID="{96A827D4-AC28-4841-BFBA-E0C2C811282D}" presName="conn" presStyleLbl="parChTrans1D2" presStyleIdx="0" presStyleCnt="1"/>
      <dgm:spPr/>
    </dgm:pt>
    <dgm:pt modelId="{5A11B10D-2EB3-4480-810D-4FB321B4BCA3}" type="pres">
      <dgm:prSet presAssocID="{96A827D4-AC28-4841-BFBA-E0C2C811282D}" presName="extraNode" presStyleLbl="node1" presStyleIdx="0" presStyleCnt="2"/>
      <dgm:spPr/>
    </dgm:pt>
    <dgm:pt modelId="{9224E913-D344-462A-965A-3B25C427BEE4}" type="pres">
      <dgm:prSet presAssocID="{96A827D4-AC28-4841-BFBA-E0C2C811282D}" presName="dstNode" presStyleLbl="node1" presStyleIdx="0" presStyleCnt="2"/>
      <dgm:spPr/>
    </dgm:pt>
    <dgm:pt modelId="{4592E588-EE0E-437B-B713-4B4808F0D543}" type="pres">
      <dgm:prSet presAssocID="{81B3D867-2350-4D1F-9D00-4C1049C3F4F3}" presName="text_1" presStyleLbl="node1" presStyleIdx="0" presStyleCnt="2">
        <dgm:presLayoutVars>
          <dgm:bulletEnabled val="1"/>
        </dgm:presLayoutVars>
      </dgm:prSet>
      <dgm:spPr/>
    </dgm:pt>
    <dgm:pt modelId="{78EF6112-2631-4884-A3E6-547F3284460B}" type="pres">
      <dgm:prSet presAssocID="{81B3D867-2350-4D1F-9D00-4C1049C3F4F3}" presName="accent_1" presStyleCnt="0"/>
      <dgm:spPr/>
    </dgm:pt>
    <dgm:pt modelId="{7ACFFCCE-B727-4737-B5AA-CB8D7F50740D}" type="pres">
      <dgm:prSet presAssocID="{81B3D867-2350-4D1F-9D00-4C1049C3F4F3}" presName="accentRepeatNode" presStyleLbl="solidFgAcc1" presStyleIdx="0" presStyleCnt="2"/>
      <dgm:spPr>
        <a:blipFill rotWithShape="0">
          <a:blip xmlns:r="http://schemas.openxmlformats.org/officeDocument/2006/relationships" r:embed="rId1"/>
          <a:stretch>
            <a:fillRect/>
          </a:stretch>
        </a:blipFill>
      </dgm:spPr>
    </dgm:pt>
    <dgm:pt modelId="{A0F3DE3D-F003-434D-9B48-582241B27250}" type="pres">
      <dgm:prSet presAssocID="{F609C027-69AD-4935-A266-EE4EF5B7418C}" presName="text_2" presStyleLbl="node1" presStyleIdx="1" presStyleCnt="2">
        <dgm:presLayoutVars>
          <dgm:bulletEnabled val="1"/>
        </dgm:presLayoutVars>
      </dgm:prSet>
      <dgm:spPr/>
    </dgm:pt>
    <dgm:pt modelId="{65F06C9F-874D-455F-8EF5-ED13EB0AE55B}" type="pres">
      <dgm:prSet presAssocID="{F609C027-69AD-4935-A266-EE4EF5B7418C}" presName="accent_2" presStyleCnt="0"/>
      <dgm:spPr/>
    </dgm:pt>
    <dgm:pt modelId="{2A31746D-67DC-457F-97B2-7CCBF9E8B32B}" type="pres">
      <dgm:prSet presAssocID="{F609C027-69AD-4935-A266-EE4EF5B7418C}" presName="accentRepeatNode" presStyleLbl="solidFgAcc1" presStyleIdx="1" presStyleCnt="2"/>
      <dgm:spPr>
        <a:blipFill rotWithShape="0">
          <a:blip xmlns:r="http://schemas.openxmlformats.org/officeDocument/2006/relationships" r:embed="rId2"/>
          <a:stretch>
            <a:fillRect/>
          </a:stretch>
        </a:blipFill>
      </dgm:spPr>
    </dgm:pt>
  </dgm:ptLst>
  <dgm:cxnLst>
    <dgm:cxn modelId="{51472E03-0498-49F5-A672-BB66B42EEAAA}" type="presOf" srcId="{96A827D4-AC28-4841-BFBA-E0C2C811282D}" destId="{F973D677-8560-4C05-9E8D-B27D5C27F7A2}" srcOrd="0" destOrd="0" presId="urn:microsoft.com/office/officeart/2008/layout/VerticalCurvedList"/>
    <dgm:cxn modelId="{C7F6962A-3C7F-49C6-941C-91580F7ABF8E}" type="presOf" srcId="{81B3D867-2350-4D1F-9D00-4C1049C3F4F3}" destId="{4592E588-EE0E-437B-B713-4B4808F0D543}" srcOrd="0" destOrd="0" presId="urn:microsoft.com/office/officeart/2008/layout/VerticalCurvedList"/>
    <dgm:cxn modelId="{90E44B44-07D7-434A-9F55-155A7233A07A}" type="presOf" srcId="{F609C027-69AD-4935-A266-EE4EF5B7418C}" destId="{A0F3DE3D-F003-434D-9B48-582241B27250}" srcOrd="0" destOrd="0" presId="urn:microsoft.com/office/officeart/2008/layout/VerticalCurvedList"/>
    <dgm:cxn modelId="{E0EA25A1-B042-4A06-B674-B02A499A2FFF}" srcId="{96A827D4-AC28-4841-BFBA-E0C2C811282D}" destId="{81B3D867-2350-4D1F-9D00-4C1049C3F4F3}" srcOrd="0" destOrd="0" parTransId="{778AE97F-9E6C-499A-B837-828B1179147B}" sibTransId="{843829E1-4558-4559-AA6A-C9357761F011}"/>
    <dgm:cxn modelId="{49FD0FBB-6EDA-43A1-A58F-A7233DE053F6}" srcId="{96A827D4-AC28-4841-BFBA-E0C2C811282D}" destId="{F609C027-69AD-4935-A266-EE4EF5B7418C}" srcOrd="1" destOrd="0" parTransId="{04947CD9-4376-4A33-ACCA-5B05F94A6F02}" sibTransId="{B13CFEE0-7FF6-45B5-A998-5E76608AEE3E}"/>
    <dgm:cxn modelId="{012F84E2-19B5-4890-98F0-9FC8B2BEAECA}" type="presOf" srcId="{843829E1-4558-4559-AA6A-C9357761F011}" destId="{1A23B96B-0AF7-49EE-AE32-27749B9C31A7}" srcOrd="0" destOrd="0" presId="urn:microsoft.com/office/officeart/2008/layout/VerticalCurvedList"/>
    <dgm:cxn modelId="{BD26D5E0-0052-4AFA-A155-E24006912A82}" type="presParOf" srcId="{F973D677-8560-4C05-9E8D-B27D5C27F7A2}" destId="{EB50CB8E-2FD0-47D2-95E2-69E6754D6624}" srcOrd="0" destOrd="0" presId="urn:microsoft.com/office/officeart/2008/layout/VerticalCurvedList"/>
    <dgm:cxn modelId="{E8C429E8-D68F-475F-9A28-EF93425A7D35}" type="presParOf" srcId="{EB50CB8E-2FD0-47D2-95E2-69E6754D6624}" destId="{8F125478-324B-45E8-A15A-83EB75A896A2}" srcOrd="0" destOrd="0" presId="urn:microsoft.com/office/officeart/2008/layout/VerticalCurvedList"/>
    <dgm:cxn modelId="{A104B460-D130-4A87-B25F-EEE9FCAC2287}" type="presParOf" srcId="{8F125478-324B-45E8-A15A-83EB75A896A2}" destId="{9E12235C-F23C-4C0F-9B69-A0155693EA5B}" srcOrd="0" destOrd="0" presId="urn:microsoft.com/office/officeart/2008/layout/VerticalCurvedList"/>
    <dgm:cxn modelId="{AB13EB92-4573-4F1A-9174-8A0A60FC8B55}" type="presParOf" srcId="{8F125478-324B-45E8-A15A-83EB75A896A2}" destId="{1A23B96B-0AF7-49EE-AE32-27749B9C31A7}" srcOrd="1" destOrd="0" presId="urn:microsoft.com/office/officeart/2008/layout/VerticalCurvedList"/>
    <dgm:cxn modelId="{5843C474-32DF-4A54-A296-E6527D5B74FA}" type="presParOf" srcId="{8F125478-324B-45E8-A15A-83EB75A896A2}" destId="{5A11B10D-2EB3-4480-810D-4FB321B4BCA3}" srcOrd="2" destOrd="0" presId="urn:microsoft.com/office/officeart/2008/layout/VerticalCurvedList"/>
    <dgm:cxn modelId="{A4F8F385-72EF-402E-9026-6520FC221B8E}" type="presParOf" srcId="{8F125478-324B-45E8-A15A-83EB75A896A2}" destId="{9224E913-D344-462A-965A-3B25C427BEE4}" srcOrd="3" destOrd="0" presId="urn:microsoft.com/office/officeart/2008/layout/VerticalCurvedList"/>
    <dgm:cxn modelId="{999F1C8F-37FF-4AF2-A474-082CBB02D11E}" type="presParOf" srcId="{EB50CB8E-2FD0-47D2-95E2-69E6754D6624}" destId="{4592E588-EE0E-437B-B713-4B4808F0D543}" srcOrd="1" destOrd="0" presId="urn:microsoft.com/office/officeart/2008/layout/VerticalCurvedList"/>
    <dgm:cxn modelId="{523B3112-9BA3-40D6-B50F-15F5043ED5C7}" type="presParOf" srcId="{EB50CB8E-2FD0-47D2-95E2-69E6754D6624}" destId="{78EF6112-2631-4884-A3E6-547F3284460B}" srcOrd="2" destOrd="0" presId="urn:microsoft.com/office/officeart/2008/layout/VerticalCurvedList"/>
    <dgm:cxn modelId="{17E6AD41-F780-4841-A68C-54E8E4A75349}" type="presParOf" srcId="{78EF6112-2631-4884-A3E6-547F3284460B}" destId="{7ACFFCCE-B727-4737-B5AA-CB8D7F50740D}" srcOrd="0" destOrd="0" presId="urn:microsoft.com/office/officeart/2008/layout/VerticalCurvedList"/>
    <dgm:cxn modelId="{E57F39E2-15C1-42D1-B4F0-87E5A9E6E118}" type="presParOf" srcId="{EB50CB8E-2FD0-47D2-95E2-69E6754D6624}" destId="{A0F3DE3D-F003-434D-9B48-582241B27250}" srcOrd="3" destOrd="0" presId="urn:microsoft.com/office/officeart/2008/layout/VerticalCurvedList"/>
    <dgm:cxn modelId="{9E3CB2D8-44FC-4296-A041-4391735FA921}" type="presParOf" srcId="{EB50CB8E-2FD0-47D2-95E2-69E6754D6624}" destId="{65F06C9F-874D-455F-8EF5-ED13EB0AE55B}" srcOrd="4" destOrd="0" presId="urn:microsoft.com/office/officeart/2008/layout/VerticalCurvedList"/>
    <dgm:cxn modelId="{E8BE27D6-5DC3-4B41-BE36-7EE3FF8FF3FB}" type="presParOf" srcId="{65F06C9F-874D-455F-8EF5-ED13EB0AE55B}" destId="{2A31746D-67DC-457F-97B2-7CCBF9E8B32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2D3E0267-78BD-4A45-9A1D-6E928AC2E85D}" type="doc">
      <dgm:prSet loTypeId="urn:microsoft.com/office/officeart/2005/8/layout/vList3" loCatId="list" qsTypeId="urn:microsoft.com/office/officeart/2005/8/quickstyle/simple1" qsCatId="simple" csTypeId="urn:microsoft.com/office/officeart/2005/8/colors/accent1_2" csCatId="accent1" phldr="1"/>
      <dgm:spPr/>
    </dgm:pt>
    <dgm:pt modelId="{1B6D6770-F04C-4E5C-805B-8439363E5D5D}">
      <dgm:prSet phldrT="[Text]"/>
      <dgm:spPr>
        <a:solidFill>
          <a:schemeClr val="accent6">
            <a:lumMod val="20000"/>
            <a:lumOff val="80000"/>
          </a:schemeClr>
        </a:solidFill>
        <a:ln w="19050">
          <a:solidFill>
            <a:schemeClr val="accent6">
              <a:lumMod val="50000"/>
            </a:schemeClr>
          </a:solidFill>
        </a:ln>
      </dgm:spPr>
      <dgm:t>
        <a:bodyPr/>
        <a:lstStyle/>
        <a:p>
          <a:r>
            <a:rPr lang="en-US" dirty="0"/>
            <a:t>    </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Mây</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và</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sóng</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ẩn</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dụ</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cho</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thiên</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nhiên</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tươi</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đẹp</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thơ</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mộng</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hấp</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dẫn</a:t>
          </a:r>
          <a:r>
            <a:rPr lang="en-US" dirty="0">
              <a:solidFill>
                <a:schemeClr val="accent6">
                  <a:lumMod val="50000"/>
                </a:schemeClr>
              </a:solidFill>
              <a:latin typeface="Times New Roman" panose="02020603050405020304" pitchFamily="18" charset="0"/>
              <a:cs typeface="Times New Roman" panose="02020603050405020304" pitchFamily="18" charset="0"/>
            </a:rPr>
            <a:t>.</a:t>
          </a:r>
        </a:p>
      </dgm:t>
    </dgm:pt>
    <dgm:pt modelId="{AF20BD2B-6D46-4530-8C2C-F959C880AE96}" type="parTrans" cxnId="{36471FCE-0B8A-4228-9E6A-FED38D040FF3}">
      <dgm:prSet/>
      <dgm:spPr/>
      <dgm:t>
        <a:bodyPr/>
        <a:lstStyle/>
        <a:p>
          <a:endParaRPr lang="en-US"/>
        </a:p>
      </dgm:t>
    </dgm:pt>
    <dgm:pt modelId="{89AC3592-4A8A-49DA-98B0-136078C04682}" type="sibTrans" cxnId="{36471FCE-0B8A-4228-9E6A-FED38D040FF3}">
      <dgm:prSet/>
      <dgm:spPr/>
      <dgm:t>
        <a:bodyPr/>
        <a:lstStyle/>
        <a:p>
          <a:endParaRPr lang="en-US"/>
        </a:p>
      </dgm:t>
    </dgm:pt>
    <dgm:pt modelId="{30D420F4-1E69-4D2F-B0BB-BAD1DBA70E81}" type="pres">
      <dgm:prSet presAssocID="{2D3E0267-78BD-4A45-9A1D-6E928AC2E85D}" presName="linearFlow" presStyleCnt="0">
        <dgm:presLayoutVars>
          <dgm:dir/>
          <dgm:resizeHandles val="exact"/>
        </dgm:presLayoutVars>
      </dgm:prSet>
      <dgm:spPr/>
    </dgm:pt>
    <dgm:pt modelId="{B93D4E84-C4C6-4DEA-8843-76396796D546}" type="pres">
      <dgm:prSet presAssocID="{1B6D6770-F04C-4E5C-805B-8439363E5D5D}" presName="composite" presStyleCnt="0"/>
      <dgm:spPr/>
    </dgm:pt>
    <dgm:pt modelId="{615F1A6A-EDDE-4CB0-8D78-205FE7B49DFF}" type="pres">
      <dgm:prSet presAssocID="{1B6D6770-F04C-4E5C-805B-8439363E5D5D}" presName="imgShp" presStyleLbl="fgImgPlace1" presStyleIdx="0" presStyleCnt="1" custScaleX="92616" custScaleY="87077" custLinFactNeighborX="-84144" custLinFactNeighborY="2410"/>
      <dgm:spPr>
        <a:blipFill rotWithShape="1">
          <a:blip xmlns:r="http://schemas.openxmlformats.org/officeDocument/2006/relationships" r:embed="rId1"/>
          <a:stretch>
            <a:fillRect/>
          </a:stretch>
        </a:blipFill>
      </dgm:spPr>
    </dgm:pt>
    <dgm:pt modelId="{B5A78FC7-7A27-4890-96CF-8CDA87821495}" type="pres">
      <dgm:prSet presAssocID="{1B6D6770-F04C-4E5C-805B-8439363E5D5D}" presName="txShp" presStyleLbl="node1" presStyleIdx="0" presStyleCnt="1" custScaleX="145180" custScaleY="62069" custLinFactNeighborX="-398" custLinFactNeighborY="1724">
        <dgm:presLayoutVars>
          <dgm:bulletEnabled val="1"/>
        </dgm:presLayoutVars>
      </dgm:prSet>
      <dgm:spPr/>
    </dgm:pt>
  </dgm:ptLst>
  <dgm:cxnLst>
    <dgm:cxn modelId="{8884E126-B108-462D-A983-A4F201FF9090}" type="presOf" srcId="{2D3E0267-78BD-4A45-9A1D-6E928AC2E85D}" destId="{30D420F4-1E69-4D2F-B0BB-BAD1DBA70E81}" srcOrd="0" destOrd="0" presId="urn:microsoft.com/office/officeart/2005/8/layout/vList3"/>
    <dgm:cxn modelId="{36471FCE-0B8A-4228-9E6A-FED38D040FF3}" srcId="{2D3E0267-78BD-4A45-9A1D-6E928AC2E85D}" destId="{1B6D6770-F04C-4E5C-805B-8439363E5D5D}" srcOrd="0" destOrd="0" parTransId="{AF20BD2B-6D46-4530-8C2C-F959C880AE96}" sibTransId="{89AC3592-4A8A-49DA-98B0-136078C04682}"/>
    <dgm:cxn modelId="{7B75A3D6-4241-4C15-962F-333D614A9658}" type="presOf" srcId="{1B6D6770-F04C-4E5C-805B-8439363E5D5D}" destId="{B5A78FC7-7A27-4890-96CF-8CDA87821495}" srcOrd="0" destOrd="0" presId="urn:microsoft.com/office/officeart/2005/8/layout/vList3"/>
    <dgm:cxn modelId="{FB940601-9F94-4122-BD25-0CC6B7A42912}" type="presParOf" srcId="{30D420F4-1E69-4D2F-B0BB-BAD1DBA70E81}" destId="{B93D4E84-C4C6-4DEA-8843-76396796D546}" srcOrd="0" destOrd="0" presId="urn:microsoft.com/office/officeart/2005/8/layout/vList3"/>
    <dgm:cxn modelId="{E87E5797-1C86-449C-B19E-BE0FB7658450}" type="presParOf" srcId="{B93D4E84-C4C6-4DEA-8843-76396796D546}" destId="{615F1A6A-EDDE-4CB0-8D78-205FE7B49DFF}" srcOrd="0" destOrd="0" presId="urn:microsoft.com/office/officeart/2005/8/layout/vList3"/>
    <dgm:cxn modelId="{E71BA28C-B402-446F-B0AC-8AC74D845009}" type="presParOf" srcId="{B93D4E84-C4C6-4DEA-8843-76396796D546}" destId="{B5A78FC7-7A27-4890-96CF-8CDA87821495}"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2D3E0267-78BD-4A45-9A1D-6E928AC2E85D}" type="doc">
      <dgm:prSet loTypeId="urn:microsoft.com/office/officeart/2005/8/layout/vList3" loCatId="list" qsTypeId="urn:microsoft.com/office/officeart/2005/8/quickstyle/simple1" qsCatId="simple" csTypeId="urn:microsoft.com/office/officeart/2005/8/colors/accent1_2" csCatId="accent1" phldr="1"/>
      <dgm:spPr/>
    </dgm:pt>
    <dgm:pt modelId="{1B6D6770-F04C-4E5C-805B-8439363E5D5D}">
      <dgm:prSet phldrT="[Text]"/>
      <dgm:spPr>
        <a:solidFill>
          <a:schemeClr val="accent6">
            <a:lumMod val="20000"/>
            <a:lumOff val="80000"/>
          </a:schemeClr>
        </a:solidFill>
        <a:ln w="19050">
          <a:solidFill>
            <a:schemeClr val="accent6">
              <a:lumMod val="50000"/>
            </a:schemeClr>
          </a:solidFill>
        </a:ln>
      </dgm:spPr>
      <dgm:t>
        <a:bodyPr/>
        <a:lstStyle/>
        <a:p>
          <a:r>
            <a:rPr lang="en-US" dirty="0">
              <a:solidFill>
                <a:schemeClr val="tx1"/>
              </a:solidFill>
              <a:latin typeface="Times New Roman" panose="02020603050405020304" pitchFamily="18" charset="0"/>
              <a:cs typeface="Times New Roman" panose="02020603050405020304" pitchFamily="18" charset="0"/>
            </a:rPr>
            <a:t>     </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Mây</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và</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sóng</a:t>
          </a:r>
          <a:r>
            <a:rPr lang="en-US" dirty="0">
              <a:solidFill>
                <a:schemeClr val="accent6">
                  <a:lumMod val="50000"/>
                </a:schemeClr>
              </a:solidFill>
              <a:latin typeface="Times New Roman" panose="02020603050405020304" pitchFamily="18" charset="0"/>
              <a:cs typeface="Times New Roman" panose="02020603050405020304" pitchFamily="18" charset="0"/>
            </a:rPr>
            <a:t>” : </a:t>
          </a:r>
          <a:r>
            <a:rPr lang="en-US" dirty="0" err="1">
              <a:solidFill>
                <a:schemeClr val="accent6">
                  <a:lumMod val="50000"/>
                </a:schemeClr>
              </a:solidFill>
              <a:latin typeface="Times New Roman" panose="02020603050405020304" pitchFamily="18" charset="0"/>
              <a:cs typeface="Times New Roman" panose="02020603050405020304" pitchFamily="18" charset="0"/>
            </a:rPr>
            <a:t>mở</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ra</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thể</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giới</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xa</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xôi</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huyền</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bí</a:t>
          </a:r>
          <a:r>
            <a:rPr lang="en-US" dirty="0">
              <a:solidFill>
                <a:schemeClr val="accent6">
                  <a:lumMod val="50000"/>
                </a:schemeClr>
              </a:solidFill>
              <a:latin typeface="Times New Roman" panose="02020603050405020304" pitchFamily="18" charset="0"/>
              <a:cs typeface="Times New Roman" panose="02020603050405020304" pitchFamily="18" charset="0"/>
            </a:rPr>
            <a:t>.</a:t>
          </a:r>
        </a:p>
      </dgm:t>
    </dgm:pt>
    <dgm:pt modelId="{AF20BD2B-6D46-4530-8C2C-F959C880AE96}" type="parTrans" cxnId="{36471FCE-0B8A-4228-9E6A-FED38D040FF3}">
      <dgm:prSet/>
      <dgm:spPr/>
      <dgm:t>
        <a:bodyPr/>
        <a:lstStyle/>
        <a:p>
          <a:endParaRPr lang="en-US"/>
        </a:p>
      </dgm:t>
    </dgm:pt>
    <dgm:pt modelId="{89AC3592-4A8A-49DA-98B0-136078C04682}" type="sibTrans" cxnId="{36471FCE-0B8A-4228-9E6A-FED38D040FF3}">
      <dgm:prSet/>
      <dgm:spPr/>
      <dgm:t>
        <a:bodyPr/>
        <a:lstStyle/>
        <a:p>
          <a:endParaRPr lang="en-US"/>
        </a:p>
      </dgm:t>
    </dgm:pt>
    <dgm:pt modelId="{30D420F4-1E69-4D2F-B0BB-BAD1DBA70E81}" type="pres">
      <dgm:prSet presAssocID="{2D3E0267-78BD-4A45-9A1D-6E928AC2E85D}" presName="linearFlow" presStyleCnt="0">
        <dgm:presLayoutVars>
          <dgm:dir/>
          <dgm:resizeHandles val="exact"/>
        </dgm:presLayoutVars>
      </dgm:prSet>
      <dgm:spPr/>
    </dgm:pt>
    <dgm:pt modelId="{B93D4E84-C4C6-4DEA-8843-76396796D546}" type="pres">
      <dgm:prSet presAssocID="{1B6D6770-F04C-4E5C-805B-8439363E5D5D}" presName="composite" presStyleCnt="0"/>
      <dgm:spPr/>
    </dgm:pt>
    <dgm:pt modelId="{615F1A6A-EDDE-4CB0-8D78-205FE7B49DFF}" type="pres">
      <dgm:prSet presAssocID="{1B6D6770-F04C-4E5C-805B-8439363E5D5D}" presName="imgShp" presStyleLbl="fgImgPlace1" presStyleIdx="0" presStyleCnt="1" custScaleX="92616" custScaleY="87077" custLinFactNeighborX="-84144" custLinFactNeighborY="2410"/>
      <dgm:spPr>
        <a:blipFill rotWithShape="1">
          <a:blip xmlns:r="http://schemas.openxmlformats.org/officeDocument/2006/relationships" r:embed="rId1"/>
          <a:stretch>
            <a:fillRect/>
          </a:stretch>
        </a:blipFill>
      </dgm:spPr>
    </dgm:pt>
    <dgm:pt modelId="{B5A78FC7-7A27-4890-96CF-8CDA87821495}" type="pres">
      <dgm:prSet presAssocID="{1B6D6770-F04C-4E5C-805B-8439363E5D5D}" presName="txShp" presStyleLbl="node1" presStyleIdx="0" presStyleCnt="1" custScaleX="147534" custScaleY="62069" custLinFactNeighborX="-6002" custLinFactNeighborY="1724">
        <dgm:presLayoutVars>
          <dgm:bulletEnabled val="1"/>
        </dgm:presLayoutVars>
      </dgm:prSet>
      <dgm:spPr/>
    </dgm:pt>
  </dgm:ptLst>
  <dgm:cxnLst>
    <dgm:cxn modelId="{8884E126-B108-462D-A983-A4F201FF9090}" type="presOf" srcId="{2D3E0267-78BD-4A45-9A1D-6E928AC2E85D}" destId="{30D420F4-1E69-4D2F-B0BB-BAD1DBA70E81}" srcOrd="0" destOrd="0" presId="urn:microsoft.com/office/officeart/2005/8/layout/vList3"/>
    <dgm:cxn modelId="{36471FCE-0B8A-4228-9E6A-FED38D040FF3}" srcId="{2D3E0267-78BD-4A45-9A1D-6E928AC2E85D}" destId="{1B6D6770-F04C-4E5C-805B-8439363E5D5D}" srcOrd="0" destOrd="0" parTransId="{AF20BD2B-6D46-4530-8C2C-F959C880AE96}" sibTransId="{89AC3592-4A8A-49DA-98B0-136078C04682}"/>
    <dgm:cxn modelId="{7B75A3D6-4241-4C15-962F-333D614A9658}" type="presOf" srcId="{1B6D6770-F04C-4E5C-805B-8439363E5D5D}" destId="{B5A78FC7-7A27-4890-96CF-8CDA87821495}" srcOrd="0" destOrd="0" presId="urn:microsoft.com/office/officeart/2005/8/layout/vList3"/>
    <dgm:cxn modelId="{FB940601-9F94-4122-BD25-0CC6B7A42912}" type="presParOf" srcId="{30D420F4-1E69-4D2F-B0BB-BAD1DBA70E81}" destId="{B93D4E84-C4C6-4DEA-8843-76396796D546}" srcOrd="0" destOrd="0" presId="urn:microsoft.com/office/officeart/2005/8/layout/vList3"/>
    <dgm:cxn modelId="{E87E5797-1C86-449C-B19E-BE0FB7658450}" type="presParOf" srcId="{B93D4E84-C4C6-4DEA-8843-76396796D546}" destId="{615F1A6A-EDDE-4CB0-8D78-205FE7B49DFF}" srcOrd="0" destOrd="0" presId="urn:microsoft.com/office/officeart/2005/8/layout/vList3"/>
    <dgm:cxn modelId="{E71BA28C-B402-446F-B0AC-8AC74D845009}" type="presParOf" srcId="{B93D4E84-C4C6-4DEA-8843-76396796D546}" destId="{B5A78FC7-7A27-4890-96CF-8CDA87821495}" srcOrd="1" destOrd="0" presId="urn:microsoft.com/office/officeart/2005/8/layout/vList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2D3E0267-78BD-4A45-9A1D-6E928AC2E85D}" type="doc">
      <dgm:prSet loTypeId="urn:microsoft.com/office/officeart/2005/8/layout/vList3" loCatId="list" qsTypeId="urn:microsoft.com/office/officeart/2005/8/quickstyle/simple1" qsCatId="simple" csTypeId="urn:microsoft.com/office/officeart/2005/8/colors/accent1_2" csCatId="accent1" phldr="1"/>
      <dgm:spPr/>
    </dgm:pt>
    <dgm:pt modelId="{1B6D6770-F04C-4E5C-805B-8439363E5D5D}">
      <dgm:prSet phldrT="[Text]"/>
      <dgm:spPr>
        <a:solidFill>
          <a:schemeClr val="accent6">
            <a:lumMod val="20000"/>
            <a:lumOff val="80000"/>
          </a:schemeClr>
        </a:solidFill>
        <a:ln w="19050">
          <a:solidFill>
            <a:schemeClr val="accent6">
              <a:lumMod val="50000"/>
            </a:schemeClr>
          </a:solidFill>
        </a:ln>
      </dgm:spPr>
      <dgm:t>
        <a:bodyPr/>
        <a:lstStyle/>
        <a:p>
          <a:r>
            <a:rPr lang="en-US" dirty="0"/>
            <a:t>  </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Mây</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và</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sóng</a:t>
          </a:r>
          <a:r>
            <a:rPr lang="en-US" dirty="0">
              <a:solidFill>
                <a:schemeClr val="accent6">
                  <a:lumMod val="50000"/>
                </a:schemeClr>
              </a:solidFill>
              <a:latin typeface="Times New Roman" panose="02020603050405020304" pitchFamily="18" charset="0"/>
              <a:cs typeface="Times New Roman" panose="02020603050405020304" pitchFamily="18" charset="0"/>
            </a:rPr>
            <a:t>” : </a:t>
          </a:r>
          <a:r>
            <a:rPr lang="en-US" dirty="0" err="1">
              <a:solidFill>
                <a:schemeClr val="accent6">
                  <a:lumMod val="50000"/>
                </a:schemeClr>
              </a:solidFill>
              <a:latin typeface="Times New Roman" panose="02020603050405020304" pitchFamily="18" charset="0"/>
              <a:cs typeface="Times New Roman" panose="02020603050405020304" pitchFamily="18" charset="0"/>
            </a:rPr>
            <a:t>tượng</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trưng</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cho</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cám</a:t>
          </a:r>
          <a:r>
            <a:rPr lang="en-US" dirty="0">
              <a:solidFill>
                <a:schemeClr val="accent6">
                  <a:lumMod val="50000"/>
                </a:schemeClr>
              </a:solidFill>
              <a:latin typeface="Times New Roman" panose="02020603050405020304" pitchFamily="18" charset="0"/>
              <a:cs typeface="Times New Roman" panose="02020603050405020304" pitchFamily="18" charset="0"/>
            </a:rPr>
            <a:t> </a:t>
          </a:r>
          <a:r>
            <a:rPr lang="en-US" dirty="0" err="1">
              <a:solidFill>
                <a:schemeClr val="accent6">
                  <a:lumMod val="50000"/>
                </a:schemeClr>
              </a:solidFill>
              <a:latin typeface="Times New Roman" panose="02020603050405020304" pitchFamily="18" charset="0"/>
              <a:cs typeface="Times New Roman" panose="02020603050405020304" pitchFamily="18" charset="0"/>
            </a:rPr>
            <a:t>dỗ</a:t>
          </a:r>
          <a:r>
            <a:rPr lang="en-US" dirty="0">
              <a:solidFill>
                <a:schemeClr val="accent6">
                  <a:lumMod val="50000"/>
                </a:schemeClr>
              </a:solidFill>
              <a:latin typeface="Times New Roman" panose="02020603050405020304" pitchFamily="18" charset="0"/>
              <a:cs typeface="Times New Roman" panose="02020603050405020304" pitchFamily="18" charset="0"/>
            </a:rPr>
            <a:t> ở </a:t>
          </a:r>
          <a:r>
            <a:rPr lang="en-US" dirty="0" err="1">
              <a:solidFill>
                <a:schemeClr val="accent6">
                  <a:lumMod val="50000"/>
                </a:schemeClr>
              </a:solidFill>
              <a:latin typeface="Times New Roman" panose="02020603050405020304" pitchFamily="18" charset="0"/>
              <a:cs typeface="Times New Roman" panose="02020603050405020304" pitchFamily="18" charset="0"/>
            </a:rPr>
            <a:t>đời</a:t>
          </a:r>
          <a:r>
            <a:rPr lang="en-US" dirty="0">
              <a:solidFill>
                <a:schemeClr val="accent6">
                  <a:lumMod val="50000"/>
                </a:schemeClr>
              </a:solidFill>
              <a:latin typeface="Times New Roman" panose="02020603050405020304" pitchFamily="18" charset="0"/>
              <a:cs typeface="Times New Roman" panose="02020603050405020304" pitchFamily="18" charset="0"/>
            </a:rPr>
            <a:t>.</a:t>
          </a:r>
        </a:p>
      </dgm:t>
    </dgm:pt>
    <dgm:pt modelId="{AF20BD2B-6D46-4530-8C2C-F959C880AE96}" type="parTrans" cxnId="{36471FCE-0B8A-4228-9E6A-FED38D040FF3}">
      <dgm:prSet/>
      <dgm:spPr/>
      <dgm:t>
        <a:bodyPr/>
        <a:lstStyle/>
        <a:p>
          <a:endParaRPr lang="en-US"/>
        </a:p>
      </dgm:t>
    </dgm:pt>
    <dgm:pt modelId="{89AC3592-4A8A-49DA-98B0-136078C04682}" type="sibTrans" cxnId="{36471FCE-0B8A-4228-9E6A-FED38D040FF3}">
      <dgm:prSet/>
      <dgm:spPr/>
      <dgm:t>
        <a:bodyPr/>
        <a:lstStyle/>
        <a:p>
          <a:endParaRPr lang="en-US"/>
        </a:p>
      </dgm:t>
    </dgm:pt>
    <dgm:pt modelId="{30D420F4-1E69-4D2F-B0BB-BAD1DBA70E81}" type="pres">
      <dgm:prSet presAssocID="{2D3E0267-78BD-4A45-9A1D-6E928AC2E85D}" presName="linearFlow" presStyleCnt="0">
        <dgm:presLayoutVars>
          <dgm:dir/>
          <dgm:resizeHandles val="exact"/>
        </dgm:presLayoutVars>
      </dgm:prSet>
      <dgm:spPr/>
    </dgm:pt>
    <dgm:pt modelId="{B93D4E84-C4C6-4DEA-8843-76396796D546}" type="pres">
      <dgm:prSet presAssocID="{1B6D6770-F04C-4E5C-805B-8439363E5D5D}" presName="composite" presStyleCnt="0"/>
      <dgm:spPr/>
    </dgm:pt>
    <dgm:pt modelId="{615F1A6A-EDDE-4CB0-8D78-205FE7B49DFF}" type="pres">
      <dgm:prSet presAssocID="{1B6D6770-F04C-4E5C-805B-8439363E5D5D}" presName="imgShp" presStyleLbl="fgImgPlace1" presStyleIdx="0" presStyleCnt="1" custScaleX="92616" custScaleY="87077" custLinFactNeighborX="-84144" custLinFactNeighborY="2410"/>
      <dgm:spPr>
        <a:blipFill rotWithShape="1">
          <a:blip xmlns:r="http://schemas.openxmlformats.org/officeDocument/2006/relationships" r:embed="rId1"/>
          <a:stretch>
            <a:fillRect/>
          </a:stretch>
        </a:blipFill>
      </dgm:spPr>
    </dgm:pt>
    <dgm:pt modelId="{B5A78FC7-7A27-4890-96CF-8CDA87821495}" type="pres">
      <dgm:prSet presAssocID="{1B6D6770-F04C-4E5C-805B-8439363E5D5D}" presName="txShp" presStyleLbl="node1" presStyleIdx="0" presStyleCnt="1" custScaleX="145180" custScaleY="62069" custLinFactNeighborX="5107" custLinFactNeighborY="4196">
        <dgm:presLayoutVars>
          <dgm:bulletEnabled val="1"/>
        </dgm:presLayoutVars>
      </dgm:prSet>
      <dgm:spPr/>
    </dgm:pt>
  </dgm:ptLst>
  <dgm:cxnLst>
    <dgm:cxn modelId="{8884E126-B108-462D-A983-A4F201FF9090}" type="presOf" srcId="{2D3E0267-78BD-4A45-9A1D-6E928AC2E85D}" destId="{30D420F4-1E69-4D2F-B0BB-BAD1DBA70E81}" srcOrd="0" destOrd="0" presId="urn:microsoft.com/office/officeart/2005/8/layout/vList3"/>
    <dgm:cxn modelId="{36471FCE-0B8A-4228-9E6A-FED38D040FF3}" srcId="{2D3E0267-78BD-4A45-9A1D-6E928AC2E85D}" destId="{1B6D6770-F04C-4E5C-805B-8439363E5D5D}" srcOrd="0" destOrd="0" parTransId="{AF20BD2B-6D46-4530-8C2C-F959C880AE96}" sibTransId="{89AC3592-4A8A-49DA-98B0-136078C04682}"/>
    <dgm:cxn modelId="{7B75A3D6-4241-4C15-962F-333D614A9658}" type="presOf" srcId="{1B6D6770-F04C-4E5C-805B-8439363E5D5D}" destId="{B5A78FC7-7A27-4890-96CF-8CDA87821495}" srcOrd="0" destOrd="0" presId="urn:microsoft.com/office/officeart/2005/8/layout/vList3"/>
    <dgm:cxn modelId="{FB940601-9F94-4122-BD25-0CC6B7A42912}" type="presParOf" srcId="{30D420F4-1E69-4D2F-B0BB-BAD1DBA70E81}" destId="{B93D4E84-C4C6-4DEA-8843-76396796D546}" srcOrd="0" destOrd="0" presId="urn:microsoft.com/office/officeart/2005/8/layout/vList3"/>
    <dgm:cxn modelId="{E87E5797-1C86-449C-B19E-BE0FB7658450}" type="presParOf" srcId="{B93D4E84-C4C6-4DEA-8843-76396796D546}" destId="{615F1A6A-EDDE-4CB0-8D78-205FE7B49DFF}" srcOrd="0" destOrd="0" presId="urn:microsoft.com/office/officeart/2005/8/layout/vList3"/>
    <dgm:cxn modelId="{E71BA28C-B402-446F-B0AC-8AC74D845009}" type="presParOf" srcId="{B93D4E84-C4C6-4DEA-8843-76396796D546}" destId="{B5A78FC7-7A27-4890-96CF-8CDA87821495}" srcOrd="1" destOrd="0" presId="urn:microsoft.com/office/officeart/2005/8/layout/vList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7A502B47-EB9F-426E-B059-1B18F2540464}"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52C7C9B1-9F52-430B-9636-40D46CC961BF}">
      <dgm:prSet phldrT="[Text]" custT="1"/>
      <dgm:spPr>
        <a:solidFill>
          <a:schemeClr val="accent6">
            <a:lumMod val="50000"/>
          </a:schemeClr>
        </a:solidFill>
      </dgm:spPr>
      <dgm:t>
        <a:bodyPr/>
        <a:lstStyle/>
        <a:p>
          <a:pPr algn="l"/>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Người</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kể</a:t>
          </a:r>
          <a:r>
            <a:rPr lang="en-US" sz="3600" b="1" dirty="0">
              <a:latin typeface="Times New Roman" panose="02020603050405020304" pitchFamily="18" charset="0"/>
              <a:cs typeface="Times New Roman" panose="02020603050405020304" pitchFamily="18" charset="0"/>
            </a:rPr>
            <a:t> </a:t>
          </a:r>
          <a:r>
            <a:rPr lang="en-US" sz="3600" b="1" dirty="0" err="1">
              <a:latin typeface="Times New Roman" panose="02020603050405020304" pitchFamily="18" charset="0"/>
              <a:cs typeface="Times New Roman" panose="02020603050405020304" pitchFamily="18" charset="0"/>
            </a:rPr>
            <a:t>chuyện</a:t>
          </a:r>
          <a:endParaRPr lang="en-US" sz="3600" dirty="0">
            <a:latin typeface="Times New Roman" panose="02020603050405020304" pitchFamily="18" charset="0"/>
            <a:cs typeface="Times New Roman" panose="02020603050405020304" pitchFamily="18" charset="0"/>
          </a:endParaRPr>
        </a:p>
      </dgm:t>
    </dgm:pt>
    <dgm:pt modelId="{39DFE4FA-2CA9-4C6A-B02A-EE25E8FEC75D}" type="parTrans" cxnId="{94930E71-4AAD-4101-8C4A-7E442CE5156A}">
      <dgm:prSet/>
      <dgm:spPr/>
      <dgm:t>
        <a:bodyPr/>
        <a:lstStyle/>
        <a:p>
          <a:endParaRPr lang="en-US"/>
        </a:p>
      </dgm:t>
    </dgm:pt>
    <dgm:pt modelId="{214B2F44-F7E4-4832-A4E9-38CE025F98A4}" type="sibTrans" cxnId="{94930E71-4AAD-4101-8C4A-7E442CE5156A}">
      <dgm:prSet/>
      <dgm:spPr/>
      <dgm:t>
        <a:bodyPr/>
        <a:lstStyle/>
        <a:p>
          <a:endParaRPr lang="en-US"/>
        </a:p>
      </dgm:t>
    </dgm:pt>
    <dgm:pt modelId="{FF72AAF2-0A2E-491F-A704-98D408D7F7D6}">
      <dgm:prSet phldrT="[Text]"/>
      <dgm:spPr/>
      <dgm:t>
        <a:bodyPr/>
        <a:lstStyle/>
        <a:p>
          <a:pPr algn="l"/>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là</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anh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trai</a:t>
          </a:r>
          <a:endParaRPr lang="en-US" dirty="0">
            <a:latin typeface="Times New Roman" panose="02020603050405020304" pitchFamily="18" charset="0"/>
            <a:cs typeface="Times New Roman" panose="02020603050405020304" pitchFamily="18" charset="0"/>
          </a:endParaRPr>
        </a:p>
      </dgm:t>
    </dgm:pt>
    <dgm:pt modelId="{B247FBEC-C6F1-4643-AC5B-E03D2A309F0B}" type="parTrans" cxnId="{E0B0B40B-354B-4A8F-8062-E1E2E51F3A65}">
      <dgm:prSet/>
      <dgm:spPr/>
      <dgm:t>
        <a:bodyPr/>
        <a:lstStyle/>
        <a:p>
          <a:endParaRPr lang="en-US"/>
        </a:p>
      </dgm:t>
    </dgm:pt>
    <dgm:pt modelId="{92BF6DAF-F214-4602-B8A5-BFF8709BCE6B}" type="sibTrans" cxnId="{E0B0B40B-354B-4A8F-8062-E1E2E51F3A65}">
      <dgm:prSet/>
      <dgm:spPr/>
      <dgm:t>
        <a:bodyPr/>
        <a:lstStyle/>
        <a:p>
          <a:endParaRPr lang="en-US"/>
        </a:p>
      </dgm:t>
    </dgm:pt>
    <dgm:pt modelId="{6B2C8263-412C-42B6-B518-000C4F751B14}">
      <dgm:prSet phldrT="[Text]"/>
      <dgm:spPr/>
      <dgm:t>
        <a:bodyPr/>
        <a:lstStyle/>
        <a:p>
          <a:pPr algn="l"/>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Người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xuất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hiện</a:t>
          </a:r>
          <a:r>
            <a:rPr lang="en-US" dirty="0">
              <a:latin typeface="Times New Roman" panose="02020603050405020304" pitchFamily="18" charset="0"/>
              <a:cs typeface="Times New Roman" panose="02020603050405020304" pitchFamily="18" charset="0"/>
            </a:rPr>
            <a:t> ở </a:t>
          </a:r>
          <a:r>
            <a:rPr lang="en-US" dirty="0" err="1">
              <a:latin typeface="Times New Roman" panose="02020603050405020304" pitchFamily="18" charset="0"/>
              <a:cs typeface="Times New Roman" panose="02020603050405020304" pitchFamily="18" charset="0"/>
            </a:rPr>
            <a:t>ngôi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xưng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tôi</a:t>
          </a:r>
          <a:endParaRPr lang="en-US" dirty="0">
            <a:latin typeface="Times New Roman" panose="02020603050405020304" pitchFamily="18" charset="0"/>
            <a:cs typeface="Times New Roman" panose="02020603050405020304" pitchFamily="18" charset="0"/>
          </a:endParaRPr>
        </a:p>
      </dgm:t>
    </dgm:pt>
    <dgm:pt modelId="{08CEF6A4-576A-443D-AD04-C8B8FA4AA962}" type="parTrans" cxnId="{3FC87223-DE8C-4B37-8088-BA040F3E381F}">
      <dgm:prSet/>
      <dgm:spPr/>
      <dgm:t>
        <a:bodyPr/>
        <a:lstStyle/>
        <a:p>
          <a:endParaRPr lang="en-US"/>
        </a:p>
      </dgm:t>
    </dgm:pt>
    <dgm:pt modelId="{0A5535C9-58A1-40F6-85C7-670CEE3C857E}" type="sibTrans" cxnId="{3FC87223-DE8C-4B37-8088-BA040F3E381F}">
      <dgm:prSet/>
      <dgm:spPr/>
      <dgm:t>
        <a:bodyPr/>
        <a:lstStyle/>
        <a:p>
          <a:endParaRPr lang="en-US"/>
        </a:p>
      </dgm:t>
    </dgm:pt>
    <dgm:pt modelId="{939177FB-2594-4926-A2CF-6249F19B87CF}">
      <dgm:prSet phldrT="[Text]"/>
      <dgm:spPr/>
      <dgm:t>
        <a:bodyPr/>
        <a:lstStyle/>
        <a:p>
          <a:pPr algn="l"/>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dụng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ngôi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nhất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có</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khai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thác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được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chiều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sâu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tâm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kí</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bới</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nhân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vật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tham</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gia</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vào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tiến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trình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truyện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kể</a:t>
          </a:r>
          <a:r>
            <a:rPr lang="en-US" dirty="0"/>
            <a:t>.</a:t>
          </a:r>
        </a:p>
      </dgm:t>
    </dgm:pt>
    <dgm:pt modelId="{1B8B93A5-1DBB-49A0-8B4E-167D3F44802C}" type="parTrans" cxnId="{B96F4DC7-7004-49DD-8E44-F4F106E20513}">
      <dgm:prSet/>
      <dgm:spPr/>
      <dgm:t>
        <a:bodyPr/>
        <a:lstStyle/>
        <a:p>
          <a:endParaRPr lang="en-US"/>
        </a:p>
      </dgm:t>
    </dgm:pt>
    <dgm:pt modelId="{2D9BE04A-B440-405C-9506-EF0BF93EDDC0}" type="sibTrans" cxnId="{B96F4DC7-7004-49DD-8E44-F4F106E20513}">
      <dgm:prSet/>
      <dgm:spPr/>
      <dgm:t>
        <a:bodyPr/>
        <a:lstStyle/>
        <a:p>
          <a:endParaRPr lang="en-US"/>
        </a:p>
      </dgm:t>
    </dgm:pt>
    <dgm:pt modelId="{12E2314A-AD48-4B10-BC18-DF21843D4C15}" type="pres">
      <dgm:prSet presAssocID="{7A502B47-EB9F-426E-B059-1B18F2540464}" presName="diagram" presStyleCnt="0">
        <dgm:presLayoutVars>
          <dgm:chPref val="1"/>
          <dgm:dir/>
          <dgm:animOne val="branch"/>
          <dgm:animLvl val="lvl"/>
          <dgm:resizeHandles/>
        </dgm:presLayoutVars>
      </dgm:prSet>
      <dgm:spPr/>
    </dgm:pt>
    <dgm:pt modelId="{2D389ADC-2587-4B42-85FD-4EBE93A0634B}" type="pres">
      <dgm:prSet presAssocID="{52C7C9B1-9F52-430B-9636-40D46CC961BF}" presName="root" presStyleCnt="0"/>
      <dgm:spPr/>
    </dgm:pt>
    <dgm:pt modelId="{685DEB38-888B-4C45-A369-754918C20469}" type="pres">
      <dgm:prSet presAssocID="{52C7C9B1-9F52-430B-9636-40D46CC961BF}" presName="rootComposite" presStyleCnt="0"/>
      <dgm:spPr/>
    </dgm:pt>
    <dgm:pt modelId="{C9A29431-AFF5-49E9-842F-762F7D75B817}" type="pres">
      <dgm:prSet presAssocID="{52C7C9B1-9F52-430B-9636-40D46CC961BF}" presName="rootText" presStyleLbl="node1" presStyleIdx="0" presStyleCnt="1" custScaleX="156353" custScaleY="66845"/>
      <dgm:spPr/>
    </dgm:pt>
    <dgm:pt modelId="{ADDAAE5D-7B7B-4B27-B41E-882795AB67AF}" type="pres">
      <dgm:prSet presAssocID="{52C7C9B1-9F52-430B-9636-40D46CC961BF}" presName="rootConnector" presStyleLbl="node1" presStyleIdx="0" presStyleCnt="1"/>
      <dgm:spPr/>
    </dgm:pt>
    <dgm:pt modelId="{2A13E3C5-0F2C-45C3-84E2-86C8359451CD}" type="pres">
      <dgm:prSet presAssocID="{52C7C9B1-9F52-430B-9636-40D46CC961BF}" presName="childShape" presStyleCnt="0"/>
      <dgm:spPr/>
    </dgm:pt>
    <dgm:pt modelId="{8C4FE9C9-C870-43EC-BE8F-4A4B37AD5B5D}" type="pres">
      <dgm:prSet presAssocID="{B247FBEC-C6F1-4643-AC5B-E03D2A309F0B}" presName="Name13" presStyleLbl="parChTrans1D2" presStyleIdx="0" presStyleCnt="3"/>
      <dgm:spPr/>
    </dgm:pt>
    <dgm:pt modelId="{479CBC1D-B2E1-4785-8D2D-EE8E379E4D09}" type="pres">
      <dgm:prSet presAssocID="{FF72AAF2-0A2E-491F-A704-98D408D7F7D6}" presName="childText" presStyleLbl="bgAcc1" presStyleIdx="0" presStyleCnt="3" custScaleX="234310" custScaleY="70451" custLinFactNeighborY="-10505">
        <dgm:presLayoutVars>
          <dgm:bulletEnabled val="1"/>
        </dgm:presLayoutVars>
      </dgm:prSet>
      <dgm:spPr/>
    </dgm:pt>
    <dgm:pt modelId="{7AFF638D-7AAD-4FB3-894E-C6C3462B2C53}" type="pres">
      <dgm:prSet presAssocID="{08CEF6A4-576A-443D-AD04-C8B8FA4AA962}" presName="Name13" presStyleLbl="parChTrans1D2" presStyleIdx="1" presStyleCnt="3"/>
      <dgm:spPr/>
    </dgm:pt>
    <dgm:pt modelId="{BFB9BF1F-DB84-4EA7-9DC9-AC66B0B1A33A}" type="pres">
      <dgm:prSet presAssocID="{6B2C8263-412C-42B6-B518-000C4F751B14}" presName="childText" presStyleLbl="bgAcc1" presStyleIdx="1" presStyleCnt="3" custScaleX="236094" custScaleY="83481" custLinFactNeighborY="-28650">
        <dgm:presLayoutVars>
          <dgm:bulletEnabled val="1"/>
        </dgm:presLayoutVars>
      </dgm:prSet>
      <dgm:spPr/>
    </dgm:pt>
    <dgm:pt modelId="{F2451F46-1390-46AA-90CB-56F37D4087BE}" type="pres">
      <dgm:prSet presAssocID="{1B8B93A5-1DBB-49A0-8B4E-167D3F44802C}" presName="Name13" presStyleLbl="parChTrans1D2" presStyleIdx="2" presStyleCnt="3"/>
      <dgm:spPr/>
    </dgm:pt>
    <dgm:pt modelId="{80E92C0E-1C99-4A67-94F8-3B51BF4E78EC}" type="pres">
      <dgm:prSet presAssocID="{939177FB-2594-4926-A2CF-6249F19B87CF}" presName="childText" presStyleLbl="bgAcc1" presStyleIdx="2" presStyleCnt="3" custScaleX="257437" custLinFactNeighborY="-47750">
        <dgm:presLayoutVars>
          <dgm:bulletEnabled val="1"/>
        </dgm:presLayoutVars>
      </dgm:prSet>
      <dgm:spPr/>
    </dgm:pt>
  </dgm:ptLst>
  <dgm:cxnLst>
    <dgm:cxn modelId="{E0B0B40B-354B-4A8F-8062-E1E2E51F3A65}" srcId="{52C7C9B1-9F52-430B-9636-40D46CC961BF}" destId="{FF72AAF2-0A2E-491F-A704-98D408D7F7D6}" srcOrd="0" destOrd="0" parTransId="{B247FBEC-C6F1-4643-AC5B-E03D2A309F0B}" sibTransId="{92BF6DAF-F214-4602-B8A5-BFF8709BCE6B}"/>
    <dgm:cxn modelId="{FAAFE10F-248F-413B-A014-832677CD2D81}" type="presOf" srcId="{08CEF6A4-576A-443D-AD04-C8B8FA4AA962}" destId="{7AFF638D-7AAD-4FB3-894E-C6C3462B2C53}" srcOrd="0" destOrd="0" presId="urn:microsoft.com/office/officeart/2005/8/layout/hierarchy3"/>
    <dgm:cxn modelId="{3FC87223-DE8C-4B37-8088-BA040F3E381F}" srcId="{52C7C9B1-9F52-430B-9636-40D46CC961BF}" destId="{6B2C8263-412C-42B6-B518-000C4F751B14}" srcOrd="1" destOrd="0" parTransId="{08CEF6A4-576A-443D-AD04-C8B8FA4AA962}" sibTransId="{0A5535C9-58A1-40F6-85C7-670CEE3C857E}"/>
    <dgm:cxn modelId="{0A085A2E-8987-4B4A-BEB9-6157EAE991BF}" type="presOf" srcId="{B247FBEC-C6F1-4643-AC5B-E03D2A309F0B}" destId="{8C4FE9C9-C870-43EC-BE8F-4A4B37AD5B5D}" srcOrd="0" destOrd="0" presId="urn:microsoft.com/office/officeart/2005/8/layout/hierarchy3"/>
    <dgm:cxn modelId="{C9529C2F-D27F-4BFD-A421-EF017C02CBF6}" type="presOf" srcId="{6B2C8263-412C-42B6-B518-000C4F751B14}" destId="{BFB9BF1F-DB84-4EA7-9DC9-AC66B0B1A33A}" srcOrd="0" destOrd="0" presId="urn:microsoft.com/office/officeart/2005/8/layout/hierarchy3"/>
    <dgm:cxn modelId="{FDF58A44-1231-432E-B58B-DA1AC665EF87}" type="presOf" srcId="{52C7C9B1-9F52-430B-9636-40D46CC961BF}" destId="{ADDAAE5D-7B7B-4B27-B41E-882795AB67AF}" srcOrd="1" destOrd="0" presId="urn:microsoft.com/office/officeart/2005/8/layout/hierarchy3"/>
    <dgm:cxn modelId="{94930E71-4AAD-4101-8C4A-7E442CE5156A}" srcId="{7A502B47-EB9F-426E-B059-1B18F2540464}" destId="{52C7C9B1-9F52-430B-9636-40D46CC961BF}" srcOrd="0" destOrd="0" parTransId="{39DFE4FA-2CA9-4C6A-B02A-EE25E8FEC75D}" sibTransId="{214B2F44-F7E4-4832-A4E9-38CE025F98A4}"/>
    <dgm:cxn modelId="{B70ADCA8-0422-4973-A1E2-C37AEC563D63}" type="presOf" srcId="{52C7C9B1-9F52-430B-9636-40D46CC961BF}" destId="{C9A29431-AFF5-49E9-842F-762F7D75B817}" srcOrd="0" destOrd="0" presId="urn:microsoft.com/office/officeart/2005/8/layout/hierarchy3"/>
    <dgm:cxn modelId="{4BA456BA-9401-4C4B-8483-37868827BE4E}" type="presOf" srcId="{1B8B93A5-1DBB-49A0-8B4E-167D3F44802C}" destId="{F2451F46-1390-46AA-90CB-56F37D4087BE}" srcOrd="0" destOrd="0" presId="urn:microsoft.com/office/officeart/2005/8/layout/hierarchy3"/>
    <dgm:cxn modelId="{B96F4DC7-7004-49DD-8E44-F4F106E20513}" srcId="{52C7C9B1-9F52-430B-9636-40D46CC961BF}" destId="{939177FB-2594-4926-A2CF-6249F19B87CF}" srcOrd="2" destOrd="0" parTransId="{1B8B93A5-1DBB-49A0-8B4E-167D3F44802C}" sibTransId="{2D9BE04A-B440-405C-9506-EF0BF93EDDC0}"/>
    <dgm:cxn modelId="{B41438D6-FBA9-4CD2-8717-59A777B73734}" type="presOf" srcId="{FF72AAF2-0A2E-491F-A704-98D408D7F7D6}" destId="{479CBC1D-B2E1-4785-8D2D-EE8E379E4D09}" srcOrd="0" destOrd="0" presId="urn:microsoft.com/office/officeart/2005/8/layout/hierarchy3"/>
    <dgm:cxn modelId="{468CDCDF-7E17-4BE0-BA2B-6A14DB0C60E8}" type="presOf" srcId="{939177FB-2594-4926-A2CF-6249F19B87CF}" destId="{80E92C0E-1C99-4A67-94F8-3B51BF4E78EC}" srcOrd="0" destOrd="0" presId="urn:microsoft.com/office/officeart/2005/8/layout/hierarchy3"/>
    <dgm:cxn modelId="{A0A71AF9-1C82-473B-8F98-509633014482}" type="presOf" srcId="{7A502B47-EB9F-426E-B059-1B18F2540464}" destId="{12E2314A-AD48-4B10-BC18-DF21843D4C15}" srcOrd="0" destOrd="0" presId="urn:microsoft.com/office/officeart/2005/8/layout/hierarchy3"/>
    <dgm:cxn modelId="{98D0706A-E93A-4FC7-87D8-BAC6528A7414}" type="presParOf" srcId="{12E2314A-AD48-4B10-BC18-DF21843D4C15}" destId="{2D389ADC-2587-4B42-85FD-4EBE93A0634B}" srcOrd="0" destOrd="0" presId="urn:microsoft.com/office/officeart/2005/8/layout/hierarchy3"/>
    <dgm:cxn modelId="{7E8EE3F4-9488-42B9-92B5-A2481075E17B}" type="presParOf" srcId="{2D389ADC-2587-4B42-85FD-4EBE93A0634B}" destId="{685DEB38-888B-4C45-A369-754918C20469}" srcOrd="0" destOrd="0" presId="urn:microsoft.com/office/officeart/2005/8/layout/hierarchy3"/>
    <dgm:cxn modelId="{1ECF1C6F-669F-4B1B-B40B-8D08C7080818}" type="presParOf" srcId="{685DEB38-888B-4C45-A369-754918C20469}" destId="{C9A29431-AFF5-49E9-842F-762F7D75B817}" srcOrd="0" destOrd="0" presId="urn:microsoft.com/office/officeart/2005/8/layout/hierarchy3"/>
    <dgm:cxn modelId="{39CCAEBB-389A-4BEB-8F53-9CA7656EA17B}" type="presParOf" srcId="{685DEB38-888B-4C45-A369-754918C20469}" destId="{ADDAAE5D-7B7B-4B27-B41E-882795AB67AF}" srcOrd="1" destOrd="0" presId="urn:microsoft.com/office/officeart/2005/8/layout/hierarchy3"/>
    <dgm:cxn modelId="{B432EB9B-F219-4A4C-9B8F-D41AB2AE5B5B}" type="presParOf" srcId="{2D389ADC-2587-4B42-85FD-4EBE93A0634B}" destId="{2A13E3C5-0F2C-45C3-84E2-86C8359451CD}" srcOrd="1" destOrd="0" presId="urn:microsoft.com/office/officeart/2005/8/layout/hierarchy3"/>
    <dgm:cxn modelId="{3AB58747-0B72-4DA9-BB6D-A2657F52E1C7}" type="presParOf" srcId="{2A13E3C5-0F2C-45C3-84E2-86C8359451CD}" destId="{8C4FE9C9-C870-43EC-BE8F-4A4B37AD5B5D}" srcOrd="0" destOrd="0" presId="urn:microsoft.com/office/officeart/2005/8/layout/hierarchy3"/>
    <dgm:cxn modelId="{37A04996-AAE0-4A3A-975E-1A990071C0DF}" type="presParOf" srcId="{2A13E3C5-0F2C-45C3-84E2-86C8359451CD}" destId="{479CBC1D-B2E1-4785-8D2D-EE8E379E4D09}" srcOrd="1" destOrd="0" presId="urn:microsoft.com/office/officeart/2005/8/layout/hierarchy3"/>
    <dgm:cxn modelId="{C07E4387-E032-44A3-A85E-883EF370E8EA}" type="presParOf" srcId="{2A13E3C5-0F2C-45C3-84E2-86C8359451CD}" destId="{7AFF638D-7AAD-4FB3-894E-C6C3462B2C53}" srcOrd="2" destOrd="0" presId="urn:microsoft.com/office/officeart/2005/8/layout/hierarchy3"/>
    <dgm:cxn modelId="{FCEDBB6F-7D7B-448C-820B-FC414A04A575}" type="presParOf" srcId="{2A13E3C5-0F2C-45C3-84E2-86C8359451CD}" destId="{BFB9BF1F-DB84-4EA7-9DC9-AC66B0B1A33A}" srcOrd="3" destOrd="0" presId="urn:microsoft.com/office/officeart/2005/8/layout/hierarchy3"/>
    <dgm:cxn modelId="{34EACE01-D5BC-4EDA-81D2-4B12DF52852E}" type="presParOf" srcId="{2A13E3C5-0F2C-45C3-84E2-86C8359451CD}" destId="{F2451F46-1390-46AA-90CB-56F37D4087BE}" srcOrd="4" destOrd="0" presId="urn:microsoft.com/office/officeart/2005/8/layout/hierarchy3"/>
    <dgm:cxn modelId="{C23E4235-ED49-4A8C-AD7B-B1E18FF9074C}" type="presParOf" srcId="{2A13E3C5-0F2C-45C3-84E2-86C8359451CD}" destId="{80E92C0E-1C99-4A67-94F8-3B51BF4E78EC}"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BE53FF-B363-4FF9-99A9-FE0D093EF114}" type="doc">
      <dgm:prSet loTypeId="urn:microsoft.com/office/officeart/2008/layout/PictureStrips" loCatId="list" qsTypeId="urn:microsoft.com/office/officeart/2005/8/quickstyle/simple1" qsCatId="simple" csTypeId="urn:microsoft.com/office/officeart/2005/8/colors/accent0_2" csCatId="mainScheme" phldr="1"/>
      <dgm:spPr/>
      <dgm:t>
        <a:bodyPr/>
        <a:lstStyle/>
        <a:p>
          <a:endParaRPr lang="en-US"/>
        </a:p>
      </dgm:t>
    </dgm:pt>
    <dgm:pt modelId="{37C540DC-BBFD-431D-8C40-60275121F575}">
      <dgm:prSet phldrT="[Text]"/>
      <dgm:spPr/>
      <dgm:t>
        <a:bodyPr/>
        <a:lstStyle/>
        <a:p>
          <a:r>
            <a:rPr lang="en-US" b="1" dirty="0" err="1">
              <a:latin typeface="Times New Roman" panose="02020603050405020304" pitchFamily="18" charset="0"/>
              <a:cs typeface="Times New Roman" panose="02020603050405020304" pitchFamily="18" charset="0"/>
            </a:rPr>
            <a:t>Xuất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xứ</a:t>
          </a:r>
          <a:r>
            <a:rPr lang="en-US" dirty="0">
              <a:latin typeface="Times New Roman" panose="02020603050405020304" pitchFamily="18" charset="0"/>
              <a:cs typeface="Times New Roman" panose="02020603050405020304" pitchFamily="18" charset="0"/>
            </a:rPr>
            <a:t>: In </a:t>
          </a:r>
          <a:r>
            <a:rPr lang="en-US" dirty="0" err="1">
              <a:latin typeface="Times New Roman" panose="02020603050405020304" pitchFamily="18" charset="0"/>
              <a:cs typeface="Times New Roman" panose="02020603050405020304" pitchFamily="18" charset="0"/>
            </a:rPr>
            <a:t>trong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tập</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thơ</a:t>
          </a:r>
          <a:r>
            <a:rPr lang="en-US" dirty="0">
              <a:latin typeface="Times New Roman" panose="02020603050405020304" pitchFamily="18" charset="0"/>
              <a:cs typeface="Times New Roman" panose="02020603050405020304" pitchFamily="18" charset="0"/>
            </a:rPr>
            <a: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Lời</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ru</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trên</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mặt</a:t>
          </a:r>
          <a:r>
            <a:rPr lang="en-US" b="1" dirty="0">
              <a:latin typeface="Times New Roman" panose="02020603050405020304" pitchFamily="18" charset="0"/>
              <a:cs typeface="Times New Roman" panose="02020603050405020304" pitchFamily="18" charset="0"/>
            </a:rPr>
            <a:t> </a:t>
          </a:r>
          <a:r>
            <a:rPr lang="en-US" b="1" dirty="0" err="1">
              <a:latin typeface="Times New Roman" panose="02020603050405020304" pitchFamily="18" charset="0"/>
              <a:cs typeface="Times New Roman" panose="02020603050405020304" pitchFamily="18" charset="0"/>
            </a:rPr>
            <a:t>đất</a:t>
          </a:r>
          <a:r>
            <a:rPr lang="en-US" dirty="0">
              <a:latin typeface="Times New Roman" panose="02020603050405020304" pitchFamily="18" charset="0"/>
              <a:cs typeface="Times New Roman" panose="02020603050405020304" pitchFamily="18" charset="0"/>
            </a:rPr>
            <a:t>, 1978</a:t>
          </a:r>
        </a:p>
      </dgm:t>
    </dgm:pt>
    <dgm:pt modelId="{EF98D25D-8CE0-49C8-BD98-0E115F64DD1A}" type="parTrans" cxnId="{FFE66904-B78A-4EA1-9F00-D66978F14AFC}">
      <dgm:prSet/>
      <dgm:spPr/>
      <dgm:t>
        <a:bodyPr/>
        <a:lstStyle/>
        <a:p>
          <a:endParaRPr lang="en-US"/>
        </a:p>
      </dgm:t>
    </dgm:pt>
    <dgm:pt modelId="{73C06973-9F87-465A-876A-EB5CBCFBDB60}" type="sibTrans" cxnId="{FFE66904-B78A-4EA1-9F00-D66978F14AFC}">
      <dgm:prSet/>
      <dgm:spPr/>
      <dgm:t>
        <a:bodyPr/>
        <a:lstStyle/>
        <a:p>
          <a:endParaRPr lang="en-US"/>
        </a:p>
      </dgm:t>
    </dgm:pt>
    <dgm:pt modelId="{4CFF1B76-2553-49A2-97DE-F4467C51FD9C}" type="pres">
      <dgm:prSet presAssocID="{38BE53FF-B363-4FF9-99A9-FE0D093EF114}" presName="Name0" presStyleCnt="0">
        <dgm:presLayoutVars>
          <dgm:dir/>
          <dgm:resizeHandles val="exact"/>
        </dgm:presLayoutVars>
      </dgm:prSet>
      <dgm:spPr/>
    </dgm:pt>
    <dgm:pt modelId="{E0DB9A6A-4918-4A06-BEDC-26E1EA8B9E20}" type="pres">
      <dgm:prSet presAssocID="{37C540DC-BBFD-431D-8C40-60275121F575}" presName="composite" presStyleCnt="0"/>
      <dgm:spPr/>
    </dgm:pt>
    <dgm:pt modelId="{E60DBCB7-DFD5-4215-A7FA-B271D60E56FC}" type="pres">
      <dgm:prSet presAssocID="{37C540DC-BBFD-431D-8C40-60275121F575}" presName="rect1" presStyleLbl="trAlignAcc1" presStyleIdx="0" presStyleCnt="1" custScaleX="401699" custScaleY="108074" custLinFactNeighborX="21713" custLinFactNeighborY="-13109">
        <dgm:presLayoutVars>
          <dgm:bulletEnabled val="1"/>
        </dgm:presLayoutVars>
      </dgm:prSet>
      <dgm:spPr/>
    </dgm:pt>
    <dgm:pt modelId="{24686EAD-F561-4349-B32E-A96BEE41ACEE}" type="pres">
      <dgm:prSet presAssocID="{37C540DC-BBFD-431D-8C40-60275121F575}" presName="rect2" presStyleLbl="fgImgPlace1" presStyleIdx="0" presStyleCnt="1" custScaleX="263152" custScaleY="129530" custLinFactX="-300000" custLinFactNeighborX="-394713" custLinFactNeighborY="-1876"/>
      <dgm:spPr>
        <a:blipFill rotWithShape="1">
          <a:blip xmlns:r="http://schemas.openxmlformats.org/officeDocument/2006/relationships" r:embed="rId1"/>
          <a:stretch>
            <a:fillRect/>
          </a:stretch>
        </a:blipFill>
      </dgm:spPr>
    </dgm:pt>
  </dgm:ptLst>
  <dgm:cxnLst>
    <dgm:cxn modelId="{FFE66904-B78A-4EA1-9F00-D66978F14AFC}" srcId="{38BE53FF-B363-4FF9-99A9-FE0D093EF114}" destId="{37C540DC-BBFD-431D-8C40-60275121F575}" srcOrd="0" destOrd="0" parTransId="{EF98D25D-8CE0-49C8-BD98-0E115F64DD1A}" sibTransId="{73C06973-9F87-465A-876A-EB5CBCFBDB60}"/>
    <dgm:cxn modelId="{25669E70-7F27-46AD-B584-6EBDFB1951E5}" type="presOf" srcId="{38BE53FF-B363-4FF9-99A9-FE0D093EF114}" destId="{4CFF1B76-2553-49A2-97DE-F4467C51FD9C}" srcOrd="0" destOrd="0" presId="urn:microsoft.com/office/officeart/2008/layout/PictureStrips"/>
    <dgm:cxn modelId="{C543C1A7-D78A-4BDC-B8CC-482B273D9451}" type="presOf" srcId="{37C540DC-BBFD-431D-8C40-60275121F575}" destId="{E60DBCB7-DFD5-4215-A7FA-B271D60E56FC}" srcOrd="0" destOrd="0" presId="urn:microsoft.com/office/officeart/2008/layout/PictureStrips"/>
    <dgm:cxn modelId="{23AF441D-0FFE-4DF4-B61E-4C1B47FDE3B6}" type="presParOf" srcId="{4CFF1B76-2553-49A2-97DE-F4467C51FD9C}" destId="{E0DB9A6A-4918-4A06-BEDC-26E1EA8B9E20}" srcOrd="0" destOrd="0" presId="urn:microsoft.com/office/officeart/2008/layout/PictureStrips"/>
    <dgm:cxn modelId="{A183EC09-33A9-4BA0-9410-0CFB02BB124B}" type="presParOf" srcId="{E0DB9A6A-4918-4A06-BEDC-26E1EA8B9E20}" destId="{E60DBCB7-DFD5-4215-A7FA-B271D60E56FC}" srcOrd="0" destOrd="0" presId="urn:microsoft.com/office/officeart/2008/layout/PictureStrips"/>
    <dgm:cxn modelId="{F2EE767C-AB56-4FE7-8F4F-5EBCFCFC8A5A}" type="presParOf" srcId="{E0DB9A6A-4918-4A06-BEDC-26E1EA8B9E20}" destId="{24686EAD-F561-4349-B32E-A96BEE41ACEE}"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A502B47-EB9F-426E-B059-1B18F2540464}"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52C7C9B1-9F52-430B-9636-40D46CC961BF}">
      <dgm:prSet phldrT="[Text]" custT="1"/>
      <dgm:spPr>
        <a:solidFill>
          <a:schemeClr val="accent6">
            <a:lumMod val="50000"/>
          </a:schemeClr>
        </a:solidFill>
      </dgm:spPr>
      <dgm:t>
        <a:bodyPr/>
        <a:lstStyle/>
        <a:p>
          <a:pPr algn="l"/>
          <a:r>
            <a:rPr lang="en-US" sz="2800" b="1" dirty="0">
              <a:latin typeface="Times New Roman" panose="02020603050405020304" pitchFamily="18" charset="0"/>
              <a:cs typeface="Times New Roman" panose="02020603050405020304" pitchFamily="18" charset="0"/>
            </a:rPr>
            <a:t>*</a:t>
          </a:r>
          <a:r>
            <a:rPr lang="vi-VN" sz="2800" b="1" dirty="0">
              <a:latin typeface="Times New Roman" panose="02020603050405020304" pitchFamily="18" charset="0"/>
              <a:cs typeface="Times New Roman" panose="02020603050405020304" pitchFamily="18" charset="0"/>
            </a:rPr>
            <a:t> Bố cục (3 phần)</a:t>
          </a:r>
          <a:endParaRPr lang="en-US" sz="2800" dirty="0">
            <a:latin typeface="Times New Roman" panose="02020603050405020304" pitchFamily="18" charset="0"/>
            <a:cs typeface="Times New Roman" panose="02020603050405020304" pitchFamily="18" charset="0"/>
          </a:endParaRPr>
        </a:p>
      </dgm:t>
    </dgm:pt>
    <dgm:pt modelId="{39DFE4FA-2CA9-4C6A-B02A-EE25E8FEC75D}" type="parTrans" cxnId="{94930E71-4AAD-4101-8C4A-7E442CE5156A}">
      <dgm:prSet/>
      <dgm:spPr/>
      <dgm:t>
        <a:bodyPr/>
        <a:lstStyle/>
        <a:p>
          <a:endParaRPr lang="en-US"/>
        </a:p>
      </dgm:t>
    </dgm:pt>
    <dgm:pt modelId="{214B2F44-F7E4-4832-A4E9-38CE025F98A4}" type="sibTrans" cxnId="{94930E71-4AAD-4101-8C4A-7E442CE5156A}">
      <dgm:prSet/>
      <dgm:spPr/>
      <dgm:t>
        <a:bodyPr/>
        <a:lstStyle/>
        <a:p>
          <a:endParaRPr lang="en-US"/>
        </a:p>
      </dgm:t>
    </dgm:pt>
    <dgm:pt modelId="{FF72AAF2-0A2E-491F-A704-98D408D7F7D6}">
      <dgm:prSet phldrT="[Text]" custT="1"/>
      <dgm:spPr/>
      <dgm:t>
        <a:bodyPr/>
        <a:lstStyle/>
        <a:p>
          <a:pPr algn="l"/>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đầu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a:t>
          </a:r>
        </a:p>
      </dgm:t>
    </dgm:pt>
    <dgm:pt modelId="{B247FBEC-C6F1-4643-AC5B-E03D2A309F0B}" type="parTrans" cxnId="{E0B0B40B-354B-4A8F-8062-E1E2E51F3A65}">
      <dgm:prSet/>
      <dgm:spPr/>
      <dgm:t>
        <a:bodyPr/>
        <a:lstStyle/>
        <a:p>
          <a:endParaRPr lang="en-US"/>
        </a:p>
      </dgm:t>
    </dgm:pt>
    <dgm:pt modelId="{92BF6DAF-F214-4602-B8A5-BFF8709BCE6B}" type="sibTrans" cxnId="{E0B0B40B-354B-4A8F-8062-E1E2E51F3A65}">
      <dgm:prSet/>
      <dgm:spPr/>
      <dgm:t>
        <a:bodyPr/>
        <a:lstStyle/>
        <a:p>
          <a:endParaRPr lang="en-US"/>
        </a:p>
      </dgm:t>
    </dgm:pt>
    <dgm:pt modelId="{6B2C8263-412C-42B6-B518-000C4F751B14}">
      <dgm:prSet phldrT="[Text]" custT="1"/>
      <dgm:spPr/>
      <dgm:t>
        <a:bodyPr/>
        <a:lstStyle/>
        <a:p>
          <a:pPr algn="l"/>
          <a:r>
            <a:rPr lang="vi-VN" sz="2800" dirty="0">
              <a:latin typeface="Times New Roman" panose="02020603050405020304" pitchFamily="18" charset="0"/>
              <a:cs typeface="Times New Roman" panose="02020603050405020304" pitchFamily="18" charset="0"/>
            </a:rPr>
            <a:t>- Phần 2 (tiếp đó đến “anh cùng đi nhận giả”): Lòng ghen tị và mặc cảm của người anh</a:t>
          </a:r>
          <a:r>
            <a:rPr lang="en-US" sz="2800" dirty="0">
              <a:latin typeface="Times New Roman" panose="02020603050405020304" pitchFamily="18" charset="0"/>
              <a:cs typeface="Times New Roman" panose="02020603050405020304" pitchFamily="18" charset="0"/>
            </a:rPr>
            <a:t>.</a:t>
          </a:r>
        </a:p>
      </dgm:t>
    </dgm:pt>
    <dgm:pt modelId="{08CEF6A4-576A-443D-AD04-C8B8FA4AA962}" type="parTrans" cxnId="{3FC87223-DE8C-4B37-8088-BA040F3E381F}">
      <dgm:prSet/>
      <dgm:spPr/>
      <dgm:t>
        <a:bodyPr/>
        <a:lstStyle/>
        <a:p>
          <a:endParaRPr lang="en-US"/>
        </a:p>
      </dgm:t>
    </dgm:pt>
    <dgm:pt modelId="{0A5535C9-58A1-40F6-85C7-670CEE3C857E}" type="sibTrans" cxnId="{3FC87223-DE8C-4B37-8088-BA040F3E381F}">
      <dgm:prSet/>
      <dgm:spPr/>
      <dgm:t>
        <a:bodyPr/>
        <a:lstStyle/>
        <a:p>
          <a:endParaRPr lang="en-US"/>
        </a:p>
      </dgm:t>
    </dgm:pt>
    <dgm:pt modelId="{939177FB-2594-4926-A2CF-6249F19B87CF}">
      <dgm:prSet phldrT="[Text]" custT="1"/>
      <dgm:spPr/>
      <dgm:t>
        <a:bodyPr/>
        <a:lstStyle/>
        <a:p>
          <a:pPr algn="l"/>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Phần</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còn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gái</a:t>
          </a:r>
          <a:r>
            <a:rPr lang="en-US" sz="2800" dirty="0">
              <a:latin typeface="Times New Roman" panose="02020603050405020304" pitchFamily="18" charset="0"/>
              <a:cs typeface="Times New Roman" panose="02020603050405020304" pitchFamily="18" charset="0"/>
            </a:rPr>
            <a:t>.</a:t>
          </a:r>
        </a:p>
      </dgm:t>
    </dgm:pt>
    <dgm:pt modelId="{1B8B93A5-1DBB-49A0-8B4E-167D3F44802C}" type="parTrans" cxnId="{B96F4DC7-7004-49DD-8E44-F4F106E20513}">
      <dgm:prSet/>
      <dgm:spPr/>
      <dgm:t>
        <a:bodyPr/>
        <a:lstStyle/>
        <a:p>
          <a:endParaRPr lang="en-US"/>
        </a:p>
      </dgm:t>
    </dgm:pt>
    <dgm:pt modelId="{2D9BE04A-B440-405C-9506-EF0BF93EDDC0}" type="sibTrans" cxnId="{B96F4DC7-7004-49DD-8E44-F4F106E20513}">
      <dgm:prSet/>
      <dgm:spPr/>
      <dgm:t>
        <a:bodyPr/>
        <a:lstStyle/>
        <a:p>
          <a:endParaRPr lang="en-US"/>
        </a:p>
      </dgm:t>
    </dgm:pt>
    <dgm:pt modelId="{12E2314A-AD48-4B10-BC18-DF21843D4C15}" type="pres">
      <dgm:prSet presAssocID="{7A502B47-EB9F-426E-B059-1B18F2540464}" presName="diagram" presStyleCnt="0">
        <dgm:presLayoutVars>
          <dgm:chPref val="1"/>
          <dgm:dir/>
          <dgm:animOne val="branch"/>
          <dgm:animLvl val="lvl"/>
          <dgm:resizeHandles/>
        </dgm:presLayoutVars>
      </dgm:prSet>
      <dgm:spPr/>
    </dgm:pt>
    <dgm:pt modelId="{2D389ADC-2587-4B42-85FD-4EBE93A0634B}" type="pres">
      <dgm:prSet presAssocID="{52C7C9B1-9F52-430B-9636-40D46CC961BF}" presName="root" presStyleCnt="0"/>
      <dgm:spPr/>
    </dgm:pt>
    <dgm:pt modelId="{685DEB38-888B-4C45-A369-754918C20469}" type="pres">
      <dgm:prSet presAssocID="{52C7C9B1-9F52-430B-9636-40D46CC961BF}" presName="rootComposite" presStyleCnt="0"/>
      <dgm:spPr/>
    </dgm:pt>
    <dgm:pt modelId="{C9A29431-AFF5-49E9-842F-762F7D75B817}" type="pres">
      <dgm:prSet presAssocID="{52C7C9B1-9F52-430B-9636-40D46CC961BF}" presName="rootText" presStyleLbl="node1" presStyleIdx="0" presStyleCnt="1" custScaleX="156353" custScaleY="66845"/>
      <dgm:spPr/>
    </dgm:pt>
    <dgm:pt modelId="{ADDAAE5D-7B7B-4B27-B41E-882795AB67AF}" type="pres">
      <dgm:prSet presAssocID="{52C7C9B1-9F52-430B-9636-40D46CC961BF}" presName="rootConnector" presStyleLbl="node1" presStyleIdx="0" presStyleCnt="1"/>
      <dgm:spPr/>
    </dgm:pt>
    <dgm:pt modelId="{2A13E3C5-0F2C-45C3-84E2-86C8359451CD}" type="pres">
      <dgm:prSet presAssocID="{52C7C9B1-9F52-430B-9636-40D46CC961BF}" presName="childShape" presStyleCnt="0"/>
      <dgm:spPr/>
    </dgm:pt>
    <dgm:pt modelId="{8C4FE9C9-C870-43EC-BE8F-4A4B37AD5B5D}" type="pres">
      <dgm:prSet presAssocID="{B247FBEC-C6F1-4643-AC5B-E03D2A309F0B}" presName="Name13" presStyleLbl="parChTrans1D2" presStyleIdx="0" presStyleCnt="3"/>
      <dgm:spPr/>
    </dgm:pt>
    <dgm:pt modelId="{479CBC1D-B2E1-4785-8D2D-EE8E379E4D09}" type="pres">
      <dgm:prSet presAssocID="{FF72AAF2-0A2E-491F-A704-98D408D7F7D6}" presName="childText" presStyleLbl="bgAcc1" presStyleIdx="0" presStyleCnt="3" custScaleX="299874" custScaleY="109830" custLinFactNeighborY="-10505">
        <dgm:presLayoutVars>
          <dgm:bulletEnabled val="1"/>
        </dgm:presLayoutVars>
      </dgm:prSet>
      <dgm:spPr/>
    </dgm:pt>
    <dgm:pt modelId="{7AFF638D-7AAD-4FB3-894E-C6C3462B2C53}" type="pres">
      <dgm:prSet presAssocID="{08CEF6A4-576A-443D-AD04-C8B8FA4AA962}" presName="Name13" presStyleLbl="parChTrans1D2" presStyleIdx="1" presStyleCnt="3"/>
      <dgm:spPr/>
    </dgm:pt>
    <dgm:pt modelId="{BFB9BF1F-DB84-4EA7-9DC9-AC66B0B1A33A}" type="pres">
      <dgm:prSet presAssocID="{6B2C8263-412C-42B6-B518-000C4F751B14}" presName="childText" presStyleLbl="bgAcc1" presStyleIdx="1" presStyleCnt="3" custScaleX="304123" custScaleY="109728" custLinFactNeighborY="-28650">
        <dgm:presLayoutVars>
          <dgm:bulletEnabled val="1"/>
        </dgm:presLayoutVars>
      </dgm:prSet>
      <dgm:spPr/>
    </dgm:pt>
    <dgm:pt modelId="{F2451F46-1390-46AA-90CB-56F37D4087BE}" type="pres">
      <dgm:prSet presAssocID="{1B8B93A5-1DBB-49A0-8B4E-167D3F44802C}" presName="Name13" presStyleLbl="parChTrans1D2" presStyleIdx="2" presStyleCnt="3"/>
      <dgm:spPr/>
    </dgm:pt>
    <dgm:pt modelId="{80E92C0E-1C99-4A67-94F8-3B51BF4E78EC}" type="pres">
      <dgm:prSet presAssocID="{939177FB-2594-4926-A2CF-6249F19B87CF}" presName="childText" presStyleLbl="bgAcc1" presStyleIdx="2" presStyleCnt="3" custScaleX="305539" custScaleY="124247" custLinFactNeighborY="-47750">
        <dgm:presLayoutVars>
          <dgm:bulletEnabled val="1"/>
        </dgm:presLayoutVars>
      </dgm:prSet>
      <dgm:spPr/>
    </dgm:pt>
  </dgm:ptLst>
  <dgm:cxnLst>
    <dgm:cxn modelId="{E0B0B40B-354B-4A8F-8062-E1E2E51F3A65}" srcId="{52C7C9B1-9F52-430B-9636-40D46CC961BF}" destId="{FF72AAF2-0A2E-491F-A704-98D408D7F7D6}" srcOrd="0" destOrd="0" parTransId="{B247FBEC-C6F1-4643-AC5B-E03D2A309F0B}" sibTransId="{92BF6DAF-F214-4602-B8A5-BFF8709BCE6B}"/>
    <dgm:cxn modelId="{FAAFE10F-248F-413B-A014-832677CD2D81}" type="presOf" srcId="{08CEF6A4-576A-443D-AD04-C8B8FA4AA962}" destId="{7AFF638D-7AAD-4FB3-894E-C6C3462B2C53}" srcOrd="0" destOrd="0" presId="urn:microsoft.com/office/officeart/2005/8/layout/hierarchy3"/>
    <dgm:cxn modelId="{3FC87223-DE8C-4B37-8088-BA040F3E381F}" srcId="{52C7C9B1-9F52-430B-9636-40D46CC961BF}" destId="{6B2C8263-412C-42B6-B518-000C4F751B14}" srcOrd="1" destOrd="0" parTransId="{08CEF6A4-576A-443D-AD04-C8B8FA4AA962}" sibTransId="{0A5535C9-58A1-40F6-85C7-670CEE3C857E}"/>
    <dgm:cxn modelId="{0A085A2E-8987-4B4A-BEB9-6157EAE991BF}" type="presOf" srcId="{B247FBEC-C6F1-4643-AC5B-E03D2A309F0B}" destId="{8C4FE9C9-C870-43EC-BE8F-4A4B37AD5B5D}" srcOrd="0" destOrd="0" presId="urn:microsoft.com/office/officeart/2005/8/layout/hierarchy3"/>
    <dgm:cxn modelId="{C9529C2F-D27F-4BFD-A421-EF017C02CBF6}" type="presOf" srcId="{6B2C8263-412C-42B6-B518-000C4F751B14}" destId="{BFB9BF1F-DB84-4EA7-9DC9-AC66B0B1A33A}" srcOrd="0" destOrd="0" presId="urn:microsoft.com/office/officeart/2005/8/layout/hierarchy3"/>
    <dgm:cxn modelId="{FDF58A44-1231-432E-B58B-DA1AC665EF87}" type="presOf" srcId="{52C7C9B1-9F52-430B-9636-40D46CC961BF}" destId="{ADDAAE5D-7B7B-4B27-B41E-882795AB67AF}" srcOrd="1" destOrd="0" presId="urn:microsoft.com/office/officeart/2005/8/layout/hierarchy3"/>
    <dgm:cxn modelId="{94930E71-4AAD-4101-8C4A-7E442CE5156A}" srcId="{7A502B47-EB9F-426E-B059-1B18F2540464}" destId="{52C7C9B1-9F52-430B-9636-40D46CC961BF}" srcOrd="0" destOrd="0" parTransId="{39DFE4FA-2CA9-4C6A-B02A-EE25E8FEC75D}" sibTransId="{214B2F44-F7E4-4832-A4E9-38CE025F98A4}"/>
    <dgm:cxn modelId="{B70ADCA8-0422-4973-A1E2-C37AEC563D63}" type="presOf" srcId="{52C7C9B1-9F52-430B-9636-40D46CC961BF}" destId="{C9A29431-AFF5-49E9-842F-762F7D75B817}" srcOrd="0" destOrd="0" presId="urn:microsoft.com/office/officeart/2005/8/layout/hierarchy3"/>
    <dgm:cxn modelId="{4BA456BA-9401-4C4B-8483-37868827BE4E}" type="presOf" srcId="{1B8B93A5-1DBB-49A0-8B4E-167D3F44802C}" destId="{F2451F46-1390-46AA-90CB-56F37D4087BE}" srcOrd="0" destOrd="0" presId="urn:microsoft.com/office/officeart/2005/8/layout/hierarchy3"/>
    <dgm:cxn modelId="{B96F4DC7-7004-49DD-8E44-F4F106E20513}" srcId="{52C7C9B1-9F52-430B-9636-40D46CC961BF}" destId="{939177FB-2594-4926-A2CF-6249F19B87CF}" srcOrd="2" destOrd="0" parTransId="{1B8B93A5-1DBB-49A0-8B4E-167D3F44802C}" sibTransId="{2D9BE04A-B440-405C-9506-EF0BF93EDDC0}"/>
    <dgm:cxn modelId="{B41438D6-FBA9-4CD2-8717-59A777B73734}" type="presOf" srcId="{FF72AAF2-0A2E-491F-A704-98D408D7F7D6}" destId="{479CBC1D-B2E1-4785-8D2D-EE8E379E4D09}" srcOrd="0" destOrd="0" presId="urn:microsoft.com/office/officeart/2005/8/layout/hierarchy3"/>
    <dgm:cxn modelId="{468CDCDF-7E17-4BE0-BA2B-6A14DB0C60E8}" type="presOf" srcId="{939177FB-2594-4926-A2CF-6249F19B87CF}" destId="{80E92C0E-1C99-4A67-94F8-3B51BF4E78EC}" srcOrd="0" destOrd="0" presId="urn:microsoft.com/office/officeart/2005/8/layout/hierarchy3"/>
    <dgm:cxn modelId="{A0A71AF9-1C82-473B-8F98-509633014482}" type="presOf" srcId="{7A502B47-EB9F-426E-B059-1B18F2540464}" destId="{12E2314A-AD48-4B10-BC18-DF21843D4C15}" srcOrd="0" destOrd="0" presId="urn:microsoft.com/office/officeart/2005/8/layout/hierarchy3"/>
    <dgm:cxn modelId="{98D0706A-E93A-4FC7-87D8-BAC6528A7414}" type="presParOf" srcId="{12E2314A-AD48-4B10-BC18-DF21843D4C15}" destId="{2D389ADC-2587-4B42-85FD-4EBE93A0634B}" srcOrd="0" destOrd="0" presId="urn:microsoft.com/office/officeart/2005/8/layout/hierarchy3"/>
    <dgm:cxn modelId="{7E8EE3F4-9488-42B9-92B5-A2481075E17B}" type="presParOf" srcId="{2D389ADC-2587-4B42-85FD-4EBE93A0634B}" destId="{685DEB38-888B-4C45-A369-754918C20469}" srcOrd="0" destOrd="0" presId="urn:microsoft.com/office/officeart/2005/8/layout/hierarchy3"/>
    <dgm:cxn modelId="{1ECF1C6F-669F-4B1B-B40B-8D08C7080818}" type="presParOf" srcId="{685DEB38-888B-4C45-A369-754918C20469}" destId="{C9A29431-AFF5-49E9-842F-762F7D75B817}" srcOrd="0" destOrd="0" presId="urn:microsoft.com/office/officeart/2005/8/layout/hierarchy3"/>
    <dgm:cxn modelId="{39CCAEBB-389A-4BEB-8F53-9CA7656EA17B}" type="presParOf" srcId="{685DEB38-888B-4C45-A369-754918C20469}" destId="{ADDAAE5D-7B7B-4B27-B41E-882795AB67AF}" srcOrd="1" destOrd="0" presId="urn:microsoft.com/office/officeart/2005/8/layout/hierarchy3"/>
    <dgm:cxn modelId="{B432EB9B-F219-4A4C-9B8F-D41AB2AE5B5B}" type="presParOf" srcId="{2D389ADC-2587-4B42-85FD-4EBE93A0634B}" destId="{2A13E3C5-0F2C-45C3-84E2-86C8359451CD}" srcOrd="1" destOrd="0" presId="urn:microsoft.com/office/officeart/2005/8/layout/hierarchy3"/>
    <dgm:cxn modelId="{3AB58747-0B72-4DA9-BB6D-A2657F52E1C7}" type="presParOf" srcId="{2A13E3C5-0F2C-45C3-84E2-86C8359451CD}" destId="{8C4FE9C9-C870-43EC-BE8F-4A4B37AD5B5D}" srcOrd="0" destOrd="0" presId="urn:microsoft.com/office/officeart/2005/8/layout/hierarchy3"/>
    <dgm:cxn modelId="{37A04996-AAE0-4A3A-975E-1A990071C0DF}" type="presParOf" srcId="{2A13E3C5-0F2C-45C3-84E2-86C8359451CD}" destId="{479CBC1D-B2E1-4785-8D2D-EE8E379E4D09}" srcOrd="1" destOrd="0" presId="urn:microsoft.com/office/officeart/2005/8/layout/hierarchy3"/>
    <dgm:cxn modelId="{C07E4387-E032-44A3-A85E-883EF370E8EA}" type="presParOf" srcId="{2A13E3C5-0F2C-45C3-84E2-86C8359451CD}" destId="{7AFF638D-7AAD-4FB3-894E-C6C3462B2C53}" srcOrd="2" destOrd="0" presId="urn:microsoft.com/office/officeart/2005/8/layout/hierarchy3"/>
    <dgm:cxn modelId="{FCEDBB6F-7D7B-448C-820B-FC414A04A575}" type="presParOf" srcId="{2A13E3C5-0F2C-45C3-84E2-86C8359451CD}" destId="{BFB9BF1F-DB84-4EA7-9DC9-AC66B0B1A33A}" srcOrd="3" destOrd="0" presId="urn:microsoft.com/office/officeart/2005/8/layout/hierarchy3"/>
    <dgm:cxn modelId="{34EACE01-D5BC-4EDA-81D2-4B12DF52852E}" type="presParOf" srcId="{2A13E3C5-0F2C-45C3-84E2-86C8359451CD}" destId="{F2451F46-1390-46AA-90CB-56F37D4087BE}" srcOrd="4" destOrd="0" presId="urn:microsoft.com/office/officeart/2005/8/layout/hierarchy3"/>
    <dgm:cxn modelId="{C23E4235-ED49-4A8C-AD7B-B1E18FF9074C}" type="presParOf" srcId="{2A13E3C5-0F2C-45C3-84E2-86C8359451CD}" destId="{80E92C0E-1C99-4A67-94F8-3B51BF4E78EC}" srcOrd="5"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3555B7B8-2B57-4901-9F4F-3E04FBB24F77}"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12F1B625-9D64-4630-B2AF-6A1B01BE4BCB}">
      <dgm:prSet phldrT="[Text]" custT="1"/>
      <dgm:spPr/>
      <dgm:t>
        <a:bodyPr/>
        <a:lstStyle/>
        <a:p>
          <a:pPr algn="l"/>
          <a:r>
            <a:rPr lang="en-US"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en-US" sz="3200" b="1" spc="5"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spc="-10" dirty="0" err="1">
              <a:latin typeface="Times New Roman" panose="02020603050405020304" pitchFamily="18" charset="0"/>
              <a:ea typeface="Times New Roman" panose="02020603050405020304" pitchFamily="18" charset="0"/>
              <a:cs typeface="Times New Roman" panose="02020603050405020304" pitchFamily="18" charset="0"/>
            </a:rPr>
            <a:t>Ngoại</a:t>
          </a:r>
          <a:r>
            <a:rPr lang="en-US" sz="3200" b="1" spc="5"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spc="-5"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spc="-5" dirty="0">
              <a:latin typeface="Times New Roman" panose="02020603050405020304" pitchFamily="18" charset="0"/>
              <a:ea typeface="Times New Roman" panose="02020603050405020304" pitchFamily="18" charset="0"/>
              <a:cs typeface="Times New Roman" panose="02020603050405020304" pitchFamily="18" charset="0"/>
            </a:rPr>
            <a:t>,</a:t>
          </a:r>
          <a:r>
            <a:rPr lang="en-US" sz="3200" b="1"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b="1" spc="5"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spc="-5"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b="1" spc="-5"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latin typeface="Times New Roman" panose="02020603050405020304" pitchFamily="18" charset="0"/>
            <a:cs typeface="Times New Roman" panose="02020603050405020304" pitchFamily="18" charset="0"/>
          </a:endParaRPr>
        </a:p>
      </dgm:t>
    </dgm:pt>
    <dgm:pt modelId="{80B92453-D50F-4A89-8F3F-3D1AC6D25248}" type="parTrans" cxnId="{4EE711DF-DB21-4EB9-8E68-6BDBFCFE4F31}">
      <dgm:prSet/>
      <dgm:spPr/>
      <dgm:t>
        <a:bodyPr/>
        <a:lstStyle/>
        <a:p>
          <a:endParaRPr lang="en-US"/>
        </a:p>
      </dgm:t>
    </dgm:pt>
    <dgm:pt modelId="{B8FE56FB-FAF5-41C4-A4AB-59A77B702BF4}" type="sibTrans" cxnId="{4EE711DF-DB21-4EB9-8E68-6BDBFCFE4F31}">
      <dgm:prSet/>
      <dgm:spPr/>
      <dgm:t>
        <a:bodyPr/>
        <a:lstStyle/>
        <a:p>
          <a:endParaRPr lang="en-US"/>
        </a:p>
      </dgm:t>
    </dgm:pt>
    <dgm:pt modelId="{8675AC45-1DD0-4B9D-B40B-D57BD14A3F9E}">
      <dgm:prSet phldrT="[Text]" custT="1"/>
      <dgm:spPr/>
      <dgm:t>
        <a:bodyPr/>
        <a:lstStyle/>
        <a:p>
          <a:pPr algn="l"/>
          <a:r>
            <a:rPr lang="en-US" sz="2800" i="1" dirty="0" err="1">
              <a:latin typeface="Times New Roman" panose="02020603050405020304" pitchFamily="18" charset="0"/>
              <a:cs typeface="Times New Roman" panose="02020603050405020304" pitchFamily="18" charset="0"/>
            </a:rPr>
            <a:t>Tên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Kiều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Phương</a:t>
          </a:r>
          <a:endParaRPr lang="en-US" sz="2800" dirty="0">
            <a:latin typeface="Times New Roman" panose="02020603050405020304" pitchFamily="18" charset="0"/>
            <a:cs typeface="Times New Roman" panose="02020603050405020304" pitchFamily="18" charset="0"/>
          </a:endParaRPr>
        </a:p>
      </dgm:t>
    </dgm:pt>
    <dgm:pt modelId="{1F2CC26A-27D2-4A96-9D24-3420137FDB07}" type="parTrans" cxnId="{114CAAA2-2135-4BCB-AB8E-8D6429AF634F}">
      <dgm:prSet/>
      <dgm:spPr/>
      <dgm:t>
        <a:bodyPr/>
        <a:lstStyle/>
        <a:p>
          <a:endParaRPr lang="en-US"/>
        </a:p>
      </dgm:t>
    </dgm:pt>
    <dgm:pt modelId="{44CDBA6B-64C9-4224-9E2F-4CC8D610D358}" type="sibTrans" cxnId="{114CAAA2-2135-4BCB-AB8E-8D6429AF634F}">
      <dgm:prSet/>
      <dgm:spPr/>
      <dgm:t>
        <a:bodyPr/>
        <a:lstStyle/>
        <a:p>
          <a:endParaRPr lang="en-US"/>
        </a:p>
      </dgm:t>
    </dgm:pt>
    <dgm:pt modelId="{DC295E85-8EA1-46D0-923F-26B13147F5A2}">
      <dgm:prSet phldrT="[Text]" custT="1"/>
      <dgm:spPr/>
      <dgm:t>
        <a:bodyPr/>
        <a:lstStyle/>
        <a:p>
          <a:pPr algn="l"/>
          <a:r>
            <a:rPr lang="en-US" sz="2800" i="1" dirty="0" err="1">
              <a:latin typeface="Times New Roman" panose="02020603050405020304" pitchFamily="18" charset="0"/>
              <a:cs typeface="Times New Roman" panose="02020603050405020304" pitchFamily="18" charset="0"/>
            </a:rPr>
            <a:t>Anh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đặt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biệt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hiệu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Mèo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bởi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khuôn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mặt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luôn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bị</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chính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bôi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bẩn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F5C14AAB-13CD-4BD4-9450-DEE488BCFF8A}" type="parTrans" cxnId="{C73A8D86-81D5-49B4-9C57-46114E5D39B3}">
      <dgm:prSet/>
      <dgm:spPr/>
      <dgm:t>
        <a:bodyPr/>
        <a:lstStyle/>
        <a:p>
          <a:endParaRPr lang="en-US"/>
        </a:p>
      </dgm:t>
    </dgm:pt>
    <dgm:pt modelId="{B8BDC19A-A826-4A3F-8EDB-170E5C52EB55}" type="sibTrans" cxnId="{C73A8D86-81D5-49B4-9C57-46114E5D39B3}">
      <dgm:prSet/>
      <dgm:spPr/>
      <dgm:t>
        <a:bodyPr/>
        <a:lstStyle/>
        <a:p>
          <a:endParaRPr lang="en-US"/>
        </a:p>
      </dgm:t>
    </dgm:pt>
    <dgm:pt modelId="{C81EAF84-28AC-447D-A04D-B392B697F495}">
      <dgm:prSet phldrT="[Text]" custT="1"/>
      <dgm:spPr/>
      <dgm:t>
        <a:bodyPr/>
        <a:lstStyle/>
        <a:p>
          <a:pPr algn="l"/>
          <a:r>
            <a:rPr lang="en-US" sz="2800" i="1" dirty="0">
              <a:latin typeface="Times New Roman" panose="02020603050405020304" pitchFamily="18" charset="0"/>
              <a:cs typeface="Times New Roman" panose="02020603050405020304" pitchFamily="18" charset="0"/>
            </a:rPr>
            <a:t>Hay </a:t>
          </a:r>
          <a:r>
            <a:rPr lang="en-US" sz="2800" i="1" dirty="0" err="1">
              <a:latin typeface="Times New Roman" panose="02020603050405020304" pitchFamily="18" charset="0"/>
              <a:cs typeface="Times New Roman" panose="02020603050405020304" pitchFamily="18" charset="0"/>
            </a:rPr>
            <a:t>lục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lọi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đồ</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vật</a:t>
          </a:r>
          <a:endParaRPr lang="en-US" sz="2800" dirty="0">
            <a:latin typeface="Times New Roman" panose="02020603050405020304" pitchFamily="18" charset="0"/>
            <a:cs typeface="Times New Roman" panose="02020603050405020304" pitchFamily="18" charset="0"/>
          </a:endParaRPr>
        </a:p>
      </dgm:t>
    </dgm:pt>
    <dgm:pt modelId="{5ECEA336-4711-4D83-8EF9-5949EB71D03F}" type="parTrans" cxnId="{2A94DB82-8A65-4F65-8641-64EDE8FD6BD4}">
      <dgm:prSet/>
      <dgm:spPr/>
      <dgm:t>
        <a:bodyPr/>
        <a:lstStyle/>
        <a:p>
          <a:endParaRPr lang="en-US"/>
        </a:p>
      </dgm:t>
    </dgm:pt>
    <dgm:pt modelId="{CB1790B1-020A-46A4-9D6F-DDDBB0F2C9DE}" type="sibTrans" cxnId="{2A94DB82-8A65-4F65-8641-64EDE8FD6BD4}">
      <dgm:prSet/>
      <dgm:spPr/>
      <dgm:t>
        <a:bodyPr/>
        <a:lstStyle/>
        <a:p>
          <a:endParaRPr lang="en-US"/>
        </a:p>
      </dgm:t>
    </dgm:pt>
    <dgm:pt modelId="{D3A36DE7-AE42-45FF-976A-B0F3A53301E1}">
      <dgm:prSet phldrT="[Text]" custT="1"/>
      <dgm:spPr/>
      <dgm:t>
        <a:bodyPr/>
        <a:lstStyle/>
        <a:p>
          <a:pPr algn="l"/>
          <a:r>
            <a:rPr lang="en-US" sz="2800" i="1" dirty="0" err="1">
              <a:latin typeface="Times New Roman" panose="02020603050405020304" pitchFamily="18" charset="0"/>
              <a:cs typeface="Times New Roman" panose="02020603050405020304" pitchFamily="18" charset="0"/>
            </a:rPr>
            <a:t>Dùng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Mèo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xưng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hô</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vui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vẻ</a:t>
          </a:r>
          <a:endParaRPr lang="en-US" sz="2800" dirty="0">
            <a:latin typeface="Times New Roman" panose="02020603050405020304" pitchFamily="18" charset="0"/>
            <a:cs typeface="Times New Roman" panose="02020603050405020304" pitchFamily="18" charset="0"/>
          </a:endParaRPr>
        </a:p>
      </dgm:t>
    </dgm:pt>
    <dgm:pt modelId="{EDA6379B-6956-453C-9876-271F3FA59039}" type="parTrans" cxnId="{737D53EB-E8D2-4485-A66B-BBD421AB1BEC}">
      <dgm:prSet/>
      <dgm:spPr/>
      <dgm:t>
        <a:bodyPr/>
        <a:lstStyle/>
        <a:p>
          <a:endParaRPr lang="en-US"/>
        </a:p>
      </dgm:t>
    </dgm:pt>
    <dgm:pt modelId="{696411A8-9DA6-4214-AB30-FEB4791429E4}" type="sibTrans" cxnId="{737D53EB-E8D2-4485-A66B-BBD421AB1BEC}">
      <dgm:prSet/>
      <dgm:spPr/>
      <dgm:t>
        <a:bodyPr/>
        <a:lstStyle/>
        <a:p>
          <a:endParaRPr lang="en-US"/>
        </a:p>
      </dgm:t>
    </dgm:pt>
    <dgm:pt modelId="{EF2658A5-F7E5-4E68-BCA0-879CA52C07D4}" type="pres">
      <dgm:prSet presAssocID="{3555B7B8-2B57-4901-9F4F-3E04FBB24F77}" presName="diagram" presStyleCnt="0">
        <dgm:presLayoutVars>
          <dgm:chPref val="1"/>
          <dgm:dir/>
          <dgm:animOne val="branch"/>
          <dgm:animLvl val="lvl"/>
          <dgm:resizeHandles/>
        </dgm:presLayoutVars>
      </dgm:prSet>
      <dgm:spPr/>
    </dgm:pt>
    <dgm:pt modelId="{AAD5A1CE-8C42-449A-ADD9-C438A2BD0886}" type="pres">
      <dgm:prSet presAssocID="{12F1B625-9D64-4630-B2AF-6A1B01BE4BCB}" presName="root" presStyleCnt="0"/>
      <dgm:spPr/>
    </dgm:pt>
    <dgm:pt modelId="{0EE17F32-6689-47B1-8955-5D1710FF62AF}" type="pres">
      <dgm:prSet presAssocID="{12F1B625-9D64-4630-B2AF-6A1B01BE4BCB}" presName="rootComposite" presStyleCnt="0"/>
      <dgm:spPr/>
    </dgm:pt>
    <dgm:pt modelId="{B1B1D1F2-AC42-407B-B597-889DE2C3A422}" type="pres">
      <dgm:prSet presAssocID="{12F1B625-9D64-4630-B2AF-6A1B01BE4BCB}" presName="rootText" presStyleLbl="node1" presStyleIdx="0" presStyleCnt="1" custScaleX="371754" custScaleY="144033"/>
      <dgm:spPr/>
    </dgm:pt>
    <dgm:pt modelId="{FA1F10A3-2FDB-4D0D-A1EF-697A7D99A187}" type="pres">
      <dgm:prSet presAssocID="{12F1B625-9D64-4630-B2AF-6A1B01BE4BCB}" presName="rootConnector" presStyleLbl="node1" presStyleIdx="0" presStyleCnt="1"/>
      <dgm:spPr/>
    </dgm:pt>
    <dgm:pt modelId="{CFB71134-03F7-4D42-BA69-47CB4EAB0CE1}" type="pres">
      <dgm:prSet presAssocID="{12F1B625-9D64-4630-B2AF-6A1B01BE4BCB}" presName="childShape" presStyleCnt="0"/>
      <dgm:spPr/>
    </dgm:pt>
    <dgm:pt modelId="{1FAE8687-9655-44B0-93AF-5BC62677AD9C}" type="pres">
      <dgm:prSet presAssocID="{1F2CC26A-27D2-4A96-9D24-3420137FDB07}" presName="Name13" presStyleLbl="parChTrans1D2" presStyleIdx="0" presStyleCnt="4"/>
      <dgm:spPr/>
    </dgm:pt>
    <dgm:pt modelId="{E75AEF02-C38C-4AE8-B4DB-A23167F2995E}" type="pres">
      <dgm:prSet presAssocID="{8675AC45-1DD0-4B9D-B40B-D57BD14A3F9E}" presName="childText" presStyleLbl="bgAcc1" presStyleIdx="0" presStyleCnt="4" custScaleX="680554" custScaleY="87033" custLinFactNeighborX="8073" custLinFactNeighborY="-8508">
        <dgm:presLayoutVars>
          <dgm:bulletEnabled val="1"/>
        </dgm:presLayoutVars>
      </dgm:prSet>
      <dgm:spPr/>
    </dgm:pt>
    <dgm:pt modelId="{9EB2A610-589A-45B7-8920-E4EFB428025E}" type="pres">
      <dgm:prSet presAssocID="{F5C14AAB-13CD-4BD4-9450-DEE488BCFF8A}" presName="Name13" presStyleLbl="parChTrans1D2" presStyleIdx="1" presStyleCnt="4"/>
      <dgm:spPr/>
    </dgm:pt>
    <dgm:pt modelId="{929CF741-3194-4AA8-AC21-A3AFF2FA0BC2}" type="pres">
      <dgm:prSet presAssocID="{DC295E85-8EA1-46D0-923F-26B13147F5A2}" presName="childText" presStyleLbl="bgAcc1" presStyleIdx="1" presStyleCnt="4" custScaleX="687248" custScaleY="146813" custLinFactNeighborY="-22165">
        <dgm:presLayoutVars>
          <dgm:bulletEnabled val="1"/>
        </dgm:presLayoutVars>
      </dgm:prSet>
      <dgm:spPr/>
    </dgm:pt>
    <dgm:pt modelId="{56F6C7B1-9155-42F2-91C0-E678BA3DCBEB}" type="pres">
      <dgm:prSet presAssocID="{EDA6379B-6956-453C-9876-271F3FA59039}" presName="Name13" presStyleLbl="parChTrans1D2" presStyleIdx="2" presStyleCnt="4"/>
      <dgm:spPr/>
    </dgm:pt>
    <dgm:pt modelId="{5110F9F4-4028-4CE3-A926-D236646AB5AB}" type="pres">
      <dgm:prSet presAssocID="{D3A36DE7-AE42-45FF-976A-B0F3A53301E1}" presName="childText" presStyleLbl="bgAcc1" presStyleIdx="2" presStyleCnt="4" custScaleX="683207" custLinFactNeighborX="4599" custLinFactNeighborY="-30728">
        <dgm:presLayoutVars>
          <dgm:bulletEnabled val="1"/>
        </dgm:presLayoutVars>
      </dgm:prSet>
      <dgm:spPr/>
    </dgm:pt>
    <dgm:pt modelId="{D445AF46-060D-4BDB-AEC4-246B81FD4068}" type="pres">
      <dgm:prSet presAssocID="{5ECEA336-4711-4D83-8EF9-5949EB71D03F}" presName="Name13" presStyleLbl="parChTrans1D2" presStyleIdx="3" presStyleCnt="4"/>
      <dgm:spPr/>
    </dgm:pt>
    <dgm:pt modelId="{553E2153-B8B2-4794-BC0F-D8DDD1DA8388}" type="pres">
      <dgm:prSet presAssocID="{C81EAF84-28AC-447D-A04D-B392B697F495}" presName="childText" presStyleLbl="bgAcc1" presStyleIdx="3" presStyleCnt="4" custScaleX="695487" custLinFactNeighborY="-30057">
        <dgm:presLayoutVars>
          <dgm:bulletEnabled val="1"/>
        </dgm:presLayoutVars>
      </dgm:prSet>
      <dgm:spPr/>
    </dgm:pt>
  </dgm:ptLst>
  <dgm:cxnLst>
    <dgm:cxn modelId="{8E8E5D5E-E1D6-4016-B668-DE6BCB6F7018}" type="presOf" srcId="{12F1B625-9D64-4630-B2AF-6A1B01BE4BCB}" destId="{FA1F10A3-2FDB-4D0D-A1EF-697A7D99A187}" srcOrd="1" destOrd="0" presId="urn:microsoft.com/office/officeart/2005/8/layout/hierarchy3"/>
    <dgm:cxn modelId="{FE8AF864-6CAC-4939-B38D-0BB22BDD8F5E}" type="presOf" srcId="{DC295E85-8EA1-46D0-923F-26B13147F5A2}" destId="{929CF741-3194-4AA8-AC21-A3AFF2FA0BC2}" srcOrd="0" destOrd="0" presId="urn:microsoft.com/office/officeart/2005/8/layout/hierarchy3"/>
    <dgm:cxn modelId="{15459047-6322-401B-BC35-C72E67D43445}" type="presOf" srcId="{C81EAF84-28AC-447D-A04D-B392B697F495}" destId="{553E2153-B8B2-4794-BC0F-D8DDD1DA8388}" srcOrd="0" destOrd="0" presId="urn:microsoft.com/office/officeart/2005/8/layout/hierarchy3"/>
    <dgm:cxn modelId="{C6C3D44B-DED6-42A9-9596-1FA8A7DF370D}" type="presOf" srcId="{5ECEA336-4711-4D83-8EF9-5949EB71D03F}" destId="{D445AF46-060D-4BDB-AEC4-246B81FD4068}" srcOrd="0" destOrd="0" presId="urn:microsoft.com/office/officeart/2005/8/layout/hierarchy3"/>
    <dgm:cxn modelId="{B4438B53-FB5F-4C71-935D-973EF05C7EA4}" type="presOf" srcId="{1F2CC26A-27D2-4A96-9D24-3420137FDB07}" destId="{1FAE8687-9655-44B0-93AF-5BC62677AD9C}" srcOrd="0" destOrd="0" presId="urn:microsoft.com/office/officeart/2005/8/layout/hierarchy3"/>
    <dgm:cxn modelId="{773A5476-0E52-4502-8638-4DFA94DE19C4}" type="presOf" srcId="{3555B7B8-2B57-4901-9F4F-3E04FBB24F77}" destId="{EF2658A5-F7E5-4E68-BCA0-879CA52C07D4}" srcOrd="0" destOrd="0" presId="urn:microsoft.com/office/officeart/2005/8/layout/hierarchy3"/>
    <dgm:cxn modelId="{91E3667C-F63D-4BA8-9084-2A797B231DC5}" type="presOf" srcId="{8675AC45-1DD0-4B9D-B40B-D57BD14A3F9E}" destId="{E75AEF02-C38C-4AE8-B4DB-A23167F2995E}" srcOrd="0" destOrd="0" presId="urn:microsoft.com/office/officeart/2005/8/layout/hierarchy3"/>
    <dgm:cxn modelId="{2A94DB82-8A65-4F65-8641-64EDE8FD6BD4}" srcId="{12F1B625-9D64-4630-B2AF-6A1B01BE4BCB}" destId="{C81EAF84-28AC-447D-A04D-B392B697F495}" srcOrd="3" destOrd="0" parTransId="{5ECEA336-4711-4D83-8EF9-5949EB71D03F}" sibTransId="{CB1790B1-020A-46A4-9D6F-DDDBB0F2C9DE}"/>
    <dgm:cxn modelId="{C73A8D86-81D5-49B4-9C57-46114E5D39B3}" srcId="{12F1B625-9D64-4630-B2AF-6A1B01BE4BCB}" destId="{DC295E85-8EA1-46D0-923F-26B13147F5A2}" srcOrd="1" destOrd="0" parTransId="{F5C14AAB-13CD-4BD4-9450-DEE488BCFF8A}" sibTransId="{B8BDC19A-A826-4A3F-8EDB-170E5C52EB55}"/>
    <dgm:cxn modelId="{114CAAA2-2135-4BCB-AB8E-8D6429AF634F}" srcId="{12F1B625-9D64-4630-B2AF-6A1B01BE4BCB}" destId="{8675AC45-1DD0-4B9D-B40B-D57BD14A3F9E}" srcOrd="0" destOrd="0" parTransId="{1F2CC26A-27D2-4A96-9D24-3420137FDB07}" sibTransId="{44CDBA6B-64C9-4224-9E2F-4CC8D610D358}"/>
    <dgm:cxn modelId="{DDA904C9-CA63-4C16-BAC9-C6E7E8A083A6}" type="presOf" srcId="{12F1B625-9D64-4630-B2AF-6A1B01BE4BCB}" destId="{B1B1D1F2-AC42-407B-B597-889DE2C3A422}" srcOrd="0" destOrd="0" presId="urn:microsoft.com/office/officeart/2005/8/layout/hierarchy3"/>
    <dgm:cxn modelId="{A934DBDB-CDDD-4BBB-A189-47373F317D1B}" type="presOf" srcId="{EDA6379B-6956-453C-9876-271F3FA59039}" destId="{56F6C7B1-9155-42F2-91C0-E678BA3DCBEB}" srcOrd="0" destOrd="0" presId="urn:microsoft.com/office/officeart/2005/8/layout/hierarchy3"/>
    <dgm:cxn modelId="{4EE711DF-DB21-4EB9-8E68-6BDBFCFE4F31}" srcId="{3555B7B8-2B57-4901-9F4F-3E04FBB24F77}" destId="{12F1B625-9D64-4630-B2AF-6A1B01BE4BCB}" srcOrd="0" destOrd="0" parTransId="{80B92453-D50F-4A89-8F3F-3D1AC6D25248}" sibTransId="{B8FE56FB-FAF5-41C4-A4AB-59A77B702BF4}"/>
    <dgm:cxn modelId="{2064FEE3-C57F-4389-9CD3-5B7983CB3F5F}" type="presOf" srcId="{D3A36DE7-AE42-45FF-976A-B0F3A53301E1}" destId="{5110F9F4-4028-4CE3-A926-D236646AB5AB}" srcOrd="0" destOrd="0" presId="urn:microsoft.com/office/officeart/2005/8/layout/hierarchy3"/>
    <dgm:cxn modelId="{737D53EB-E8D2-4485-A66B-BBD421AB1BEC}" srcId="{12F1B625-9D64-4630-B2AF-6A1B01BE4BCB}" destId="{D3A36DE7-AE42-45FF-976A-B0F3A53301E1}" srcOrd="2" destOrd="0" parTransId="{EDA6379B-6956-453C-9876-271F3FA59039}" sibTransId="{696411A8-9DA6-4214-AB30-FEB4791429E4}"/>
    <dgm:cxn modelId="{C7D2ADF6-237C-4341-8636-CFC7B68807AA}" type="presOf" srcId="{F5C14AAB-13CD-4BD4-9450-DEE488BCFF8A}" destId="{9EB2A610-589A-45B7-8920-E4EFB428025E}" srcOrd="0" destOrd="0" presId="urn:microsoft.com/office/officeart/2005/8/layout/hierarchy3"/>
    <dgm:cxn modelId="{D98BF569-B47E-4381-AFD6-B0D97625DE9E}" type="presParOf" srcId="{EF2658A5-F7E5-4E68-BCA0-879CA52C07D4}" destId="{AAD5A1CE-8C42-449A-ADD9-C438A2BD0886}" srcOrd="0" destOrd="0" presId="urn:microsoft.com/office/officeart/2005/8/layout/hierarchy3"/>
    <dgm:cxn modelId="{10329754-5700-4C30-ADEA-BFA1DC424E9D}" type="presParOf" srcId="{AAD5A1CE-8C42-449A-ADD9-C438A2BD0886}" destId="{0EE17F32-6689-47B1-8955-5D1710FF62AF}" srcOrd="0" destOrd="0" presId="urn:microsoft.com/office/officeart/2005/8/layout/hierarchy3"/>
    <dgm:cxn modelId="{078711FB-F39D-4774-949D-23FBDE7FF842}" type="presParOf" srcId="{0EE17F32-6689-47B1-8955-5D1710FF62AF}" destId="{B1B1D1F2-AC42-407B-B597-889DE2C3A422}" srcOrd="0" destOrd="0" presId="urn:microsoft.com/office/officeart/2005/8/layout/hierarchy3"/>
    <dgm:cxn modelId="{D2400606-9B24-41A6-AE6F-FE65F5FFAEB9}" type="presParOf" srcId="{0EE17F32-6689-47B1-8955-5D1710FF62AF}" destId="{FA1F10A3-2FDB-4D0D-A1EF-697A7D99A187}" srcOrd="1" destOrd="0" presId="urn:microsoft.com/office/officeart/2005/8/layout/hierarchy3"/>
    <dgm:cxn modelId="{C1D3BB86-2358-442E-9724-216C7BA95D22}" type="presParOf" srcId="{AAD5A1CE-8C42-449A-ADD9-C438A2BD0886}" destId="{CFB71134-03F7-4D42-BA69-47CB4EAB0CE1}" srcOrd="1" destOrd="0" presId="urn:microsoft.com/office/officeart/2005/8/layout/hierarchy3"/>
    <dgm:cxn modelId="{92A7D992-429F-497D-94D1-26F6FFA3298A}" type="presParOf" srcId="{CFB71134-03F7-4D42-BA69-47CB4EAB0CE1}" destId="{1FAE8687-9655-44B0-93AF-5BC62677AD9C}" srcOrd="0" destOrd="0" presId="urn:microsoft.com/office/officeart/2005/8/layout/hierarchy3"/>
    <dgm:cxn modelId="{C3FEFD7B-6A15-4EC8-86D7-7A992B93BBA1}" type="presParOf" srcId="{CFB71134-03F7-4D42-BA69-47CB4EAB0CE1}" destId="{E75AEF02-C38C-4AE8-B4DB-A23167F2995E}" srcOrd="1" destOrd="0" presId="urn:microsoft.com/office/officeart/2005/8/layout/hierarchy3"/>
    <dgm:cxn modelId="{99506C75-54C0-4AED-BFDA-8C4CB4D0A7F9}" type="presParOf" srcId="{CFB71134-03F7-4D42-BA69-47CB4EAB0CE1}" destId="{9EB2A610-589A-45B7-8920-E4EFB428025E}" srcOrd="2" destOrd="0" presId="urn:microsoft.com/office/officeart/2005/8/layout/hierarchy3"/>
    <dgm:cxn modelId="{DE389F3F-DD6C-49FC-8069-FBD92E87A2C9}" type="presParOf" srcId="{CFB71134-03F7-4D42-BA69-47CB4EAB0CE1}" destId="{929CF741-3194-4AA8-AC21-A3AFF2FA0BC2}" srcOrd="3" destOrd="0" presId="urn:microsoft.com/office/officeart/2005/8/layout/hierarchy3"/>
    <dgm:cxn modelId="{D6D435A5-E61D-4D2A-957A-92FE3F39BDC2}" type="presParOf" srcId="{CFB71134-03F7-4D42-BA69-47CB4EAB0CE1}" destId="{56F6C7B1-9155-42F2-91C0-E678BA3DCBEB}" srcOrd="4" destOrd="0" presId="urn:microsoft.com/office/officeart/2005/8/layout/hierarchy3"/>
    <dgm:cxn modelId="{AE4FA359-18F5-4E87-A9B0-4DB7F8A6D59F}" type="presParOf" srcId="{CFB71134-03F7-4D42-BA69-47CB4EAB0CE1}" destId="{5110F9F4-4028-4CE3-A926-D236646AB5AB}" srcOrd="5" destOrd="0" presId="urn:microsoft.com/office/officeart/2005/8/layout/hierarchy3"/>
    <dgm:cxn modelId="{E3391E8D-7757-4CC4-85CF-8A8FBDDB6F0A}" type="presParOf" srcId="{CFB71134-03F7-4D42-BA69-47CB4EAB0CE1}" destId="{D445AF46-060D-4BDB-AEC4-246B81FD4068}" srcOrd="6" destOrd="0" presId="urn:microsoft.com/office/officeart/2005/8/layout/hierarchy3"/>
    <dgm:cxn modelId="{FE0DFDCF-7ABF-46E7-ACDC-62027FE39ACE}" type="presParOf" srcId="{CFB71134-03F7-4D42-BA69-47CB4EAB0CE1}" destId="{553E2153-B8B2-4794-BC0F-D8DDD1DA8388}"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555B7B8-2B57-4901-9F4F-3E04FBB24F77}"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12F1B625-9D64-4630-B2AF-6A1B01BE4BCB}">
      <dgm:prSet phldrT="[Text]" custT="1"/>
      <dgm:spPr/>
      <dgm:t>
        <a:bodyPr/>
        <a:lstStyle/>
        <a:p>
          <a:pPr algn="l"/>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Sở</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thích</a:t>
          </a:r>
          <a:r>
            <a:rPr lang="en-US" sz="3200" b="1"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Yêu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thích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vẽ</a:t>
          </a:r>
          <a:r>
            <a:rPr lang="en-US" sz="3200" dirty="0">
              <a:latin typeface="Times New Roman" panose="02020603050405020304" pitchFamily="18" charset="0"/>
              <a:cs typeface="Times New Roman" panose="02020603050405020304" pitchFamily="18" charset="0"/>
            </a:rPr>
            <a:t>.</a:t>
          </a:r>
        </a:p>
      </dgm:t>
    </dgm:pt>
    <dgm:pt modelId="{80B92453-D50F-4A89-8F3F-3D1AC6D25248}" type="parTrans" cxnId="{4EE711DF-DB21-4EB9-8E68-6BDBFCFE4F31}">
      <dgm:prSet/>
      <dgm:spPr/>
      <dgm:t>
        <a:bodyPr/>
        <a:lstStyle/>
        <a:p>
          <a:endParaRPr lang="en-US"/>
        </a:p>
      </dgm:t>
    </dgm:pt>
    <dgm:pt modelId="{B8FE56FB-FAF5-41C4-A4AB-59A77B702BF4}" type="sibTrans" cxnId="{4EE711DF-DB21-4EB9-8E68-6BDBFCFE4F31}">
      <dgm:prSet/>
      <dgm:spPr/>
      <dgm:t>
        <a:bodyPr/>
        <a:lstStyle/>
        <a:p>
          <a:endParaRPr lang="en-US"/>
        </a:p>
      </dgm:t>
    </dgm:pt>
    <dgm:pt modelId="{8675AC45-1DD0-4B9D-B40B-D57BD14A3F9E}">
      <dgm:prSet phldrT="[Text]" custT="1"/>
      <dgm:spPr/>
      <dgm:t>
        <a:bodyPr/>
        <a:lstStyle/>
        <a:p>
          <a:pPr algn="l"/>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tự</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chế</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thuốc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vẽ</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bằng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những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liệu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sẵn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từ</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xoong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nồi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bí</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mật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vẽ</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tranh</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1F2CC26A-27D2-4A96-9D24-3420137FDB07}" type="parTrans" cxnId="{114CAAA2-2135-4BCB-AB8E-8D6429AF634F}">
      <dgm:prSet/>
      <dgm:spPr/>
      <dgm:t>
        <a:bodyPr/>
        <a:lstStyle/>
        <a:p>
          <a:endParaRPr lang="en-US"/>
        </a:p>
      </dgm:t>
    </dgm:pt>
    <dgm:pt modelId="{44CDBA6B-64C9-4224-9E2F-4CC8D610D358}" type="sibTrans" cxnId="{114CAAA2-2135-4BCB-AB8E-8D6429AF634F}">
      <dgm:prSet/>
      <dgm:spPr/>
      <dgm:t>
        <a:bodyPr/>
        <a:lstStyle/>
        <a:p>
          <a:endParaRPr lang="en-US"/>
        </a:p>
      </dgm:t>
    </dgm:pt>
    <dgm:pt modelId="{DC295E85-8EA1-46D0-923F-26B13147F5A2}">
      <dgm:prSet phldrT="[Text]" custT="1"/>
      <dgm:spPr/>
      <dgm:t>
        <a:bodyPr/>
        <a:lstStyle/>
        <a:p>
          <a:pPr algn="l"/>
          <a:r>
            <a:rPr lang="en-US" sz="2800" i="1" dirty="0" err="1">
              <a:latin typeface="Times New Roman" panose="02020603050405020304" pitchFamily="18" charset="0"/>
              <a:cs typeface="Times New Roman" panose="02020603050405020304" pitchFamily="18" charset="0"/>
            </a:rPr>
            <a:t>Mọi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thứ</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bát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lợn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sứt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mẻ</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cũng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trở</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nên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ngộ</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nghĩnh</a:t>
          </a:r>
          <a:r>
            <a:rPr lang="en-US" sz="2800" i="1" dirty="0">
              <a:latin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cs typeface="Times New Roman" panose="02020603050405020304" pitchFamily="18" charset="0"/>
            </a:rPr>
            <a:t>mèo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vằn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tranh</a:t>
          </a:r>
          <a:r>
            <a:rPr lang="en-US" sz="2800" i="1" dirty="0">
              <a:latin typeface="Times New Roman" panose="02020603050405020304" pitchFamily="18" charset="0"/>
              <a:cs typeface="Times New Roman" panose="02020603050405020304" pitchFamily="18" charset="0"/>
            </a:rPr>
            <a:t> to </a:t>
          </a:r>
          <a:r>
            <a:rPr lang="en-US" sz="2800" i="1" dirty="0" err="1">
              <a:latin typeface="Times New Roman" panose="02020603050405020304" pitchFamily="18" charset="0"/>
              <a:cs typeface="Times New Roman" panose="02020603050405020304" pitchFamily="18" charset="0"/>
            </a:rPr>
            <a:t>hơn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a:t>
          </a:r>
          <a:r>
            <a:rPr lang="en-US" sz="2800" i="1" dirty="0">
              <a:latin typeface="Times New Roman" panose="02020603050405020304" pitchFamily="18" charset="0"/>
              <a:cs typeface="Times New Roman" panose="02020603050405020304" pitchFamily="18" charset="0"/>
            </a:rPr>
            <a:t> con </a:t>
          </a:r>
          <a:r>
            <a:rPr lang="en-US" sz="2800" i="1" dirty="0" err="1">
              <a:latin typeface="Times New Roman" panose="02020603050405020304" pitchFamily="18" charset="0"/>
              <a:cs typeface="Times New Roman" panose="02020603050405020304" pitchFamily="18" charset="0"/>
            </a:rPr>
            <a:t>hổ</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nét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mặt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lại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dễ</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mến</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F5C14AAB-13CD-4BD4-9450-DEE488BCFF8A}" type="parTrans" cxnId="{C73A8D86-81D5-49B4-9C57-46114E5D39B3}">
      <dgm:prSet/>
      <dgm:spPr/>
      <dgm:t>
        <a:bodyPr/>
        <a:lstStyle/>
        <a:p>
          <a:endParaRPr lang="en-US"/>
        </a:p>
      </dgm:t>
    </dgm:pt>
    <dgm:pt modelId="{B8BDC19A-A826-4A3F-8EDB-170E5C52EB55}" type="sibTrans" cxnId="{C73A8D86-81D5-49B4-9C57-46114E5D39B3}">
      <dgm:prSet/>
      <dgm:spPr/>
      <dgm:t>
        <a:bodyPr/>
        <a:lstStyle/>
        <a:p>
          <a:endParaRPr lang="en-US"/>
        </a:p>
      </dgm:t>
    </dgm:pt>
    <dgm:pt modelId="{EF2658A5-F7E5-4E68-BCA0-879CA52C07D4}" type="pres">
      <dgm:prSet presAssocID="{3555B7B8-2B57-4901-9F4F-3E04FBB24F77}" presName="diagram" presStyleCnt="0">
        <dgm:presLayoutVars>
          <dgm:chPref val="1"/>
          <dgm:dir/>
          <dgm:animOne val="branch"/>
          <dgm:animLvl val="lvl"/>
          <dgm:resizeHandles/>
        </dgm:presLayoutVars>
      </dgm:prSet>
      <dgm:spPr/>
    </dgm:pt>
    <dgm:pt modelId="{AAD5A1CE-8C42-449A-ADD9-C438A2BD0886}" type="pres">
      <dgm:prSet presAssocID="{12F1B625-9D64-4630-B2AF-6A1B01BE4BCB}" presName="root" presStyleCnt="0"/>
      <dgm:spPr/>
    </dgm:pt>
    <dgm:pt modelId="{0EE17F32-6689-47B1-8955-5D1710FF62AF}" type="pres">
      <dgm:prSet presAssocID="{12F1B625-9D64-4630-B2AF-6A1B01BE4BCB}" presName="rootComposite" presStyleCnt="0"/>
      <dgm:spPr/>
    </dgm:pt>
    <dgm:pt modelId="{B1B1D1F2-AC42-407B-B597-889DE2C3A422}" type="pres">
      <dgm:prSet presAssocID="{12F1B625-9D64-4630-B2AF-6A1B01BE4BCB}" presName="rootText" presStyleLbl="node1" presStyleIdx="0" presStyleCnt="1" custScaleX="371754" custScaleY="144033"/>
      <dgm:spPr/>
    </dgm:pt>
    <dgm:pt modelId="{FA1F10A3-2FDB-4D0D-A1EF-697A7D99A187}" type="pres">
      <dgm:prSet presAssocID="{12F1B625-9D64-4630-B2AF-6A1B01BE4BCB}" presName="rootConnector" presStyleLbl="node1" presStyleIdx="0" presStyleCnt="1"/>
      <dgm:spPr/>
    </dgm:pt>
    <dgm:pt modelId="{CFB71134-03F7-4D42-BA69-47CB4EAB0CE1}" type="pres">
      <dgm:prSet presAssocID="{12F1B625-9D64-4630-B2AF-6A1B01BE4BCB}" presName="childShape" presStyleCnt="0"/>
      <dgm:spPr/>
    </dgm:pt>
    <dgm:pt modelId="{1FAE8687-9655-44B0-93AF-5BC62677AD9C}" type="pres">
      <dgm:prSet presAssocID="{1F2CC26A-27D2-4A96-9D24-3420137FDB07}" presName="Name13" presStyleLbl="parChTrans1D2" presStyleIdx="0" presStyleCnt="2"/>
      <dgm:spPr/>
    </dgm:pt>
    <dgm:pt modelId="{E75AEF02-C38C-4AE8-B4DB-A23167F2995E}" type="pres">
      <dgm:prSet presAssocID="{8675AC45-1DD0-4B9D-B40B-D57BD14A3F9E}" presName="childText" presStyleLbl="bgAcc1" presStyleIdx="0" presStyleCnt="2" custScaleX="680554" custScaleY="240861" custLinFactNeighborX="245" custLinFactNeighborY="-8508">
        <dgm:presLayoutVars>
          <dgm:bulletEnabled val="1"/>
        </dgm:presLayoutVars>
      </dgm:prSet>
      <dgm:spPr/>
    </dgm:pt>
    <dgm:pt modelId="{9EB2A610-589A-45B7-8920-E4EFB428025E}" type="pres">
      <dgm:prSet presAssocID="{F5C14AAB-13CD-4BD4-9450-DEE488BCFF8A}" presName="Name13" presStyleLbl="parChTrans1D2" presStyleIdx="1" presStyleCnt="2"/>
      <dgm:spPr/>
    </dgm:pt>
    <dgm:pt modelId="{929CF741-3194-4AA8-AC21-A3AFF2FA0BC2}" type="pres">
      <dgm:prSet presAssocID="{DC295E85-8EA1-46D0-923F-26B13147F5A2}" presName="childText" presStyleLbl="bgAcc1" presStyleIdx="1" presStyleCnt="2" custScaleX="687248" custScaleY="276712" custLinFactNeighborY="-22165">
        <dgm:presLayoutVars>
          <dgm:bulletEnabled val="1"/>
        </dgm:presLayoutVars>
      </dgm:prSet>
      <dgm:spPr/>
    </dgm:pt>
  </dgm:ptLst>
  <dgm:cxnLst>
    <dgm:cxn modelId="{8E8E5D5E-E1D6-4016-B668-DE6BCB6F7018}" type="presOf" srcId="{12F1B625-9D64-4630-B2AF-6A1B01BE4BCB}" destId="{FA1F10A3-2FDB-4D0D-A1EF-697A7D99A187}" srcOrd="1" destOrd="0" presId="urn:microsoft.com/office/officeart/2005/8/layout/hierarchy3"/>
    <dgm:cxn modelId="{FE8AF864-6CAC-4939-B38D-0BB22BDD8F5E}" type="presOf" srcId="{DC295E85-8EA1-46D0-923F-26B13147F5A2}" destId="{929CF741-3194-4AA8-AC21-A3AFF2FA0BC2}" srcOrd="0" destOrd="0" presId="urn:microsoft.com/office/officeart/2005/8/layout/hierarchy3"/>
    <dgm:cxn modelId="{B4438B53-FB5F-4C71-935D-973EF05C7EA4}" type="presOf" srcId="{1F2CC26A-27D2-4A96-9D24-3420137FDB07}" destId="{1FAE8687-9655-44B0-93AF-5BC62677AD9C}" srcOrd="0" destOrd="0" presId="urn:microsoft.com/office/officeart/2005/8/layout/hierarchy3"/>
    <dgm:cxn modelId="{773A5476-0E52-4502-8638-4DFA94DE19C4}" type="presOf" srcId="{3555B7B8-2B57-4901-9F4F-3E04FBB24F77}" destId="{EF2658A5-F7E5-4E68-BCA0-879CA52C07D4}" srcOrd="0" destOrd="0" presId="urn:microsoft.com/office/officeart/2005/8/layout/hierarchy3"/>
    <dgm:cxn modelId="{91E3667C-F63D-4BA8-9084-2A797B231DC5}" type="presOf" srcId="{8675AC45-1DD0-4B9D-B40B-D57BD14A3F9E}" destId="{E75AEF02-C38C-4AE8-B4DB-A23167F2995E}" srcOrd="0" destOrd="0" presId="urn:microsoft.com/office/officeart/2005/8/layout/hierarchy3"/>
    <dgm:cxn modelId="{C73A8D86-81D5-49B4-9C57-46114E5D39B3}" srcId="{12F1B625-9D64-4630-B2AF-6A1B01BE4BCB}" destId="{DC295E85-8EA1-46D0-923F-26B13147F5A2}" srcOrd="1" destOrd="0" parTransId="{F5C14AAB-13CD-4BD4-9450-DEE488BCFF8A}" sibTransId="{B8BDC19A-A826-4A3F-8EDB-170E5C52EB55}"/>
    <dgm:cxn modelId="{114CAAA2-2135-4BCB-AB8E-8D6429AF634F}" srcId="{12F1B625-9D64-4630-B2AF-6A1B01BE4BCB}" destId="{8675AC45-1DD0-4B9D-B40B-D57BD14A3F9E}" srcOrd="0" destOrd="0" parTransId="{1F2CC26A-27D2-4A96-9D24-3420137FDB07}" sibTransId="{44CDBA6B-64C9-4224-9E2F-4CC8D610D358}"/>
    <dgm:cxn modelId="{DDA904C9-CA63-4C16-BAC9-C6E7E8A083A6}" type="presOf" srcId="{12F1B625-9D64-4630-B2AF-6A1B01BE4BCB}" destId="{B1B1D1F2-AC42-407B-B597-889DE2C3A422}" srcOrd="0" destOrd="0" presId="urn:microsoft.com/office/officeart/2005/8/layout/hierarchy3"/>
    <dgm:cxn modelId="{4EE711DF-DB21-4EB9-8E68-6BDBFCFE4F31}" srcId="{3555B7B8-2B57-4901-9F4F-3E04FBB24F77}" destId="{12F1B625-9D64-4630-B2AF-6A1B01BE4BCB}" srcOrd="0" destOrd="0" parTransId="{80B92453-D50F-4A89-8F3F-3D1AC6D25248}" sibTransId="{B8FE56FB-FAF5-41C4-A4AB-59A77B702BF4}"/>
    <dgm:cxn modelId="{C7D2ADF6-237C-4341-8636-CFC7B68807AA}" type="presOf" srcId="{F5C14AAB-13CD-4BD4-9450-DEE488BCFF8A}" destId="{9EB2A610-589A-45B7-8920-E4EFB428025E}" srcOrd="0" destOrd="0" presId="urn:microsoft.com/office/officeart/2005/8/layout/hierarchy3"/>
    <dgm:cxn modelId="{D98BF569-B47E-4381-AFD6-B0D97625DE9E}" type="presParOf" srcId="{EF2658A5-F7E5-4E68-BCA0-879CA52C07D4}" destId="{AAD5A1CE-8C42-449A-ADD9-C438A2BD0886}" srcOrd="0" destOrd="0" presId="urn:microsoft.com/office/officeart/2005/8/layout/hierarchy3"/>
    <dgm:cxn modelId="{10329754-5700-4C30-ADEA-BFA1DC424E9D}" type="presParOf" srcId="{AAD5A1CE-8C42-449A-ADD9-C438A2BD0886}" destId="{0EE17F32-6689-47B1-8955-5D1710FF62AF}" srcOrd="0" destOrd="0" presId="urn:microsoft.com/office/officeart/2005/8/layout/hierarchy3"/>
    <dgm:cxn modelId="{078711FB-F39D-4774-949D-23FBDE7FF842}" type="presParOf" srcId="{0EE17F32-6689-47B1-8955-5D1710FF62AF}" destId="{B1B1D1F2-AC42-407B-B597-889DE2C3A422}" srcOrd="0" destOrd="0" presId="urn:microsoft.com/office/officeart/2005/8/layout/hierarchy3"/>
    <dgm:cxn modelId="{D2400606-9B24-41A6-AE6F-FE65F5FFAEB9}" type="presParOf" srcId="{0EE17F32-6689-47B1-8955-5D1710FF62AF}" destId="{FA1F10A3-2FDB-4D0D-A1EF-697A7D99A187}" srcOrd="1" destOrd="0" presId="urn:microsoft.com/office/officeart/2005/8/layout/hierarchy3"/>
    <dgm:cxn modelId="{C1D3BB86-2358-442E-9724-216C7BA95D22}" type="presParOf" srcId="{AAD5A1CE-8C42-449A-ADD9-C438A2BD0886}" destId="{CFB71134-03F7-4D42-BA69-47CB4EAB0CE1}" srcOrd="1" destOrd="0" presId="urn:microsoft.com/office/officeart/2005/8/layout/hierarchy3"/>
    <dgm:cxn modelId="{92A7D992-429F-497D-94D1-26F6FFA3298A}" type="presParOf" srcId="{CFB71134-03F7-4D42-BA69-47CB4EAB0CE1}" destId="{1FAE8687-9655-44B0-93AF-5BC62677AD9C}" srcOrd="0" destOrd="0" presId="urn:microsoft.com/office/officeart/2005/8/layout/hierarchy3"/>
    <dgm:cxn modelId="{C3FEFD7B-6A15-4EC8-86D7-7A992B93BBA1}" type="presParOf" srcId="{CFB71134-03F7-4D42-BA69-47CB4EAB0CE1}" destId="{E75AEF02-C38C-4AE8-B4DB-A23167F2995E}" srcOrd="1" destOrd="0" presId="urn:microsoft.com/office/officeart/2005/8/layout/hierarchy3"/>
    <dgm:cxn modelId="{99506C75-54C0-4AED-BFDA-8C4CB4D0A7F9}" type="presParOf" srcId="{CFB71134-03F7-4D42-BA69-47CB4EAB0CE1}" destId="{9EB2A610-589A-45B7-8920-E4EFB428025E}" srcOrd="2" destOrd="0" presId="urn:microsoft.com/office/officeart/2005/8/layout/hierarchy3"/>
    <dgm:cxn modelId="{DE389F3F-DD6C-49FC-8069-FBD92E87A2C9}" type="presParOf" srcId="{CFB71134-03F7-4D42-BA69-47CB4EAB0CE1}" destId="{929CF741-3194-4AA8-AC21-A3AFF2FA0BC2}" srcOrd="3"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3555B7B8-2B57-4901-9F4F-3E04FBB24F77}"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12F1B625-9D64-4630-B2AF-6A1B01BE4BCB}">
      <dgm:prSet phldrT="[Text]" custT="1"/>
      <dgm:spPr/>
      <dgm:t>
        <a:bodyPr/>
        <a:lstStyle/>
        <a:p>
          <a:pPr algn="l"/>
          <a:r>
            <a:rPr lang="en-US" sz="2800" b="1" dirty="0">
              <a:latin typeface="Times New Roman" panose="02020603050405020304" pitchFamily="18" charset="0"/>
              <a:cs typeface="Times New Roman" panose="02020603050405020304" pitchFamily="18" charset="0"/>
            </a:rPr>
            <a:t>*</a:t>
          </a:r>
          <a:r>
            <a:rPr lang="en-US" sz="2800" b="1" dirty="0" err="1">
              <a:latin typeface="Times New Roman" panose="02020603050405020304" pitchFamily="18" charset="0"/>
              <a:cs typeface="Times New Roman" panose="02020603050405020304" pitchFamily="18" charset="0"/>
            </a:rPr>
            <a:t>Tình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cảm</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dành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gia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đình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mọi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80B92453-D50F-4A89-8F3F-3D1AC6D25248}" type="parTrans" cxnId="{4EE711DF-DB21-4EB9-8E68-6BDBFCFE4F31}">
      <dgm:prSet/>
      <dgm:spPr/>
      <dgm:t>
        <a:bodyPr/>
        <a:lstStyle/>
        <a:p>
          <a:endParaRPr lang="en-US"/>
        </a:p>
      </dgm:t>
    </dgm:pt>
    <dgm:pt modelId="{B8FE56FB-FAF5-41C4-A4AB-59A77B702BF4}" type="sibTrans" cxnId="{4EE711DF-DB21-4EB9-8E68-6BDBFCFE4F31}">
      <dgm:prSet/>
      <dgm:spPr/>
      <dgm:t>
        <a:bodyPr/>
        <a:lstStyle/>
        <a:p>
          <a:endParaRPr lang="en-US"/>
        </a:p>
      </dgm:t>
    </dgm:pt>
    <dgm:pt modelId="{8675AC45-1DD0-4B9D-B40B-D57BD14A3F9E}">
      <dgm:prSet phldrT="[Text]" custT="1"/>
      <dgm:spPr/>
      <dgm:t>
        <a:bodyPr/>
        <a:lstStyle/>
        <a:p>
          <a:pPr algn="l"/>
          <a:r>
            <a:rPr lang="en-US" sz="2800" dirty="0" err="1">
              <a:latin typeface="Times New Roman" panose="02020603050405020304" pitchFamily="18" charset="0"/>
              <a:cs typeface="Times New Roman" panose="02020603050405020304" pitchFamily="18" charset="0"/>
            </a:rPr>
            <a:t>Vui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Mèo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tặng</a:t>
          </a:r>
          <a:r>
            <a:rPr lang="en-US" sz="2800" dirty="0">
              <a:latin typeface="Times New Roman" panose="02020603050405020304" pitchFamily="18" charset="0"/>
              <a:cs typeface="Times New Roman" panose="02020603050405020304" pitchFamily="18" charset="0"/>
            </a:rPr>
            <a:t>.</a:t>
          </a:r>
        </a:p>
      </dgm:t>
    </dgm:pt>
    <dgm:pt modelId="{1F2CC26A-27D2-4A96-9D24-3420137FDB07}" type="parTrans" cxnId="{114CAAA2-2135-4BCB-AB8E-8D6429AF634F}">
      <dgm:prSet/>
      <dgm:spPr/>
      <dgm:t>
        <a:bodyPr/>
        <a:lstStyle/>
        <a:p>
          <a:endParaRPr lang="en-US"/>
        </a:p>
      </dgm:t>
    </dgm:pt>
    <dgm:pt modelId="{44CDBA6B-64C9-4224-9E2F-4CC8D610D358}" type="sibTrans" cxnId="{114CAAA2-2135-4BCB-AB8E-8D6429AF634F}">
      <dgm:prSet/>
      <dgm:spPr/>
      <dgm:t>
        <a:bodyPr/>
        <a:lstStyle/>
        <a:p>
          <a:endParaRPr lang="en-US"/>
        </a:p>
      </dgm:t>
    </dgm:pt>
    <dgm:pt modelId="{DC295E85-8EA1-46D0-923F-26B13147F5A2}">
      <dgm:prSet phldrT="[Text]" custT="1"/>
      <dgm:spPr/>
      <dgm:t>
        <a:bodyPr/>
        <a:lstStyle/>
        <a:p>
          <a:pPr algn="l"/>
          <a:r>
            <a:rPr lang="en-US" sz="2800" dirty="0" err="1">
              <a:latin typeface="Times New Roman" panose="02020603050405020304" pitchFamily="18" charset="0"/>
              <a:cs typeface="Times New Roman" panose="02020603050405020304" pitchFamily="18" charset="0"/>
            </a:rPr>
            <a:t>Dễ</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Quỳnh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họa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sĩ</a:t>
          </a:r>
          <a:r>
            <a:rPr lang="en-US" sz="2800" dirty="0">
              <a:latin typeface="Times New Roman" panose="02020603050405020304" pitchFamily="18" charset="0"/>
              <a:cs typeface="Times New Roman" panose="02020603050405020304" pitchFamily="18" charset="0"/>
            </a:rPr>
            <a:t>)</a:t>
          </a:r>
        </a:p>
      </dgm:t>
    </dgm:pt>
    <dgm:pt modelId="{F5C14AAB-13CD-4BD4-9450-DEE488BCFF8A}" type="parTrans" cxnId="{C73A8D86-81D5-49B4-9C57-46114E5D39B3}">
      <dgm:prSet/>
      <dgm:spPr/>
      <dgm:t>
        <a:bodyPr/>
        <a:lstStyle/>
        <a:p>
          <a:endParaRPr lang="en-US"/>
        </a:p>
      </dgm:t>
    </dgm:pt>
    <dgm:pt modelId="{B8BDC19A-A826-4A3F-8EDB-170E5C52EB55}" type="sibTrans" cxnId="{C73A8D86-81D5-49B4-9C57-46114E5D39B3}">
      <dgm:prSet/>
      <dgm:spPr/>
      <dgm:t>
        <a:bodyPr/>
        <a:lstStyle/>
        <a:p>
          <a:endParaRPr lang="en-US"/>
        </a:p>
      </dgm:t>
    </dgm:pt>
    <dgm:pt modelId="{C81EAF84-28AC-447D-A04D-B392B697F495}">
      <dgm:prSet phldrT="[Text]" custT="1"/>
      <dgm:spPr/>
      <dgm:t>
        <a:bodyPr/>
        <a:lstStyle/>
        <a:p>
          <a:pPr algn="l"/>
          <a:r>
            <a:rPr lang="en-US" sz="2800" dirty="0" err="1">
              <a:latin typeface="Times New Roman" panose="02020603050405020304" pitchFamily="18" charset="0"/>
              <a:cs typeface="Times New Roman" panose="02020603050405020304" pitchFamily="18" charset="0"/>
            </a:rPr>
            <a:t>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tranh</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vẽ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anh</a:t>
          </a:r>
          <a:r>
            <a:rPr lang="en-US" sz="2800" dirty="0">
              <a:latin typeface="Times New Roman" panose="02020603050405020304" pitchFamily="18" charset="0"/>
              <a:cs typeface="Times New Roman" panose="02020603050405020304" pitchFamily="18" charset="0"/>
            </a:rPr>
            <a:t>.</a:t>
          </a:r>
        </a:p>
      </dgm:t>
    </dgm:pt>
    <dgm:pt modelId="{5ECEA336-4711-4D83-8EF9-5949EB71D03F}" type="parTrans" cxnId="{2A94DB82-8A65-4F65-8641-64EDE8FD6BD4}">
      <dgm:prSet/>
      <dgm:spPr/>
      <dgm:t>
        <a:bodyPr/>
        <a:lstStyle/>
        <a:p>
          <a:endParaRPr lang="en-US"/>
        </a:p>
      </dgm:t>
    </dgm:pt>
    <dgm:pt modelId="{CB1790B1-020A-46A4-9D6F-DDDBB0F2C9DE}" type="sibTrans" cxnId="{2A94DB82-8A65-4F65-8641-64EDE8FD6BD4}">
      <dgm:prSet/>
      <dgm:spPr/>
      <dgm:t>
        <a:bodyPr/>
        <a:lstStyle/>
        <a:p>
          <a:endParaRPr lang="en-US"/>
        </a:p>
      </dgm:t>
    </dgm:pt>
    <dgm:pt modelId="{D3A36DE7-AE42-45FF-976A-B0F3A53301E1}">
      <dgm:prSet phldrT="[Text]" custT="1"/>
      <dgm:spPr/>
      <dgm:t>
        <a:bodyPr/>
        <a:lstStyle/>
        <a:p>
          <a:pPr algn="l"/>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cớ</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cũng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khóc</a:t>
          </a:r>
          <a:r>
            <a:rPr lang="en-US" sz="2800" dirty="0">
              <a:latin typeface="Times New Roman" panose="02020603050405020304" pitchFamily="18" charset="0"/>
              <a:cs typeface="Times New Roman" panose="02020603050405020304" pitchFamily="18" charset="0"/>
            </a:rPr>
            <a:t> hay </a:t>
          </a:r>
          <a:r>
            <a:rPr lang="en-US" sz="2800" dirty="0" err="1">
              <a:latin typeface="Times New Roman" panose="02020603050405020304" pitchFamily="18" charset="0"/>
              <a:cs typeface="Times New Roman" panose="02020603050405020304" pitchFamily="18" charset="0"/>
            </a:rPr>
            <a:t>cãi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a:t>
          </a:r>
        </a:p>
      </dgm:t>
    </dgm:pt>
    <dgm:pt modelId="{EDA6379B-6956-453C-9876-271F3FA59039}" type="parTrans" cxnId="{737D53EB-E8D2-4485-A66B-BBD421AB1BEC}">
      <dgm:prSet/>
      <dgm:spPr/>
      <dgm:t>
        <a:bodyPr/>
        <a:lstStyle/>
        <a:p>
          <a:endParaRPr lang="en-US"/>
        </a:p>
      </dgm:t>
    </dgm:pt>
    <dgm:pt modelId="{696411A8-9DA6-4214-AB30-FEB4791429E4}" type="sibTrans" cxnId="{737D53EB-E8D2-4485-A66B-BBD421AB1BEC}">
      <dgm:prSet/>
      <dgm:spPr/>
      <dgm:t>
        <a:bodyPr/>
        <a:lstStyle/>
        <a:p>
          <a:endParaRPr lang="en-US"/>
        </a:p>
      </dgm:t>
    </dgm:pt>
    <dgm:pt modelId="{AB2848F8-6799-48E9-BEBC-220FEACFF1A8}">
      <dgm:prSet phldrT="[Text]" custT="1"/>
      <dgm:spPr/>
      <dgm:t>
        <a:bodyPr/>
        <a:lstStyle/>
        <a:p>
          <a:pPr algn="l"/>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ôm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anh</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vui</a:t>
          </a:r>
          <a:r>
            <a:rPr lang="en-US" sz="2800" dirty="0">
              <a:latin typeface="Times New Roman" panose="02020603050405020304" pitchFamily="18" charset="0"/>
              <a:cs typeface="Times New Roman" panose="02020603050405020304" pitchFamily="18" charset="0"/>
            </a:rPr>
            <a:t>.</a:t>
          </a:r>
        </a:p>
      </dgm:t>
    </dgm:pt>
    <dgm:pt modelId="{AA76F514-83E9-4794-B54C-8750354DCF91}" type="parTrans" cxnId="{1E695B94-0CC5-428C-B47B-E30456D5E053}">
      <dgm:prSet/>
      <dgm:spPr/>
      <dgm:t>
        <a:bodyPr/>
        <a:lstStyle/>
        <a:p>
          <a:endParaRPr lang="en-US"/>
        </a:p>
      </dgm:t>
    </dgm:pt>
    <dgm:pt modelId="{DC958B0B-49F4-4918-BC1A-0C10A72F280A}" type="sibTrans" cxnId="{1E695B94-0CC5-428C-B47B-E30456D5E053}">
      <dgm:prSet/>
      <dgm:spPr/>
      <dgm:t>
        <a:bodyPr/>
        <a:lstStyle/>
        <a:p>
          <a:endParaRPr lang="en-US"/>
        </a:p>
      </dgm:t>
    </dgm:pt>
    <dgm:pt modelId="{EF2658A5-F7E5-4E68-BCA0-879CA52C07D4}" type="pres">
      <dgm:prSet presAssocID="{3555B7B8-2B57-4901-9F4F-3E04FBB24F77}" presName="diagram" presStyleCnt="0">
        <dgm:presLayoutVars>
          <dgm:chPref val="1"/>
          <dgm:dir/>
          <dgm:animOne val="branch"/>
          <dgm:animLvl val="lvl"/>
          <dgm:resizeHandles/>
        </dgm:presLayoutVars>
      </dgm:prSet>
      <dgm:spPr/>
    </dgm:pt>
    <dgm:pt modelId="{AAD5A1CE-8C42-449A-ADD9-C438A2BD0886}" type="pres">
      <dgm:prSet presAssocID="{12F1B625-9D64-4630-B2AF-6A1B01BE4BCB}" presName="root" presStyleCnt="0"/>
      <dgm:spPr/>
    </dgm:pt>
    <dgm:pt modelId="{0EE17F32-6689-47B1-8955-5D1710FF62AF}" type="pres">
      <dgm:prSet presAssocID="{12F1B625-9D64-4630-B2AF-6A1B01BE4BCB}" presName="rootComposite" presStyleCnt="0"/>
      <dgm:spPr/>
    </dgm:pt>
    <dgm:pt modelId="{B1B1D1F2-AC42-407B-B597-889DE2C3A422}" type="pres">
      <dgm:prSet presAssocID="{12F1B625-9D64-4630-B2AF-6A1B01BE4BCB}" presName="rootText" presStyleLbl="node1" presStyleIdx="0" presStyleCnt="1" custScaleX="371754" custScaleY="144033"/>
      <dgm:spPr/>
    </dgm:pt>
    <dgm:pt modelId="{FA1F10A3-2FDB-4D0D-A1EF-697A7D99A187}" type="pres">
      <dgm:prSet presAssocID="{12F1B625-9D64-4630-B2AF-6A1B01BE4BCB}" presName="rootConnector" presStyleLbl="node1" presStyleIdx="0" presStyleCnt="1"/>
      <dgm:spPr/>
    </dgm:pt>
    <dgm:pt modelId="{CFB71134-03F7-4D42-BA69-47CB4EAB0CE1}" type="pres">
      <dgm:prSet presAssocID="{12F1B625-9D64-4630-B2AF-6A1B01BE4BCB}" presName="childShape" presStyleCnt="0"/>
      <dgm:spPr/>
    </dgm:pt>
    <dgm:pt modelId="{1FAE8687-9655-44B0-93AF-5BC62677AD9C}" type="pres">
      <dgm:prSet presAssocID="{1F2CC26A-27D2-4A96-9D24-3420137FDB07}" presName="Name13" presStyleLbl="parChTrans1D2" presStyleIdx="0" presStyleCnt="5"/>
      <dgm:spPr/>
    </dgm:pt>
    <dgm:pt modelId="{E75AEF02-C38C-4AE8-B4DB-A23167F2995E}" type="pres">
      <dgm:prSet presAssocID="{8675AC45-1DD0-4B9D-B40B-D57BD14A3F9E}" presName="childText" presStyleLbl="bgAcc1" presStyleIdx="0" presStyleCnt="5" custScaleX="680554" custScaleY="87033" custLinFactNeighborX="8073" custLinFactNeighborY="9084">
        <dgm:presLayoutVars>
          <dgm:bulletEnabled val="1"/>
        </dgm:presLayoutVars>
      </dgm:prSet>
      <dgm:spPr/>
    </dgm:pt>
    <dgm:pt modelId="{9EB2A610-589A-45B7-8920-E4EFB428025E}" type="pres">
      <dgm:prSet presAssocID="{F5C14AAB-13CD-4BD4-9450-DEE488BCFF8A}" presName="Name13" presStyleLbl="parChTrans1D2" presStyleIdx="1" presStyleCnt="5"/>
      <dgm:spPr/>
    </dgm:pt>
    <dgm:pt modelId="{929CF741-3194-4AA8-AC21-A3AFF2FA0BC2}" type="pres">
      <dgm:prSet presAssocID="{DC295E85-8EA1-46D0-923F-26B13147F5A2}" presName="childText" presStyleLbl="bgAcc1" presStyleIdx="1" presStyleCnt="5" custScaleX="687248" custScaleY="109682" custLinFactNeighborY="6422">
        <dgm:presLayoutVars>
          <dgm:bulletEnabled val="1"/>
        </dgm:presLayoutVars>
      </dgm:prSet>
      <dgm:spPr/>
    </dgm:pt>
    <dgm:pt modelId="{56F6C7B1-9155-42F2-91C0-E678BA3DCBEB}" type="pres">
      <dgm:prSet presAssocID="{EDA6379B-6956-453C-9876-271F3FA59039}" presName="Name13" presStyleLbl="parChTrans1D2" presStyleIdx="2" presStyleCnt="5"/>
      <dgm:spPr/>
    </dgm:pt>
    <dgm:pt modelId="{5110F9F4-4028-4CE3-A926-D236646AB5AB}" type="pres">
      <dgm:prSet presAssocID="{D3A36DE7-AE42-45FF-976A-B0F3A53301E1}" presName="childText" presStyleLbl="bgAcc1" presStyleIdx="2" presStyleCnt="5" custScaleX="683207" custScaleY="150184" custLinFactNeighborX="4599" custLinFactNeighborY="-4340">
        <dgm:presLayoutVars>
          <dgm:bulletEnabled val="1"/>
        </dgm:presLayoutVars>
      </dgm:prSet>
      <dgm:spPr/>
    </dgm:pt>
    <dgm:pt modelId="{D445AF46-060D-4BDB-AEC4-246B81FD4068}" type="pres">
      <dgm:prSet presAssocID="{5ECEA336-4711-4D83-8EF9-5949EB71D03F}" presName="Name13" presStyleLbl="parChTrans1D2" presStyleIdx="3" presStyleCnt="5"/>
      <dgm:spPr/>
    </dgm:pt>
    <dgm:pt modelId="{553E2153-B8B2-4794-BC0F-D8DDD1DA8388}" type="pres">
      <dgm:prSet presAssocID="{C81EAF84-28AC-447D-A04D-B392B697F495}" presName="childText" presStyleLbl="bgAcc1" presStyleIdx="3" presStyleCnt="5" custScaleX="695487" custScaleY="172927" custLinFactNeighborY="-14664">
        <dgm:presLayoutVars>
          <dgm:bulletEnabled val="1"/>
        </dgm:presLayoutVars>
      </dgm:prSet>
      <dgm:spPr/>
    </dgm:pt>
    <dgm:pt modelId="{C13B4582-3AAB-463F-AF22-92473A8148A4}" type="pres">
      <dgm:prSet presAssocID="{AA76F514-83E9-4794-B54C-8750354DCF91}" presName="Name13" presStyleLbl="parChTrans1D2" presStyleIdx="4" presStyleCnt="5"/>
      <dgm:spPr/>
    </dgm:pt>
    <dgm:pt modelId="{A2F31983-A319-4828-B418-0BF40C31F3D6}" type="pres">
      <dgm:prSet presAssocID="{AB2848F8-6799-48E9-BEBC-220FEACFF1A8}" presName="childText" presStyleLbl="bgAcc1" presStyleIdx="4" presStyleCnt="5" custScaleX="700546" custLinFactNeighborY="-23617">
        <dgm:presLayoutVars>
          <dgm:bulletEnabled val="1"/>
        </dgm:presLayoutVars>
      </dgm:prSet>
      <dgm:spPr/>
    </dgm:pt>
  </dgm:ptLst>
  <dgm:cxnLst>
    <dgm:cxn modelId="{8E8E5D5E-E1D6-4016-B668-DE6BCB6F7018}" type="presOf" srcId="{12F1B625-9D64-4630-B2AF-6A1B01BE4BCB}" destId="{FA1F10A3-2FDB-4D0D-A1EF-697A7D99A187}" srcOrd="1" destOrd="0" presId="urn:microsoft.com/office/officeart/2005/8/layout/hierarchy3"/>
    <dgm:cxn modelId="{FE8AF864-6CAC-4939-B38D-0BB22BDD8F5E}" type="presOf" srcId="{DC295E85-8EA1-46D0-923F-26B13147F5A2}" destId="{929CF741-3194-4AA8-AC21-A3AFF2FA0BC2}" srcOrd="0" destOrd="0" presId="urn:microsoft.com/office/officeart/2005/8/layout/hierarchy3"/>
    <dgm:cxn modelId="{15459047-6322-401B-BC35-C72E67D43445}" type="presOf" srcId="{C81EAF84-28AC-447D-A04D-B392B697F495}" destId="{553E2153-B8B2-4794-BC0F-D8DDD1DA8388}" srcOrd="0" destOrd="0" presId="urn:microsoft.com/office/officeart/2005/8/layout/hierarchy3"/>
    <dgm:cxn modelId="{F4CF6768-5DA8-42E1-9626-80E57575B28D}" type="presOf" srcId="{AB2848F8-6799-48E9-BEBC-220FEACFF1A8}" destId="{A2F31983-A319-4828-B418-0BF40C31F3D6}" srcOrd="0" destOrd="0" presId="urn:microsoft.com/office/officeart/2005/8/layout/hierarchy3"/>
    <dgm:cxn modelId="{C6C3D44B-DED6-42A9-9596-1FA8A7DF370D}" type="presOf" srcId="{5ECEA336-4711-4D83-8EF9-5949EB71D03F}" destId="{D445AF46-060D-4BDB-AEC4-246B81FD4068}" srcOrd="0" destOrd="0" presId="urn:microsoft.com/office/officeart/2005/8/layout/hierarchy3"/>
    <dgm:cxn modelId="{B4438B53-FB5F-4C71-935D-973EF05C7EA4}" type="presOf" srcId="{1F2CC26A-27D2-4A96-9D24-3420137FDB07}" destId="{1FAE8687-9655-44B0-93AF-5BC62677AD9C}" srcOrd="0" destOrd="0" presId="urn:microsoft.com/office/officeart/2005/8/layout/hierarchy3"/>
    <dgm:cxn modelId="{773A5476-0E52-4502-8638-4DFA94DE19C4}" type="presOf" srcId="{3555B7B8-2B57-4901-9F4F-3E04FBB24F77}" destId="{EF2658A5-F7E5-4E68-BCA0-879CA52C07D4}" srcOrd="0" destOrd="0" presId="urn:microsoft.com/office/officeart/2005/8/layout/hierarchy3"/>
    <dgm:cxn modelId="{91E3667C-F63D-4BA8-9084-2A797B231DC5}" type="presOf" srcId="{8675AC45-1DD0-4B9D-B40B-D57BD14A3F9E}" destId="{E75AEF02-C38C-4AE8-B4DB-A23167F2995E}" srcOrd="0" destOrd="0" presId="urn:microsoft.com/office/officeart/2005/8/layout/hierarchy3"/>
    <dgm:cxn modelId="{2A94DB82-8A65-4F65-8641-64EDE8FD6BD4}" srcId="{12F1B625-9D64-4630-B2AF-6A1B01BE4BCB}" destId="{C81EAF84-28AC-447D-A04D-B392B697F495}" srcOrd="3" destOrd="0" parTransId="{5ECEA336-4711-4D83-8EF9-5949EB71D03F}" sibTransId="{CB1790B1-020A-46A4-9D6F-DDDBB0F2C9DE}"/>
    <dgm:cxn modelId="{C73A8D86-81D5-49B4-9C57-46114E5D39B3}" srcId="{12F1B625-9D64-4630-B2AF-6A1B01BE4BCB}" destId="{DC295E85-8EA1-46D0-923F-26B13147F5A2}" srcOrd="1" destOrd="0" parTransId="{F5C14AAB-13CD-4BD4-9450-DEE488BCFF8A}" sibTransId="{B8BDC19A-A826-4A3F-8EDB-170E5C52EB55}"/>
    <dgm:cxn modelId="{1E695B94-0CC5-428C-B47B-E30456D5E053}" srcId="{12F1B625-9D64-4630-B2AF-6A1B01BE4BCB}" destId="{AB2848F8-6799-48E9-BEBC-220FEACFF1A8}" srcOrd="4" destOrd="0" parTransId="{AA76F514-83E9-4794-B54C-8750354DCF91}" sibTransId="{DC958B0B-49F4-4918-BC1A-0C10A72F280A}"/>
    <dgm:cxn modelId="{114CAAA2-2135-4BCB-AB8E-8D6429AF634F}" srcId="{12F1B625-9D64-4630-B2AF-6A1B01BE4BCB}" destId="{8675AC45-1DD0-4B9D-B40B-D57BD14A3F9E}" srcOrd="0" destOrd="0" parTransId="{1F2CC26A-27D2-4A96-9D24-3420137FDB07}" sibTransId="{44CDBA6B-64C9-4224-9E2F-4CC8D610D358}"/>
    <dgm:cxn modelId="{DDA904C9-CA63-4C16-BAC9-C6E7E8A083A6}" type="presOf" srcId="{12F1B625-9D64-4630-B2AF-6A1B01BE4BCB}" destId="{B1B1D1F2-AC42-407B-B597-889DE2C3A422}" srcOrd="0" destOrd="0" presId="urn:microsoft.com/office/officeart/2005/8/layout/hierarchy3"/>
    <dgm:cxn modelId="{A934DBDB-CDDD-4BBB-A189-47373F317D1B}" type="presOf" srcId="{EDA6379B-6956-453C-9876-271F3FA59039}" destId="{56F6C7B1-9155-42F2-91C0-E678BA3DCBEB}" srcOrd="0" destOrd="0" presId="urn:microsoft.com/office/officeart/2005/8/layout/hierarchy3"/>
    <dgm:cxn modelId="{4EE711DF-DB21-4EB9-8E68-6BDBFCFE4F31}" srcId="{3555B7B8-2B57-4901-9F4F-3E04FBB24F77}" destId="{12F1B625-9D64-4630-B2AF-6A1B01BE4BCB}" srcOrd="0" destOrd="0" parTransId="{80B92453-D50F-4A89-8F3F-3D1AC6D25248}" sibTransId="{B8FE56FB-FAF5-41C4-A4AB-59A77B702BF4}"/>
    <dgm:cxn modelId="{2064FEE3-C57F-4389-9CD3-5B7983CB3F5F}" type="presOf" srcId="{D3A36DE7-AE42-45FF-976A-B0F3A53301E1}" destId="{5110F9F4-4028-4CE3-A926-D236646AB5AB}" srcOrd="0" destOrd="0" presId="urn:microsoft.com/office/officeart/2005/8/layout/hierarchy3"/>
    <dgm:cxn modelId="{737D53EB-E8D2-4485-A66B-BBD421AB1BEC}" srcId="{12F1B625-9D64-4630-B2AF-6A1B01BE4BCB}" destId="{D3A36DE7-AE42-45FF-976A-B0F3A53301E1}" srcOrd="2" destOrd="0" parTransId="{EDA6379B-6956-453C-9876-271F3FA59039}" sibTransId="{696411A8-9DA6-4214-AB30-FEB4791429E4}"/>
    <dgm:cxn modelId="{C7D2ADF6-237C-4341-8636-CFC7B68807AA}" type="presOf" srcId="{F5C14AAB-13CD-4BD4-9450-DEE488BCFF8A}" destId="{9EB2A610-589A-45B7-8920-E4EFB428025E}" srcOrd="0" destOrd="0" presId="urn:microsoft.com/office/officeart/2005/8/layout/hierarchy3"/>
    <dgm:cxn modelId="{E039CBFF-199C-4F57-8B3B-9B37297FBAFD}" type="presOf" srcId="{AA76F514-83E9-4794-B54C-8750354DCF91}" destId="{C13B4582-3AAB-463F-AF22-92473A8148A4}" srcOrd="0" destOrd="0" presId="urn:microsoft.com/office/officeart/2005/8/layout/hierarchy3"/>
    <dgm:cxn modelId="{D98BF569-B47E-4381-AFD6-B0D97625DE9E}" type="presParOf" srcId="{EF2658A5-F7E5-4E68-BCA0-879CA52C07D4}" destId="{AAD5A1CE-8C42-449A-ADD9-C438A2BD0886}" srcOrd="0" destOrd="0" presId="urn:microsoft.com/office/officeart/2005/8/layout/hierarchy3"/>
    <dgm:cxn modelId="{10329754-5700-4C30-ADEA-BFA1DC424E9D}" type="presParOf" srcId="{AAD5A1CE-8C42-449A-ADD9-C438A2BD0886}" destId="{0EE17F32-6689-47B1-8955-5D1710FF62AF}" srcOrd="0" destOrd="0" presId="urn:microsoft.com/office/officeart/2005/8/layout/hierarchy3"/>
    <dgm:cxn modelId="{078711FB-F39D-4774-949D-23FBDE7FF842}" type="presParOf" srcId="{0EE17F32-6689-47B1-8955-5D1710FF62AF}" destId="{B1B1D1F2-AC42-407B-B597-889DE2C3A422}" srcOrd="0" destOrd="0" presId="urn:microsoft.com/office/officeart/2005/8/layout/hierarchy3"/>
    <dgm:cxn modelId="{D2400606-9B24-41A6-AE6F-FE65F5FFAEB9}" type="presParOf" srcId="{0EE17F32-6689-47B1-8955-5D1710FF62AF}" destId="{FA1F10A3-2FDB-4D0D-A1EF-697A7D99A187}" srcOrd="1" destOrd="0" presId="urn:microsoft.com/office/officeart/2005/8/layout/hierarchy3"/>
    <dgm:cxn modelId="{C1D3BB86-2358-442E-9724-216C7BA95D22}" type="presParOf" srcId="{AAD5A1CE-8C42-449A-ADD9-C438A2BD0886}" destId="{CFB71134-03F7-4D42-BA69-47CB4EAB0CE1}" srcOrd="1" destOrd="0" presId="urn:microsoft.com/office/officeart/2005/8/layout/hierarchy3"/>
    <dgm:cxn modelId="{92A7D992-429F-497D-94D1-26F6FFA3298A}" type="presParOf" srcId="{CFB71134-03F7-4D42-BA69-47CB4EAB0CE1}" destId="{1FAE8687-9655-44B0-93AF-5BC62677AD9C}" srcOrd="0" destOrd="0" presId="urn:microsoft.com/office/officeart/2005/8/layout/hierarchy3"/>
    <dgm:cxn modelId="{C3FEFD7B-6A15-4EC8-86D7-7A992B93BBA1}" type="presParOf" srcId="{CFB71134-03F7-4D42-BA69-47CB4EAB0CE1}" destId="{E75AEF02-C38C-4AE8-B4DB-A23167F2995E}" srcOrd="1" destOrd="0" presId="urn:microsoft.com/office/officeart/2005/8/layout/hierarchy3"/>
    <dgm:cxn modelId="{99506C75-54C0-4AED-BFDA-8C4CB4D0A7F9}" type="presParOf" srcId="{CFB71134-03F7-4D42-BA69-47CB4EAB0CE1}" destId="{9EB2A610-589A-45B7-8920-E4EFB428025E}" srcOrd="2" destOrd="0" presId="urn:microsoft.com/office/officeart/2005/8/layout/hierarchy3"/>
    <dgm:cxn modelId="{DE389F3F-DD6C-49FC-8069-FBD92E87A2C9}" type="presParOf" srcId="{CFB71134-03F7-4D42-BA69-47CB4EAB0CE1}" destId="{929CF741-3194-4AA8-AC21-A3AFF2FA0BC2}" srcOrd="3" destOrd="0" presId="urn:microsoft.com/office/officeart/2005/8/layout/hierarchy3"/>
    <dgm:cxn modelId="{D6D435A5-E61D-4D2A-957A-92FE3F39BDC2}" type="presParOf" srcId="{CFB71134-03F7-4D42-BA69-47CB4EAB0CE1}" destId="{56F6C7B1-9155-42F2-91C0-E678BA3DCBEB}" srcOrd="4" destOrd="0" presId="urn:microsoft.com/office/officeart/2005/8/layout/hierarchy3"/>
    <dgm:cxn modelId="{AE4FA359-18F5-4E87-A9B0-4DB7F8A6D59F}" type="presParOf" srcId="{CFB71134-03F7-4D42-BA69-47CB4EAB0CE1}" destId="{5110F9F4-4028-4CE3-A926-D236646AB5AB}" srcOrd="5" destOrd="0" presId="urn:microsoft.com/office/officeart/2005/8/layout/hierarchy3"/>
    <dgm:cxn modelId="{E3391E8D-7757-4CC4-85CF-8A8FBDDB6F0A}" type="presParOf" srcId="{CFB71134-03F7-4D42-BA69-47CB4EAB0CE1}" destId="{D445AF46-060D-4BDB-AEC4-246B81FD4068}" srcOrd="6" destOrd="0" presId="urn:microsoft.com/office/officeart/2005/8/layout/hierarchy3"/>
    <dgm:cxn modelId="{FE0DFDCF-7ABF-46E7-ACDC-62027FE39ACE}" type="presParOf" srcId="{CFB71134-03F7-4D42-BA69-47CB4EAB0CE1}" destId="{553E2153-B8B2-4794-BC0F-D8DDD1DA8388}" srcOrd="7" destOrd="0" presId="urn:microsoft.com/office/officeart/2005/8/layout/hierarchy3"/>
    <dgm:cxn modelId="{2ECD9957-F8FB-4700-8ED4-1CEF02933EAD}" type="presParOf" srcId="{CFB71134-03F7-4D42-BA69-47CB4EAB0CE1}" destId="{C13B4582-3AAB-463F-AF22-92473A8148A4}" srcOrd="8" destOrd="0" presId="urn:microsoft.com/office/officeart/2005/8/layout/hierarchy3"/>
    <dgm:cxn modelId="{52FA7D8E-4FA7-4275-A711-00F6102C6763}" type="presParOf" srcId="{CFB71134-03F7-4D42-BA69-47CB4EAB0CE1}" destId="{A2F31983-A319-4828-B418-0BF40C31F3D6}" srcOrd="9"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7FE91DFF-1E05-4ABD-9802-6BED8D8F083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99B5B66-F576-4555-B693-B42BAF780C95}">
      <dgm:prSet phldrT="[Text]" custT="1"/>
      <dgm:spPr>
        <a:ln>
          <a:solidFill>
            <a:srgbClr val="C00000"/>
          </a:solidFill>
        </a:ln>
      </dgm:spPr>
      <dgm:t>
        <a:bodyPr/>
        <a:lstStyle/>
        <a:p>
          <a:pPr algn="l"/>
          <a:r>
            <a:rPr lang="en-US" sz="2800" b="1" dirty="0" err="1">
              <a:solidFill>
                <a:srgbClr val="7030A0"/>
              </a:solidFill>
              <a:latin typeface="Times New Roman" panose="02020603050405020304" pitchFamily="18" charset="0"/>
              <a:cs typeface="Times New Roman" panose="02020603050405020304" pitchFamily="18" charset="0"/>
            </a:rPr>
            <a:t>Nghệ</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thuật</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miêu</a:t>
          </a:r>
          <a:r>
            <a:rPr lang="en-US" sz="2800" b="1" dirty="0">
              <a:solidFill>
                <a:srgbClr val="7030A0"/>
              </a:solidFill>
              <a:latin typeface="Times New Roman" panose="02020603050405020304" pitchFamily="18" charset="0"/>
              <a:cs typeface="Times New Roman" panose="02020603050405020304" pitchFamily="18" charset="0"/>
            </a:rPr>
            <a:t> </a:t>
          </a:r>
          <a:r>
            <a:rPr lang="en-US" sz="2800" b="1" dirty="0" err="1">
              <a:solidFill>
                <a:srgbClr val="7030A0"/>
              </a:solidFill>
              <a:latin typeface="Times New Roman" panose="02020603050405020304" pitchFamily="18" charset="0"/>
              <a:cs typeface="Times New Roman" panose="02020603050405020304" pitchFamily="18" charset="0"/>
            </a:rPr>
            <a:t>tả</a:t>
          </a:r>
          <a:r>
            <a:rPr lang="en-US" sz="2800" b="1" dirty="0">
              <a:solidFill>
                <a:srgbClr val="7030A0"/>
              </a:solidFill>
              <a:latin typeface="Times New Roman" panose="02020603050405020304" pitchFamily="18" charset="0"/>
              <a:cs typeface="Times New Roman" panose="02020603050405020304" pitchFamily="18" charset="0"/>
            </a:rPr>
            <a:t>:</a:t>
          </a:r>
          <a:endParaRPr lang="en-US" sz="2800" dirty="0">
            <a:solidFill>
              <a:srgbClr val="7030A0"/>
            </a:solidFill>
            <a:latin typeface="Times New Roman" panose="02020603050405020304" pitchFamily="18" charset="0"/>
            <a:cs typeface="Times New Roman" panose="02020603050405020304" pitchFamily="18" charset="0"/>
          </a:endParaRPr>
        </a:p>
      </dgm:t>
    </dgm:pt>
    <dgm:pt modelId="{EAA4554B-80CD-4D52-8AB4-8CC87D315129}" type="parTrans" cxnId="{3D41807B-F4B2-4966-BBE1-BC4DA53CD7E8}">
      <dgm:prSet/>
      <dgm:spPr/>
      <dgm:t>
        <a:bodyPr/>
        <a:lstStyle/>
        <a:p>
          <a:endParaRPr lang="en-US"/>
        </a:p>
      </dgm:t>
    </dgm:pt>
    <dgm:pt modelId="{D901EE53-47BE-4C09-B7D8-519B88888C82}" type="sibTrans" cxnId="{3D41807B-F4B2-4966-BBE1-BC4DA53CD7E8}">
      <dgm:prSet/>
      <dgm:spPr/>
      <dgm:t>
        <a:bodyPr/>
        <a:lstStyle/>
        <a:p>
          <a:endParaRPr lang="en-US"/>
        </a:p>
      </dgm:t>
    </dgm:pt>
    <dgm:pt modelId="{AC0C21AF-A1AA-4887-95E1-E5ECF4720AD7}">
      <dgm:prSet phldrT="[Text]" custT="1"/>
      <dgm:spPr/>
      <dgm:t>
        <a:bodyPr/>
        <a:lstStyle/>
        <a:p>
          <a:pPr algn="l"/>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Quan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sát</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tinh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tế</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lựa</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chọn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hình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ảnh</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tiêu</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biểu</a:t>
          </a:r>
          <a:r>
            <a:rPr lang="en-US" sz="2800" dirty="0">
              <a:solidFill>
                <a:schemeClr val="bg1"/>
              </a:solidFill>
              <a:latin typeface="Times New Roman" panose="02020603050405020304" pitchFamily="18" charset="0"/>
              <a:cs typeface="Times New Roman" panose="02020603050405020304" pitchFamily="18" charset="0"/>
            </a:rPr>
            <a:t>.</a:t>
          </a:r>
        </a:p>
      </dgm:t>
    </dgm:pt>
    <dgm:pt modelId="{2FB92F4E-B248-4E44-80B9-5F7FD990F90B}" type="parTrans" cxnId="{3FB284DD-E199-4DDD-9F39-A75428814B52}">
      <dgm:prSet/>
      <dgm:spPr/>
      <dgm:t>
        <a:bodyPr/>
        <a:lstStyle/>
        <a:p>
          <a:endParaRPr lang="en-US"/>
        </a:p>
      </dgm:t>
    </dgm:pt>
    <dgm:pt modelId="{6C1FC15C-FD62-464F-B926-203B702A28A0}" type="sibTrans" cxnId="{3FB284DD-E199-4DDD-9F39-A75428814B52}">
      <dgm:prSet/>
      <dgm:spPr/>
      <dgm:t>
        <a:bodyPr/>
        <a:lstStyle/>
        <a:p>
          <a:endParaRPr lang="en-US"/>
        </a:p>
      </dgm:t>
    </dgm:pt>
    <dgm:pt modelId="{4F7B878D-BACF-4D76-951D-962A6CFBF6B6}">
      <dgm:prSet custT="1"/>
      <dgm:spPr/>
      <dgm:t>
        <a:bodyPr/>
        <a:lstStyle/>
        <a:p>
          <a:pPr algn="l"/>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Sử</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dụng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ngôn</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ngữ</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trong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sáng</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dễ</a:t>
          </a:r>
          <a:r>
            <a:rPr lang="en-US" sz="2800" dirty="0">
              <a:solidFill>
                <a:schemeClr val="bg1"/>
              </a:solidFill>
              <a:latin typeface="Times New Roman" panose="02020603050405020304" pitchFamily="18" charset="0"/>
              <a:cs typeface="Times New Roman" panose="02020603050405020304" pitchFamily="18" charset="0"/>
            </a:rPr>
            <a:t> </a:t>
          </a:r>
          <a:r>
            <a:rPr lang="en-US" sz="2800" dirty="0" err="1">
              <a:solidFill>
                <a:schemeClr val="bg1"/>
              </a:solidFill>
              <a:latin typeface="Times New Roman" panose="02020603050405020304" pitchFamily="18" charset="0"/>
              <a:cs typeface="Times New Roman" panose="02020603050405020304" pitchFamily="18" charset="0"/>
            </a:rPr>
            <a:t>hiểu</a:t>
          </a:r>
          <a:r>
            <a:rPr lang="en-US" sz="2800" dirty="0"/>
            <a:t>.</a:t>
          </a:r>
        </a:p>
      </dgm:t>
    </dgm:pt>
    <dgm:pt modelId="{4979E71C-23AB-4E21-A10A-F368F21D6A47}" type="parTrans" cxnId="{6AB38096-1A68-4F01-9235-4E2121F7EA6D}">
      <dgm:prSet/>
      <dgm:spPr/>
      <dgm:t>
        <a:bodyPr/>
        <a:lstStyle/>
        <a:p>
          <a:endParaRPr lang="en-US"/>
        </a:p>
      </dgm:t>
    </dgm:pt>
    <dgm:pt modelId="{7A1BCDAE-AA49-42D2-A457-BE50A2D583A6}" type="sibTrans" cxnId="{6AB38096-1A68-4F01-9235-4E2121F7EA6D}">
      <dgm:prSet/>
      <dgm:spPr/>
      <dgm:t>
        <a:bodyPr/>
        <a:lstStyle/>
        <a:p>
          <a:endParaRPr lang="en-US"/>
        </a:p>
      </dgm:t>
    </dgm:pt>
    <dgm:pt modelId="{D38AA2D7-5872-4EB0-95B8-3F9E937356AB}" type="pres">
      <dgm:prSet presAssocID="{7FE91DFF-1E05-4ABD-9802-6BED8D8F0832}" presName="Name0" presStyleCnt="0">
        <dgm:presLayoutVars>
          <dgm:dir/>
          <dgm:animLvl val="lvl"/>
          <dgm:resizeHandles val="exact"/>
        </dgm:presLayoutVars>
      </dgm:prSet>
      <dgm:spPr/>
    </dgm:pt>
    <dgm:pt modelId="{1FED47BB-D069-4B31-A8EE-79450AE3B508}" type="pres">
      <dgm:prSet presAssocID="{999B5B66-F576-4555-B693-B42BAF780C95}" presName="linNode" presStyleCnt="0"/>
      <dgm:spPr/>
    </dgm:pt>
    <dgm:pt modelId="{026AC072-DDD1-4D95-B072-1C8CE5048E2E}" type="pres">
      <dgm:prSet presAssocID="{999B5B66-F576-4555-B693-B42BAF780C95}" presName="parTx" presStyleLbl="revTx" presStyleIdx="0" presStyleCnt="1">
        <dgm:presLayoutVars>
          <dgm:chMax val="1"/>
          <dgm:bulletEnabled val="1"/>
        </dgm:presLayoutVars>
      </dgm:prSet>
      <dgm:spPr/>
    </dgm:pt>
    <dgm:pt modelId="{A5BD5D4E-C069-42BD-9CA2-CA8AEBD63C28}" type="pres">
      <dgm:prSet presAssocID="{999B5B66-F576-4555-B693-B42BAF780C95}" presName="bracket" presStyleLbl="parChTrans1D1" presStyleIdx="0" presStyleCnt="1"/>
      <dgm:spPr/>
    </dgm:pt>
    <dgm:pt modelId="{7D4C6E22-3EE8-4534-8CCF-B18405142481}" type="pres">
      <dgm:prSet presAssocID="{999B5B66-F576-4555-B693-B42BAF780C95}" presName="spH" presStyleCnt="0"/>
      <dgm:spPr/>
    </dgm:pt>
    <dgm:pt modelId="{3D3634B2-8B02-48B3-BE3E-A24B73C54D63}" type="pres">
      <dgm:prSet presAssocID="{999B5B66-F576-4555-B693-B42BAF780C95}" presName="desTx" presStyleLbl="node1" presStyleIdx="0" presStyleCnt="1">
        <dgm:presLayoutVars>
          <dgm:bulletEnabled val="1"/>
        </dgm:presLayoutVars>
      </dgm:prSet>
      <dgm:spPr/>
    </dgm:pt>
  </dgm:ptLst>
  <dgm:cxnLst>
    <dgm:cxn modelId="{B6960913-7AEF-4F52-A997-2C7131D89A24}" type="presOf" srcId="{4F7B878D-BACF-4D76-951D-962A6CFBF6B6}" destId="{3D3634B2-8B02-48B3-BE3E-A24B73C54D63}" srcOrd="0" destOrd="1" presId="urn:diagrams.loki3.com/BracketList"/>
    <dgm:cxn modelId="{0404CC23-5B35-40C1-928A-90C1DFF8577B}" type="presOf" srcId="{999B5B66-F576-4555-B693-B42BAF780C95}" destId="{026AC072-DDD1-4D95-B072-1C8CE5048E2E}" srcOrd="0" destOrd="0" presId="urn:diagrams.loki3.com/BracketList"/>
    <dgm:cxn modelId="{8877E243-1B77-420E-A59C-04D8A559100D}" type="presOf" srcId="{AC0C21AF-A1AA-4887-95E1-E5ECF4720AD7}" destId="{3D3634B2-8B02-48B3-BE3E-A24B73C54D63}" srcOrd="0" destOrd="0" presId="urn:diagrams.loki3.com/BracketList"/>
    <dgm:cxn modelId="{3D41807B-F4B2-4966-BBE1-BC4DA53CD7E8}" srcId="{7FE91DFF-1E05-4ABD-9802-6BED8D8F0832}" destId="{999B5B66-F576-4555-B693-B42BAF780C95}" srcOrd="0" destOrd="0" parTransId="{EAA4554B-80CD-4D52-8AB4-8CC87D315129}" sibTransId="{D901EE53-47BE-4C09-B7D8-519B88888C82}"/>
    <dgm:cxn modelId="{59F88E95-BCD7-4DCE-A25B-5EB61D2AAB79}" type="presOf" srcId="{7FE91DFF-1E05-4ABD-9802-6BED8D8F0832}" destId="{D38AA2D7-5872-4EB0-95B8-3F9E937356AB}" srcOrd="0" destOrd="0" presId="urn:diagrams.loki3.com/BracketList"/>
    <dgm:cxn modelId="{6AB38096-1A68-4F01-9235-4E2121F7EA6D}" srcId="{999B5B66-F576-4555-B693-B42BAF780C95}" destId="{4F7B878D-BACF-4D76-951D-962A6CFBF6B6}" srcOrd="1" destOrd="0" parTransId="{4979E71C-23AB-4E21-A10A-F368F21D6A47}" sibTransId="{7A1BCDAE-AA49-42D2-A457-BE50A2D583A6}"/>
    <dgm:cxn modelId="{3FB284DD-E199-4DDD-9F39-A75428814B52}" srcId="{999B5B66-F576-4555-B693-B42BAF780C95}" destId="{AC0C21AF-A1AA-4887-95E1-E5ECF4720AD7}" srcOrd="0" destOrd="0" parTransId="{2FB92F4E-B248-4E44-80B9-5F7FD990F90B}" sibTransId="{6C1FC15C-FD62-464F-B926-203B702A28A0}"/>
    <dgm:cxn modelId="{3AAF4C5A-9A20-45C1-9FB9-F61462B07F8D}" type="presParOf" srcId="{D38AA2D7-5872-4EB0-95B8-3F9E937356AB}" destId="{1FED47BB-D069-4B31-A8EE-79450AE3B508}" srcOrd="0" destOrd="0" presId="urn:diagrams.loki3.com/BracketList"/>
    <dgm:cxn modelId="{5622747A-B8D3-4C84-986B-8A3870E6C144}" type="presParOf" srcId="{1FED47BB-D069-4B31-A8EE-79450AE3B508}" destId="{026AC072-DDD1-4D95-B072-1C8CE5048E2E}" srcOrd="0" destOrd="0" presId="urn:diagrams.loki3.com/BracketList"/>
    <dgm:cxn modelId="{9263AD72-663F-4FA8-BBF7-575B347BEEBD}" type="presParOf" srcId="{1FED47BB-D069-4B31-A8EE-79450AE3B508}" destId="{A5BD5D4E-C069-42BD-9CA2-CA8AEBD63C28}" srcOrd="1" destOrd="0" presId="urn:diagrams.loki3.com/BracketList"/>
    <dgm:cxn modelId="{345FAFCD-8DDF-44CC-9C4E-8CBFE5D3CFAE}" type="presParOf" srcId="{1FED47BB-D069-4B31-A8EE-79450AE3B508}" destId="{7D4C6E22-3EE8-4534-8CCF-B18405142481}" srcOrd="2" destOrd="0" presId="urn:diagrams.loki3.com/BracketList"/>
    <dgm:cxn modelId="{621BF619-C988-428C-AC5D-348E7E108CA7}" type="presParOf" srcId="{1FED47BB-D069-4B31-A8EE-79450AE3B508}" destId="{3D3634B2-8B02-48B3-BE3E-A24B73C54D63}"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7FE91DFF-1E05-4ABD-9802-6BED8D8F0832}"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999B5B66-F576-4555-B693-B42BAF780C95}">
      <dgm:prSet phldrT="[Text]" custT="1"/>
      <dgm:spPr>
        <a:ln>
          <a:solidFill>
            <a:srgbClr val="C00000"/>
          </a:solidFill>
        </a:ln>
      </dgm:spPr>
      <dgm:t>
        <a:bodyPr/>
        <a:lstStyle/>
        <a:p>
          <a:pPr algn="l"/>
          <a:r>
            <a:rPr lang="en-US" sz="2800" b="1" dirty="0" err="1">
              <a:solidFill>
                <a:srgbClr val="7030A0"/>
              </a:solidFill>
              <a:latin typeface="Times New Roman" panose="02020603050405020304" pitchFamily="18" charset="0"/>
              <a:cs typeface="Times New Roman" panose="02020603050405020304" pitchFamily="18" charset="0"/>
            </a:rPr>
            <a:t>Nội</a:t>
          </a:r>
          <a:r>
            <a:rPr lang="en-US" sz="2800" b="1" dirty="0">
              <a:solidFill>
                <a:srgbClr val="7030A0"/>
              </a:solidFill>
              <a:latin typeface="Times New Roman" panose="02020603050405020304" pitchFamily="18" charset="0"/>
              <a:cs typeface="Times New Roman" panose="02020603050405020304" pitchFamily="18" charset="0"/>
            </a:rPr>
            <a:t> dung</a:t>
          </a:r>
          <a:r>
            <a:rPr lang="en-US" sz="2800" dirty="0">
              <a:solidFill>
                <a:srgbClr val="7030A0"/>
              </a:solidFill>
              <a:latin typeface="Times New Roman" panose="02020603050405020304" pitchFamily="18" charset="0"/>
              <a:cs typeface="Times New Roman" panose="02020603050405020304" pitchFamily="18" charset="0"/>
            </a:rPr>
            <a:t>: </a:t>
          </a:r>
        </a:p>
      </dgm:t>
    </dgm:pt>
    <dgm:pt modelId="{EAA4554B-80CD-4D52-8AB4-8CC87D315129}" type="parTrans" cxnId="{3D41807B-F4B2-4966-BBE1-BC4DA53CD7E8}">
      <dgm:prSet/>
      <dgm:spPr/>
      <dgm:t>
        <a:bodyPr/>
        <a:lstStyle/>
        <a:p>
          <a:endParaRPr lang="en-US"/>
        </a:p>
      </dgm:t>
    </dgm:pt>
    <dgm:pt modelId="{D901EE53-47BE-4C09-B7D8-519B88888C82}" type="sibTrans" cxnId="{3D41807B-F4B2-4966-BBE1-BC4DA53CD7E8}">
      <dgm:prSet/>
      <dgm:spPr/>
      <dgm:t>
        <a:bodyPr/>
        <a:lstStyle/>
        <a:p>
          <a:endParaRPr lang="en-US"/>
        </a:p>
      </dgm:t>
    </dgm:pt>
    <dgm:pt modelId="{AC0C21AF-A1AA-4887-95E1-E5ECF4720AD7}">
      <dgm:prSet phldrT="[Text]" custT="1"/>
      <dgm:spPr/>
      <dgm:t>
        <a:bodyPr/>
        <a:lstStyle/>
        <a:p>
          <a:pPr algn="l"/>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vẽ</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bức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chân</a:t>
          </a:r>
          <a:r>
            <a:rPr lang="en-US" sz="2800" dirty="0">
              <a:latin typeface="Times New Roman" panose="02020603050405020304" pitchFamily="18" charset="0"/>
              <a:cs typeface="Times New Roman" panose="02020603050405020304" pitchFamily="18" charset="0"/>
            </a:rPr>
            <a:t> dung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năng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khiếu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tấm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hậu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tha</a:t>
          </a:r>
          <a:r>
            <a:rPr lang="en-US" sz="2800" dirty="0">
              <a:latin typeface="Times New Roman" panose="02020603050405020304" pitchFamily="18" charset="0"/>
              <a:cs typeface="Times New Roman" panose="02020603050405020304" pitchFamily="18" charset="0"/>
            </a:rPr>
            <a:t>.</a:t>
          </a:r>
          <a:endParaRPr lang="en-US" sz="2800" dirty="0">
            <a:solidFill>
              <a:schemeClr val="bg1"/>
            </a:solidFill>
            <a:latin typeface="Times New Roman" panose="02020603050405020304" pitchFamily="18" charset="0"/>
            <a:cs typeface="Times New Roman" panose="02020603050405020304" pitchFamily="18" charset="0"/>
          </a:endParaRPr>
        </a:p>
      </dgm:t>
    </dgm:pt>
    <dgm:pt modelId="{2FB92F4E-B248-4E44-80B9-5F7FD990F90B}" type="parTrans" cxnId="{3FB284DD-E199-4DDD-9F39-A75428814B52}">
      <dgm:prSet/>
      <dgm:spPr/>
      <dgm:t>
        <a:bodyPr/>
        <a:lstStyle/>
        <a:p>
          <a:endParaRPr lang="en-US"/>
        </a:p>
      </dgm:t>
    </dgm:pt>
    <dgm:pt modelId="{6C1FC15C-FD62-464F-B926-203B702A28A0}" type="sibTrans" cxnId="{3FB284DD-E199-4DDD-9F39-A75428814B52}">
      <dgm:prSet/>
      <dgm:spPr/>
      <dgm:t>
        <a:bodyPr/>
        <a:lstStyle/>
        <a:p>
          <a:endParaRPr lang="en-US"/>
        </a:p>
      </dgm:t>
    </dgm:pt>
    <dgm:pt modelId="{D38AA2D7-5872-4EB0-95B8-3F9E937356AB}" type="pres">
      <dgm:prSet presAssocID="{7FE91DFF-1E05-4ABD-9802-6BED8D8F0832}" presName="Name0" presStyleCnt="0">
        <dgm:presLayoutVars>
          <dgm:dir/>
          <dgm:animLvl val="lvl"/>
          <dgm:resizeHandles val="exact"/>
        </dgm:presLayoutVars>
      </dgm:prSet>
      <dgm:spPr/>
    </dgm:pt>
    <dgm:pt modelId="{1FED47BB-D069-4B31-A8EE-79450AE3B508}" type="pres">
      <dgm:prSet presAssocID="{999B5B66-F576-4555-B693-B42BAF780C95}" presName="linNode" presStyleCnt="0"/>
      <dgm:spPr/>
    </dgm:pt>
    <dgm:pt modelId="{026AC072-DDD1-4D95-B072-1C8CE5048E2E}" type="pres">
      <dgm:prSet presAssocID="{999B5B66-F576-4555-B693-B42BAF780C95}" presName="parTx" presStyleLbl="revTx" presStyleIdx="0" presStyleCnt="1">
        <dgm:presLayoutVars>
          <dgm:chMax val="1"/>
          <dgm:bulletEnabled val="1"/>
        </dgm:presLayoutVars>
      </dgm:prSet>
      <dgm:spPr/>
    </dgm:pt>
    <dgm:pt modelId="{A5BD5D4E-C069-42BD-9CA2-CA8AEBD63C28}" type="pres">
      <dgm:prSet presAssocID="{999B5B66-F576-4555-B693-B42BAF780C95}" presName="bracket" presStyleLbl="parChTrans1D1" presStyleIdx="0" presStyleCnt="1"/>
      <dgm:spPr/>
    </dgm:pt>
    <dgm:pt modelId="{7D4C6E22-3EE8-4534-8CCF-B18405142481}" type="pres">
      <dgm:prSet presAssocID="{999B5B66-F576-4555-B693-B42BAF780C95}" presName="spH" presStyleCnt="0"/>
      <dgm:spPr/>
    </dgm:pt>
    <dgm:pt modelId="{3D3634B2-8B02-48B3-BE3E-A24B73C54D63}" type="pres">
      <dgm:prSet presAssocID="{999B5B66-F576-4555-B693-B42BAF780C95}" presName="desTx" presStyleLbl="node1" presStyleIdx="0" presStyleCnt="1">
        <dgm:presLayoutVars>
          <dgm:bulletEnabled val="1"/>
        </dgm:presLayoutVars>
      </dgm:prSet>
      <dgm:spPr/>
    </dgm:pt>
  </dgm:ptLst>
  <dgm:cxnLst>
    <dgm:cxn modelId="{0404CC23-5B35-40C1-928A-90C1DFF8577B}" type="presOf" srcId="{999B5B66-F576-4555-B693-B42BAF780C95}" destId="{026AC072-DDD1-4D95-B072-1C8CE5048E2E}" srcOrd="0" destOrd="0" presId="urn:diagrams.loki3.com/BracketList"/>
    <dgm:cxn modelId="{8877E243-1B77-420E-A59C-04D8A559100D}" type="presOf" srcId="{AC0C21AF-A1AA-4887-95E1-E5ECF4720AD7}" destId="{3D3634B2-8B02-48B3-BE3E-A24B73C54D63}" srcOrd="0" destOrd="0" presId="urn:diagrams.loki3.com/BracketList"/>
    <dgm:cxn modelId="{3D41807B-F4B2-4966-BBE1-BC4DA53CD7E8}" srcId="{7FE91DFF-1E05-4ABD-9802-6BED8D8F0832}" destId="{999B5B66-F576-4555-B693-B42BAF780C95}" srcOrd="0" destOrd="0" parTransId="{EAA4554B-80CD-4D52-8AB4-8CC87D315129}" sibTransId="{D901EE53-47BE-4C09-B7D8-519B88888C82}"/>
    <dgm:cxn modelId="{59F88E95-BCD7-4DCE-A25B-5EB61D2AAB79}" type="presOf" srcId="{7FE91DFF-1E05-4ABD-9802-6BED8D8F0832}" destId="{D38AA2D7-5872-4EB0-95B8-3F9E937356AB}" srcOrd="0" destOrd="0" presId="urn:diagrams.loki3.com/BracketList"/>
    <dgm:cxn modelId="{3FB284DD-E199-4DDD-9F39-A75428814B52}" srcId="{999B5B66-F576-4555-B693-B42BAF780C95}" destId="{AC0C21AF-A1AA-4887-95E1-E5ECF4720AD7}" srcOrd="0" destOrd="0" parTransId="{2FB92F4E-B248-4E44-80B9-5F7FD990F90B}" sibTransId="{6C1FC15C-FD62-464F-B926-203B702A28A0}"/>
    <dgm:cxn modelId="{3AAF4C5A-9A20-45C1-9FB9-F61462B07F8D}" type="presParOf" srcId="{D38AA2D7-5872-4EB0-95B8-3F9E937356AB}" destId="{1FED47BB-D069-4B31-A8EE-79450AE3B508}" srcOrd="0" destOrd="0" presId="urn:diagrams.loki3.com/BracketList"/>
    <dgm:cxn modelId="{5622747A-B8D3-4C84-986B-8A3870E6C144}" type="presParOf" srcId="{1FED47BB-D069-4B31-A8EE-79450AE3B508}" destId="{026AC072-DDD1-4D95-B072-1C8CE5048E2E}" srcOrd="0" destOrd="0" presId="urn:diagrams.loki3.com/BracketList"/>
    <dgm:cxn modelId="{9263AD72-663F-4FA8-BBF7-575B347BEEBD}" type="presParOf" srcId="{1FED47BB-D069-4B31-A8EE-79450AE3B508}" destId="{A5BD5D4E-C069-42BD-9CA2-CA8AEBD63C28}" srcOrd="1" destOrd="0" presId="urn:diagrams.loki3.com/BracketList"/>
    <dgm:cxn modelId="{345FAFCD-8DDF-44CC-9C4E-8CBFE5D3CFAE}" type="presParOf" srcId="{1FED47BB-D069-4B31-A8EE-79450AE3B508}" destId="{7D4C6E22-3EE8-4534-8CCF-B18405142481}" srcOrd="2" destOrd="0" presId="urn:diagrams.loki3.com/BracketList"/>
    <dgm:cxn modelId="{621BF619-C988-428C-AC5D-348E7E108CA7}" type="presParOf" srcId="{1FED47BB-D069-4B31-A8EE-79450AE3B508}" destId="{3D3634B2-8B02-48B3-BE3E-A24B73C54D63}" srcOrd="3" destOrd="0" presId="urn:diagrams.loki3.com/Bracket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3555B7B8-2B57-4901-9F4F-3E04FBB24F77}"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12F1B625-9D64-4630-B2AF-6A1B01BE4BCB}">
      <dgm:prSet phldrT="[Text]" custT="1"/>
      <dgm:spPr/>
      <dgm:t>
        <a:bodyPr/>
        <a:lstStyle/>
        <a:p>
          <a:pPr algn="l"/>
          <a:r>
            <a:rPr lang="en-US" sz="2800" b="1" dirty="0" err="1">
              <a:latin typeface="Times New Roman" panose="02020603050405020304" pitchFamily="18" charset="0"/>
              <a:cs typeface="Times New Roman" panose="02020603050405020304" pitchFamily="18" charset="0"/>
            </a:rPr>
            <a:t>Thái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mọi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80B92453-D50F-4A89-8F3F-3D1AC6D25248}" type="parTrans" cxnId="{4EE711DF-DB21-4EB9-8E68-6BDBFCFE4F31}">
      <dgm:prSet/>
      <dgm:spPr/>
      <dgm:t>
        <a:bodyPr/>
        <a:lstStyle/>
        <a:p>
          <a:endParaRPr lang="en-US"/>
        </a:p>
      </dgm:t>
    </dgm:pt>
    <dgm:pt modelId="{B8FE56FB-FAF5-41C4-A4AB-59A77B702BF4}" type="sibTrans" cxnId="{4EE711DF-DB21-4EB9-8E68-6BDBFCFE4F31}">
      <dgm:prSet/>
      <dgm:spPr/>
      <dgm:t>
        <a:bodyPr/>
        <a:lstStyle/>
        <a:p>
          <a:endParaRPr lang="en-US"/>
        </a:p>
      </dgm:t>
    </dgm:pt>
    <dgm:pt modelId="{8675AC45-1DD0-4B9D-B40B-D57BD14A3F9E}">
      <dgm:prSet phldrT="[Text]" custT="1"/>
      <dgm:spPr/>
      <dgm:t>
        <a:bodyPr/>
        <a:lstStyle/>
        <a:p>
          <a:pPr algn="l"/>
          <a:r>
            <a:rPr lang="en-US" sz="2800" dirty="0" err="1">
              <a:latin typeface="Times New Roman" panose="02020603050405020304" pitchFamily="18" charset="0"/>
              <a:cs typeface="Times New Roman" panose="02020603050405020304" pitchFamily="18" charset="0"/>
            </a:rPr>
            <a:t>Chú</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lắm</a:t>
          </a:r>
          <a:r>
            <a:rPr lang="en-US" sz="2800" dirty="0">
              <a:latin typeface="Times New Roman" panose="02020603050405020304" pitchFamily="18" charset="0"/>
              <a:cs typeface="Times New Roman" panose="02020603050405020304" pitchFamily="18" charset="0"/>
            </a:rPr>
            <a:t>.</a:t>
          </a:r>
        </a:p>
      </dgm:t>
    </dgm:pt>
    <dgm:pt modelId="{1F2CC26A-27D2-4A96-9D24-3420137FDB07}" type="parTrans" cxnId="{114CAAA2-2135-4BCB-AB8E-8D6429AF634F}">
      <dgm:prSet/>
      <dgm:spPr/>
      <dgm:t>
        <a:bodyPr/>
        <a:lstStyle/>
        <a:p>
          <a:endParaRPr lang="en-US"/>
        </a:p>
      </dgm:t>
    </dgm:pt>
    <dgm:pt modelId="{44CDBA6B-64C9-4224-9E2F-4CC8D610D358}" type="sibTrans" cxnId="{114CAAA2-2135-4BCB-AB8E-8D6429AF634F}">
      <dgm:prSet/>
      <dgm:spPr/>
      <dgm:t>
        <a:bodyPr/>
        <a:lstStyle/>
        <a:p>
          <a:endParaRPr lang="en-US"/>
        </a:p>
      </dgm:t>
    </dgm:pt>
    <dgm:pt modelId="{DC295E85-8EA1-46D0-923F-26B13147F5A2}">
      <dgm:prSet phldrT="[Text]" custT="1"/>
      <dgm:spPr/>
      <dgm:t>
        <a:bodyPr/>
        <a:lstStyle/>
        <a:p>
          <a:pPr algn="l"/>
          <a:r>
            <a:rPr lang="en-US" sz="2800" dirty="0" err="1">
              <a:latin typeface="Times New Roman" panose="02020603050405020304" pitchFamily="18" charset="0"/>
              <a:cs typeface="Times New Roman" panose="02020603050405020304" pitchFamily="18" charset="0"/>
            </a:rPr>
            <a:t>Bố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tin </a:t>
          </a:r>
          <a:r>
            <a:rPr lang="en-US" sz="2800" dirty="0" err="1">
              <a:latin typeface="Times New Roman" panose="02020603050405020304" pitchFamily="18" charset="0"/>
              <a:cs typeface="Times New Roman" panose="02020603050405020304" pitchFamily="18" charset="0"/>
            </a:rPr>
            <a:t>vào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mắt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p>
      </dgm:t>
    </dgm:pt>
    <dgm:pt modelId="{F5C14AAB-13CD-4BD4-9450-DEE488BCFF8A}" type="parTrans" cxnId="{C73A8D86-81D5-49B4-9C57-46114E5D39B3}">
      <dgm:prSet/>
      <dgm:spPr/>
      <dgm:t>
        <a:bodyPr/>
        <a:lstStyle/>
        <a:p>
          <a:endParaRPr lang="en-US"/>
        </a:p>
      </dgm:t>
    </dgm:pt>
    <dgm:pt modelId="{B8BDC19A-A826-4A3F-8EDB-170E5C52EB55}" type="sibTrans" cxnId="{C73A8D86-81D5-49B4-9C57-46114E5D39B3}">
      <dgm:prSet/>
      <dgm:spPr/>
      <dgm:t>
        <a:bodyPr/>
        <a:lstStyle/>
        <a:p>
          <a:endParaRPr lang="en-US"/>
        </a:p>
      </dgm:t>
    </dgm:pt>
    <dgm:pt modelId="{C81EAF84-28AC-447D-A04D-B392B697F495}">
      <dgm:prSet phldrT="[Text]" custT="1"/>
      <dgm:spPr/>
      <dgm:t>
        <a:bodyPr/>
        <a:lstStyle/>
        <a:p>
          <a:pPr algn="l"/>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Quỳnh</a:t>
          </a:r>
          <a:r>
            <a:rPr lang="en-US" sz="2800" dirty="0">
              <a:latin typeface="Times New Roman" panose="02020603050405020304" pitchFamily="18" charset="0"/>
              <a:cs typeface="Times New Roman" panose="02020603050405020304" pitchFamily="18" charset="0"/>
            </a:rPr>
            <a:t>: reo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thú</a:t>
          </a:r>
          <a:r>
            <a:rPr lang="en-US" sz="2800" dirty="0">
              <a:latin typeface="Times New Roman" panose="02020603050405020304" pitchFamily="18" charset="0"/>
              <a:cs typeface="Times New Roman" panose="02020603050405020304" pitchFamily="18" charset="0"/>
            </a:rPr>
            <a:t>.</a:t>
          </a:r>
        </a:p>
      </dgm:t>
    </dgm:pt>
    <dgm:pt modelId="{5ECEA336-4711-4D83-8EF9-5949EB71D03F}" type="parTrans" cxnId="{2A94DB82-8A65-4F65-8641-64EDE8FD6BD4}">
      <dgm:prSet/>
      <dgm:spPr/>
      <dgm:t>
        <a:bodyPr/>
        <a:lstStyle/>
        <a:p>
          <a:endParaRPr lang="en-US"/>
        </a:p>
      </dgm:t>
    </dgm:pt>
    <dgm:pt modelId="{CB1790B1-020A-46A4-9D6F-DDDBB0F2C9DE}" type="sibTrans" cxnId="{2A94DB82-8A65-4F65-8641-64EDE8FD6BD4}">
      <dgm:prSet/>
      <dgm:spPr/>
      <dgm:t>
        <a:bodyPr/>
        <a:lstStyle/>
        <a:p>
          <a:endParaRPr lang="en-US"/>
        </a:p>
      </dgm:t>
    </dgm:pt>
    <dgm:pt modelId="{D3A36DE7-AE42-45FF-976A-B0F3A53301E1}">
      <dgm:prSet phldrT="[Text]" custT="1"/>
      <dgm:spPr/>
      <dgm:t>
        <a:bodyPr/>
        <a:lstStyle/>
        <a:p>
          <a:pPr algn="l"/>
          <a:r>
            <a:rPr lang="en-US" sz="2800" dirty="0" err="1">
              <a:latin typeface="Times New Roman" panose="02020603050405020304" pitchFamily="18" charset="0"/>
              <a:cs typeface="Times New Roman" panose="02020603050405020304" pitchFamily="18" charset="0"/>
            </a:rPr>
            <a:t>Mẹ</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kìm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a:t>
          </a:r>
        </a:p>
      </dgm:t>
    </dgm:pt>
    <dgm:pt modelId="{EDA6379B-6956-453C-9876-271F3FA59039}" type="parTrans" cxnId="{737D53EB-E8D2-4485-A66B-BBD421AB1BEC}">
      <dgm:prSet/>
      <dgm:spPr/>
      <dgm:t>
        <a:bodyPr/>
        <a:lstStyle/>
        <a:p>
          <a:endParaRPr lang="en-US"/>
        </a:p>
      </dgm:t>
    </dgm:pt>
    <dgm:pt modelId="{696411A8-9DA6-4214-AB30-FEB4791429E4}" type="sibTrans" cxnId="{737D53EB-E8D2-4485-A66B-BBD421AB1BEC}">
      <dgm:prSet/>
      <dgm:spPr/>
      <dgm:t>
        <a:bodyPr/>
        <a:lstStyle/>
        <a:p>
          <a:endParaRPr lang="en-US"/>
        </a:p>
      </dgm:t>
    </dgm:pt>
    <dgm:pt modelId="{EF2658A5-F7E5-4E68-BCA0-879CA52C07D4}" type="pres">
      <dgm:prSet presAssocID="{3555B7B8-2B57-4901-9F4F-3E04FBB24F77}" presName="diagram" presStyleCnt="0">
        <dgm:presLayoutVars>
          <dgm:chPref val="1"/>
          <dgm:dir/>
          <dgm:animOne val="branch"/>
          <dgm:animLvl val="lvl"/>
          <dgm:resizeHandles/>
        </dgm:presLayoutVars>
      </dgm:prSet>
      <dgm:spPr/>
    </dgm:pt>
    <dgm:pt modelId="{AAD5A1CE-8C42-449A-ADD9-C438A2BD0886}" type="pres">
      <dgm:prSet presAssocID="{12F1B625-9D64-4630-B2AF-6A1B01BE4BCB}" presName="root" presStyleCnt="0"/>
      <dgm:spPr/>
    </dgm:pt>
    <dgm:pt modelId="{0EE17F32-6689-47B1-8955-5D1710FF62AF}" type="pres">
      <dgm:prSet presAssocID="{12F1B625-9D64-4630-B2AF-6A1B01BE4BCB}" presName="rootComposite" presStyleCnt="0"/>
      <dgm:spPr/>
    </dgm:pt>
    <dgm:pt modelId="{B1B1D1F2-AC42-407B-B597-889DE2C3A422}" type="pres">
      <dgm:prSet presAssocID="{12F1B625-9D64-4630-B2AF-6A1B01BE4BCB}" presName="rootText" presStyleLbl="node1" presStyleIdx="0" presStyleCnt="1" custScaleX="371754" custScaleY="144033"/>
      <dgm:spPr/>
    </dgm:pt>
    <dgm:pt modelId="{FA1F10A3-2FDB-4D0D-A1EF-697A7D99A187}" type="pres">
      <dgm:prSet presAssocID="{12F1B625-9D64-4630-B2AF-6A1B01BE4BCB}" presName="rootConnector" presStyleLbl="node1" presStyleIdx="0" presStyleCnt="1"/>
      <dgm:spPr/>
    </dgm:pt>
    <dgm:pt modelId="{CFB71134-03F7-4D42-BA69-47CB4EAB0CE1}" type="pres">
      <dgm:prSet presAssocID="{12F1B625-9D64-4630-B2AF-6A1B01BE4BCB}" presName="childShape" presStyleCnt="0"/>
      <dgm:spPr/>
    </dgm:pt>
    <dgm:pt modelId="{1FAE8687-9655-44B0-93AF-5BC62677AD9C}" type="pres">
      <dgm:prSet presAssocID="{1F2CC26A-27D2-4A96-9D24-3420137FDB07}" presName="Name13" presStyleLbl="parChTrans1D2" presStyleIdx="0" presStyleCnt="4"/>
      <dgm:spPr/>
    </dgm:pt>
    <dgm:pt modelId="{E75AEF02-C38C-4AE8-B4DB-A23167F2995E}" type="pres">
      <dgm:prSet presAssocID="{8675AC45-1DD0-4B9D-B40B-D57BD14A3F9E}" presName="childText" presStyleLbl="bgAcc1" presStyleIdx="0" presStyleCnt="4" custScaleX="680554" custScaleY="87033" custLinFactNeighborX="8073" custLinFactNeighborY="9084">
        <dgm:presLayoutVars>
          <dgm:bulletEnabled val="1"/>
        </dgm:presLayoutVars>
      </dgm:prSet>
      <dgm:spPr/>
    </dgm:pt>
    <dgm:pt modelId="{9EB2A610-589A-45B7-8920-E4EFB428025E}" type="pres">
      <dgm:prSet presAssocID="{F5C14AAB-13CD-4BD4-9450-DEE488BCFF8A}" presName="Name13" presStyleLbl="parChTrans1D2" presStyleIdx="1" presStyleCnt="4"/>
      <dgm:spPr/>
    </dgm:pt>
    <dgm:pt modelId="{929CF741-3194-4AA8-AC21-A3AFF2FA0BC2}" type="pres">
      <dgm:prSet presAssocID="{DC295E85-8EA1-46D0-923F-26B13147F5A2}" presName="childText" presStyleLbl="bgAcc1" presStyleIdx="1" presStyleCnt="4" custScaleX="687248" custScaleY="109682" custLinFactNeighborX="4002" custLinFactNeighborY="6422">
        <dgm:presLayoutVars>
          <dgm:bulletEnabled val="1"/>
        </dgm:presLayoutVars>
      </dgm:prSet>
      <dgm:spPr/>
    </dgm:pt>
    <dgm:pt modelId="{56F6C7B1-9155-42F2-91C0-E678BA3DCBEB}" type="pres">
      <dgm:prSet presAssocID="{EDA6379B-6956-453C-9876-271F3FA59039}" presName="Name13" presStyleLbl="parChTrans1D2" presStyleIdx="2" presStyleCnt="4"/>
      <dgm:spPr/>
    </dgm:pt>
    <dgm:pt modelId="{5110F9F4-4028-4CE3-A926-D236646AB5AB}" type="pres">
      <dgm:prSet presAssocID="{D3A36DE7-AE42-45FF-976A-B0F3A53301E1}" presName="childText" presStyleLbl="bgAcc1" presStyleIdx="2" presStyleCnt="4" custScaleX="683207" custScaleY="116413" custLinFactNeighborX="8601" custLinFactNeighborY="-4340">
        <dgm:presLayoutVars>
          <dgm:bulletEnabled val="1"/>
        </dgm:presLayoutVars>
      </dgm:prSet>
      <dgm:spPr/>
    </dgm:pt>
    <dgm:pt modelId="{D445AF46-060D-4BDB-AEC4-246B81FD4068}" type="pres">
      <dgm:prSet presAssocID="{5ECEA336-4711-4D83-8EF9-5949EB71D03F}" presName="Name13" presStyleLbl="parChTrans1D2" presStyleIdx="3" presStyleCnt="4"/>
      <dgm:spPr/>
    </dgm:pt>
    <dgm:pt modelId="{553E2153-B8B2-4794-BC0F-D8DDD1DA8388}" type="pres">
      <dgm:prSet presAssocID="{C81EAF84-28AC-447D-A04D-B392B697F495}" presName="childText" presStyleLbl="bgAcc1" presStyleIdx="3" presStyleCnt="4" custScaleX="695487" custScaleY="126385" custLinFactNeighborY="-14664">
        <dgm:presLayoutVars>
          <dgm:bulletEnabled val="1"/>
        </dgm:presLayoutVars>
      </dgm:prSet>
      <dgm:spPr/>
    </dgm:pt>
  </dgm:ptLst>
  <dgm:cxnLst>
    <dgm:cxn modelId="{8E8E5D5E-E1D6-4016-B668-DE6BCB6F7018}" type="presOf" srcId="{12F1B625-9D64-4630-B2AF-6A1B01BE4BCB}" destId="{FA1F10A3-2FDB-4D0D-A1EF-697A7D99A187}" srcOrd="1" destOrd="0" presId="urn:microsoft.com/office/officeart/2005/8/layout/hierarchy3"/>
    <dgm:cxn modelId="{FE8AF864-6CAC-4939-B38D-0BB22BDD8F5E}" type="presOf" srcId="{DC295E85-8EA1-46D0-923F-26B13147F5A2}" destId="{929CF741-3194-4AA8-AC21-A3AFF2FA0BC2}" srcOrd="0" destOrd="0" presId="urn:microsoft.com/office/officeart/2005/8/layout/hierarchy3"/>
    <dgm:cxn modelId="{15459047-6322-401B-BC35-C72E67D43445}" type="presOf" srcId="{C81EAF84-28AC-447D-A04D-B392B697F495}" destId="{553E2153-B8B2-4794-BC0F-D8DDD1DA8388}" srcOrd="0" destOrd="0" presId="urn:microsoft.com/office/officeart/2005/8/layout/hierarchy3"/>
    <dgm:cxn modelId="{C6C3D44B-DED6-42A9-9596-1FA8A7DF370D}" type="presOf" srcId="{5ECEA336-4711-4D83-8EF9-5949EB71D03F}" destId="{D445AF46-060D-4BDB-AEC4-246B81FD4068}" srcOrd="0" destOrd="0" presId="urn:microsoft.com/office/officeart/2005/8/layout/hierarchy3"/>
    <dgm:cxn modelId="{B4438B53-FB5F-4C71-935D-973EF05C7EA4}" type="presOf" srcId="{1F2CC26A-27D2-4A96-9D24-3420137FDB07}" destId="{1FAE8687-9655-44B0-93AF-5BC62677AD9C}" srcOrd="0" destOrd="0" presId="urn:microsoft.com/office/officeart/2005/8/layout/hierarchy3"/>
    <dgm:cxn modelId="{773A5476-0E52-4502-8638-4DFA94DE19C4}" type="presOf" srcId="{3555B7B8-2B57-4901-9F4F-3E04FBB24F77}" destId="{EF2658A5-F7E5-4E68-BCA0-879CA52C07D4}" srcOrd="0" destOrd="0" presId="urn:microsoft.com/office/officeart/2005/8/layout/hierarchy3"/>
    <dgm:cxn modelId="{91E3667C-F63D-4BA8-9084-2A797B231DC5}" type="presOf" srcId="{8675AC45-1DD0-4B9D-B40B-D57BD14A3F9E}" destId="{E75AEF02-C38C-4AE8-B4DB-A23167F2995E}" srcOrd="0" destOrd="0" presId="urn:microsoft.com/office/officeart/2005/8/layout/hierarchy3"/>
    <dgm:cxn modelId="{2A94DB82-8A65-4F65-8641-64EDE8FD6BD4}" srcId="{12F1B625-9D64-4630-B2AF-6A1B01BE4BCB}" destId="{C81EAF84-28AC-447D-A04D-B392B697F495}" srcOrd="3" destOrd="0" parTransId="{5ECEA336-4711-4D83-8EF9-5949EB71D03F}" sibTransId="{CB1790B1-020A-46A4-9D6F-DDDBB0F2C9DE}"/>
    <dgm:cxn modelId="{C73A8D86-81D5-49B4-9C57-46114E5D39B3}" srcId="{12F1B625-9D64-4630-B2AF-6A1B01BE4BCB}" destId="{DC295E85-8EA1-46D0-923F-26B13147F5A2}" srcOrd="1" destOrd="0" parTransId="{F5C14AAB-13CD-4BD4-9450-DEE488BCFF8A}" sibTransId="{B8BDC19A-A826-4A3F-8EDB-170E5C52EB55}"/>
    <dgm:cxn modelId="{114CAAA2-2135-4BCB-AB8E-8D6429AF634F}" srcId="{12F1B625-9D64-4630-B2AF-6A1B01BE4BCB}" destId="{8675AC45-1DD0-4B9D-B40B-D57BD14A3F9E}" srcOrd="0" destOrd="0" parTransId="{1F2CC26A-27D2-4A96-9D24-3420137FDB07}" sibTransId="{44CDBA6B-64C9-4224-9E2F-4CC8D610D358}"/>
    <dgm:cxn modelId="{DDA904C9-CA63-4C16-BAC9-C6E7E8A083A6}" type="presOf" srcId="{12F1B625-9D64-4630-B2AF-6A1B01BE4BCB}" destId="{B1B1D1F2-AC42-407B-B597-889DE2C3A422}" srcOrd="0" destOrd="0" presId="urn:microsoft.com/office/officeart/2005/8/layout/hierarchy3"/>
    <dgm:cxn modelId="{A934DBDB-CDDD-4BBB-A189-47373F317D1B}" type="presOf" srcId="{EDA6379B-6956-453C-9876-271F3FA59039}" destId="{56F6C7B1-9155-42F2-91C0-E678BA3DCBEB}" srcOrd="0" destOrd="0" presId="urn:microsoft.com/office/officeart/2005/8/layout/hierarchy3"/>
    <dgm:cxn modelId="{4EE711DF-DB21-4EB9-8E68-6BDBFCFE4F31}" srcId="{3555B7B8-2B57-4901-9F4F-3E04FBB24F77}" destId="{12F1B625-9D64-4630-B2AF-6A1B01BE4BCB}" srcOrd="0" destOrd="0" parTransId="{80B92453-D50F-4A89-8F3F-3D1AC6D25248}" sibTransId="{B8FE56FB-FAF5-41C4-A4AB-59A77B702BF4}"/>
    <dgm:cxn modelId="{2064FEE3-C57F-4389-9CD3-5B7983CB3F5F}" type="presOf" srcId="{D3A36DE7-AE42-45FF-976A-B0F3A53301E1}" destId="{5110F9F4-4028-4CE3-A926-D236646AB5AB}" srcOrd="0" destOrd="0" presId="urn:microsoft.com/office/officeart/2005/8/layout/hierarchy3"/>
    <dgm:cxn modelId="{737D53EB-E8D2-4485-A66B-BBD421AB1BEC}" srcId="{12F1B625-9D64-4630-B2AF-6A1B01BE4BCB}" destId="{D3A36DE7-AE42-45FF-976A-B0F3A53301E1}" srcOrd="2" destOrd="0" parTransId="{EDA6379B-6956-453C-9876-271F3FA59039}" sibTransId="{696411A8-9DA6-4214-AB30-FEB4791429E4}"/>
    <dgm:cxn modelId="{C7D2ADF6-237C-4341-8636-CFC7B68807AA}" type="presOf" srcId="{F5C14AAB-13CD-4BD4-9450-DEE488BCFF8A}" destId="{9EB2A610-589A-45B7-8920-E4EFB428025E}" srcOrd="0" destOrd="0" presId="urn:microsoft.com/office/officeart/2005/8/layout/hierarchy3"/>
    <dgm:cxn modelId="{D98BF569-B47E-4381-AFD6-B0D97625DE9E}" type="presParOf" srcId="{EF2658A5-F7E5-4E68-BCA0-879CA52C07D4}" destId="{AAD5A1CE-8C42-449A-ADD9-C438A2BD0886}" srcOrd="0" destOrd="0" presId="urn:microsoft.com/office/officeart/2005/8/layout/hierarchy3"/>
    <dgm:cxn modelId="{10329754-5700-4C30-ADEA-BFA1DC424E9D}" type="presParOf" srcId="{AAD5A1CE-8C42-449A-ADD9-C438A2BD0886}" destId="{0EE17F32-6689-47B1-8955-5D1710FF62AF}" srcOrd="0" destOrd="0" presId="urn:microsoft.com/office/officeart/2005/8/layout/hierarchy3"/>
    <dgm:cxn modelId="{078711FB-F39D-4774-949D-23FBDE7FF842}" type="presParOf" srcId="{0EE17F32-6689-47B1-8955-5D1710FF62AF}" destId="{B1B1D1F2-AC42-407B-B597-889DE2C3A422}" srcOrd="0" destOrd="0" presId="urn:microsoft.com/office/officeart/2005/8/layout/hierarchy3"/>
    <dgm:cxn modelId="{D2400606-9B24-41A6-AE6F-FE65F5FFAEB9}" type="presParOf" srcId="{0EE17F32-6689-47B1-8955-5D1710FF62AF}" destId="{FA1F10A3-2FDB-4D0D-A1EF-697A7D99A187}" srcOrd="1" destOrd="0" presId="urn:microsoft.com/office/officeart/2005/8/layout/hierarchy3"/>
    <dgm:cxn modelId="{C1D3BB86-2358-442E-9724-216C7BA95D22}" type="presParOf" srcId="{AAD5A1CE-8C42-449A-ADD9-C438A2BD0886}" destId="{CFB71134-03F7-4D42-BA69-47CB4EAB0CE1}" srcOrd="1" destOrd="0" presId="urn:microsoft.com/office/officeart/2005/8/layout/hierarchy3"/>
    <dgm:cxn modelId="{92A7D992-429F-497D-94D1-26F6FFA3298A}" type="presParOf" srcId="{CFB71134-03F7-4D42-BA69-47CB4EAB0CE1}" destId="{1FAE8687-9655-44B0-93AF-5BC62677AD9C}" srcOrd="0" destOrd="0" presId="urn:microsoft.com/office/officeart/2005/8/layout/hierarchy3"/>
    <dgm:cxn modelId="{C3FEFD7B-6A15-4EC8-86D7-7A992B93BBA1}" type="presParOf" srcId="{CFB71134-03F7-4D42-BA69-47CB4EAB0CE1}" destId="{E75AEF02-C38C-4AE8-B4DB-A23167F2995E}" srcOrd="1" destOrd="0" presId="urn:microsoft.com/office/officeart/2005/8/layout/hierarchy3"/>
    <dgm:cxn modelId="{99506C75-54C0-4AED-BFDA-8C4CB4D0A7F9}" type="presParOf" srcId="{CFB71134-03F7-4D42-BA69-47CB4EAB0CE1}" destId="{9EB2A610-589A-45B7-8920-E4EFB428025E}" srcOrd="2" destOrd="0" presId="urn:microsoft.com/office/officeart/2005/8/layout/hierarchy3"/>
    <dgm:cxn modelId="{DE389F3F-DD6C-49FC-8069-FBD92E87A2C9}" type="presParOf" srcId="{CFB71134-03F7-4D42-BA69-47CB4EAB0CE1}" destId="{929CF741-3194-4AA8-AC21-A3AFF2FA0BC2}" srcOrd="3" destOrd="0" presId="urn:microsoft.com/office/officeart/2005/8/layout/hierarchy3"/>
    <dgm:cxn modelId="{D6D435A5-E61D-4D2A-957A-92FE3F39BDC2}" type="presParOf" srcId="{CFB71134-03F7-4D42-BA69-47CB4EAB0CE1}" destId="{56F6C7B1-9155-42F2-91C0-E678BA3DCBEB}" srcOrd="4" destOrd="0" presId="urn:microsoft.com/office/officeart/2005/8/layout/hierarchy3"/>
    <dgm:cxn modelId="{AE4FA359-18F5-4E87-A9B0-4DB7F8A6D59F}" type="presParOf" srcId="{CFB71134-03F7-4D42-BA69-47CB4EAB0CE1}" destId="{5110F9F4-4028-4CE3-A926-D236646AB5AB}" srcOrd="5" destOrd="0" presId="urn:microsoft.com/office/officeart/2005/8/layout/hierarchy3"/>
    <dgm:cxn modelId="{E3391E8D-7757-4CC4-85CF-8A8FBDDB6F0A}" type="presParOf" srcId="{CFB71134-03F7-4D42-BA69-47CB4EAB0CE1}" destId="{D445AF46-060D-4BDB-AEC4-246B81FD4068}" srcOrd="6" destOrd="0" presId="urn:microsoft.com/office/officeart/2005/8/layout/hierarchy3"/>
    <dgm:cxn modelId="{FE0DFDCF-7ABF-46E7-ACDC-62027FE39ACE}" type="presParOf" srcId="{CFB71134-03F7-4D42-BA69-47CB4EAB0CE1}" destId="{553E2153-B8B2-4794-BC0F-D8DDD1DA8388}" srcOrd="7"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3555B7B8-2B57-4901-9F4F-3E04FBB24F77}"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12F1B625-9D64-4630-B2AF-6A1B01BE4BCB}">
      <dgm:prSet phldrT="[Text]" custT="1"/>
      <dgm:spPr/>
      <dgm:t>
        <a:bodyPr/>
        <a:lstStyle/>
        <a:p>
          <a:pPr algn="l"/>
          <a:r>
            <a:rPr lang="en-US" sz="2800" b="1" dirty="0" err="1">
              <a:latin typeface="Times New Roman" panose="02020603050405020304" pitchFamily="18" charset="0"/>
              <a:cs typeface="Times New Roman" panose="02020603050405020304" pitchFamily="18" charset="0"/>
            </a:rPr>
            <a:t>Thái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anh</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80B92453-D50F-4A89-8F3F-3D1AC6D25248}" type="parTrans" cxnId="{4EE711DF-DB21-4EB9-8E68-6BDBFCFE4F31}">
      <dgm:prSet/>
      <dgm:spPr/>
      <dgm:t>
        <a:bodyPr/>
        <a:lstStyle/>
        <a:p>
          <a:endParaRPr lang="en-US"/>
        </a:p>
      </dgm:t>
    </dgm:pt>
    <dgm:pt modelId="{B8FE56FB-FAF5-41C4-A4AB-59A77B702BF4}" type="sibTrans" cxnId="{4EE711DF-DB21-4EB9-8E68-6BDBFCFE4F31}">
      <dgm:prSet/>
      <dgm:spPr/>
      <dgm:t>
        <a:bodyPr/>
        <a:lstStyle/>
        <a:p>
          <a:endParaRPr lang="en-US"/>
        </a:p>
      </dgm:t>
    </dgm:pt>
    <dgm:pt modelId="{8675AC45-1DD0-4B9D-B40B-D57BD14A3F9E}">
      <dgm:prSet phldrT="[Text]" custT="1"/>
      <dgm:spPr/>
      <dgm:t>
        <a:bodyPr/>
        <a:lstStyle/>
        <a:p>
          <a:pPr algn="l"/>
          <a:r>
            <a:rPr lang="en-US" sz="2800" i="1" dirty="0" err="1">
              <a:latin typeface="Times New Roman" panose="02020603050405020304" pitchFamily="18" charset="0"/>
              <a:cs typeface="Times New Roman" panose="02020603050405020304" pitchFamily="18" charset="0"/>
            </a:rPr>
            <a:t>Gục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đầu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muốc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khóc</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1F2CC26A-27D2-4A96-9D24-3420137FDB07}" type="parTrans" cxnId="{114CAAA2-2135-4BCB-AB8E-8D6429AF634F}">
      <dgm:prSet/>
      <dgm:spPr/>
      <dgm:t>
        <a:bodyPr/>
        <a:lstStyle/>
        <a:p>
          <a:endParaRPr lang="en-US"/>
        </a:p>
      </dgm:t>
    </dgm:pt>
    <dgm:pt modelId="{44CDBA6B-64C9-4224-9E2F-4CC8D610D358}" type="sibTrans" cxnId="{114CAAA2-2135-4BCB-AB8E-8D6429AF634F}">
      <dgm:prSet/>
      <dgm:spPr/>
      <dgm:t>
        <a:bodyPr/>
        <a:lstStyle/>
        <a:p>
          <a:endParaRPr lang="en-US"/>
        </a:p>
      </dgm:t>
    </dgm:pt>
    <dgm:pt modelId="{DC295E85-8EA1-46D0-923F-26B13147F5A2}">
      <dgm:prSet phldrT="[Text]" custT="1"/>
      <dgm:spPr/>
      <dgm:t>
        <a:bodyPr/>
        <a:lstStyle/>
        <a:p>
          <a:pPr algn="l"/>
          <a:r>
            <a:rPr lang="en-US" sz="2800" i="1" dirty="0" err="1">
              <a:latin typeface="Times New Roman" panose="02020603050405020304" pitchFamily="18" charset="0"/>
              <a:cs typeface="Times New Roman" panose="02020603050405020304" pitchFamily="18" charset="0"/>
            </a:rPr>
            <a:t>Chẳng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thấy</a:t>
          </a:r>
          <a:r>
            <a:rPr lang="en-US" sz="2800" i="1" dirty="0">
              <a:latin typeface="Times New Roman" panose="02020603050405020304" pitchFamily="18" charset="0"/>
              <a:cs typeface="Times New Roman" panose="02020603050405020304" pitchFamily="18" charset="0"/>
            </a:rPr>
            <a:t> ở </a:t>
          </a:r>
          <a:r>
            <a:rPr lang="en-US" sz="2800" i="1" dirty="0" err="1">
              <a:latin typeface="Times New Roman" panose="02020603050405020304" pitchFamily="18" charset="0"/>
              <a:cs typeface="Times New Roman" panose="02020603050405020304" pitchFamily="18" charset="0"/>
            </a:rPr>
            <a:t>mình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năng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khiếu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gì</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F5C14AAB-13CD-4BD4-9450-DEE488BCFF8A}" type="parTrans" cxnId="{C73A8D86-81D5-49B4-9C57-46114E5D39B3}">
      <dgm:prSet/>
      <dgm:spPr/>
      <dgm:t>
        <a:bodyPr/>
        <a:lstStyle/>
        <a:p>
          <a:endParaRPr lang="en-US"/>
        </a:p>
      </dgm:t>
    </dgm:pt>
    <dgm:pt modelId="{B8BDC19A-A826-4A3F-8EDB-170E5C52EB55}" type="sibTrans" cxnId="{C73A8D86-81D5-49B4-9C57-46114E5D39B3}">
      <dgm:prSet/>
      <dgm:spPr/>
      <dgm:t>
        <a:bodyPr/>
        <a:lstStyle/>
        <a:p>
          <a:endParaRPr lang="en-US"/>
        </a:p>
      </dgm:t>
    </dgm:pt>
    <dgm:pt modelId="{D3A36DE7-AE42-45FF-976A-B0F3A53301E1}">
      <dgm:prSet phldrT="[Text]" custT="1"/>
      <dgm:spPr/>
      <dgm:t>
        <a:bodyPr/>
        <a:lstStyle/>
        <a:p>
          <a:pPr algn="l"/>
          <a:r>
            <a:rPr lang="en-US" sz="2800" i="1" dirty="0" err="1">
              <a:latin typeface="Times New Roman" panose="02020603050405020304" pitchFamily="18" charset="0"/>
              <a:cs typeface="Times New Roman" panose="02020603050405020304" pitchFamily="18" charset="0"/>
            </a:rPr>
            <a:t>Không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thể</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thân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mèo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như</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nữa</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EDA6379B-6956-453C-9876-271F3FA59039}" type="parTrans" cxnId="{737D53EB-E8D2-4485-A66B-BBD421AB1BEC}">
      <dgm:prSet/>
      <dgm:spPr/>
      <dgm:t>
        <a:bodyPr/>
        <a:lstStyle/>
        <a:p>
          <a:endParaRPr lang="en-US"/>
        </a:p>
      </dgm:t>
    </dgm:pt>
    <dgm:pt modelId="{696411A8-9DA6-4214-AB30-FEB4791429E4}" type="sibTrans" cxnId="{737D53EB-E8D2-4485-A66B-BBD421AB1BEC}">
      <dgm:prSet/>
      <dgm:spPr/>
      <dgm:t>
        <a:bodyPr/>
        <a:lstStyle/>
        <a:p>
          <a:endParaRPr lang="en-US"/>
        </a:p>
      </dgm:t>
    </dgm:pt>
    <dgm:pt modelId="{EF2658A5-F7E5-4E68-BCA0-879CA52C07D4}" type="pres">
      <dgm:prSet presAssocID="{3555B7B8-2B57-4901-9F4F-3E04FBB24F77}" presName="diagram" presStyleCnt="0">
        <dgm:presLayoutVars>
          <dgm:chPref val="1"/>
          <dgm:dir/>
          <dgm:animOne val="branch"/>
          <dgm:animLvl val="lvl"/>
          <dgm:resizeHandles/>
        </dgm:presLayoutVars>
      </dgm:prSet>
      <dgm:spPr/>
    </dgm:pt>
    <dgm:pt modelId="{AAD5A1CE-8C42-449A-ADD9-C438A2BD0886}" type="pres">
      <dgm:prSet presAssocID="{12F1B625-9D64-4630-B2AF-6A1B01BE4BCB}" presName="root" presStyleCnt="0"/>
      <dgm:spPr/>
    </dgm:pt>
    <dgm:pt modelId="{0EE17F32-6689-47B1-8955-5D1710FF62AF}" type="pres">
      <dgm:prSet presAssocID="{12F1B625-9D64-4630-B2AF-6A1B01BE4BCB}" presName="rootComposite" presStyleCnt="0"/>
      <dgm:spPr/>
    </dgm:pt>
    <dgm:pt modelId="{B1B1D1F2-AC42-407B-B597-889DE2C3A422}" type="pres">
      <dgm:prSet presAssocID="{12F1B625-9D64-4630-B2AF-6A1B01BE4BCB}" presName="rootText" presStyleLbl="node1" presStyleIdx="0" presStyleCnt="1" custScaleX="371754" custScaleY="144033"/>
      <dgm:spPr/>
    </dgm:pt>
    <dgm:pt modelId="{FA1F10A3-2FDB-4D0D-A1EF-697A7D99A187}" type="pres">
      <dgm:prSet presAssocID="{12F1B625-9D64-4630-B2AF-6A1B01BE4BCB}" presName="rootConnector" presStyleLbl="node1" presStyleIdx="0" presStyleCnt="1"/>
      <dgm:spPr/>
    </dgm:pt>
    <dgm:pt modelId="{CFB71134-03F7-4D42-BA69-47CB4EAB0CE1}" type="pres">
      <dgm:prSet presAssocID="{12F1B625-9D64-4630-B2AF-6A1B01BE4BCB}" presName="childShape" presStyleCnt="0"/>
      <dgm:spPr/>
    </dgm:pt>
    <dgm:pt modelId="{1FAE8687-9655-44B0-93AF-5BC62677AD9C}" type="pres">
      <dgm:prSet presAssocID="{1F2CC26A-27D2-4A96-9D24-3420137FDB07}" presName="Name13" presStyleLbl="parChTrans1D2" presStyleIdx="0" presStyleCnt="3"/>
      <dgm:spPr/>
    </dgm:pt>
    <dgm:pt modelId="{E75AEF02-C38C-4AE8-B4DB-A23167F2995E}" type="pres">
      <dgm:prSet presAssocID="{8675AC45-1DD0-4B9D-B40B-D57BD14A3F9E}" presName="childText" presStyleLbl="bgAcc1" presStyleIdx="0" presStyleCnt="3" custScaleX="680554" custScaleY="87033" custLinFactNeighborX="8073" custLinFactNeighborY="9084">
        <dgm:presLayoutVars>
          <dgm:bulletEnabled val="1"/>
        </dgm:presLayoutVars>
      </dgm:prSet>
      <dgm:spPr/>
    </dgm:pt>
    <dgm:pt modelId="{9EB2A610-589A-45B7-8920-E4EFB428025E}" type="pres">
      <dgm:prSet presAssocID="{F5C14AAB-13CD-4BD4-9450-DEE488BCFF8A}" presName="Name13" presStyleLbl="parChTrans1D2" presStyleIdx="1" presStyleCnt="3"/>
      <dgm:spPr/>
    </dgm:pt>
    <dgm:pt modelId="{929CF741-3194-4AA8-AC21-A3AFF2FA0BC2}" type="pres">
      <dgm:prSet presAssocID="{DC295E85-8EA1-46D0-923F-26B13147F5A2}" presName="childText" presStyleLbl="bgAcc1" presStyleIdx="1" presStyleCnt="3" custScaleX="687248" custScaleY="109682" custLinFactNeighborX="4002" custLinFactNeighborY="6422">
        <dgm:presLayoutVars>
          <dgm:bulletEnabled val="1"/>
        </dgm:presLayoutVars>
      </dgm:prSet>
      <dgm:spPr/>
    </dgm:pt>
    <dgm:pt modelId="{56F6C7B1-9155-42F2-91C0-E678BA3DCBEB}" type="pres">
      <dgm:prSet presAssocID="{EDA6379B-6956-453C-9876-271F3FA59039}" presName="Name13" presStyleLbl="parChTrans1D2" presStyleIdx="2" presStyleCnt="3"/>
      <dgm:spPr/>
    </dgm:pt>
    <dgm:pt modelId="{5110F9F4-4028-4CE3-A926-D236646AB5AB}" type="pres">
      <dgm:prSet presAssocID="{D3A36DE7-AE42-45FF-976A-B0F3A53301E1}" presName="childText" presStyleLbl="bgAcc1" presStyleIdx="2" presStyleCnt="3" custScaleX="683207" custScaleY="116413" custLinFactNeighborX="8601" custLinFactNeighborY="-4340">
        <dgm:presLayoutVars>
          <dgm:bulletEnabled val="1"/>
        </dgm:presLayoutVars>
      </dgm:prSet>
      <dgm:spPr/>
    </dgm:pt>
  </dgm:ptLst>
  <dgm:cxnLst>
    <dgm:cxn modelId="{8E8E5D5E-E1D6-4016-B668-DE6BCB6F7018}" type="presOf" srcId="{12F1B625-9D64-4630-B2AF-6A1B01BE4BCB}" destId="{FA1F10A3-2FDB-4D0D-A1EF-697A7D99A187}" srcOrd="1" destOrd="0" presId="urn:microsoft.com/office/officeart/2005/8/layout/hierarchy3"/>
    <dgm:cxn modelId="{FE8AF864-6CAC-4939-B38D-0BB22BDD8F5E}" type="presOf" srcId="{DC295E85-8EA1-46D0-923F-26B13147F5A2}" destId="{929CF741-3194-4AA8-AC21-A3AFF2FA0BC2}" srcOrd="0" destOrd="0" presId="urn:microsoft.com/office/officeart/2005/8/layout/hierarchy3"/>
    <dgm:cxn modelId="{B4438B53-FB5F-4C71-935D-973EF05C7EA4}" type="presOf" srcId="{1F2CC26A-27D2-4A96-9D24-3420137FDB07}" destId="{1FAE8687-9655-44B0-93AF-5BC62677AD9C}" srcOrd="0" destOrd="0" presId="urn:microsoft.com/office/officeart/2005/8/layout/hierarchy3"/>
    <dgm:cxn modelId="{773A5476-0E52-4502-8638-4DFA94DE19C4}" type="presOf" srcId="{3555B7B8-2B57-4901-9F4F-3E04FBB24F77}" destId="{EF2658A5-F7E5-4E68-BCA0-879CA52C07D4}" srcOrd="0" destOrd="0" presId="urn:microsoft.com/office/officeart/2005/8/layout/hierarchy3"/>
    <dgm:cxn modelId="{91E3667C-F63D-4BA8-9084-2A797B231DC5}" type="presOf" srcId="{8675AC45-1DD0-4B9D-B40B-D57BD14A3F9E}" destId="{E75AEF02-C38C-4AE8-B4DB-A23167F2995E}" srcOrd="0" destOrd="0" presId="urn:microsoft.com/office/officeart/2005/8/layout/hierarchy3"/>
    <dgm:cxn modelId="{C73A8D86-81D5-49B4-9C57-46114E5D39B3}" srcId="{12F1B625-9D64-4630-B2AF-6A1B01BE4BCB}" destId="{DC295E85-8EA1-46D0-923F-26B13147F5A2}" srcOrd="1" destOrd="0" parTransId="{F5C14AAB-13CD-4BD4-9450-DEE488BCFF8A}" sibTransId="{B8BDC19A-A826-4A3F-8EDB-170E5C52EB55}"/>
    <dgm:cxn modelId="{114CAAA2-2135-4BCB-AB8E-8D6429AF634F}" srcId="{12F1B625-9D64-4630-B2AF-6A1B01BE4BCB}" destId="{8675AC45-1DD0-4B9D-B40B-D57BD14A3F9E}" srcOrd="0" destOrd="0" parTransId="{1F2CC26A-27D2-4A96-9D24-3420137FDB07}" sibTransId="{44CDBA6B-64C9-4224-9E2F-4CC8D610D358}"/>
    <dgm:cxn modelId="{DDA904C9-CA63-4C16-BAC9-C6E7E8A083A6}" type="presOf" srcId="{12F1B625-9D64-4630-B2AF-6A1B01BE4BCB}" destId="{B1B1D1F2-AC42-407B-B597-889DE2C3A422}" srcOrd="0" destOrd="0" presId="urn:microsoft.com/office/officeart/2005/8/layout/hierarchy3"/>
    <dgm:cxn modelId="{A934DBDB-CDDD-4BBB-A189-47373F317D1B}" type="presOf" srcId="{EDA6379B-6956-453C-9876-271F3FA59039}" destId="{56F6C7B1-9155-42F2-91C0-E678BA3DCBEB}" srcOrd="0" destOrd="0" presId="urn:microsoft.com/office/officeart/2005/8/layout/hierarchy3"/>
    <dgm:cxn modelId="{4EE711DF-DB21-4EB9-8E68-6BDBFCFE4F31}" srcId="{3555B7B8-2B57-4901-9F4F-3E04FBB24F77}" destId="{12F1B625-9D64-4630-B2AF-6A1B01BE4BCB}" srcOrd="0" destOrd="0" parTransId="{80B92453-D50F-4A89-8F3F-3D1AC6D25248}" sibTransId="{B8FE56FB-FAF5-41C4-A4AB-59A77B702BF4}"/>
    <dgm:cxn modelId="{2064FEE3-C57F-4389-9CD3-5B7983CB3F5F}" type="presOf" srcId="{D3A36DE7-AE42-45FF-976A-B0F3A53301E1}" destId="{5110F9F4-4028-4CE3-A926-D236646AB5AB}" srcOrd="0" destOrd="0" presId="urn:microsoft.com/office/officeart/2005/8/layout/hierarchy3"/>
    <dgm:cxn modelId="{737D53EB-E8D2-4485-A66B-BBD421AB1BEC}" srcId="{12F1B625-9D64-4630-B2AF-6A1B01BE4BCB}" destId="{D3A36DE7-AE42-45FF-976A-B0F3A53301E1}" srcOrd="2" destOrd="0" parTransId="{EDA6379B-6956-453C-9876-271F3FA59039}" sibTransId="{696411A8-9DA6-4214-AB30-FEB4791429E4}"/>
    <dgm:cxn modelId="{C7D2ADF6-237C-4341-8636-CFC7B68807AA}" type="presOf" srcId="{F5C14AAB-13CD-4BD4-9450-DEE488BCFF8A}" destId="{9EB2A610-589A-45B7-8920-E4EFB428025E}" srcOrd="0" destOrd="0" presId="urn:microsoft.com/office/officeart/2005/8/layout/hierarchy3"/>
    <dgm:cxn modelId="{D98BF569-B47E-4381-AFD6-B0D97625DE9E}" type="presParOf" srcId="{EF2658A5-F7E5-4E68-BCA0-879CA52C07D4}" destId="{AAD5A1CE-8C42-449A-ADD9-C438A2BD0886}" srcOrd="0" destOrd="0" presId="urn:microsoft.com/office/officeart/2005/8/layout/hierarchy3"/>
    <dgm:cxn modelId="{10329754-5700-4C30-ADEA-BFA1DC424E9D}" type="presParOf" srcId="{AAD5A1CE-8C42-449A-ADD9-C438A2BD0886}" destId="{0EE17F32-6689-47B1-8955-5D1710FF62AF}" srcOrd="0" destOrd="0" presId="urn:microsoft.com/office/officeart/2005/8/layout/hierarchy3"/>
    <dgm:cxn modelId="{078711FB-F39D-4774-949D-23FBDE7FF842}" type="presParOf" srcId="{0EE17F32-6689-47B1-8955-5D1710FF62AF}" destId="{B1B1D1F2-AC42-407B-B597-889DE2C3A422}" srcOrd="0" destOrd="0" presId="urn:microsoft.com/office/officeart/2005/8/layout/hierarchy3"/>
    <dgm:cxn modelId="{D2400606-9B24-41A6-AE6F-FE65F5FFAEB9}" type="presParOf" srcId="{0EE17F32-6689-47B1-8955-5D1710FF62AF}" destId="{FA1F10A3-2FDB-4D0D-A1EF-697A7D99A187}" srcOrd="1" destOrd="0" presId="urn:microsoft.com/office/officeart/2005/8/layout/hierarchy3"/>
    <dgm:cxn modelId="{C1D3BB86-2358-442E-9724-216C7BA95D22}" type="presParOf" srcId="{AAD5A1CE-8C42-449A-ADD9-C438A2BD0886}" destId="{CFB71134-03F7-4D42-BA69-47CB4EAB0CE1}" srcOrd="1" destOrd="0" presId="urn:microsoft.com/office/officeart/2005/8/layout/hierarchy3"/>
    <dgm:cxn modelId="{92A7D992-429F-497D-94D1-26F6FFA3298A}" type="presParOf" srcId="{CFB71134-03F7-4D42-BA69-47CB4EAB0CE1}" destId="{1FAE8687-9655-44B0-93AF-5BC62677AD9C}" srcOrd="0" destOrd="0" presId="urn:microsoft.com/office/officeart/2005/8/layout/hierarchy3"/>
    <dgm:cxn modelId="{C3FEFD7B-6A15-4EC8-86D7-7A992B93BBA1}" type="presParOf" srcId="{CFB71134-03F7-4D42-BA69-47CB4EAB0CE1}" destId="{E75AEF02-C38C-4AE8-B4DB-A23167F2995E}" srcOrd="1" destOrd="0" presId="urn:microsoft.com/office/officeart/2005/8/layout/hierarchy3"/>
    <dgm:cxn modelId="{99506C75-54C0-4AED-BFDA-8C4CB4D0A7F9}" type="presParOf" srcId="{CFB71134-03F7-4D42-BA69-47CB4EAB0CE1}" destId="{9EB2A610-589A-45B7-8920-E4EFB428025E}" srcOrd="2" destOrd="0" presId="urn:microsoft.com/office/officeart/2005/8/layout/hierarchy3"/>
    <dgm:cxn modelId="{DE389F3F-DD6C-49FC-8069-FBD92E87A2C9}" type="presParOf" srcId="{CFB71134-03F7-4D42-BA69-47CB4EAB0CE1}" destId="{929CF741-3194-4AA8-AC21-A3AFF2FA0BC2}" srcOrd="3" destOrd="0" presId="urn:microsoft.com/office/officeart/2005/8/layout/hierarchy3"/>
    <dgm:cxn modelId="{D6D435A5-E61D-4D2A-957A-92FE3F39BDC2}" type="presParOf" srcId="{CFB71134-03F7-4D42-BA69-47CB4EAB0CE1}" destId="{56F6C7B1-9155-42F2-91C0-E678BA3DCBEB}" srcOrd="4" destOrd="0" presId="urn:microsoft.com/office/officeart/2005/8/layout/hierarchy3"/>
    <dgm:cxn modelId="{AE4FA359-18F5-4E87-A9B0-4DB7F8A6D59F}" type="presParOf" srcId="{CFB71134-03F7-4D42-BA69-47CB4EAB0CE1}" destId="{5110F9F4-4028-4CE3-A926-D236646AB5AB}"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3555B7B8-2B57-4901-9F4F-3E04FBB24F77}"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12F1B625-9D64-4630-B2AF-6A1B01BE4BCB}">
      <dgm:prSet phldrT="[Text]" custT="1"/>
      <dgm:spPr/>
      <dgm:t>
        <a:bodyPr/>
        <a:lstStyle/>
        <a:p>
          <a:pPr algn="l"/>
          <a:r>
            <a:rPr lang="en-US" sz="2800" b="1" dirty="0" err="1">
              <a:latin typeface="Times New Roman" panose="02020603050405020304" pitchFamily="18" charset="0"/>
              <a:cs typeface="Times New Roman" panose="02020603050405020304" pitchFamily="18" charset="0"/>
            </a:rPr>
            <a:t>Hành</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người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anh</a:t>
          </a:r>
          <a:r>
            <a:rPr lang="en-US" sz="2800" b="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80B92453-D50F-4A89-8F3F-3D1AC6D25248}" type="parTrans" cxnId="{4EE711DF-DB21-4EB9-8E68-6BDBFCFE4F31}">
      <dgm:prSet/>
      <dgm:spPr/>
      <dgm:t>
        <a:bodyPr/>
        <a:lstStyle/>
        <a:p>
          <a:endParaRPr lang="en-US"/>
        </a:p>
      </dgm:t>
    </dgm:pt>
    <dgm:pt modelId="{B8FE56FB-FAF5-41C4-A4AB-59A77B702BF4}" type="sibTrans" cxnId="{4EE711DF-DB21-4EB9-8E68-6BDBFCFE4F31}">
      <dgm:prSet/>
      <dgm:spPr/>
      <dgm:t>
        <a:bodyPr/>
        <a:lstStyle/>
        <a:p>
          <a:endParaRPr lang="en-US"/>
        </a:p>
      </dgm:t>
    </dgm:pt>
    <dgm:pt modelId="{8675AC45-1DD0-4B9D-B40B-D57BD14A3F9E}">
      <dgm:prSet phldrT="[Text]" custT="1"/>
      <dgm:spPr/>
      <dgm:t>
        <a:bodyPr/>
        <a:lstStyle/>
        <a:p>
          <a:pPr algn="l"/>
          <a:r>
            <a:rPr lang="en-US" sz="2800" i="1" dirty="0" err="1">
              <a:latin typeface="Times New Roman" panose="02020603050405020304" pitchFamily="18" charset="0"/>
              <a:cs typeface="Times New Roman" panose="02020603050405020304" pitchFamily="18" charset="0"/>
            </a:rPr>
            <a:t>Lén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xem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tranh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của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gái</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1F2CC26A-27D2-4A96-9D24-3420137FDB07}" type="parTrans" cxnId="{114CAAA2-2135-4BCB-AB8E-8D6429AF634F}">
      <dgm:prSet/>
      <dgm:spPr/>
      <dgm:t>
        <a:bodyPr/>
        <a:lstStyle/>
        <a:p>
          <a:endParaRPr lang="en-US"/>
        </a:p>
      </dgm:t>
    </dgm:pt>
    <dgm:pt modelId="{44CDBA6B-64C9-4224-9E2F-4CC8D610D358}" type="sibTrans" cxnId="{114CAAA2-2135-4BCB-AB8E-8D6429AF634F}">
      <dgm:prSet/>
      <dgm:spPr/>
      <dgm:t>
        <a:bodyPr/>
        <a:lstStyle/>
        <a:p>
          <a:endParaRPr lang="en-US"/>
        </a:p>
      </dgm:t>
    </dgm:pt>
    <dgm:pt modelId="{DC295E85-8EA1-46D0-923F-26B13147F5A2}">
      <dgm:prSet phldrT="[Text]" custT="1"/>
      <dgm:spPr/>
      <dgm:t>
        <a:bodyPr/>
        <a:lstStyle/>
        <a:p>
          <a:pPr algn="l"/>
          <a:r>
            <a:rPr lang="en-US" sz="2800" i="1" dirty="0" err="1">
              <a:latin typeface="Times New Roman" panose="02020603050405020304" pitchFamily="18" charset="0"/>
              <a:cs typeface="Times New Roman" panose="02020603050405020304" pitchFamily="18" charset="0"/>
            </a:rPr>
            <a:t>Trút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một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tiếng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thở</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dài</a:t>
          </a:r>
          <a:endParaRPr lang="en-US" sz="2800" dirty="0">
            <a:latin typeface="Times New Roman" panose="02020603050405020304" pitchFamily="18" charset="0"/>
            <a:cs typeface="Times New Roman" panose="02020603050405020304" pitchFamily="18" charset="0"/>
          </a:endParaRPr>
        </a:p>
      </dgm:t>
    </dgm:pt>
    <dgm:pt modelId="{F5C14AAB-13CD-4BD4-9450-DEE488BCFF8A}" type="parTrans" cxnId="{C73A8D86-81D5-49B4-9C57-46114E5D39B3}">
      <dgm:prSet/>
      <dgm:spPr/>
      <dgm:t>
        <a:bodyPr/>
        <a:lstStyle/>
        <a:p>
          <a:endParaRPr lang="en-US"/>
        </a:p>
      </dgm:t>
    </dgm:pt>
    <dgm:pt modelId="{B8BDC19A-A826-4A3F-8EDB-170E5C52EB55}" type="sibTrans" cxnId="{C73A8D86-81D5-49B4-9C57-46114E5D39B3}">
      <dgm:prSet/>
      <dgm:spPr/>
      <dgm:t>
        <a:bodyPr/>
        <a:lstStyle/>
        <a:p>
          <a:endParaRPr lang="en-US"/>
        </a:p>
      </dgm:t>
    </dgm:pt>
    <dgm:pt modelId="{D3A36DE7-AE42-45FF-976A-B0F3A53301E1}">
      <dgm:prSet phldrT="[Text]" custT="1"/>
      <dgm:spPr/>
      <dgm:t>
        <a:bodyPr/>
        <a:lstStyle/>
        <a:p>
          <a:pPr algn="l"/>
          <a:r>
            <a:rPr lang="en-US" sz="2800" i="1" dirty="0">
              <a:latin typeface="Times New Roman" panose="02020603050405020304" pitchFamily="18" charset="0"/>
              <a:cs typeface="Times New Roman" panose="02020603050405020304" pitchFamily="18" charset="0"/>
            </a:rPr>
            <a:t>Hay </a:t>
          </a:r>
          <a:r>
            <a:rPr lang="en-US" sz="2800" i="1" dirty="0" err="1">
              <a:latin typeface="Times New Roman" panose="02020603050405020304" pitchFamily="18" charset="0"/>
              <a:cs typeface="Times New Roman" panose="02020603050405020304" pitchFamily="18" charset="0"/>
            </a:rPr>
            <a:t>gắt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gỏng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đẩy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em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ra.</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EDA6379B-6956-453C-9876-271F3FA59039}" type="parTrans" cxnId="{737D53EB-E8D2-4485-A66B-BBD421AB1BEC}">
      <dgm:prSet/>
      <dgm:spPr/>
      <dgm:t>
        <a:bodyPr/>
        <a:lstStyle/>
        <a:p>
          <a:endParaRPr lang="en-US"/>
        </a:p>
      </dgm:t>
    </dgm:pt>
    <dgm:pt modelId="{696411A8-9DA6-4214-AB30-FEB4791429E4}" type="sibTrans" cxnId="{737D53EB-E8D2-4485-A66B-BBD421AB1BEC}">
      <dgm:prSet/>
      <dgm:spPr/>
      <dgm:t>
        <a:bodyPr/>
        <a:lstStyle/>
        <a:p>
          <a:endParaRPr lang="en-US"/>
        </a:p>
      </dgm:t>
    </dgm:pt>
    <dgm:pt modelId="{EF2658A5-F7E5-4E68-BCA0-879CA52C07D4}" type="pres">
      <dgm:prSet presAssocID="{3555B7B8-2B57-4901-9F4F-3E04FBB24F77}" presName="diagram" presStyleCnt="0">
        <dgm:presLayoutVars>
          <dgm:chPref val="1"/>
          <dgm:dir/>
          <dgm:animOne val="branch"/>
          <dgm:animLvl val="lvl"/>
          <dgm:resizeHandles/>
        </dgm:presLayoutVars>
      </dgm:prSet>
      <dgm:spPr/>
    </dgm:pt>
    <dgm:pt modelId="{AAD5A1CE-8C42-449A-ADD9-C438A2BD0886}" type="pres">
      <dgm:prSet presAssocID="{12F1B625-9D64-4630-B2AF-6A1B01BE4BCB}" presName="root" presStyleCnt="0"/>
      <dgm:spPr/>
    </dgm:pt>
    <dgm:pt modelId="{0EE17F32-6689-47B1-8955-5D1710FF62AF}" type="pres">
      <dgm:prSet presAssocID="{12F1B625-9D64-4630-B2AF-6A1B01BE4BCB}" presName="rootComposite" presStyleCnt="0"/>
      <dgm:spPr/>
    </dgm:pt>
    <dgm:pt modelId="{B1B1D1F2-AC42-407B-B597-889DE2C3A422}" type="pres">
      <dgm:prSet presAssocID="{12F1B625-9D64-4630-B2AF-6A1B01BE4BCB}" presName="rootText" presStyleLbl="node1" presStyleIdx="0" presStyleCnt="1" custScaleX="371754" custScaleY="144033"/>
      <dgm:spPr/>
    </dgm:pt>
    <dgm:pt modelId="{FA1F10A3-2FDB-4D0D-A1EF-697A7D99A187}" type="pres">
      <dgm:prSet presAssocID="{12F1B625-9D64-4630-B2AF-6A1B01BE4BCB}" presName="rootConnector" presStyleLbl="node1" presStyleIdx="0" presStyleCnt="1"/>
      <dgm:spPr/>
    </dgm:pt>
    <dgm:pt modelId="{CFB71134-03F7-4D42-BA69-47CB4EAB0CE1}" type="pres">
      <dgm:prSet presAssocID="{12F1B625-9D64-4630-B2AF-6A1B01BE4BCB}" presName="childShape" presStyleCnt="0"/>
      <dgm:spPr/>
    </dgm:pt>
    <dgm:pt modelId="{1FAE8687-9655-44B0-93AF-5BC62677AD9C}" type="pres">
      <dgm:prSet presAssocID="{1F2CC26A-27D2-4A96-9D24-3420137FDB07}" presName="Name13" presStyleLbl="parChTrans1D2" presStyleIdx="0" presStyleCnt="3"/>
      <dgm:spPr/>
    </dgm:pt>
    <dgm:pt modelId="{E75AEF02-C38C-4AE8-B4DB-A23167F2995E}" type="pres">
      <dgm:prSet presAssocID="{8675AC45-1DD0-4B9D-B40B-D57BD14A3F9E}" presName="childText" presStyleLbl="bgAcc1" presStyleIdx="0" presStyleCnt="3" custScaleX="680554" custScaleY="87033" custLinFactNeighborX="8073" custLinFactNeighborY="9084">
        <dgm:presLayoutVars>
          <dgm:bulletEnabled val="1"/>
        </dgm:presLayoutVars>
      </dgm:prSet>
      <dgm:spPr/>
    </dgm:pt>
    <dgm:pt modelId="{9EB2A610-589A-45B7-8920-E4EFB428025E}" type="pres">
      <dgm:prSet presAssocID="{F5C14AAB-13CD-4BD4-9450-DEE488BCFF8A}" presName="Name13" presStyleLbl="parChTrans1D2" presStyleIdx="1" presStyleCnt="3"/>
      <dgm:spPr/>
    </dgm:pt>
    <dgm:pt modelId="{929CF741-3194-4AA8-AC21-A3AFF2FA0BC2}" type="pres">
      <dgm:prSet presAssocID="{DC295E85-8EA1-46D0-923F-26B13147F5A2}" presName="childText" presStyleLbl="bgAcc1" presStyleIdx="1" presStyleCnt="3" custScaleX="687248" custScaleY="109682" custLinFactNeighborX="4002" custLinFactNeighborY="6422">
        <dgm:presLayoutVars>
          <dgm:bulletEnabled val="1"/>
        </dgm:presLayoutVars>
      </dgm:prSet>
      <dgm:spPr/>
    </dgm:pt>
    <dgm:pt modelId="{56F6C7B1-9155-42F2-91C0-E678BA3DCBEB}" type="pres">
      <dgm:prSet presAssocID="{EDA6379B-6956-453C-9876-271F3FA59039}" presName="Name13" presStyleLbl="parChTrans1D2" presStyleIdx="2" presStyleCnt="3"/>
      <dgm:spPr/>
    </dgm:pt>
    <dgm:pt modelId="{5110F9F4-4028-4CE3-A926-D236646AB5AB}" type="pres">
      <dgm:prSet presAssocID="{D3A36DE7-AE42-45FF-976A-B0F3A53301E1}" presName="childText" presStyleLbl="bgAcc1" presStyleIdx="2" presStyleCnt="3" custScaleX="683207" custScaleY="116413" custLinFactNeighborX="8601" custLinFactNeighborY="-4340">
        <dgm:presLayoutVars>
          <dgm:bulletEnabled val="1"/>
        </dgm:presLayoutVars>
      </dgm:prSet>
      <dgm:spPr/>
    </dgm:pt>
  </dgm:ptLst>
  <dgm:cxnLst>
    <dgm:cxn modelId="{8E8E5D5E-E1D6-4016-B668-DE6BCB6F7018}" type="presOf" srcId="{12F1B625-9D64-4630-B2AF-6A1B01BE4BCB}" destId="{FA1F10A3-2FDB-4D0D-A1EF-697A7D99A187}" srcOrd="1" destOrd="0" presId="urn:microsoft.com/office/officeart/2005/8/layout/hierarchy3"/>
    <dgm:cxn modelId="{FE8AF864-6CAC-4939-B38D-0BB22BDD8F5E}" type="presOf" srcId="{DC295E85-8EA1-46D0-923F-26B13147F5A2}" destId="{929CF741-3194-4AA8-AC21-A3AFF2FA0BC2}" srcOrd="0" destOrd="0" presId="urn:microsoft.com/office/officeart/2005/8/layout/hierarchy3"/>
    <dgm:cxn modelId="{B4438B53-FB5F-4C71-935D-973EF05C7EA4}" type="presOf" srcId="{1F2CC26A-27D2-4A96-9D24-3420137FDB07}" destId="{1FAE8687-9655-44B0-93AF-5BC62677AD9C}" srcOrd="0" destOrd="0" presId="urn:microsoft.com/office/officeart/2005/8/layout/hierarchy3"/>
    <dgm:cxn modelId="{773A5476-0E52-4502-8638-4DFA94DE19C4}" type="presOf" srcId="{3555B7B8-2B57-4901-9F4F-3E04FBB24F77}" destId="{EF2658A5-F7E5-4E68-BCA0-879CA52C07D4}" srcOrd="0" destOrd="0" presId="urn:microsoft.com/office/officeart/2005/8/layout/hierarchy3"/>
    <dgm:cxn modelId="{91E3667C-F63D-4BA8-9084-2A797B231DC5}" type="presOf" srcId="{8675AC45-1DD0-4B9D-B40B-D57BD14A3F9E}" destId="{E75AEF02-C38C-4AE8-B4DB-A23167F2995E}" srcOrd="0" destOrd="0" presId="urn:microsoft.com/office/officeart/2005/8/layout/hierarchy3"/>
    <dgm:cxn modelId="{C73A8D86-81D5-49B4-9C57-46114E5D39B3}" srcId="{12F1B625-9D64-4630-B2AF-6A1B01BE4BCB}" destId="{DC295E85-8EA1-46D0-923F-26B13147F5A2}" srcOrd="1" destOrd="0" parTransId="{F5C14AAB-13CD-4BD4-9450-DEE488BCFF8A}" sibTransId="{B8BDC19A-A826-4A3F-8EDB-170E5C52EB55}"/>
    <dgm:cxn modelId="{114CAAA2-2135-4BCB-AB8E-8D6429AF634F}" srcId="{12F1B625-9D64-4630-B2AF-6A1B01BE4BCB}" destId="{8675AC45-1DD0-4B9D-B40B-D57BD14A3F9E}" srcOrd="0" destOrd="0" parTransId="{1F2CC26A-27D2-4A96-9D24-3420137FDB07}" sibTransId="{44CDBA6B-64C9-4224-9E2F-4CC8D610D358}"/>
    <dgm:cxn modelId="{DDA904C9-CA63-4C16-BAC9-C6E7E8A083A6}" type="presOf" srcId="{12F1B625-9D64-4630-B2AF-6A1B01BE4BCB}" destId="{B1B1D1F2-AC42-407B-B597-889DE2C3A422}" srcOrd="0" destOrd="0" presId="urn:microsoft.com/office/officeart/2005/8/layout/hierarchy3"/>
    <dgm:cxn modelId="{A934DBDB-CDDD-4BBB-A189-47373F317D1B}" type="presOf" srcId="{EDA6379B-6956-453C-9876-271F3FA59039}" destId="{56F6C7B1-9155-42F2-91C0-E678BA3DCBEB}" srcOrd="0" destOrd="0" presId="urn:microsoft.com/office/officeart/2005/8/layout/hierarchy3"/>
    <dgm:cxn modelId="{4EE711DF-DB21-4EB9-8E68-6BDBFCFE4F31}" srcId="{3555B7B8-2B57-4901-9F4F-3E04FBB24F77}" destId="{12F1B625-9D64-4630-B2AF-6A1B01BE4BCB}" srcOrd="0" destOrd="0" parTransId="{80B92453-D50F-4A89-8F3F-3D1AC6D25248}" sibTransId="{B8FE56FB-FAF5-41C4-A4AB-59A77B702BF4}"/>
    <dgm:cxn modelId="{2064FEE3-C57F-4389-9CD3-5B7983CB3F5F}" type="presOf" srcId="{D3A36DE7-AE42-45FF-976A-B0F3A53301E1}" destId="{5110F9F4-4028-4CE3-A926-D236646AB5AB}" srcOrd="0" destOrd="0" presId="urn:microsoft.com/office/officeart/2005/8/layout/hierarchy3"/>
    <dgm:cxn modelId="{737D53EB-E8D2-4485-A66B-BBD421AB1BEC}" srcId="{12F1B625-9D64-4630-B2AF-6A1B01BE4BCB}" destId="{D3A36DE7-AE42-45FF-976A-B0F3A53301E1}" srcOrd="2" destOrd="0" parTransId="{EDA6379B-6956-453C-9876-271F3FA59039}" sibTransId="{696411A8-9DA6-4214-AB30-FEB4791429E4}"/>
    <dgm:cxn modelId="{C7D2ADF6-237C-4341-8636-CFC7B68807AA}" type="presOf" srcId="{F5C14AAB-13CD-4BD4-9450-DEE488BCFF8A}" destId="{9EB2A610-589A-45B7-8920-E4EFB428025E}" srcOrd="0" destOrd="0" presId="urn:microsoft.com/office/officeart/2005/8/layout/hierarchy3"/>
    <dgm:cxn modelId="{D98BF569-B47E-4381-AFD6-B0D97625DE9E}" type="presParOf" srcId="{EF2658A5-F7E5-4E68-BCA0-879CA52C07D4}" destId="{AAD5A1CE-8C42-449A-ADD9-C438A2BD0886}" srcOrd="0" destOrd="0" presId="urn:microsoft.com/office/officeart/2005/8/layout/hierarchy3"/>
    <dgm:cxn modelId="{10329754-5700-4C30-ADEA-BFA1DC424E9D}" type="presParOf" srcId="{AAD5A1CE-8C42-449A-ADD9-C438A2BD0886}" destId="{0EE17F32-6689-47B1-8955-5D1710FF62AF}" srcOrd="0" destOrd="0" presId="urn:microsoft.com/office/officeart/2005/8/layout/hierarchy3"/>
    <dgm:cxn modelId="{078711FB-F39D-4774-949D-23FBDE7FF842}" type="presParOf" srcId="{0EE17F32-6689-47B1-8955-5D1710FF62AF}" destId="{B1B1D1F2-AC42-407B-B597-889DE2C3A422}" srcOrd="0" destOrd="0" presId="urn:microsoft.com/office/officeart/2005/8/layout/hierarchy3"/>
    <dgm:cxn modelId="{D2400606-9B24-41A6-AE6F-FE65F5FFAEB9}" type="presParOf" srcId="{0EE17F32-6689-47B1-8955-5D1710FF62AF}" destId="{FA1F10A3-2FDB-4D0D-A1EF-697A7D99A187}" srcOrd="1" destOrd="0" presId="urn:microsoft.com/office/officeart/2005/8/layout/hierarchy3"/>
    <dgm:cxn modelId="{C1D3BB86-2358-442E-9724-216C7BA95D22}" type="presParOf" srcId="{AAD5A1CE-8C42-449A-ADD9-C438A2BD0886}" destId="{CFB71134-03F7-4D42-BA69-47CB4EAB0CE1}" srcOrd="1" destOrd="0" presId="urn:microsoft.com/office/officeart/2005/8/layout/hierarchy3"/>
    <dgm:cxn modelId="{92A7D992-429F-497D-94D1-26F6FFA3298A}" type="presParOf" srcId="{CFB71134-03F7-4D42-BA69-47CB4EAB0CE1}" destId="{1FAE8687-9655-44B0-93AF-5BC62677AD9C}" srcOrd="0" destOrd="0" presId="urn:microsoft.com/office/officeart/2005/8/layout/hierarchy3"/>
    <dgm:cxn modelId="{C3FEFD7B-6A15-4EC8-86D7-7A992B93BBA1}" type="presParOf" srcId="{CFB71134-03F7-4D42-BA69-47CB4EAB0CE1}" destId="{E75AEF02-C38C-4AE8-B4DB-A23167F2995E}" srcOrd="1" destOrd="0" presId="urn:microsoft.com/office/officeart/2005/8/layout/hierarchy3"/>
    <dgm:cxn modelId="{99506C75-54C0-4AED-BFDA-8C4CB4D0A7F9}" type="presParOf" srcId="{CFB71134-03F7-4D42-BA69-47CB4EAB0CE1}" destId="{9EB2A610-589A-45B7-8920-E4EFB428025E}" srcOrd="2" destOrd="0" presId="urn:microsoft.com/office/officeart/2005/8/layout/hierarchy3"/>
    <dgm:cxn modelId="{DE389F3F-DD6C-49FC-8069-FBD92E87A2C9}" type="presParOf" srcId="{CFB71134-03F7-4D42-BA69-47CB4EAB0CE1}" destId="{929CF741-3194-4AA8-AC21-A3AFF2FA0BC2}" srcOrd="3" destOrd="0" presId="urn:microsoft.com/office/officeart/2005/8/layout/hierarchy3"/>
    <dgm:cxn modelId="{D6D435A5-E61D-4D2A-957A-92FE3F39BDC2}" type="presParOf" srcId="{CFB71134-03F7-4D42-BA69-47CB4EAB0CE1}" destId="{56F6C7B1-9155-42F2-91C0-E678BA3DCBEB}" srcOrd="4" destOrd="0" presId="urn:microsoft.com/office/officeart/2005/8/layout/hierarchy3"/>
    <dgm:cxn modelId="{AE4FA359-18F5-4E87-A9B0-4DB7F8A6D59F}" type="presParOf" srcId="{CFB71134-03F7-4D42-BA69-47CB4EAB0CE1}" destId="{5110F9F4-4028-4CE3-A926-D236646AB5AB}"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3555B7B8-2B57-4901-9F4F-3E04FBB24F77}"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12F1B625-9D64-4630-B2AF-6A1B01BE4BCB}">
      <dgm:prSet phldrT="[Text]" custT="1"/>
      <dgm:spPr/>
      <dgm:t>
        <a:bodyPr/>
        <a:lstStyle/>
        <a:p>
          <a:pPr algn="l"/>
          <a:r>
            <a:rPr lang="en-US" sz="2800" b="1" dirty="0">
              <a:latin typeface="Times New Roman" panose="02020603050405020304" pitchFamily="18" charset="0"/>
              <a:cs typeface="Times New Roman" panose="02020603050405020304" pitchFamily="18" charset="0"/>
            </a:rPr>
            <a:t>1. </a:t>
          </a:r>
          <a:r>
            <a:rPr lang="en-US" sz="2800" b="1" dirty="0" err="1">
              <a:latin typeface="Times New Roman" panose="02020603050405020304" pitchFamily="18" charset="0"/>
              <a:cs typeface="Times New Roman" panose="02020603050405020304" pitchFamily="18" charset="0"/>
            </a:rPr>
            <a:t>Nghệ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endParaRPr lang="en-US" sz="2800" dirty="0">
            <a:latin typeface="Times New Roman" panose="02020603050405020304" pitchFamily="18" charset="0"/>
            <a:cs typeface="Times New Roman" panose="02020603050405020304" pitchFamily="18" charset="0"/>
          </a:endParaRPr>
        </a:p>
      </dgm:t>
    </dgm:pt>
    <dgm:pt modelId="{80B92453-D50F-4A89-8F3F-3D1AC6D25248}" type="parTrans" cxnId="{4EE711DF-DB21-4EB9-8E68-6BDBFCFE4F31}">
      <dgm:prSet/>
      <dgm:spPr/>
      <dgm:t>
        <a:bodyPr/>
        <a:lstStyle/>
        <a:p>
          <a:endParaRPr lang="en-US"/>
        </a:p>
      </dgm:t>
    </dgm:pt>
    <dgm:pt modelId="{B8FE56FB-FAF5-41C4-A4AB-59A77B702BF4}" type="sibTrans" cxnId="{4EE711DF-DB21-4EB9-8E68-6BDBFCFE4F31}">
      <dgm:prSet/>
      <dgm:spPr/>
      <dgm:t>
        <a:bodyPr/>
        <a:lstStyle/>
        <a:p>
          <a:endParaRPr lang="en-US"/>
        </a:p>
      </dgm:t>
    </dgm:pt>
    <dgm:pt modelId="{8675AC45-1DD0-4B9D-B40B-D57BD14A3F9E}">
      <dgm:prSet phldrT="[Text]" custT="1"/>
      <dgm:spPr/>
      <dgm:t>
        <a:bodyPr/>
        <a:lstStyle/>
        <a:p>
          <a:pPr algn="l"/>
          <a:r>
            <a:rPr lang="en-US" sz="2800" dirty="0" err="1">
              <a:latin typeface="Times New Roman" panose="02020603050405020304" pitchFamily="18" charset="0"/>
              <a:cs typeface="Times New Roman" panose="02020603050405020304" pitchFamily="18" charset="0"/>
            </a:rPr>
            <a:t>Miêu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a:t>
          </a:r>
        </a:p>
      </dgm:t>
    </dgm:pt>
    <dgm:pt modelId="{1F2CC26A-27D2-4A96-9D24-3420137FDB07}" type="parTrans" cxnId="{114CAAA2-2135-4BCB-AB8E-8D6429AF634F}">
      <dgm:prSet/>
      <dgm:spPr/>
      <dgm:t>
        <a:bodyPr/>
        <a:lstStyle/>
        <a:p>
          <a:endParaRPr lang="en-US"/>
        </a:p>
      </dgm:t>
    </dgm:pt>
    <dgm:pt modelId="{44CDBA6B-64C9-4224-9E2F-4CC8D610D358}" type="sibTrans" cxnId="{114CAAA2-2135-4BCB-AB8E-8D6429AF634F}">
      <dgm:prSet/>
      <dgm:spPr/>
      <dgm:t>
        <a:bodyPr/>
        <a:lstStyle/>
        <a:p>
          <a:endParaRPr lang="en-US"/>
        </a:p>
      </dgm:t>
    </dgm:pt>
    <dgm:pt modelId="{DC295E85-8EA1-46D0-923F-26B13147F5A2}">
      <dgm:prSet phldrT="[Text]" custT="1"/>
      <dgm:spPr/>
      <dgm:t>
        <a:bodyPr/>
        <a:lstStyle/>
        <a:p>
          <a:pPr algn="l"/>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hấp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dẫn</a:t>
          </a:r>
          <a:r>
            <a:rPr lang="en-US" sz="2800" dirty="0">
              <a:latin typeface="Times New Roman" panose="02020603050405020304" pitchFamily="18" charset="0"/>
              <a:cs typeface="Times New Roman" panose="02020603050405020304" pitchFamily="18" charset="0"/>
            </a:rPr>
            <a:t>.</a:t>
          </a:r>
        </a:p>
      </dgm:t>
    </dgm:pt>
    <dgm:pt modelId="{F5C14AAB-13CD-4BD4-9450-DEE488BCFF8A}" type="parTrans" cxnId="{C73A8D86-81D5-49B4-9C57-46114E5D39B3}">
      <dgm:prSet/>
      <dgm:spPr/>
      <dgm:t>
        <a:bodyPr/>
        <a:lstStyle/>
        <a:p>
          <a:endParaRPr lang="en-US"/>
        </a:p>
      </dgm:t>
    </dgm:pt>
    <dgm:pt modelId="{B8BDC19A-A826-4A3F-8EDB-170E5C52EB55}" type="sibTrans" cxnId="{C73A8D86-81D5-49B4-9C57-46114E5D39B3}">
      <dgm:prSet/>
      <dgm:spPr/>
      <dgm:t>
        <a:bodyPr/>
        <a:lstStyle/>
        <a:p>
          <a:endParaRPr lang="en-US"/>
        </a:p>
      </dgm:t>
    </dgm:pt>
    <dgm:pt modelId="{D3A36DE7-AE42-45FF-976A-B0F3A53301E1}">
      <dgm:prSet phldrT="[Text]" custT="1"/>
      <dgm:spPr/>
      <dgm:t>
        <a:bodyPr/>
        <a:lstStyle/>
        <a:p>
          <a:pPr algn="l"/>
          <a:r>
            <a:rPr lang="en-US" sz="2800" dirty="0" err="1">
              <a:latin typeface="Times New Roman" panose="02020603050405020304" pitchFamily="18" charset="0"/>
              <a:cs typeface="Times New Roman" panose="02020603050405020304" pitchFamily="18" charset="0"/>
            </a:rPr>
            <a:t>Ngôi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lộ</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diễn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thực</a:t>
          </a:r>
          <a:r>
            <a:rPr lang="en-US" sz="2800" dirty="0">
              <a:latin typeface="Times New Roman" panose="02020603050405020304" pitchFamily="18" charset="0"/>
              <a:cs typeface="Times New Roman" panose="02020603050405020304" pitchFamily="18" charset="0"/>
            </a:rPr>
            <a:t>.</a:t>
          </a:r>
        </a:p>
      </dgm:t>
    </dgm:pt>
    <dgm:pt modelId="{EDA6379B-6956-453C-9876-271F3FA59039}" type="parTrans" cxnId="{737D53EB-E8D2-4485-A66B-BBD421AB1BEC}">
      <dgm:prSet/>
      <dgm:spPr/>
      <dgm:t>
        <a:bodyPr/>
        <a:lstStyle/>
        <a:p>
          <a:endParaRPr lang="en-US"/>
        </a:p>
      </dgm:t>
    </dgm:pt>
    <dgm:pt modelId="{696411A8-9DA6-4214-AB30-FEB4791429E4}" type="sibTrans" cxnId="{737D53EB-E8D2-4485-A66B-BBD421AB1BEC}">
      <dgm:prSet/>
      <dgm:spPr/>
      <dgm:t>
        <a:bodyPr/>
        <a:lstStyle/>
        <a:p>
          <a:endParaRPr lang="en-US"/>
        </a:p>
      </dgm:t>
    </dgm:pt>
    <dgm:pt modelId="{EF2658A5-F7E5-4E68-BCA0-879CA52C07D4}" type="pres">
      <dgm:prSet presAssocID="{3555B7B8-2B57-4901-9F4F-3E04FBB24F77}" presName="diagram" presStyleCnt="0">
        <dgm:presLayoutVars>
          <dgm:chPref val="1"/>
          <dgm:dir/>
          <dgm:animOne val="branch"/>
          <dgm:animLvl val="lvl"/>
          <dgm:resizeHandles/>
        </dgm:presLayoutVars>
      </dgm:prSet>
      <dgm:spPr/>
    </dgm:pt>
    <dgm:pt modelId="{AAD5A1CE-8C42-449A-ADD9-C438A2BD0886}" type="pres">
      <dgm:prSet presAssocID="{12F1B625-9D64-4630-B2AF-6A1B01BE4BCB}" presName="root" presStyleCnt="0"/>
      <dgm:spPr/>
    </dgm:pt>
    <dgm:pt modelId="{0EE17F32-6689-47B1-8955-5D1710FF62AF}" type="pres">
      <dgm:prSet presAssocID="{12F1B625-9D64-4630-B2AF-6A1B01BE4BCB}" presName="rootComposite" presStyleCnt="0"/>
      <dgm:spPr/>
    </dgm:pt>
    <dgm:pt modelId="{B1B1D1F2-AC42-407B-B597-889DE2C3A422}" type="pres">
      <dgm:prSet presAssocID="{12F1B625-9D64-4630-B2AF-6A1B01BE4BCB}" presName="rootText" presStyleLbl="node1" presStyleIdx="0" presStyleCnt="1" custScaleX="369619" custScaleY="144033"/>
      <dgm:spPr/>
    </dgm:pt>
    <dgm:pt modelId="{FA1F10A3-2FDB-4D0D-A1EF-697A7D99A187}" type="pres">
      <dgm:prSet presAssocID="{12F1B625-9D64-4630-B2AF-6A1B01BE4BCB}" presName="rootConnector" presStyleLbl="node1" presStyleIdx="0" presStyleCnt="1"/>
      <dgm:spPr/>
    </dgm:pt>
    <dgm:pt modelId="{CFB71134-03F7-4D42-BA69-47CB4EAB0CE1}" type="pres">
      <dgm:prSet presAssocID="{12F1B625-9D64-4630-B2AF-6A1B01BE4BCB}" presName="childShape" presStyleCnt="0"/>
      <dgm:spPr/>
    </dgm:pt>
    <dgm:pt modelId="{1FAE8687-9655-44B0-93AF-5BC62677AD9C}" type="pres">
      <dgm:prSet presAssocID="{1F2CC26A-27D2-4A96-9D24-3420137FDB07}" presName="Name13" presStyleLbl="parChTrans1D2" presStyleIdx="0" presStyleCnt="3"/>
      <dgm:spPr/>
    </dgm:pt>
    <dgm:pt modelId="{E75AEF02-C38C-4AE8-B4DB-A23167F2995E}" type="pres">
      <dgm:prSet presAssocID="{8675AC45-1DD0-4B9D-B40B-D57BD14A3F9E}" presName="childText" presStyleLbl="bgAcc1" presStyleIdx="0" presStyleCnt="3" custScaleX="680554" custScaleY="286797" custLinFactNeighborX="8073" custLinFactNeighborY="9084">
        <dgm:presLayoutVars>
          <dgm:bulletEnabled val="1"/>
        </dgm:presLayoutVars>
      </dgm:prSet>
      <dgm:spPr/>
    </dgm:pt>
    <dgm:pt modelId="{9EB2A610-589A-45B7-8920-E4EFB428025E}" type="pres">
      <dgm:prSet presAssocID="{F5C14AAB-13CD-4BD4-9450-DEE488BCFF8A}" presName="Name13" presStyleLbl="parChTrans1D2" presStyleIdx="1" presStyleCnt="3"/>
      <dgm:spPr/>
    </dgm:pt>
    <dgm:pt modelId="{929CF741-3194-4AA8-AC21-A3AFF2FA0BC2}" type="pres">
      <dgm:prSet presAssocID="{DC295E85-8EA1-46D0-923F-26B13147F5A2}" presName="childText" presStyleLbl="bgAcc1" presStyleIdx="1" presStyleCnt="3" custScaleX="687248" custScaleY="151643" custLinFactNeighborX="4002" custLinFactNeighborY="6422">
        <dgm:presLayoutVars>
          <dgm:bulletEnabled val="1"/>
        </dgm:presLayoutVars>
      </dgm:prSet>
      <dgm:spPr/>
    </dgm:pt>
    <dgm:pt modelId="{56F6C7B1-9155-42F2-91C0-E678BA3DCBEB}" type="pres">
      <dgm:prSet presAssocID="{EDA6379B-6956-453C-9876-271F3FA59039}" presName="Name13" presStyleLbl="parChTrans1D2" presStyleIdx="2" presStyleCnt="3"/>
      <dgm:spPr/>
    </dgm:pt>
    <dgm:pt modelId="{5110F9F4-4028-4CE3-A926-D236646AB5AB}" type="pres">
      <dgm:prSet presAssocID="{D3A36DE7-AE42-45FF-976A-B0F3A53301E1}" presName="childText" presStyleLbl="bgAcc1" presStyleIdx="2" presStyleCnt="3" custScaleX="683207" custScaleY="269298" custLinFactNeighborX="8601" custLinFactNeighborY="-4340">
        <dgm:presLayoutVars>
          <dgm:bulletEnabled val="1"/>
        </dgm:presLayoutVars>
      </dgm:prSet>
      <dgm:spPr/>
    </dgm:pt>
  </dgm:ptLst>
  <dgm:cxnLst>
    <dgm:cxn modelId="{8E8E5D5E-E1D6-4016-B668-DE6BCB6F7018}" type="presOf" srcId="{12F1B625-9D64-4630-B2AF-6A1B01BE4BCB}" destId="{FA1F10A3-2FDB-4D0D-A1EF-697A7D99A187}" srcOrd="1" destOrd="0" presId="urn:microsoft.com/office/officeart/2005/8/layout/hierarchy3"/>
    <dgm:cxn modelId="{FE8AF864-6CAC-4939-B38D-0BB22BDD8F5E}" type="presOf" srcId="{DC295E85-8EA1-46D0-923F-26B13147F5A2}" destId="{929CF741-3194-4AA8-AC21-A3AFF2FA0BC2}" srcOrd="0" destOrd="0" presId="urn:microsoft.com/office/officeart/2005/8/layout/hierarchy3"/>
    <dgm:cxn modelId="{B4438B53-FB5F-4C71-935D-973EF05C7EA4}" type="presOf" srcId="{1F2CC26A-27D2-4A96-9D24-3420137FDB07}" destId="{1FAE8687-9655-44B0-93AF-5BC62677AD9C}" srcOrd="0" destOrd="0" presId="urn:microsoft.com/office/officeart/2005/8/layout/hierarchy3"/>
    <dgm:cxn modelId="{773A5476-0E52-4502-8638-4DFA94DE19C4}" type="presOf" srcId="{3555B7B8-2B57-4901-9F4F-3E04FBB24F77}" destId="{EF2658A5-F7E5-4E68-BCA0-879CA52C07D4}" srcOrd="0" destOrd="0" presId="urn:microsoft.com/office/officeart/2005/8/layout/hierarchy3"/>
    <dgm:cxn modelId="{91E3667C-F63D-4BA8-9084-2A797B231DC5}" type="presOf" srcId="{8675AC45-1DD0-4B9D-B40B-D57BD14A3F9E}" destId="{E75AEF02-C38C-4AE8-B4DB-A23167F2995E}" srcOrd="0" destOrd="0" presId="urn:microsoft.com/office/officeart/2005/8/layout/hierarchy3"/>
    <dgm:cxn modelId="{C73A8D86-81D5-49B4-9C57-46114E5D39B3}" srcId="{12F1B625-9D64-4630-B2AF-6A1B01BE4BCB}" destId="{DC295E85-8EA1-46D0-923F-26B13147F5A2}" srcOrd="1" destOrd="0" parTransId="{F5C14AAB-13CD-4BD4-9450-DEE488BCFF8A}" sibTransId="{B8BDC19A-A826-4A3F-8EDB-170E5C52EB55}"/>
    <dgm:cxn modelId="{114CAAA2-2135-4BCB-AB8E-8D6429AF634F}" srcId="{12F1B625-9D64-4630-B2AF-6A1B01BE4BCB}" destId="{8675AC45-1DD0-4B9D-B40B-D57BD14A3F9E}" srcOrd="0" destOrd="0" parTransId="{1F2CC26A-27D2-4A96-9D24-3420137FDB07}" sibTransId="{44CDBA6B-64C9-4224-9E2F-4CC8D610D358}"/>
    <dgm:cxn modelId="{DDA904C9-CA63-4C16-BAC9-C6E7E8A083A6}" type="presOf" srcId="{12F1B625-9D64-4630-B2AF-6A1B01BE4BCB}" destId="{B1B1D1F2-AC42-407B-B597-889DE2C3A422}" srcOrd="0" destOrd="0" presId="urn:microsoft.com/office/officeart/2005/8/layout/hierarchy3"/>
    <dgm:cxn modelId="{A934DBDB-CDDD-4BBB-A189-47373F317D1B}" type="presOf" srcId="{EDA6379B-6956-453C-9876-271F3FA59039}" destId="{56F6C7B1-9155-42F2-91C0-E678BA3DCBEB}" srcOrd="0" destOrd="0" presId="urn:microsoft.com/office/officeart/2005/8/layout/hierarchy3"/>
    <dgm:cxn modelId="{4EE711DF-DB21-4EB9-8E68-6BDBFCFE4F31}" srcId="{3555B7B8-2B57-4901-9F4F-3E04FBB24F77}" destId="{12F1B625-9D64-4630-B2AF-6A1B01BE4BCB}" srcOrd="0" destOrd="0" parTransId="{80B92453-D50F-4A89-8F3F-3D1AC6D25248}" sibTransId="{B8FE56FB-FAF5-41C4-A4AB-59A77B702BF4}"/>
    <dgm:cxn modelId="{2064FEE3-C57F-4389-9CD3-5B7983CB3F5F}" type="presOf" srcId="{D3A36DE7-AE42-45FF-976A-B0F3A53301E1}" destId="{5110F9F4-4028-4CE3-A926-D236646AB5AB}" srcOrd="0" destOrd="0" presId="urn:microsoft.com/office/officeart/2005/8/layout/hierarchy3"/>
    <dgm:cxn modelId="{737D53EB-E8D2-4485-A66B-BBD421AB1BEC}" srcId="{12F1B625-9D64-4630-B2AF-6A1B01BE4BCB}" destId="{D3A36DE7-AE42-45FF-976A-B0F3A53301E1}" srcOrd="2" destOrd="0" parTransId="{EDA6379B-6956-453C-9876-271F3FA59039}" sibTransId="{696411A8-9DA6-4214-AB30-FEB4791429E4}"/>
    <dgm:cxn modelId="{C7D2ADF6-237C-4341-8636-CFC7B68807AA}" type="presOf" srcId="{F5C14AAB-13CD-4BD4-9450-DEE488BCFF8A}" destId="{9EB2A610-589A-45B7-8920-E4EFB428025E}" srcOrd="0" destOrd="0" presId="urn:microsoft.com/office/officeart/2005/8/layout/hierarchy3"/>
    <dgm:cxn modelId="{D98BF569-B47E-4381-AFD6-B0D97625DE9E}" type="presParOf" srcId="{EF2658A5-F7E5-4E68-BCA0-879CA52C07D4}" destId="{AAD5A1CE-8C42-449A-ADD9-C438A2BD0886}" srcOrd="0" destOrd="0" presId="urn:microsoft.com/office/officeart/2005/8/layout/hierarchy3"/>
    <dgm:cxn modelId="{10329754-5700-4C30-ADEA-BFA1DC424E9D}" type="presParOf" srcId="{AAD5A1CE-8C42-449A-ADD9-C438A2BD0886}" destId="{0EE17F32-6689-47B1-8955-5D1710FF62AF}" srcOrd="0" destOrd="0" presId="urn:microsoft.com/office/officeart/2005/8/layout/hierarchy3"/>
    <dgm:cxn modelId="{078711FB-F39D-4774-949D-23FBDE7FF842}" type="presParOf" srcId="{0EE17F32-6689-47B1-8955-5D1710FF62AF}" destId="{B1B1D1F2-AC42-407B-B597-889DE2C3A422}" srcOrd="0" destOrd="0" presId="urn:microsoft.com/office/officeart/2005/8/layout/hierarchy3"/>
    <dgm:cxn modelId="{D2400606-9B24-41A6-AE6F-FE65F5FFAEB9}" type="presParOf" srcId="{0EE17F32-6689-47B1-8955-5D1710FF62AF}" destId="{FA1F10A3-2FDB-4D0D-A1EF-697A7D99A187}" srcOrd="1" destOrd="0" presId="urn:microsoft.com/office/officeart/2005/8/layout/hierarchy3"/>
    <dgm:cxn modelId="{C1D3BB86-2358-442E-9724-216C7BA95D22}" type="presParOf" srcId="{AAD5A1CE-8C42-449A-ADD9-C438A2BD0886}" destId="{CFB71134-03F7-4D42-BA69-47CB4EAB0CE1}" srcOrd="1" destOrd="0" presId="urn:microsoft.com/office/officeart/2005/8/layout/hierarchy3"/>
    <dgm:cxn modelId="{92A7D992-429F-497D-94D1-26F6FFA3298A}" type="presParOf" srcId="{CFB71134-03F7-4D42-BA69-47CB4EAB0CE1}" destId="{1FAE8687-9655-44B0-93AF-5BC62677AD9C}" srcOrd="0" destOrd="0" presId="urn:microsoft.com/office/officeart/2005/8/layout/hierarchy3"/>
    <dgm:cxn modelId="{C3FEFD7B-6A15-4EC8-86D7-7A992B93BBA1}" type="presParOf" srcId="{CFB71134-03F7-4D42-BA69-47CB4EAB0CE1}" destId="{E75AEF02-C38C-4AE8-B4DB-A23167F2995E}" srcOrd="1" destOrd="0" presId="urn:microsoft.com/office/officeart/2005/8/layout/hierarchy3"/>
    <dgm:cxn modelId="{99506C75-54C0-4AED-BFDA-8C4CB4D0A7F9}" type="presParOf" srcId="{CFB71134-03F7-4D42-BA69-47CB4EAB0CE1}" destId="{9EB2A610-589A-45B7-8920-E4EFB428025E}" srcOrd="2" destOrd="0" presId="urn:microsoft.com/office/officeart/2005/8/layout/hierarchy3"/>
    <dgm:cxn modelId="{DE389F3F-DD6C-49FC-8069-FBD92E87A2C9}" type="presParOf" srcId="{CFB71134-03F7-4D42-BA69-47CB4EAB0CE1}" destId="{929CF741-3194-4AA8-AC21-A3AFF2FA0BC2}" srcOrd="3" destOrd="0" presId="urn:microsoft.com/office/officeart/2005/8/layout/hierarchy3"/>
    <dgm:cxn modelId="{D6D435A5-E61D-4D2A-957A-92FE3F39BDC2}" type="presParOf" srcId="{CFB71134-03F7-4D42-BA69-47CB4EAB0CE1}" destId="{56F6C7B1-9155-42F2-91C0-E678BA3DCBEB}" srcOrd="4" destOrd="0" presId="urn:microsoft.com/office/officeart/2005/8/layout/hierarchy3"/>
    <dgm:cxn modelId="{AE4FA359-18F5-4E87-A9B0-4DB7F8A6D59F}" type="presParOf" srcId="{CFB71134-03F7-4D42-BA69-47CB4EAB0CE1}" destId="{5110F9F4-4028-4CE3-A926-D236646AB5AB}"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8BE53FF-B363-4FF9-99A9-FE0D093EF114}" type="doc">
      <dgm:prSet loTypeId="urn:microsoft.com/office/officeart/2008/layout/PictureStrips" loCatId="list" qsTypeId="urn:microsoft.com/office/officeart/2005/8/quickstyle/simple1" qsCatId="simple" csTypeId="urn:microsoft.com/office/officeart/2005/8/colors/accent0_2" csCatId="mainScheme" phldr="1"/>
      <dgm:spPr/>
      <dgm:t>
        <a:bodyPr/>
        <a:lstStyle/>
        <a:p>
          <a:endParaRPr lang="en-US"/>
        </a:p>
      </dgm:t>
    </dgm:pt>
    <dgm:pt modelId="{37C540DC-BBFD-431D-8C40-60275121F575}">
      <dgm:prSet phldrT="[Text]"/>
      <dgm:spPr/>
      <dgm:t>
        <a:bodyPr/>
        <a:lstStyle/>
        <a:p>
          <a:r>
            <a:rPr lang="en-US" dirty="0" err="1">
              <a:latin typeface="Times New Roman" panose="02020603050405020304" pitchFamily="18" charset="0"/>
              <a:cs typeface="Times New Roman" panose="02020603050405020304" pitchFamily="18" charset="0"/>
            </a:rPr>
            <a:t>Gieo</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vần</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chân</a:t>
          </a:r>
          <a:endParaRPr lang="en-US" dirty="0">
            <a:latin typeface="Times New Roman" panose="02020603050405020304" pitchFamily="18" charset="0"/>
            <a:cs typeface="Times New Roman" panose="02020603050405020304" pitchFamily="18" charset="0"/>
          </a:endParaRPr>
        </a:p>
      </dgm:t>
    </dgm:pt>
    <dgm:pt modelId="{EF98D25D-8CE0-49C8-BD98-0E115F64DD1A}" type="parTrans" cxnId="{FFE66904-B78A-4EA1-9F00-D66978F14AFC}">
      <dgm:prSet/>
      <dgm:spPr/>
      <dgm:t>
        <a:bodyPr/>
        <a:lstStyle/>
        <a:p>
          <a:endParaRPr lang="en-US"/>
        </a:p>
      </dgm:t>
    </dgm:pt>
    <dgm:pt modelId="{73C06973-9F87-465A-876A-EB5CBCFBDB60}" type="sibTrans" cxnId="{FFE66904-B78A-4EA1-9F00-D66978F14AFC}">
      <dgm:prSet/>
      <dgm:spPr/>
      <dgm:t>
        <a:bodyPr/>
        <a:lstStyle/>
        <a:p>
          <a:endParaRPr lang="en-US"/>
        </a:p>
      </dgm:t>
    </dgm:pt>
    <dgm:pt modelId="{4CFF1B76-2553-49A2-97DE-F4467C51FD9C}" type="pres">
      <dgm:prSet presAssocID="{38BE53FF-B363-4FF9-99A9-FE0D093EF114}" presName="Name0" presStyleCnt="0">
        <dgm:presLayoutVars>
          <dgm:dir/>
          <dgm:resizeHandles val="exact"/>
        </dgm:presLayoutVars>
      </dgm:prSet>
      <dgm:spPr/>
    </dgm:pt>
    <dgm:pt modelId="{E0DB9A6A-4918-4A06-BEDC-26E1EA8B9E20}" type="pres">
      <dgm:prSet presAssocID="{37C540DC-BBFD-431D-8C40-60275121F575}" presName="composite" presStyleCnt="0"/>
      <dgm:spPr/>
    </dgm:pt>
    <dgm:pt modelId="{E60DBCB7-DFD5-4215-A7FA-B271D60E56FC}" type="pres">
      <dgm:prSet presAssocID="{37C540DC-BBFD-431D-8C40-60275121F575}" presName="rect1" presStyleLbl="trAlignAcc1" presStyleIdx="0" presStyleCnt="1" custScaleX="401699" custScaleY="108074" custLinFactNeighborX="21713" custLinFactNeighborY="-13109">
        <dgm:presLayoutVars>
          <dgm:bulletEnabled val="1"/>
        </dgm:presLayoutVars>
      </dgm:prSet>
      <dgm:spPr/>
    </dgm:pt>
    <dgm:pt modelId="{24686EAD-F561-4349-B32E-A96BEE41ACEE}" type="pres">
      <dgm:prSet presAssocID="{37C540DC-BBFD-431D-8C40-60275121F575}" presName="rect2" presStyleLbl="fgImgPlace1" presStyleIdx="0" presStyleCnt="1" custScaleX="263152" custScaleY="129530" custLinFactX="-300000" custLinFactNeighborX="-394713" custLinFactNeighborY="-1876"/>
      <dgm:spPr>
        <a:blipFill rotWithShape="1">
          <a:blip xmlns:r="http://schemas.openxmlformats.org/officeDocument/2006/relationships" r:embed="rId1"/>
          <a:stretch>
            <a:fillRect/>
          </a:stretch>
        </a:blipFill>
      </dgm:spPr>
    </dgm:pt>
  </dgm:ptLst>
  <dgm:cxnLst>
    <dgm:cxn modelId="{FFE66904-B78A-4EA1-9F00-D66978F14AFC}" srcId="{38BE53FF-B363-4FF9-99A9-FE0D093EF114}" destId="{37C540DC-BBFD-431D-8C40-60275121F575}" srcOrd="0" destOrd="0" parTransId="{EF98D25D-8CE0-49C8-BD98-0E115F64DD1A}" sibTransId="{73C06973-9F87-465A-876A-EB5CBCFBDB60}"/>
    <dgm:cxn modelId="{25669E70-7F27-46AD-B584-6EBDFB1951E5}" type="presOf" srcId="{38BE53FF-B363-4FF9-99A9-FE0D093EF114}" destId="{4CFF1B76-2553-49A2-97DE-F4467C51FD9C}" srcOrd="0" destOrd="0" presId="urn:microsoft.com/office/officeart/2008/layout/PictureStrips"/>
    <dgm:cxn modelId="{C543C1A7-D78A-4BDC-B8CC-482B273D9451}" type="presOf" srcId="{37C540DC-BBFD-431D-8C40-60275121F575}" destId="{E60DBCB7-DFD5-4215-A7FA-B271D60E56FC}" srcOrd="0" destOrd="0" presId="urn:microsoft.com/office/officeart/2008/layout/PictureStrips"/>
    <dgm:cxn modelId="{23AF441D-0FFE-4DF4-B61E-4C1B47FDE3B6}" type="presParOf" srcId="{4CFF1B76-2553-49A2-97DE-F4467C51FD9C}" destId="{E0DB9A6A-4918-4A06-BEDC-26E1EA8B9E20}" srcOrd="0" destOrd="0" presId="urn:microsoft.com/office/officeart/2008/layout/PictureStrips"/>
    <dgm:cxn modelId="{A183EC09-33A9-4BA0-9410-0CFB02BB124B}" type="presParOf" srcId="{E0DB9A6A-4918-4A06-BEDC-26E1EA8B9E20}" destId="{E60DBCB7-DFD5-4215-A7FA-B271D60E56FC}" srcOrd="0" destOrd="0" presId="urn:microsoft.com/office/officeart/2008/layout/PictureStrips"/>
    <dgm:cxn modelId="{F2EE767C-AB56-4FE7-8F4F-5EBCFCFC8A5A}" type="presParOf" srcId="{E0DB9A6A-4918-4A06-BEDC-26E1EA8B9E20}" destId="{24686EAD-F561-4349-B32E-A96BEE41ACEE}" srcOrd="1" destOrd="0" presId="urn:microsoft.com/office/officeart/2008/layout/PictureStrip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3555B7B8-2B57-4901-9F4F-3E04FBB24F77}"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US"/>
        </a:p>
      </dgm:t>
    </dgm:pt>
    <dgm:pt modelId="{12F1B625-9D64-4630-B2AF-6A1B01BE4BCB}">
      <dgm:prSet phldrT="[Text]" custT="1"/>
      <dgm:spPr/>
      <dgm:t>
        <a:bodyPr/>
        <a:lstStyle/>
        <a:p>
          <a:pPr algn="l"/>
          <a:r>
            <a:rPr lang="en-US" sz="2800" b="1" dirty="0">
              <a:latin typeface="Times New Roman" panose="02020603050405020304" pitchFamily="18" charset="0"/>
              <a:cs typeface="Times New Roman" panose="02020603050405020304" pitchFamily="18" charset="0"/>
            </a:rPr>
            <a:t>2. </a:t>
          </a: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a:t>
          </a:r>
          <a:endParaRPr lang="en-US" sz="2800" dirty="0">
            <a:latin typeface="Times New Roman" panose="02020603050405020304" pitchFamily="18" charset="0"/>
            <a:cs typeface="Times New Roman" panose="02020603050405020304" pitchFamily="18" charset="0"/>
          </a:endParaRPr>
        </a:p>
      </dgm:t>
    </dgm:pt>
    <dgm:pt modelId="{80B92453-D50F-4A89-8F3F-3D1AC6D25248}" type="parTrans" cxnId="{4EE711DF-DB21-4EB9-8E68-6BDBFCFE4F31}">
      <dgm:prSet/>
      <dgm:spPr/>
      <dgm:t>
        <a:bodyPr/>
        <a:lstStyle/>
        <a:p>
          <a:endParaRPr lang="en-US"/>
        </a:p>
      </dgm:t>
    </dgm:pt>
    <dgm:pt modelId="{B8FE56FB-FAF5-41C4-A4AB-59A77B702BF4}" type="sibTrans" cxnId="{4EE711DF-DB21-4EB9-8E68-6BDBFCFE4F31}">
      <dgm:prSet/>
      <dgm:spPr/>
      <dgm:t>
        <a:bodyPr/>
        <a:lstStyle/>
        <a:p>
          <a:endParaRPr lang="en-US"/>
        </a:p>
      </dgm:t>
    </dgm:pt>
    <dgm:pt modelId="{8675AC45-1DD0-4B9D-B40B-D57BD14A3F9E}">
      <dgm:prSet phldrT="[Text]" custT="1"/>
      <dgm:spPr/>
      <dgm:t>
        <a:bodyPr/>
        <a:lstStyle/>
        <a:p>
          <a:pPr algn="l"/>
          <a:r>
            <a:rPr lang="en-US" sz="2800" dirty="0" err="1">
              <a:latin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hồn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tấm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lòng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hậu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giúp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a:t>
          </a:r>
        </a:p>
      </dgm:t>
    </dgm:pt>
    <dgm:pt modelId="{1F2CC26A-27D2-4A96-9D24-3420137FDB07}" type="parTrans" cxnId="{114CAAA2-2135-4BCB-AB8E-8D6429AF634F}">
      <dgm:prSet/>
      <dgm:spPr/>
      <dgm:t>
        <a:bodyPr/>
        <a:lstStyle/>
        <a:p>
          <a:endParaRPr lang="en-US"/>
        </a:p>
      </dgm:t>
    </dgm:pt>
    <dgm:pt modelId="{44CDBA6B-64C9-4224-9E2F-4CC8D610D358}" type="sibTrans" cxnId="{114CAAA2-2135-4BCB-AB8E-8D6429AF634F}">
      <dgm:prSet/>
      <dgm:spPr/>
      <dgm:t>
        <a:bodyPr/>
        <a:lstStyle/>
        <a:p>
          <a:endParaRPr lang="en-US"/>
        </a:p>
      </dgm:t>
    </dgm:pt>
    <dgm:pt modelId="{D3A36DE7-AE42-45FF-976A-B0F3A53301E1}">
      <dgm:prSet phldrT="[Text]" custT="1"/>
      <dgm:spPr/>
      <dgm:t>
        <a:bodyPr/>
        <a:lstStyle/>
        <a:p>
          <a:pPr algn="l"/>
          <a:r>
            <a:rPr lang="en-US" sz="2800" dirty="0" err="1">
              <a:latin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đặc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tuổi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vượt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chế</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hướng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hoàn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endParaRPr lang="en-US" sz="2800" dirty="0">
            <a:latin typeface="Times New Roman" panose="02020603050405020304" pitchFamily="18" charset="0"/>
            <a:cs typeface="Times New Roman" panose="02020603050405020304" pitchFamily="18" charset="0"/>
          </a:endParaRPr>
        </a:p>
      </dgm:t>
    </dgm:pt>
    <dgm:pt modelId="{EDA6379B-6956-453C-9876-271F3FA59039}" type="parTrans" cxnId="{737D53EB-E8D2-4485-A66B-BBD421AB1BEC}">
      <dgm:prSet/>
      <dgm:spPr/>
      <dgm:t>
        <a:bodyPr/>
        <a:lstStyle/>
        <a:p>
          <a:endParaRPr lang="en-US"/>
        </a:p>
      </dgm:t>
    </dgm:pt>
    <dgm:pt modelId="{696411A8-9DA6-4214-AB30-FEB4791429E4}" type="sibTrans" cxnId="{737D53EB-E8D2-4485-A66B-BBD421AB1BEC}">
      <dgm:prSet/>
      <dgm:spPr/>
      <dgm:t>
        <a:bodyPr/>
        <a:lstStyle/>
        <a:p>
          <a:endParaRPr lang="en-US"/>
        </a:p>
      </dgm:t>
    </dgm:pt>
    <dgm:pt modelId="{EF2658A5-F7E5-4E68-BCA0-879CA52C07D4}" type="pres">
      <dgm:prSet presAssocID="{3555B7B8-2B57-4901-9F4F-3E04FBB24F77}" presName="diagram" presStyleCnt="0">
        <dgm:presLayoutVars>
          <dgm:chPref val="1"/>
          <dgm:dir/>
          <dgm:animOne val="branch"/>
          <dgm:animLvl val="lvl"/>
          <dgm:resizeHandles/>
        </dgm:presLayoutVars>
      </dgm:prSet>
      <dgm:spPr/>
    </dgm:pt>
    <dgm:pt modelId="{AAD5A1CE-8C42-449A-ADD9-C438A2BD0886}" type="pres">
      <dgm:prSet presAssocID="{12F1B625-9D64-4630-B2AF-6A1B01BE4BCB}" presName="root" presStyleCnt="0"/>
      <dgm:spPr/>
    </dgm:pt>
    <dgm:pt modelId="{0EE17F32-6689-47B1-8955-5D1710FF62AF}" type="pres">
      <dgm:prSet presAssocID="{12F1B625-9D64-4630-B2AF-6A1B01BE4BCB}" presName="rootComposite" presStyleCnt="0"/>
      <dgm:spPr/>
    </dgm:pt>
    <dgm:pt modelId="{B1B1D1F2-AC42-407B-B597-889DE2C3A422}" type="pres">
      <dgm:prSet presAssocID="{12F1B625-9D64-4630-B2AF-6A1B01BE4BCB}" presName="rootText" presStyleLbl="node1" presStyleIdx="0" presStyleCnt="1" custScaleX="309909" custScaleY="144033"/>
      <dgm:spPr/>
    </dgm:pt>
    <dgm:pt modelId="{FA1F10A3-2FDB-4D0D-A1EF-697A7D99A187}" type="pres">
      <dgm:prSet presAssocID="{12F1B625-9D64-4630-B2AF-6A1B01BE4BCB}" presName="rootConnector" presStyleLbl="node1" presStyleIdx="0" presStyleCnt="1"/>
      <dgm:spPr/>
    </dgm:pt>
    <dgm:pt modelId="{CFB71134-03F7-4D42-BA69-47CB4EAB0CE1}" type="pres">
      <dgm:prSet presAssocID="{12F1B625-9D64-4630-B2AF-6A1B01BE4BCB}" presName="childShape" presStyleCnt="0"/>
      <dgm:spPr/>
    </dgm:pt>
    <dgm:pt modelId="{1FAE8687-9655-44B0-93AF-5BC62677AD9C}" type="pres">
      <dgm:prSet presAssocID="{1F2CC26A-27D2-4A96-9D24-3420137FDB07}" presName="Name13" presStyleLbl="parChTrans1D2" presStyleIdx="0" presStyleCnt="2"/>
      <dgm:spPr/>
    </dgm:pt>
    <dgm:pt modelId="{E75AEF02-C38C-4AE8-B4DB-A23167F2995E}" type="pres">
      <dgm:prSet presAssocID="{8675AC45-1DD0-4B9D-B40B-D57BD14A3F9E}" presName="childText" presStyleLbl="bgAcc1" presStyleIdx="0" presStyleCnt="2" custScaleX="680554" custScaleY="338168" custLinFactNeighborX="8073" custLinFactNeighborY="9084">
        <dgm:presLayoutVars>
          <dgm:bulletEnabled val="1"/>
        </dgm:presLayoutVars>
      </dgm:prSet>
      <dgm:spPr/>
    </dgm:pt>
    <dgm:pt modelId="{56F6C7B1-9155-42F2-91C0-E678BA3DCBEB}" type="pres">
      <dgm:prSet presAssocID="{EDA6379B-6956-453C-9876-271F3FA59039}" presName="Name13" presStyleLbl="parChTrans1D2" presStyleIdx="1" presStyleCnt="2"/>
      <dgm:spPr/>
    </dgm:pt>
    <dgm:pt modelId="{5110F9F4-4028-4CE3-A926-D236646AB5AB}" type="pres">
      <dgm:prSet presAssocID="{D3A36DE7-AE42-45FF-976A-B0F3A53301E1}" presName="childText" presStyleLbl="bgAcc1" presStyleIdx="1" presStyleCnt="2" custScaleX="683207" custScaleY="437688" custLinFactNeighborX="8601" custLinFactNeighborY="-4340">
        <dgm:presLayoutVars>
          <dgm:bulletEnabled val="1"/>
        </dgm:presLayoutVars>
      </dgm:prSet>
      <dgm:spPr/>
    </dgm:pt>
  </dgm:ptLst>
  <dgm:cxnLst>
    <dgm:cxn modelId="{8E8E5D5E-E1D6-4016-B668-DE6BCB6F7018}" type="presOf" srcId="{12F1B625-9D64-4630-B2AF-6A1B01BE4BCB}" destId="{FA1F10A3-2FDB-4D0D-A1EF-697A7D99A187}" srcOrd="1" destOrd="0" presId="urn:microsoft.com/office/officeart/2005/8/layout/hierarchy3"/>
    <dgm:cxn modelId="{B4438B53-FB5F-4C71-935D-973EF05C7EA4}" type="presOf" srcId="{1F2CC26A-27D2-4A96-9D24-3420137FDB07}" destId="{1FAE8687-9655-44B0-93AF-5BC62677AD9C}" srcOrd="0" destOrd="0" presId="urn:microsoft.com/office/officeart/2005/8/layout/hierarchy3"/>
    <dgm:cxn modelId="{773A5476-0E52-4502-8638-4DFA94DE19C4}" type="presOf" srcId="{3555B7B8-2B57-4901-9F4F-3E04FBB24F77}" destId="{EF2658A5-F7E5-4E68-BCA0-879CA52C07D4}" srcOrd="0" destOrd="0" presId="urn:microsoft.com/office/officeart/2005/8/layout/hierarchy3"/>
    <dgm:cxn modelId="{91E3667C-F63D-4BA8-9084-2A797B231DC5}" type="presOf" srcId="{8675AC45-1DD0-4B9D-B40B-D57BD14A3F9E}" destId="{E75AEF02-C38C-4AE8-B4DB-A23167F2995E}" srcOrd="0" destOrd="0" presId="urn:microsoft.com/office/officeart/2005/8/layout/hierarchy3"/>
    <dgm:cxn modelId="{114CAAA2-2135-4BCB-AB8E-8D6429AF634F}" srcId="{12F1B625-9D64-4630-B2AF-6A1B01BE4BCB}" destId="{8675AC45-1DD0-4B9D-B40B-D57BD14A3F9E}" srcOrd="0" destOrd="0" parTransId="{1F2CC26A-27D2-4A96-9D24-3420137FDB07}" sibTransId="{44CDBA6B-64C9-4224-9E2F-4CC8D610D358}"/>
    <dgm:cxn modelId="{DDA904C9-CA63-4C16-BAC9-C6E7E8A083A6}" type="presOf" srcId="{12F1B625-9D64-4630-B2AF-6A1B01BE4BCB}" destId="{B1B1D1F2-AC42-407B-B597-889DE2C3A422}" srcOrd="0" destOrd="0" presId="urn:microsoft.com/office/officeart/2005/8/layout/hierarchy3"/>
    <dgm:cxn modelId="{A934DBDB-CDDD-4BBB-A189-47373F317D1B}" type="presOf" srcId="{EDA6379B-6956-453C-9876-271F3FA59039}" destId="{56F6C7B1-9155-42F2-91C0-E678BA3DCBEB}" srcOrd="0" destOrd="0" presId="urn:microsoft.com/office/officeart/2005/8/layout/hierarchy3"/>
    <dgm:cxn modelId="{4EE711DF-DB21-4EB9-8E68-6BDBFCFE4F31}" srcId="{3555B7B8-2B57-4901-9F4F-3E04FBB24F77}" destId="{12F1B625-9D64-4630-B2AF-6A1B01BE4BCB}" srcOrd="0" destOrd="0" parTransId="{80B92453-D50F-4A89-8F3F-3D1AC6D25248}" sibTransId="{B8FE56FB-FAF5-41C4-A4AB-59A77B702BF4}"/>
    <dgm:cxn modelId="{2064FEE3-C57F-4389-9CD3-5B7983CB3F5F}" type="presOf" srcId="{D3A36DE7-AE42-45FF-976A-B0F3A53301E1}" destId="{5110F9F4-4028-4CE3-A926-D236646AB5AB}" srcOrd="0" destOrd="0" presId="urn:microsoft.com/office/officeart/2005/8/layout/hierarchy3"/>
    <dgm:cxn modelId="{737D53EB-E8D2-4485-A66B-BBD421AB1BEC}" srcId="{12F1B625-9D64-4630-B2AF-6A1B01BE4BCB}" destId="{D3A36DE7-AE42-45FF-976A-B0F3A53301E1}" srcOrd="1" destOrd="0" parTransId="{EDA6379B-6956-453C-9876-271F3FA59039}" sibTransId="{696411A8-9DA6-4214-AB30-FEB4791429E4}"/>
    <dgm:cxn modelId="{D98BF569-B47E-4381-AFD6-B0D97625DE9E}" type="presParOf" srcId="{EF2658A5-F7E5-4E68-BCA0-879CA52C07D4}" destId="{AAD5A1CE-8C42-449A-ADD9-C438A2BD0886}" srcOrd="0" destOrd="0" presId="urn:microsoft.com/office/officeart/2005/8/layout/hierarchy3"/>
    <dgm:cxn modelId="{10329754-5700-4C30-ADEA-BFA1DC424E9D}" type="presParOf" srcId="{AAD5A1CE-8C42-449A-ADD9-C438A2BD0886}" destId="{0EE17F32-6689-47B1-8955-5D1710FF62AF}" srcOrd="0" destOrd="0" presId="urn:microsoft.com/office/officeart/2005/8/layout/hierarchy3"/>
    <dgm:cxn modelId="{078711FB-F39D-4774-949D-23FBDE7FF842}" type="presParOf" srcId="{0EE17F32-6689-47B1-8955-5D1710FF62AF}" destId="{B1B1D1F2-AC42-407B-B597-889DE2C3A422}" srcOrd="0" destOrd="0" presId="urn:microsoft.com/office/officeart/2005/8/layout/hierarchy3"/>
    <dgm:cxn modelId="{D2400606-9B24-41A6-AE6F-FE65F5FFAEB9}" type="presParOf" srcId="{0EE17F32-6689-47B1-8955-5D1710FF62AF}" destId="{FA1F10A3-2FDB-4D0D-A1EF-697A7D99A187}" srcOrd="1" destOrd="0" presId="urn:microsoft.com/office/officeart/2005/8/layout/hierarchy3"/>
    <dgm:cxn modelId="{C1D3BB86-2358-442E-9724-216C7BA95D22}" type="presParOf" srcId="{AAD5A1CE-8C42-449A-ADD9-C438A2BD0886}" destId="{CFB71134-03F7-4D42-BA69-47CB4EAB0CE1}" srcOrd="1" destOrd="0" presId="urn:microsoft.com/office/officeart/2005/8/layout/hierarchy3"/>
    <dgm:cxn modelId="{92A7D992-429F-497D-94D1-26F6FFA3298A}" type="presParOf" srcId="{CFB71134-03F7-4D42-BA69-47CB4EAB0CE1}" destId="{1FAE8687-9655-44B0-93AF-5BC62677AD9C}" srcOrd="0" destOrd="0" presId="urn:microsoft.com/office/officeart/2005/8/layout/hierarchy3"/>
    <dgm:cxn modelId="{C3FEFD7B-6A15-4EC8-86D7-7A992B93BBA1}" type="presParOf" srcId="{CFB71134-03F7-4D42-BA69-47CB4EAB0CE1}" destId="{E75AEF02-C38C-4AE8-B4DB-A23167F2995E}" srcOrd="1" destOrd="0" presId="urn:microsoft.com/office/officeart/2005/8/layout/hierarchy3"/>
    <dgm:cxn modelId="{D6D435A5-E61D-4D2A-957A-92FE3F39BDC2}" type="presParOf" srcId="{CFB71134-03F7-4D42-BA69-47CB4EAB0CE1}" destId="{56F6C7B1-9155-42F2-91C0-E678BA3DCBEB}" srcOrd="2" destOrd="0" presId="urn:microsoft.com/office/officeart/2005/8/layout/hierarchy3"/>
    <dgm:cxn modelId="{AE4FA359-18F5-4E87-A9B0-4DB7F8A6D59F}" type="presParOf" srcId="{CFB71134-03F7-4D42-BA69-47CB4EAB0CE1}" destId="{5110F9F4-4028-4CE3-A926-D236646AB5AB}" srcOrd="3" destOrd="0" presId="urn:microsoft.com/office/officeart/2005/8/layout/hierarchy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F7AE8DF0-EFBF-48D9-A27E-D1DDAF7D9268}" type="doc">
      <dgm:prSet loTypeId="urn:microsoft.com/office/officeart/2005/8/layout/pyramid2" loCatId="list" qsTypeId="urn:microsoft.com/office/officeart/2005/8/quickstyle/simple1" qsCatId="simple" csTypeId="urn:microsoft.com/office/officeart/2005/8/colors/accent1_2" csCatId="accent1" phldr="1"/>
      <dgm:spPr/>
    </dgm:pt>
    <dgm:pt modelId="{C60D71C0-1316-48D4-BD4B-803F2BABE0CD}">
      <dgm:prSet phldrT="[Text]" custT="1"/>
      <dgm:spPr/>
      <dgm:t>
        <a:bodyPr/>
        <a:lstStyle/>
        <a:p>
          <a:pPr algn="l"/>
          <a:r>
            <a:rPr lang="en-US" sz="2800" dirty="0" err="1">
              <a:latin typeface="Times New Roman" panose="02020603050405020304" pitchFamily="18" charset="0"/>
              <a:cs typeface="Times New Roman" panose="02020603050405020304" pitchFamily="18" charset="0"/>
            </a:rPr>
            <a:t>Mọi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thương</a:t>
          </a:r>
          <a:r>
            <a:rPr lang="en-US" sz="2800" dirty="0">
              <a:latin typeface="Times New Roman" panose="02020603050405020304" pitchFamily="18" charset="0"/>
              <a:cs typeface="Times New Roman" panose="02020603050405020304" pitchFamily="18" charset="0"/>
            </a:rPr>
            <a:t>, chia </a:t>
          </a:r>
          <a:r>
            <a:rPr lang="en-US" sz="2800" dirty="0" err="1">
              <a:latin typeface="Times New Roman" panose="02020603050405020304" pitchFamily="18" charset="0"/>
              <a:cs typeface="Times New Roman" panose="02020603050405020304" pitchFamily="18" charset="0"/>
            </a:rPr>
            <a:t>sẻ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nhau</a:t>
          </a:r>
          <a:r>
            <a:rPr lang="en-US" sz="2800" dirty="0">
              <a:latin typeface="Times New Roman" panose="02020603050405020304" pitchFamily="18" charset="0"/>
              <a:cs typeface="Times New Roman" panose="02020603050405020304" pitchFamily="18" charset="0"/>
            </a:rPr>
            <a:t>.</a:t>
          </a:r>
        </a:p>
      </dgm:t>
    </dgm:pt>
    <dgm:pt modelId="{64D8A9E8-85E5-4FF4-BF23-28F7AA57C8FC}" type="parTrans" cxnId="{9FDEE416-EA3F-4125-8C77-8E2B4E2E639A}">
      <dgm:prSet/>
      <dgm:spPr/>
      <dgm:t>
        <a:bodyPr/>
        <a:lstStyle/>
        <a:p>
          <a:endParaRPr lang="en-US"/>
        </a:p>
      </dgm:t>
    </dgm:pt>
    <dgm:pt modelId="{9FAF2D43-0B49-42F3-A0DA-AC4C454E7AF1}" type="sibTrans" cxnId="{9FDEE416-EA3F-4125-8C77-8E2B4E2E639A}">
      <dgm:prSet/>
      <dgm:spPr/>
      <dgm:t>
        <a:bodyPr/>
        <a:lstStyle/>
        <a:p>
          <a:endParaRPr lang="en-US"/>
        </a:p>
      </dgm:t>
    </dgm:pt>
    <dgm:pt modelId="{2164F20D-4801-4BA2-9BE8-51CC30314710}">
      <dgm:prSet phldrT="[Text]" custT="1"/>
      <dgm:spPr/>
      <dgm:t>
        <a:bodyPr/>
        <a:lstStyle/>
        <a:p>
          <a:pPr algn="l"/>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gắn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phải</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a:t>
          </a:r>
        </a:p>
      </dgm:t>
    </dgm:pt>
    <dgm:pt modelId="{0F512B48-54F5-4BCE-8BB4-4B3C819FACE1}" type="parTrans" cxnId="{69700531-164D-4B2A-BD3A-D1E88BA19889}">
      <dgm:prSet/>
      <dgm:spPr/>
      <dgm:t>
        <a:bodyPr/>
        <a:lstStyle/>
        <a:p>
          <a:endParaRPr lang="en-US"/>
        </a:p>
      </dgm:t>
    </dgm:pt>
    <dgm:pt modelId="{052ECA6B-6D15-47AD-890E-8634097BFF4E}" type="sibTrans" cxnId="{69700531-164D-4B2A-BD3A-D1E88BA19889}">
      <dgm:prSet/>
      <dgm:spPr/>
      <dgm:t>
        <a:bodyPr/>
        <a:lstStyle/>
        <a:p>
          <a:endParaRPr lang="en-US"/>
        </a:p>
      </dgm:t>
    </dgm:pt>
    <dgm:pt modelId="{A0ED0E2E-CD53-4D7E-8B68-8EAA11E685B4}">
      <dgm:prSet phldrT="[Text]" custT="1"/>
      <dgm:spPr/>
      <dgm:t>
        <a:bodyPr/>
        <a:lstStyle/>
        <a:p>
          <a:pPr algn="l"/>
          <a:r>
            <a:rPr lang="en-US" sz="2800" dirty="0" err="1">
              <a:latin typeface="Times New Roman" panose="02020603050405020304" pitchFamily="18" charset="0"/>
              <a:cs typeface="Times New Roman" panose="02020603050405020304" pitchFamily="18" charset="0"/>
            </a:rPr>
            <a:t>Tôn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biệt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ghen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ghét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trọng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triển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thân</a:t>
          </a:r>
          <a:r>
            <a:rPr lang="en-US" sz="2800" dirty="0">
              <a:latin typeface="Times New Roman" panose="02020603050405020304" pitchFamily="18" charset="0"/>
              <a:cs typeface="Times New Roman" panose="02020603050405020304" pitchFamily="18" charset="0"/>
            </a:rPr>
            <a:t>...</a:t>
          </a:r>
        </a:p>
      </dgm:t>
    </dgm:pt>
    <dgm:pt modelId="{BD0C58E9-795B-4A4C-8248-3F545373071F}" type="parTrans" cxnId="{41860671-F528-4CD0-94D3-0669FDF553C4}">
      <dgm:prSet/>
      <dgm:spPr/>
      <dgm:t>
        <a:bodyPr/>
        <a:lstStyle/>
        <a:p>
          <a:endParaRPr lang="en-US"/>
        </a:p>
      </dgm:t>
    </dgm:pt>
    <dgm:pt modelId="{D89B6FD0-CEA8-4F29-AFA3-AE785AB7C6BD}" type="sibTrans" cxnId="{41860671-F528-4CD0-94D3-0669FDF553C4}">
      <dgm:prSet/>
      <dgm:spPr/>
      <dgm:t>
        <a:bodyPr/>
        <a:lstStyle/>
        <a:p>
          <a:endParaRPr lang="en-US"/>
        </a:p>
      </dgm:t>
    </dgm:pt>
    <dgm:pt modelId="{EA275E72-6B40-45A5-94B9-0E2C733360A0}" type="pres">
      <dgm:prSet presAssocID="{F7AE8DF0-EFBF-48D9-A27E-D1DDAF7D9268}" presName="compositeShape" presStyleCnt="0">
        <dgm:presLayoutVars>
          <dgm:dir/>
          <dgm:resizeHandles/>
        </dgm:presLayoutVars>
      </dgm:prSet>
      <dgm:spPr/>
    </dgm:pt>
    <dgm:pt modelId="{3794F143-611A-4577-AF27-B128E658A1B4}" type="pres">
      <dgm:prSet presAssocID="{F7AE8DF0-EFBF-48D9-A27E-D1DDAF7D9268}" presName="pyramid" presStyleLbl="node1" presStyleIdx="0" presStyleCnt="1" custLinFactNeighborX="-31580" custLinFactNeighborY="405"/>
      <dgm:spPr/>
    </dgm:pt>
    <dgm:pt modelId="{282814F1-3561-4632-B95F-5EACE1959A8A}" type="pres">
      <dgm:prSet presAssocID="{F7AE8DF0-EFBF-48D9-A27E-D1DDAF7D9268}" presName="theList" presStyleCnt="0"/>
      <dgm:spPr/>
    </dgm:pt>
    <dgm:pt modelId="{E3AC0DAE-9A51-4255-B1DD-37AB760FCDFA}" type="pres">
      <dgm:prSet presAssocID="{C60D71C0-1316-48D4-BD4B-803F2BABE0CD}" presName="aNode" presStyleLbl="fgAcc1" presStyleIdx="0" presStyleCnt="3" custScaleX="255864" custLinFactNeighborX="15658" custLinFactNeighborY="-42282">
        <dgm:presLayoutVars>
          <dgm:bulletEnabled val="1"/>
        </dgm:presLayoutVars>
      </dgm:prSet>
      <dgm:spPr/>
    </dgm:pt>
    <dgm:pt modelId="{3E66A27E-D866-49A5-888A-AFB7DDE3B91E}" type="pres">
      <dgm:prSet presAssocID="{C60D71C0-1316-48D4-BD4B-803F2BABE0CD}" presName="aSpace" presStyleCnt="0"/>
      <dgm:spPr/>
    </dgm:pt>
    <dgm:pt modelId="{C4BC78E6-0891-4A9E-97EA-E0B1675B55E6}" type="pres">
      <dgm:prSet presAssocID="{2164F20D-4801-4BA2-9BE8-51CC30314710}" presName="aNode" presStyleLbl="fgAcc1" presStyleIdx="1" presStyleCnt="3" custScaleX="288411" custLinFactY="1065" custLinFactNeighborX="10495" custLinFactNeighborY="100000">
        <dgm:presLayoutVars>
          <dgm:bulletEnabled val="1"/>
        </dgm:presLayoutVars>
      </dgm:prSet>
      <dgm:spPr/>
    </dgm:pt>
    <dgm:pt modelId="{8F69C00B-BA89-4954-B008-1A6F5A883B29}" type="pres">
      <dgm:prSet presAssocID="{2164F20D-4801-4BA2-9BE8-51CC30314710}" presName="aSpace" presStyleCnt="0"/>
      <dgm:spPr/>
    </dgm:pt>
    <dgm:pt modelId="{32FE7747-1A7F-426D-8921-A0DFD92D29E6}" type="pres">
      <dgm:prSet presAssocID="{A0ED0E2E-CD53-4D7E-8B68-8EAA11E685B4}" presName="aNode" presStyleLbl="fgAcc1" presStyleIdx="2" presStyleCnt="3" custScaleX="336752" custScaleY="133250" custLinFactY="14774" custLinFactNeighborX="9402" custLinFactNeighborY="100000">
        <dgm:presLayoutVars>
          <dgm:bulletEnabled val="1"/>
        </dgm:presLayoutVars>
      </dgm:prSet>
      <dgm:spPr/>
    </dgm:pt>
    <dgm:pt modelId="{083B49C6-39FD-4A39-B8CE-AFEEE284E5BC}" type="pres">
      <dgm:prSet presAssocID="{A0ED0E2E-CD53-4D7E-8B68-8EAA11E685B4}" presName="aSpace" presStyleCnt="0"/>
      <dgm:spPr/>
    </dgm:pt>
  </dgm:ptLst>
  <dgm:cxnLst>
    <dgm:cxn modelId="{9FDEE416-EA3F-4125-8C77-8E2B4E2E639A}" srcId="{F7AE8DF0-EFBF-48D9-A27E-D1DDAF7D9268}" destId="{C60D71C0-1316-48D4-BD4B-803F2BABE0CD}" srcOrd="0" destOrd="0" parTransId="{64D8A9E8-85E5-4FF4-BF23-28F7AA57C8FC}" sibTransId="{9FAF2D43-0B49-42F3-A0DA-AC4C454E7AF1}"/>
    <dgm:cxn modelId="{69700531-164D-4B2A-BD3A-D1E88BA19889}" srcId="{F7AE8DF0-EFBF-48D9-A27E-D1DDAF7D9268}" destId="{2164F20D-4801-4BA2-9BE8-51CC30314710}" srcOrd="1" destOrd="0" parTransId="{0F512B48-54F5-4BCE-8BB4-4B3C819FACE1}" sibTransId="{052ECA6B-6D15-47AD-890E-8634097BFF4E}"/>
    <dgm:cxn modelId="{41860671-F528-4CD0-94D3-0669FDF553C4}" srcId="{F7AE8DF0-EFBF-48D9-A27E-D1DDAF7D9268}" destId="{A0ED0E2E-CD53-4D7E-8B68-8EAA11E685B4}" srcOrd="2" destOrd="0" parTransId="{BD0C58E9-795B-4A4C-8248-3F545373071F}" sibTransId="{D89B6FD0-CEA8-4F29-AFA3-AE785AB7C6BD}"/>
    <dgm:cxn modelId="{B82A7C52-6FF7-4451-BB9D-30894F2BF0FA}" type="presOf" srcId="{A0ED0E2E-CD53-4D7E-8B68-8EAA11E685B4}" destId="{32FE7747-1A7F-426D-8921-A0DFD92D29E6}" srcOrd="0" destOrd="0" presId="urn:microsoft.com/office/officeart/2005/8/layout/pyramid2"/>
    <dgm:cxn modelId="{1205DD97-6294-4893-B550-3BD647118726}" type="presOf" srcId="{F7AE8DF0-EFBF-48D9-A27E-D1DDAF7D9268}" destId="{EA275E72-6B40-45A5-94B9-0E2C733360A0}" srcOrd="0" destOrd="0" presId="urn:microsoft.com/office/officeart/2005/8/layout/pyramid2"/>
    <dgm:cxn modelId="{3BE1F1D8-692C-4488-AE78-282F29D1CCAF}" type="presOf" srcId="{C60D71C0-1316-48D4-BD4B-803F2BABE0CD}" destId="{E3AC0DAE-9A51-4255-B1DD-37AB760FCDFA}" srcOrd="0" destOrd="0" presId="urn:microsoft.com/office/officeart/2005/8/layout/pyramid2"/>
    <dgm:cxn modelId="{B79E46E8-5F7B-4794-853A-46381E74FFF3}" type="presOf" srcId="{2164F20D-4801-4BA2-9BE8-51CC30314710}" destId="{C4BC78E6-0891-4A9E-97EA-E0B1675B55E6}" srcOrd="0" destOrd="0" presId="urn:microsoft.com/office/officeart/2005/8/layout/pyramid2"/>
    <dgm:cxn modelId="{B4028FBE-BE94-4FD9-BBEA-34E2973C469C}" type="presParOf" srcId="{EA275E72-6B40-45A5-94B9-0E2C733360A0}" destId="{3794F143-611A-4577-AF27-B128E658A1B4}" srcOrd="0" destOrd="0" presId="urn:microsoft.com/office/officeart/2005/8/layout/pyramid2"/>
    <dgm:cxn modelId="{07C042BB-0AAF-49A1-AFB1-52E2566B33E2}" type="presParOf" srcId="{EA275E72-6B40-45A5-94B9-0E2C733360A0}" destId="{282814F1-3561-4632-B95F-5EACE1959A8A}" srcOrd="1" destOrd="0" presId="urn:microsoft.com/office/officeart/2005/8/layout/pyramid2"/>
    <dgm:cxn modelId="{63C77FA0-0F55-48ED-AC02-CE0F8B97729B}" type="presParOf" srcId="{282814F1-3561-4632-B95F-5EACE1959A8A}" destId="{E3AC0DAE-9A51-4255-B1DD-37AB760FCDFA}" srcOrd="0" destOrd="0" presId="urn:microsoft.com/office/officeart/2005/8/layout/pyramid2"/>
    <dgm:cxn modelId="{371EA6AE-0397-4689-BC08-77CD1F1FB89F}" type="presParOf" srcId="{282814F1-3561-4632-B95F-5EACE1959A8A}" destId="{3E66A27E-D866-49A5-888A-AFB7DDE3B91E}" srcOrd="1" destOrd="0" presId="urn:microsoft.com/office/officeart/2005/8/layout/pyramid2"/>
    <dgm:cxn modelId="{B2B00626-203D-4348-BAF4-C0F32C279B1D}" type="presParOf" srcId="{282814F1-3561-4632-B95F-5EACE1959A8A}" destId="{C4BC78E6-0891-4A9E-97EA-E0B1675B55E6}" srcOrd="2" destOrd="0" presId="urn:microsoft.com/office/officeart/2005/8/layout/pyramid2"/>
    <dgm:cxn modelId="{E88BC98D-B21D-4151-A3A3-73EE41565E13}" type="presParOf" srcId="{282814F1-3561-4632-B95F-5EACE1959A8A}" destId="{8F69C00B-BA89-4954-B008-1A6F5A883B29}" srcOrd="3" destOrd="0" presId="urn:microsoft.com/office/officeart/2005/8/layout/pyramid2"/>
    <dgm:cxn modelId="{A53EC428-CA3A-4E6A-90D1-5E57514C9B00}" type="presParOf" srcId="{282814F1-3561-4632-B95F-5EACE1959A8A}" destId="{32FE7747-1A7F-426D-8921-A0DFD92D29E6}" srcOrd="4" destOrd="0" presId="urn:microsoft.com/office/officeart/2005/8/layout/pyramid2"/>
    <dgm:cxn modelId="{5B88FF36-3DD4-46BC-9CD7-433EAF0E21AC}" type="presParOf" srcId="{282814F1-3561-4632-B95F-5EACE1959A8A}" destId="{083B49C6-39FD-4A39-B8CE-AFEEE284E5BC}"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48D8C478-1BB4-490B-BE87-E52699D9385B}"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CD422B46-FFFE-4644-BA63-96F32DEFC3A7}">
      <dgm:prSet phldrT="[Text]" custT="1"/>
      <dgm:spPr>
        <a:ln w="28575">
          <a:solidFill>
            <a:srgbClr val="FFC000"/>
          </a:solidFill>
        </a:ln>
      </dgm:spPr>
      <dgm:t>
        <a:bodyPr/>
        <a:lstStyle/>
        <a:p>
          <a:pPr algn="l"/>
          <a:r>
            <a:rPr lang="en-US" sz="2800" b="1" dirty="0" err="1">
              <a:latin typeface="Times New Roman" panose="02020603050405020304" pitchFamily="18" charset="0"/>
              <a:cs typeface="Times New Roman" panose="02020603050405020304" pitchFamily="18" charset="0"/>
            </a:rPr>
            <a:t>Mở</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đoạn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Câu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đầu</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đoạn</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dgm:t>
    </dgm:pt>
    <dgm:pt modelId="{C7427A90-A22F-4ABC-B180-A43A267529DE}" type="parTrans" cxnId="{EFBEF21A-BE2E-493E-BF5D-8DA6A36D170C}">
      <dgm:prSet/>
      <dgm:spPr/>
      <dgm:t>
        <a:bodyPr/>
        <a:lstStyle/>
        <a:p>
          <a:endParaRPr lang="en-US"/>
        </a:p>
      </dgm:t>
    </dgm:pt>
    <dgm:pt modelId="{46F2E76F-1DFE-4C1B-BAF3-1F1493DB1B33}" type="sibTrans" cxnId="{EFBEF21A-BE2E-493E-BF5D-8DA6A36D170C}">
      <dgm:prSet/>
      <dgm:spPr/>
      <dgm:t>
        <a:bodyPr/>
        <a:lstStyle/>
        <a:p>
          <a:endParaRPr lang="en-US"/>
        </a:p>
      </dgm:t>
    </dgm:pt>
    <dgm:pt modelId="{3E29892C-01B0-4855-A0ED-AC877F6E9D64}">
      <dgm:prSet phldrT="[Text]" custT="1"/>
      <dgm:spPr>
        <a:solidFill>
          <a:schemeClr val="accent4">
            <a:lumMod val="50000"/>
          </a:schemeClr>
        </a:solidFill>
      </dgm:spPr>
      <dgm:t>
        <a:bodyPr/>
        <a:lstStyle/>
        <a:p>
          <a:pPr algn="l"/>
          <a:r>
            <a:rPr lang="en-US" sz="2800" dirty="0">
              <a:latin typeface="Times New Roman" panose="02020603050405020304" pitchFamily="18" charset="0"/>
              <a:cs typeface="Times New Roman" panose="02020603050405020304" pitchFamily="18" charset="0"/>
            </a:rPr>
            <a:t>G</a:t>
          </a:r>
          <a:r>
            <a:rPr lang="vi-VN" sz="2800" dirty="0">
              <a:latin typeface="Times New Roman" panose="02020603050405020304" pitchFamily="18" charset="0"/>
              <a:cs typeface="Times New Roman" panose="02020603050405020304" pitchFamily="18" charset="0"/>
            </a:rPr>
            <a:t>iới thiệu nhan đề bài thơ, tên tác giả, và nêu cảm xúc chung của người viết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đề</a:t>
          </a:r>
          <a:r>
            <a:rPr lang="en-US" sz="2800" i="1" dirty="0">
              <a:latin typeface="Times New Roman" panose="02020603050405020304" pitchFamily="18" charset="0"/>
              <a:cs typeface="Times New Roman" panose="02020603050405020304" pitchFamily="18" charset="0"/>
            </a:rPr>
            <a:t>...</a:t>
          </a:r>
          <a:r>
            <a:rPr lang="en-US" sz="2800" i="1" dirty="0" err="1">
              <a:latin typeface="Times New Roman" panose="02020603050405020304" pitchFamily="18" charset="0"/>
              <a:cs typeface="Times New Roman" panose="02020603050405020304" pitchFamily="18" charset="0"/>
            </a:rPr>
            <a:t>thiêng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liêng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diệt</a:t>
          </a:r>
          <a:r>
            <a:rPr lang="en-US" sz="2800" i="1" dirty="0">
              <a:latin typeface="Times New Roman" panose="02020603050405020304" pitchFamily="18" charset="0"/>
              <a:cs typeface="Times New Roman" panose="02020603050405020304" pitchFamily="18" charset="0"/>
            </a:rPr>
            <a:t>”</a:t>
          </a:r>
          <a:endParaRPr lang="en-US" sz="2800" dirty="0">
            <a:latin typeface="Times New Roman" panose="02020603050405020304" pitchFamily="18" charset="0"/>
            <a:cs typeface="Times New Roman" panose="02020603050405020304" pitchFamily="18" charset="0"/>
          </a:endParaRPr>
        </a:p>
      </dgm:t>
    </dgm:pt>
    <dgm:pt modelId="{C69B02C9-9990-42EB-B363-BDFE20CA5A2A}" type="parTrans" cxnId="{3D30B573-BA71-465A-BD62-398DE84599D2}">
      <dgm:prSet/>
      <dgm:spPr/>
      <dgm:t>
        <a:bodyPr/>
        <a:lstStyle/>
        <a:p>
          <a:endParaRPr lang="en-US"/>
        </a:p>
      </dgm:t>
    </dgm:pt>
    <dgm:pt modelId="{A165C1D3-A675-49C2-9405-070031381FB5}" type="sibTrans" cxnId="{3D30B573-BA71-465A-BD62-398DE84599D2}">
      <dgm:prSet/>
      <dgm:spPr/>
      <dgm:t>
        <a:bodyPr/>
        <a:lstStyle/>
        <a:p>
          <a:endParaRPr lang="en-US"/>
        </a:p>
      </dgm:t>
    </dgm:pt>
    <dgm:pt modelId="{8A47763D-F403-4062-8287-A3752EFCAE16}" type="pres">
      <dgm:prSet presAssocID="{48D8C478-1BB4-490B-BE87-E52699D9385B}" presName="Name0" presStyleCnt="0">
        <dgm:presLayoutVars>
          <dgm:dir/>
          <dgm:animLvl val="lvl"/>
          <dgm:resizeHandles val="exact"/>
        </dgm:presLayoutVars>
      </dgm:prSet>
      <dgm:spPr/>
    </dgm:pt>
    <dgm:pt modelId="{3F6D6915-355F-4EBF-8F1E-EE752E63CCB7}" type="pres">
      <dgm:prSet presAssocID="{CD422B46-FFFE-4644-BA63-96F32DEFC3A7}" presName="linNode" presStyleCnt="0"/>
      <dgm:spPr/>
    </dgm:pt>
    <dgm:pt modelId="{AA9147C1-FAA2-45A5-88B7-93679C360352}" type="pres">
      <dgm:prSet presAssocID="{CD422B46-FFFE-4644-BA63-96F32DEFC3A7}" presName="parTx" presStyleLbl="revTx" presStyleIdx="0" presStyleCnt="1" custScaleX="81258">
        <dgm:presLayoutVars>
          <dgm:chMax val="1"/>
          <dgm:bulletEnabled val="1"/>
        </dgm:presLayoutVars>
      </dgm:prSet>
      <dgm:spPr/>
    </dgm:pt>
    <dgm:pt modelId="{714744F2-A0B9-4AF7-979A-05CAB9887429}" type="pres">
      <dgm:prSet presAssocID="{CD422B46-FFFE-4644-BA63-96F32DEFC3A7}" presName="bracket" presStyleLbl="parChTrans1D1" presStyleIdx="0" presStyleCnt="1"/>
      <dgm:spPr/>
    </dgm:pt>
    <dgm:pt modelId="{258AE125-A87F-4D0E-B097-4349BA6E2D6D}" type="pres">
      <dgm:prSet presAssocID="{CD422B46-FFFE-4644-BA63-96F32DEFC3A7}" presName="spH" presStyleCnt="0"/>
      <dgm:spPr/>
    </dgm:pt>
    <dgm:pt modelId="{8AB42FF0-771A-4C88-91B6-0EC929444241}" type="pres">
      <dgm:prSet presAssocID="{CD422B46-FFFE-4644-BA63-96F32DEFC3A7}" presName="desTx" presStyleLbl="node1" presStyleIdx="0" presStyleCnt="1">
        <dgm:presLayoutVars>
          <dgm:bulletEnabled val="1"/>
        </dgm:presLayoutVars>
      </dgm:prSet>
      <dgm:spPr/>
    </dgm:pt>
  </dgm:ptLst>
  <dgm:cxnLst>
    <dgm:cxn modelId="{EF3AF80D-1578-4347-B1CB-620B3CF1D494}" type="presOf" srcId="{CD422B46-FFFE-4644-BA63-96F32DEFC3A7}" destId="{AA9147C1-FAA2-45A5-88B7-93679C360352}" srcOrd="0" destOrd="0" presId="urn:diagrams.loki3.com/BracketList"/>
    <dgm:cxn modelId="{EFBEF21A-BE2E-493E-BF5D-8DA6A36D170C}" srcId="{48D8C478-1BB4-490B-BE87-E52699D9385B}" destId="{CD422B46-FFFE-4644-BA63-96F32DEFC3A7}" srcOrd="0" destOrd="0" parTransId="{C7427A90-A22F-4ABC-B180-A43A267529DE}" sibTransId="{46F2E76F-1DFE-4C1B-BAF3-1F1493DB1B33}"/>
    <dgm:cxn modelId="{34CA4849-8DFF-4D2B-9441-0CE9CBBE5EAD}" type="presOf" srcId="{3E29892C-01B0-4855-A0ED-AC877F6E9D64}" destId="{8AB42FF0-771A-4C88-91B6-0EC929444241}" srcOrd="0" destOrd="0" presId="urn:diagrams.loki3.com/BracketList"/>
    <dgm:cxn modelId="{3D30B573-BA71-465A-BD62-398DE84599D2}" srcId="{CD422B46-FFFE-4644-BA63-96F32DEFC3A7}" destId="{3E29892C-01B0-4855-A0ED-AC877F6E9D64}" srcOrd="0" destOrd="0" parTransId="{C69B02C9-9990-42EB-B363-BDFE20CA5A2A}" sibTransId="{A165C1D3-A675-49C2-9405-070031381FB5}"/>
    <dgm:cxn modelId="{52A480B2-EA57-403F-B6F4-F1DD52B0D809}" type="presOf" srcId="{48D8C478-1BB4-490B-BE87-E52699D9385B}" destId="{8A47763D-F403-4062-8287-A3752EFCAE16}" srcOrd="0" destOrd="0" presId="urn:diagrams.loki3.com/BracketList"/>
    <dgm:cxn modelId="{74149630-245E-47F8-93E7-2FBDBF6FBA58}" type="presParOf" srcId="{8A47763D-F403-4062-8287-A3752EFCAE16}" destId="{3F6D6915-355F-4EBF-8F1E-EE752E63CCB7}" srcOrd="0" destOrd="0" presId="urn:diagrams.loki3.com/BracketList"/>
    <dgm:cxn modelId="{51E99576-1596-4A4B-8C85-9399A6202668}" type="presParOf" srcId="{3F6D6915-355F-4EBF-8F1E-EE752E63CCB7}" destId="{AA9147C1-FAA2-45A5-88B7-93679C360352}" srcOrd="0" destOrd="0" presId="urn:diagrams.loki3.com/BracketList"/>
    <dgm:cxn modelId="{1F83DF90-52DA-49AE-8B69-4E7D11CA7F51}" type="presParOf" srcId="{3F6D6915-355F-4EBF-8F1E-EE752E63CCB7}" destId="{714744F2-A0B9-4AF7-979A-05CAB9887429}" srcOrd="1" destOrd="0" presId="urn:diagrams.loki3.com/BracketList"/>
    <dgm:cxn modelId="{A44B8C66-F194-4A6A-A168-C0FFB5DAC3D4}" type="presParOf" srcId="{3F6D6915-355F-4EBF-8F1E-EE752E63CCB7}" destId="{258AE125-A87F-4D0E-B097-4349BA6E2D6D}" srcOrd="2" destOrd="0" presId="urn:diagrams.loki3.com/BracketList"/>
    <dgm:cxn modelId="{5F6FEA5B-EFFF-4081-A175-384046789986}" type="presParOf" srcId="{3F6D6915-355F-4EBF-8F1E-EE752E63CCB7}" destId="{8AB42FF0-771A-4C88-91B6-0EC929444241}"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48D8C478-1BB4-490B-BE87-E52699D9385B}"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CD422B46-FFFE-4644-BA63-96F32DEFC3A7}">
      <dgm:prSet phldrT="[Text]" custT="1"/>
      <dgm:spPr>
        <a:ln w="28575">
          <a:solidFill>
            <a:srgbClr val="FFC000"/>
          </a:solidFill>
        </a:ln>
      </dgm:spPr>
      <dgm:t>
        <a:bodyPr/>
        <a:lstStyle/>
        <a:p>
          <a:pPr algn="l"/>
          <a:r>
            <a:rPr lang="en-US" sz="2800" b="1" dirty="0" err="1">
              <a:latin typeface="Times New Roman" panose="02020603050405020304" pitchFamily="18" charset="0"/>
              <a:cs typeface="Times New Roman" panose="02020603050405020304" pitchFamily="18" charset="0"/>
            </a:rPr>
            <a:t>Thân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đoạn</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dgm:t>
    </dgm:pt>
    <dgm:pt modelId="{C7427A90-A22F-4ABC-B180-A43A267529DE}" type="parTrans" cxnId="{EFBEF21A-BE2E-493E-BF5D-8DA6A36D170C}">
      <dgm:prSet/>
      <dgm:spPr/>
      <dgm:t>
        <a:bodyPr/>
        <a:lstStyle/>
        <a:p>
          <a:endParaRPr lang="en-US"/>
        </a:p>
      </dgm:t>
    </dgm:pt>
    <dgm:pt modelId="{46F2E76F-1DFE-4C1B-BAF3-1F1493DB1B33}" type="sibTrans" cxnId="{EFBEF21A-BE2E-493E-BF5D-8DA6A36D170C}">
      <dgm:prSet/>
      <dgm:spPr/>
      <dgm:t>
        <a:bodyPr/>
        <a:lstStyle/>
        <a:p>
          <a:endParaRPr lang="en-US"/>
        </a:p>
      </dgm:t>
    </dgm:pt>
    <dgm:pt modelId="{3E29892C-01B0-4855-A0ED-AC877F6E9D64}">
      <dgm:prSet phldrT="[Text]" custT="1"/>
      <dgm:spPr>
        <a:solidFill>
          <a:schemeClr val="accent4">
            <a:lumMod val="50000"/>
          </a:schemeClr>
        </a:solidFill>
      </dgm:spPr>
      <dgm:t>
        <a:bodyPr/>
        <a:lstStyle/>
        <a:p>
          <a:pPr algn="l"/>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ngữ</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xúc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trước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mẹ</a:t>
          </a:r>
          <a:r>
            <a:rPr lang="en-US" sz="2800" i="1" dirty="0">
              <a:latin typeface="Times New Roman" panose="02020603050405020304" pitchFamily="18" charset="0"/>
              <a:cs typeface="Times New Roman" panose="02020603050405020304" pitchFamily="18" charset="0"/>
            </a:rPr>
            <a:t> con, </a:t>
          </a:r>
          <a:r>
            <a:rPr lang="en-US" sz="2800" b="1" i="1" dirty="0" err="1">
              <a:latin typeface="Times New Roman" panose="02020603050405020304" pitchFamily="18" charset="0"/>
              <a:cs typeface="Times New Roman" panose="02020603050405020304" pitchFamily="18" charset="0"/>
            </a:rPr>
            <a:t>đồng</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yêu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mẹ</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nhận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thấm</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thía</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hơn</a:t>
          </a:r>
          <a:r>
            <a:rPr lang="en-US" sz="2800"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cảm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động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về</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tình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mẹ</a:t>
          </a:r>
          <a:r>
            <a:rPr lang="en-US" sz="2800" i="1" dirty="0">
              <a:latin typeface="Times New Roman" panose="02020603050405020304" pitchFamily="18" charset="0"/>
              <a:cs typeface="Times New Roman" panose="02020603050405020304" pitchFamily="18" charset="0"/>
            </a:rPr>
            <a:t> con...</a:t>
          </a:r>
          <a:endParaRPr lang="en-US" sz="2800" dirty="0">
            <a:latin typeface="Times New Roman" panose="02020603050405020304" pitchFamily="18" charset="0"/>
            <a:cs typeface="Times New Roman" panose="02020603050405020304" pitchFamily="18" charset="0"/>
          </a:endParaRPr>
        </a:p>
      </dgm:t>
    </dgm:pt>
    <dgm:pt modelId="{C69B02C9-9990-42EB-B363-BDFE20CA5A2A}" type="parTrans" cxnId="{3D30B573-BA71-465A-BD62-398DE84599D2}">
      <dgm:prSet/>
      <dgm:spPr/>
      <dgm:t>
        <a:bodyPr/>
        <a:lstStyle/>
        <a:p>
          <a:endParaRPr lang="en-US"/>
        </a:p>
      </dgm:t>
    </dgm:pt>
    <dgm:pt modelId="{A165C1D3-A675-49C2-9405-070031381FB5}" type="sibTrans" cxnId="{3D30B573-BA71-465A-BD62-398DE84599D2}">
      <dgm:prSet/>
      <dgm:spPr/>
      <dgm:t>
        <a:bodyPr/>
        <a:lstStyle/>
        <a:p>
          <a:endParaRPr lang="en-US"/>
        </a:p>
      </dgm:t>
    </dgm:pt>
    <dgm:pt modelId="{8A47763D-F403-4062-8287-A3752EFCAE16}" type="pres">
      <dgm:prSet presAssocID="{48D8C478-1BB4-490B-BE87-E52699D9385B}" presName="Name0" presStyleCnt="0">
        <dgm:presLayoutVars>
          <dgm:dir/>
          <dgm:animLvl val="lvl"/>
          <dgm:resizeHandles val="exact"/>
        </dgm:presLayoutVars>
      </dgm:prSet>
      <dgm:spPr/>
    </dgm:pt>
    <dgm:pt modelId="{3F6D6915-355F-4EBF-8F1E-EE752E63CCB7}" type="pres">
      <dgm:prSet presAssocID="{CD422B46-FFFE-4644-BA63-96F32DEFC3A7}" presName="linNode" presStyleCnt="0"/>
      <dgm:spPr/>
    </dgm:pt>
    <dgm:pt modelId="{AA9147C1-FAA2-45A5-88B7-93679C360352}" type="pres">
      <dgm:prSet presAssocID="{CD422B46-FFFE-4644-BA63-96F32DEFC3A7}" presName="parTx" presStyleLbl="revTx" presStyleIdx="0" presStyleCnt="1" custScaleX="55321" custScaleY="524081">
        <dgm:presLayoutVars>
          <dgm:chMax val="1"/>
          <dgm:bulletEnabled val="1"/>
        </dgm:presLayoutVars>
      </dgm:prSet>
      <dgm:spPr/>
    </dgm:pt>
    <dgm:pt modelId="{714744F2-A0B9-4AF7-979A-05CAB9887429}" type="pres">
      <dgm:prSet presAssocID="{CD422B46-FFFE-4644-BA63-96F32DEFC3A7}" presName="bracket" presStyleLbl="parChTrans1D1" presStyleIdx="0" presStyleCnt="1"/>
      <dgm:spPr/>
    </dgm:pt>
    <dgm:pt modelId="{258AE125-A87F-4D0E-B097-4349BA6E2D6D}" type="pres">
      <dgm:prSet presAssocID="{CD422B46-FFFE-4644-BA63-96F32DEFC3A7}" presName="spH" presStyleCnt="0"/>
      <dgm:spPr/>
    </dgm:pt>
    <dgm:pt modelId="{8AB42FF0-771A-4C88-91B6-0EC929444241}" type="pres">
      <dgm:prSet presAssocID="{CD422B46-FFFE-4644-BA63-96F32DEFC3A7}" presName="desTx" presStyleLbl="node1" presStyleIdx="0" presStyleCnt="1">
        <dgm:presLayoutVars>
          <dgm:bulletEnabled val="1"/>
        </dgm:presLayoutVars>
      </dgm:prSet>
      <dgm:spPr/>
    </dgm:pt>
  </dgm:ptLst>
  <dgm:cxnLst>
    <dgm:cxn modelId="{EF3AF80D-1578-4347-B1CB-620B3CF1D494}" type="presOf" srcId="{CD422B46-FFFE-4644-BA63-96F32DEFC3A7}" destId="{AA9147C1-FAA2-45A5-88B7-93679C360352}" srcOrd="0" destOrd="0" presId="urn:diagrams.loki3.com/BracketList"/>
    <dgm:cxn modelId="{EFBEF21A-BE2E-493E-BF5D-8DA6A36D170C}" srcId="{48D8C478-1BB4-490B-BE87-E52699D9385B}" destId="{CD422B46-FFFE-4644-BA63-96F32DEFC3A7}" srcOrd="0" destOrd="0" parTransId="{C7427A90-A22F-4ABC-B180-A43A267529DE}" sibTransId="{46F2E76F-1DFE-4C1B-BAF3-1F1493DB1B33}"/>
    <dgm:cxn modelId="{34CA4849-8DFF-4D2B-9441-0CE9CBBE5EAD}" type="presOf" srcId="{3E29892C-01B0-4855-A0ED-AC877F6E9D64}" destId="{8AB42FF0-771A-4C88-91B6-0EC929444241}" srcOrd="0" destOrd="0" presId="urn:diagrams.loki3.com/BracketList"/>
    <dgm:cxn modelId="{3D30B573-BA71-465A-BD62-398DE84599D2}" srcId="{CD422B46-FFFE-4644-BA63-96F32DEFC3A7}" destId="{3E29892C-01B0-4855-A0ED-AC877F6E9D64}" srcOrd="0" destOrd="0" parTransId="{C69B02C9-9990-42EB-B363-BDFE20CA5A2A}" sibTransId="{A165C1D3-A675-49C2-9405-070031381FB5}"/>
    <dgm:cxn modelId="{52A480B2-EA57-403F-B6F4-F1DD52B0D809}" type="presOf" srcId="{48D8C478-1BB4-490B-BE87-E52699D9385B}" destId="{8A47763D-F403-4062-8287-A3752EFCAE16}" srcOrd="0" destOrd="0" presId="urn:diagrams.loki3.com/BracketList"/>
    <dgm:cxn modelId="{74149630-245E-47F8-93E7-2FBDBF6FBA58}" type="presParOf" srcId="{8A47763D-F403-4062-8287-A3752EFCAE16}" destId="{3F6D6915-355F-4EBF-8F1E-EE752E63CCB7}" srcOrd="0" destOrd="0" presId="urn:diagrams.loki3.com/BracketList"/>
    <dgm:cxn modelId="{51E99576-1596-4A4B-8C85-9399A6202668}" type="presParOf" srcId="{3F6D6915-355F-4EBF-8F1E-EE752E63CCB7}" destId="{AA9147C1-FAA2-45A5-88B7-93679C360352}" srcOrd="0" destOrd="0" presId="urn:diagrams.loki3.com/BracketList"/>
    <dgm:cxn modelId="{1F83DF90-52DA-49AE-8B69-4E7D11CA7F51}" type="presParOf" srcId="{3F6D6915-355F-4EBF-8F1E-EE752E63CCB7}" destId="{714744F2-A0B9-4AF7-979A-05CAB9887429}" srcOrd="1" destOrd="0" presId="urn:diagrams.loki3.com/BracketList"/>
    <dgm:cxn modelId="{A44B8C66-F194-4A6A-A168-C0FFB5DAC3D4}" type="presParOf" srcId="{3F6D6915-355F-4EBF-8F1E-EE752E63CCB7}" destId="{258AE125-A87F-4D0E-B097-4349BA6E2D6D}" srcOrd="2" destOrd="0" presId="urn:diagrams.loki3.com/BracketList"/>
    <dgm:cxn modelId="{5F6FEA5B-EFFF-4081-A175-384046789986}" type="presParOf" srcId="{3F6D6915-355F-4EBF-8F1E-EE752E63CCB7}" destId="{8AB42FF0-771A-4C88-91B6-0EC929444241}"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48D8C478-1BB4-490B-BE87-E52699D9385B}"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CD422B46-FFFE-4644-BA63-96F32DEFC3A7}">
      <dgm:prSet phldrT="[Text]" custT="1"/>
      <dgm:spPr>
        <a:ln w="28575">
          <a:solidFill>
            <a:srgbClr val="FFC000"/>
          </a:solidFill>
        </a:ln>
      </dgm:spPr>
      <dgm:t>
        <a:bodyPr/>
        <a:lstStyle/>
        <a:p>
          <a:pPr algn="l"/>
          <a:r>
            <a:rPr lang="en-US" sz="2800" b="1" dirty="0" err="1">
              <a:latin typeface="Times New Roman" panose="02020603050405020304" pitchFamily="18" charset="0"/>
              <a:cs typeface="Times New Roman" panose="02020603050405020304" pitchFamily="18" charset="0"/>
            </a:rPr>
            <a:t>Thân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đoạn</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dgm:t>
    </dgm:pt>
    <dgm:pt modelId="{C7427A90-A22F-4ABC-B180-A43A267529DE}" type="parTrans" cxnId="{EFBEF21A-BE2E-493E-BF5D-8DA6A36D170C}">
      <dgm:prSet/>
      <dgm:spPr/>
      <dgm:t>
        <a:bodyPr/>
        <a:lstStyle/>
        <a:p>
          <a:endParaRPr lang="en-US"/>
        </a:p>
      </dgm:t>
    </dgm:pt>
    <dgm:pt modelId="{46F2E76F-1DFE-4C1B-BAF3-1F1493DB1B33}" type="sibTrans" cxnId="{EFBEF21A-BE2E-493E-BF5D-8DA6A36D170C}">
      <dgm:prSet/>
      <dgm:spPr/>
      <dgm:t>
        <a:bodyPr/>
        <a:lstStyle/>
        <a:p>
          <a:endParaRPr lang="en-US"/>
        </a:p>
      </dgm:t>
    </dgm:pt>
    <dgm:pt modelId="{3E29892C-01B0-4855-A0ED-AC877F6E9D64}">
      <dgm:prSet phldrT="[Text]" custT="1"/>
      <dgm:spPr>
        <a:solidFill>
          <a:schemeClr val="accent4">
            <a:lumMod val="50000"/>
          </a:schemeClr>
        </a:solidFill>
      </dgm:spPr>
      <dgm:t>
        <a:bodyPr/>
        <a:lstStyle/>
        <a:p>
          <a:pPr algn="l"/>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giá</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nghĩa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chi </a:t>
          </a:r>
          <a:r>
            <a:rPr lang="en-US" sz="2800" dirty="0" err="1">
              <a:latin typeface="Times New Roman" panose="02020603050405020304" pitchFamily="18" charset="0"/>
              <a:cs typeface="Times New Roman" panose="02020603050405020304" pitchFamily="18" charset="0"/>
            </a:rPr>
            <a:t>tiết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như</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lí</a:t>
          </a:r>
          <a:r>
            <a:rPr lang="en-US" sz="2800" dirty="0">
              <a:latin typeface="Times New Roman" panose="02020603050405020304" pitchFamily="18" charset="0"/>
              <a:cs typeface="Times New Roman" panose="02020603050405020304" pitchFamily="18" charset="0"/>
            </a:rPr>
            <a:t> do </a:t>
          </a:r>
          <a:r>
            <a:rPr lang="en-US" sz="2800" dirty="0" err="1">
              <a:latin typeface="Times New Roman" panose="02020603050405020304" pitchFamily="18" charset="0"/>
              <a:cs typeface="Times New Roman" panose="02020603050405020304" pitchFamily="18" charset="0"/>
            </a:rPr>
            <a:t>từ</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ra.</a:t>
          </a:r>
          <a:r>
            <a:rPr lang="en-US" sz="2800" dirty="0">
              <a:latin typeface="Times New Roman" panose="02020603050405020304" pitchFamily="18" charset="0"/>
              <a:cs typeface="Times New Roman" panose="02020603050405020304" pitchFamily="18" charset="0"/>
            </a:rPr>
            <a:t>..</a:t>
          </a:r>
        </a:p>
      </dgm:t>
    </dgm:pt>
    <dgm:pt modelId="{C69B02C9-9990-42EB-B363-BDFE20CA5A2A}" type="parTrans" cxnId="{3D30B573-BA71-465A-BD62-398DE84599D2}">
      <dgm:prSet/>
      <dgm:spPr/>
      <dgm:t>
        <a:bodyPr/>
        <a:lstStyle/>
        <a:p>
          <a:endParaRPr lang="en-US"/>
        </a:p>
      </dgm:t>
    </dgm:pt>
    <dgm:pt modelId="{A165C1D3-A675-49C2-9405-070031381FB5}" type="sibTrans" cxnId="{3D30B573-BA71-465A-BD62-398DE84599D2}">
      <dgm:prSet/>
      <dgm:spPr/>
      <dgm:t>
        <a:bodyPr/>
        <a:lstStyle/>
        <a:p>
          <a:endParaRPr lang="en-US"/>
        </a:p>
      </dgm:t>
    </dgm:pt>
    <dgm:pt modelId="{8A47763D-F403-4062-8287-A3752EFCAE16}" type="pres">
      <dgm:prSet presAssocID="{48D8C478-1BB4-490B-BE87-E52699D9385B}" presName="Name0" presStyleCnt="0">
        <dgm:presLayoutVars>
          <dgm:dir/>
          <dgm:animLvl val="lvl"/>
          <dgm:resizeHandles val="exact"/>
        </dgm:presLayoutVars>
      </dgm:prSet>
      <dgm:spPr/>
    </dgm:pt>
    <dgm:pt modelId="{3F6D6915-355F-4EBF-8F1E-EE752E63CCB7}" type="pres">
      <dgm:prSet presAssocID="{CD422B46-FFFE-4644-BA63-96F32DEFC3A7}" presName="linNode" presStyleCnt="0"/>
      <dgm:spPr/>
    </dgm:pt>
    <dgm:pt modelId="{AA9147C1-FAA2-45A5-88B7-93679C360352}" type="pres">
      <dgm:prSet presAssocID="{CD422B46-FFFE-4644-BA63-96F32DEFC3A7}" presName="parTx" presStyleLbl="revTx" presStyleIdx="0" presStyleCnt="1" custScaleX="55321" custScaleY="524081">
        <dgm:presLayoutVars>
          <dgm:chMax val="1"/>
          <dgm:bulletEnabled val="1"/>
        </dgm:presLayoutVars>
      </dgm:prSet>
      <dgm:spPr/>
    </dgm:pt>
    <dgm:pt modelId="{714744F2-A0B9-4AF7-979A-05CAB9887429}" type="pres">
      <dgm:prSet presAssocID="{CD422B46-FFFE-4644-BA63-96F32DEFC3A7}" presName="bracket" presStyleLbl="parChTrans1D1" presStyleIdx="0" presStyleCnt="1"/>
      <dgm:spPr/>
    </dgm:pt>
    <dgm:pt modelId="{258AE125-A87F-4D0E-B097-4349BA6E2D6D}" type="pres">
      <dgm:prSet presAssocID="{CD422B46-FFFE-4644-BA63-96F32DEFC3A7}" presName="spH" presStyleCnt="0"/>
      <dgm:spPr/>
    </dgm:pt>
    <dgm:pt modelId="{8AB42FF0-771A-4C88-91B6-0EC929444241}" type="pres">
      <dgm:prSet presAssocID="{CD422B46-FFFE-4644-BA63-96F32DEFC3A7}" presName="desTx" presStyleLbl="node1" presStyleIdx="0" presStyleCnt="1" custScaleX="108863">
        <dgm:presLayoutVars>
          <dgm:bulletEnabled val="1"/>
        </dgm:presLayoutVars>
      </dgm:prSet>
      <dgm:spPr/>
    </dgm:pt>
  </dgm:ptLst>
  <dgm:cxnLst>
    <dgm:cxn modelId="{EF3AF80D-1578-4347-B1CB-620B3CF1D494}" type="presOf" srcId="{CD422B46-FFFE-4644-BA63-96F32DEFC3A7}" destId="{AA9147C1-FAA2-45A5-88B7-93679C360352}" srcOrd="0" destOrd="0" presId="urn:diagrams.loki3.com/BracketList"/>
    <dgm:cxn modelId="{EFBEF21A-BE2E-493E-BF5D-8DA6A36D170C}" srcId="{48D8C478-1BB4-490B-BE87-E52699D9385B}" destId="{CD422B46-FFFE-4644-BA63-96F32DEFC3A7}" srcOrd="0" destOrd="0" parTransId="{C7427A90-A22F-4ABC-B180-A43A267529DE}" sibTransId="{46F2E76F-1DFE-4C1B-BAF3-1F1493DB1B33}"/>
    <dgm:cxn modelId="{34CA4849-8DFF-4D2B-9441-0CE9CBBE5EAD}" type="presOf" srcId="{3E29892C-01B0-4855-A0ED-AC877F6E9D64}" destId="{8AB42FF0-771A-4C88-91B6-0EC929444241}" srcOrd="0" destOrd="0" presId="urn:diagrams.loki3.com/BracketList"/>
    <dgm:cxn modelId="{3D30B573-BA71-465A-BD62-398DE84599D2}" srcId="{CD422B46-FFFE-4644-BA63-96F32DEFC3A7}" destId="{3E29892C-01B0-4855-A0ED-AC877F6E9D64}" srcOrd="0" destOrd="0" parTransId="{C69B02C9-9990-42EB-B363-BDFE20CA5A2A}" sibTransId="{A165C1D3-A675-49C2-9405-070031381FB5}"/>
    <dgm:cxn modelId="{52A480B2-EA57-403F-B6F4-F1DD52B0D809}" type="presOf" srcId="{48D8C478-1BB4-490B-BE87-E52699D9385B}" destId="{8A47763D-F403-4062-8287-A3752EFCAE16}" srcOrd="0" destOrd="0" presId="urn:diagrams.loki3.com/BracketList"/>
    <dgm:cxn modelId="{74149630-245E-47F8-93E7-2FBDBF6FBA58}" type="presParOf" srcId="{8A47763D-F403-4062-8287-A3752EFCAE16}" destId="{3F6D6915-355F-4EBF-8F1E-EE752E63CCB7}" srcOrd="0" destOrd="0" presId="urn:diagrams.loki3.com/BracketList"/>
    <dgm:cxn modelId="{51E99576-1596-4A4B-8C85-9399A6202668}" type="presParOf" srcId="{3F6D6915-355F-4EBF-8F1E-EE752E63CCB7}" destId="{AA9147C1-FAA2-45A5-88B7-93679C360352}" srcOrd="0" destOrd="0" presId="urn:diagrams.loki3.com/BracketList"/>
    <dgm:cxn modelId="{1F83DF90-52DA-49AE-8B69-4E7D11CA7F51}" type="presParOf" srcId="{3F6D6915-355F-4EBF-8F1E-EE752E63CCB7}" destId="{714744F2-A0B9-4AF7-979A-05CAB9887429}" srcOrd="1" destOrd="0" presId="urn:diagrams.loki3.com/BracketList"/>
    <dgm:cxn modelId="{A44B8C66-F194-4A6A-A168-C0FFB5DAC3D4}" type="presParOf" srcId="{3F6D6915-355F-4EBF-8F1E-EE752E63CCB7}" destId="{258AE125-A87F-4D0E-B097-4349BA6E2D6D}" srcOrd="2" destOrd="0" presId="urn:diagrams.loki3.com/BracketList"/>
    <dgm:cxn modelId="{5F6FEA5B-EFFF-4081-A175-384046789986}" type="presParOf" srcId="{3F6D6915-355F-4EBF-8F1E-EE752E63CCB7}" destId="{8AB42FF0-771A-4C88-91B6-0EC929444241}"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48D8C478-1BB4-490B-BE87-E52699D9385B}"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CD422B46-FFFE-4644-BA63-96F32DEFC3A7}">
      <dgm:prSet phldrT="[Text]" custT="1"/>
      <dgm:spPr>
        <a:ln w="28575">
          <a:solidFill>
            <a:srgbClr val="FFC000"/>
          </a:solidFill>
        </a:ln>
      </dgm:spPr>
      <dgm:t>
        <a:bodyPr/>
        <a:lstStyle/>
        <a:p>
          <a:pPr algn="l"/>
          <a:r>
            <a:rPr lang="en-US" sz="2800" b="1" dirty="0" err="1">
              <a:latin typeface="Times New Roman" panose="02020603050405020304" pitchFamily="18" charset="0"/>
              <a:cs typeface="Times New Roman" panose="02020603050405020304" pitchFamily="18" charset="0"/>
            </a:rPr>
            <a:t>Thân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đoạn</a:t>
          </a:r>
          <a:r>
            <a:rPr lang="en-US" sz="2800" b="1" dirty="0">
              <a:latin typeface="Times New Roman" panose="02020603050405020304" pitchFamily="18" charset="0"/>
              <a:cs typeface="Times New Roman" panose="02020603050405020304" pitchFamily="18" charset="0"/>
            </a:rPr>
            <a:t>: </a:t>
          </a:r>
          <a:endParaRPr lang="en-US" sz="2800" dirty="0">
            <a:latin typeface="Times New Roman" panose="02020603050405020304" pitchFamily="18" charset="0"/>
            <a:cs typeface="Times New Roman" panose="02020603050405020304" pitchFamily="18" charset="0"/>
          </a:endParaRPr>
        </a:p>
      </dgm:t>
    </dgm:pt>
    <dgm:pt modelId="{C7427A90-A22F-4ABC-B180-A43A267529DE}" type="parTrans" cxnId="{EFBEF21A-BE2E-493E-BF5D-8DA6A36D170C}">
      <dgm:prSet/>
      <dgm:spPr/>
      <dgm:t>
        <a:bodyPr/>
        <a:lstStyle/>
        <a:p>
          <a:endParaRPr lang="en-US"/>
        </a:p>
      </dgm:t>
    </dgm:pt>
    <dgm:pt modelId="{46F2E76F-1DFE-4C1B-BAF3-1F1493DB1B33}" type="sibTrans" cxnId="{EFBEF21A-BE2E-493E-BF5D-8DA6A36D170C}">
      <dgm:prSet/>
      <dgm:spPr/>
      <dgm:t>
        <a:bodyPr/>
        <a:lstStyle/>
        <a:p>
          <a:endParaRPr lang="en-US"/>
        </a:p>
      </dgm:t>
    </dgm:pt>
    <dgm:pt modelId="{3E29892C-01B0-4855-A0ED-AC877F6E9D64}">
      <dgm:prSet phldrT="[Text]" custT="1"/>
      <dgm:spPr>
        <a:solidFill>
          <a:schemeClr val="accent4">
            <a:lumMod val="50000"/>
          </a:schemeClr>
        </a:solidFill>
      </dgm:spPr>
      <dgm:t>
        <a:bodyPr/>
        <a:lstStyle/>
        <a:p>
          <a:pPr algn="l"/>
          <a:r>
            <a:rPr lang="en-US" sz="2800" dirty="0" err="1">
              <a:latin typeface="Times New Roman" panose="02020603050405020304" pitchFamily="18" charset="0"/>
              <a:cs typeface="Times New Roman" panose="02020603050405020304" pitchFamily="18" charset="0"/>
            </a:rPr>
            <a:t>Nét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Giọng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trò</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truyện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thủ</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thỉ</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đáp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bé</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đựng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trạng</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cấu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lặp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a:t>
          </a:r>
        </a:p>
      </dgm:t>
    </dgm:pt>
    <dgm:pt modelId="{C69B02C9-9990-42EB-B363-BDFE20CA5A2A}" type="parTrans" cxnId="{3D30B573-BA71-465A-BD62-398DE84599D2}">
      <dgm:prSet/>
      <dgm:spPr/>
      <dgm:t>
        <a:bodyPr/>
        <a:lstStyle/>
        <a:p>
          <a:endParaRPr lang="en-US"/>
        </a:p>
      </dgm:t>
    </dgm:pt>
    <dgm:pt modelId="{A165C1D3-A675-49C2-9405-070031381FB5}" type="sibTrans" cxnId="{3D30B573-BA71-465A-BD62-398DE84599D2}">
      <dgm:prSet/>
      <dgm:spPr/>
      <dgm:t>
        <a:bodyPr/>
        <a:lstStyle/>
        <a:p>
          <a:endParaRPr lang="en-US"/>
        </a:p>
      </dgm:t>
    </dgm:pt>
    <dgm:pt modelId="{8A47763D-F403-4062-8287-A3752EFCAE16}" type="pres">
      <dgm:prSet presAssocID="{48D8C478-1BB4-490B-BE87-E52699D9385B}" presName="Name0" presStyleCnt="0">
        <dgm:presLayoutVars>
          <dgm:dir/>
          <dgm:animLvl val="lvl"/>
          <dgm:resizeHandles val="exact"/>
        </dgm:presLayoutVars>
      </dgm:prSet>
      <dgm:spPr/>
    </dgm:pt>
    <dgm:pt modelId="{3F6D6915-355F-4EBF-8F1E-EE752E63CCB7}" type="pres">
      <dgm:prSet presAssocID="{CD422B46-FFFE-4644-BA63-96F32DEFC3A7}" presName="linNode" presStyleCnt="0"/>
      <dgm:spPr/>
    </dgm:pt>
    <dgm:pt modelId="{AA9147C1-FAA2-45A5-88B7-93679C360352}" type="pres">
      <dgm:prSet presAssocID="{CD422B46-FFFE-4644-BA63-96F32DEFC3A7}" presName="parTx" presStyleLbl="revTx" presStyleIdx="0" presStyleCnt="1" custScaleX="55321" custScaleY="524081">
        <dgm:presLayoutVars>
          <dgm:chMax val="1"/>
          <dgm:bulletEnabled val="1"/>
        </dgm:presLayoutVars>
      </dgm:prSet>
      <dgm:spPr/>
    </dgm:pt>
    <dgm:pt modelId="{714744F2-A0B9-4AF7-979A-05CAB9887429}" type="pres">
      <dgm:prSet presAssocID="{CD422B46-FFFE-4644-BA63-96F32DEFC3A7}" presName="bracket" presStyleLbl="parChTrans1D1" presStyleIdx="0" presStyleCnt="1"/>
      <dgm:spPr/>
    </dgm:pt>
    <dgm:pt modelId="{258AE125-A87F-4D0E-B097-4349BA6E2D6D}" type="pres">
      <dgm:prSet presAssocID="{CD422B46-FFFE-4644-BA63-96F32DEFC3A7}" presName="spH" presStyleCnt="0"/>
      <dgm:spPr/>
    </dgm:pt>
    <dgm:pt modelId="{8AB42FF0-771A-4C88-91B6-0EC929444241}" type="pres">
      <dgm:prSet presAssocID="{CD422B46-FFFE-4644-BA63-96F32DEFC3A7}" presName="desTx" presStyleLbl="node1" presStyleIdx="0" presStyleCnt="1">
        <dgm:presLayoutVars>
          <dgm:bulletEnabled val="1"/>
        </dgm:presLayoutVars>
      </dgm:prSet>
      <dgm:spPr/>
    </dgm:pt>
  </dgm:ptLst>
  <dgm:cxnLst>
    <dgm:cxn modelId="{EF3AF80D-1578-4347-B1CB-620B3CF1D494}" type="presOf" srcId="{CD422B46-FFFE-4644-BA63-96F32DEFC3A7}" destId="{AA9147C1-FAA2-45A5-88B7-93679C360352}" srcOrd="0" destOrd="0" presId="urn:diagrams.loki3.com/BracketList"/>
    <dgm:cxn modelId="{EFBEF21A-BE2E-493E-BF5D-8DA6A36D170C}" srcId="{48D8C478-1BB4-490B-BE87-E52699D9385B}" destId="{CD422B46-FFFE-4644-BA63-96F32DEFC3A7}" srcOrd="0" destOrd="0" parTransId="{C7427A90-A22F-4ABC-B180-A43A267529DE}" sibTransId="{46F2E76F-1DFE-4C1B-BAF3-1F1493DB1B33}"/>
    <dgm:cxn modelId="{34CA4849-8DFF-4D2B-9441-0CE9CBBE5EAD}" type="presOf" srcId="{3E29892C-01B0-4855-A0ED-AC877F6E9D64}" destId="{8AB42FF0-771A-4C88-91B6-0EC929444241}" srcOrd="0" destOrd="0" presId="urn:diagrams.loki3.com/BracketList"/>
    <dgm:cxn modelId="{3D30B573-BA71-465A-BD62-398DE84599D2}" srcId="{CD422B46-FFFE-4644-BA63-96F32DEFC3A7}" destId="{3E29892C-01B0-4855-A0ED-AC877F6E9D64}" srcOrd="0" destOrd="0" parTransId="{C69B02C9-9990-42EB-B363-BDFE20CA5A2A}" sibTransId="{A165C1D3-A675-49C2-9405-070031381FB5}"/>
    <dgm:cxn modelId="{52A480B2-EA57-403F-B6F4-F1DD52B0D809}" type="presOf" srcId="{48D8C478-1BB4-490B-BE87-E52699D9385B}" destId="{8A47763D-F403-4062-8287-A3752EFCAE16}" srcOrd="0" destOrd="0" presId="urn:diagrams.loki3.com/BracketList"/>
    <dgm:cxn modelId="{74149630-245E-47F8-93E7-2FBDBF6FBA58}" type="presParOf" srcId="{8A47763D-F403-4062-8287-A3752EFCAE16}" destId="{3F6D6915-355F-4EBF-8F1E-EE752E63CCB7}" srcOrd="0" destOrd="0" presId="urn:diagrams.loki3.com/BracketList"/>
    <dgm:cxn modelId="{51E99576-1596-4A4B-8C85-9399A6202668}" type="presParOf" srcId="{3F6D6915-355F-4EBF-8F1E-EE752E63CCB7}" destId="{AA9147C1-FAA2-45A5-88B7-93679C360352}" srcOrd="0" destOrd="0" presId="urn:diagrams.loki3.com/BracketList"/>
    <dgm:cxn modelId="{1F83DF90-52DA-49AE-8B69-4E7D11CA7F51}" type="presParOf" srcId="{3F6D6915-355F-4EBF-8F1E-EE752E63CCB7}" destId="{714744F2-A0B9-4AF7-979A-05CAB9887429}" srcOrd="1" destOrd="0" presId="urn:diagrams.loki3.com/BracketList"/>
    <dgm:cxn modelId="{A44B8C66-F194-4A6A-A168-C0FFB5DAC3D4}" type="presParOf" srcId="{3F6D6915-355F-4EBF-8F1E-EE752E63CCB7}" destId="{258AE125-A87F-4D0E-B097-4349BA6E2D6D}" srcOrd="2" destOrd="0" presId="urn:diagrams.loki3.com/BracketList"/>
    <dgm:cxn modelId="{5F6FEA5B-EFFF-4081-A175-384046789986}" type="presParOf" srcId="{3F6D6915-355F-4EBF-8F1E-EE752E63CCB7}" destId="{8AB42FF0-771A-4C88-91B6-0EC929444241}"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48D8C478-1BB4-490B-BE87-E52699D9385B}" type="doc">
      <dgm:prSet loTypeId="urn:diagrams.loki3.com/BracketList" loCatId="list" qsTypeId="urn:microsoft.com/office/officeart/2005/8/quickstyle/simple1" qsCatId="simple" csTypeId="urn:microsoft.com/office/officeart/2005/8/colors/accent1_2" csCatId="accent1" phldr="1"/>
      <dgm:spPr/>
      <dgm:t>
        <a:bodyPr/>
        <a:lstStyle/>
        <a:p>
          <a:endParaRPr lang="en-US"/>
        </a:p>
      </dgm:t>
    </dgm:pt>
    <dgm:pt modelId="{CD422B46-FFFE-4644-BA63-96F32DEFC3A7}">
      <dgm:prSet phldrT="[Text]" custT="1"/>
      <dgm:spPr>
        <a:ln w="28575">
          <a:solidFill>
            <a:srgbClr val="FFC000"/>
          </a:solidFill>
        </a:ln>
      </dgm:spPr>
      <dgm:t>
        <a:bodyPr/>
        <a:lstStyle/>
        <a:p>
          <a:pPr algn="l"/>
          <a:r>
            <a:rPr lang="en-US" sz="3200" b="1" dirty="0" err="1">
              <a:latin typeface="Times New Roman" panose="02020603050405020304" pitchFamily="18" charset="0"/>
              <a:cs typeface="Times New Roman" panose="02020603050405020304" pitchFamily="18" charset="0"/>
            </a:rPr>
            <a:t>Kết</a:t>
          </a:r>
          <a:r>
            <a:rPr lang="en-US" sz="3200" b="1" dirty="0">
              <a:latin typeface="Times New Roman" panose="02020603050405020304" pitchFamily="18" charset="0"/>
              <a:cs typeface="Times New Roman" panose="02020603050405020304" pitchFamily="18" charset="0"/>
            </a:rPr>
            <a:t> </a:t>
          </a:r>
          <a:r>
            <a:rPr lang="en-US" sz="3200" b="1" dirty="0" err="1">
              <a:latin typeface="Times New Roman" panose="02020603050405020304" pitchFamily="18" charset="0"/>
              <a:cs typeface="Times New Roman" panose="02020603050405020304" pitchFamily="18" charset="0"/>
            </a:rPr>
            <a:t>đoạn</a:t>
          </a:r>
          <a:r>
            <a:rPr lang="en-US" sz="3200" b="1" dirty="0">
              <a:latin typeface="Times New Roman" panose="02020603050405020304" pitchFamily="18" charset="0"/>
              <a:cs typeface="Times New Roman" panose="02020603050405020304" pitchFamily="18" charset="0"/>
            </a:rPr>
            <a:t>:</a:t>
          </a:r>
          <a:r>
            <a:rPr lang="en-US" sz="3200" dirty="0">
              <a:latin typeface="Times New Roman" panose="02020603050405020304" pitchFamily="18" charset="0"/>
              <a:cs typeface="Times New Roman" panose="02020603050405020304" pitchFamily="18" charset="0"/>
            </a:rPr>
            <a:t> </a:t>
          </a:r>
        </a:p>
      </dgm:t>
    </dgm:pt>
    <dgm:pt modelId="{C7427A90-A22F-4ABC-B180-A43A267529DE}" type="parTrans" cxnId="{EFBEF21A-BE2E-493E-BF5D-8DA6A36D170C}">
      <dgm:prSet/>
      <dgm:spPr/>
      <dgm:t>
        <a:bodyPr/>
        <a:lstStyle/>
        <a:p>
          <a:endParaRPr lang="en-US"/>
        </a:p>
      </dgm:t>
    </dgm:pt>
    <dgm:pt modelId="{46F2E76F-1DFE-4C1B-BAF3-1F1493DB1B33}" type="sibTrans" cxnId="{EFBEF21A-BE2E-493E-BF5D-8DA6A36D170C}">
      <dgm:prSet/>
      <dgm:spPr/>
      <dgm:t>
        <a:bodyPr/>
        <a:lstStyle/>
        <a:p>
          <a:endParaRPr lang="en-US"/>
        </a:p>
      </dgm:t>
    </dgm:pt>
    <dgm:pt modelId="{3E29892C-01B0-4855-A0ED-AC877F6E9D64}">
      <dgm:prSet phldrT="[Text]" custT="1"/>
      <dgm:spPr>
        <a:solidFill>
          <a:schemeClr val="accent4">
            <a:lumMod val="50000"/>
          </a:schemeClr>
        </a:solidFill>
      </dgm:spPr>
      <dgm:t>
        <a:bodyPr/>
        <a:lstStyle/>
        <a:p>
          <a:pPr algn="l"/>
          <a:r>
            <a:rPr lang="en-US" sz="3200" dirty="0" err="1">
              <a:latin typeface="Times New Roman" panose="02020603050405020304" pitchFamily="18" charset="0"/>
              <a:cs typeface="Times New Roman" panose="02020603050405020304" pitchFamily="18" charset="0"/>
            </a:rPr>
            <a:t>Khái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quát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cảm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xúc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của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người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viết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về</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bài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thơ</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trong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hình</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thức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kể</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chuyện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độc</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đáo</a:t>
          </a:r>
          <a:endParaRPr lang="en-US" sz="3200" dirty="0">
            <a:latin typeface="Times New Roman" panose="02020603050405020304" pitchFamily="18" charset="0"/>
            <a:cs typeface="Times New Roman" panose="02020603050405020304" pitchFamily="18" charset="0"/>
          </a:endParaRPr>
        </a:p>
      </dgm:t>
    </dgm:pt>
    <dgm:pt modelId="{C69B02C9-9990-42EB-B363-BDFE20CA5A2A}" type="parTrans" cxnId="{3D30B573-BA71-465A-BD62-398DE84599D2}">
      <dgm:prSet/>
      <dgm:spPr/>
      <dgm:t>
        <a:bodyPr/>
        <a:lstStyle/>
        <a:p>
          <a:endParaRPr lang="en-US"/>
        </a:p>
      </dgm:t>
    </dgm:pt>
    <dgm:pt modelId="{A165C1D3-A675-49C2-9405-070031381FB5}" type="sibTrans" cxnId="{3D30B573-BA71-465A-BD62-398DE84599D2}">
      <dgm:prSet/>
      <dgm:spPr/>
      <dgm:t>
        <a:bodyPr/>
        <a:lstStyle/>
        <a:p>
          <a:endParaRPr lang="en-US"/>
        </a:p>
      </dgm:t>
    </dgm:pt>
    <dgm:pt modelId="{8A47763D-F403-4062-8287-A3752EFCAE16}" type="pres">
      <dgm:prSet presAssocID="{48D8C478-1BB4-490B-BE87-E52699D9385B}" presName="Name0" presStyleCnt="0">
        <dgm:presLayoutVars>
          <dgm:dir/>
          <dgm:animLvl val="lvl"/>
          <dgm:resizeHandles val="exact"/>
        </dgm:presLayoutVars>
      </dgm:prSet>
      <dgm:spPr/>
    </dgm:pt>
    <dgm:pt modelId="{3F6D6915-355F-4EBF-8F1E-EE752E63CCB7}" type="pres">
      <dgm:prSet presAssocID="{CD422B46-FFFE-4644-BA63-96F32DEFC3A7}" presName="linNode" presStyleCnt="0"/>
      <dgm:spPr/>
    </dgm:pt>
    <dgm:pt modelId="{AA9147C1-FAA2-45A5-88B7-93679C360352}" type="pres">
      <dgm:prSet presAssocID="{CD422B46-FFFE-4644-BA63-96F32DEFC3A7}" presName="parTx" presStyleLbl="revTx" presStyleIdx="0" presStyleCnt="1" custScaleX="55321" custScaleY="524081">
        <dgm:presLayoutVars>
          <dgm:chMax val="1"/>
          <dgm:bulletEnabled val="1"/>
        </dgm:presLayoutVars>
      </dgm:prSet>
      <dgm:spPr/>
    </dgm:pt>
    <dgm:pt modelId="{714744F2-A0B9-4AF7-979A-05CAB9887429}" type="pres">
      <dgm:prSet presAssocID="{CD422B46-FFFE-4644-BA63-96F32DEFC3A7}" presName="bracket" presStyleLbl="parChTrans1D1" presStyleIdx="0" presStyleCnt="1"/>
      <dgm:spPr/>
    </dgm:pt>
    <dgm:pt modelId="{258AE125-A87F-4D0E-B097-4349BA6E2D6D}" type="pres">
      <dgm:prSet presAssocID="{CD422B46-FFFE-4644-BA63-96F32DEFC3A7}" presName="spH" presStyleCnt="0"/>
      <dgm:spPr/>
    </dgm:pt>
    <dgm:pt modelId="{8AB42FF0-771A-4C88-91B6-0EC929444241}" type="pres">
      <dgm:prSet presAssocID="{CD422B46-FFFE-4644-BA63-96F32DEFC3A7}" presName="desTx" presStyleLbl="node1" presStyleIdx="0" presStyleCnt="1">
        <dgm:presLayoutVars>
          <dgm:bulletEnabled val="1"/>
        </dgm:presLayoutVars>
      </dgm:prSet>
      <dgm:spPr/>
    </dgm:pt>
  </dgm:ptLst>
  <dgm:cxnLst>
    <dgm:cxn modelId="{EF3AF80D-1578-4347-B1CB-620B3CF1D494}" type="presOf" srcId="{CD422B46-FFFE-4644-BA63-96F32DEFC3A7}" destId="{AA9147C1-FAA2-45A5-88B7-93679C360352}" srcOrd="0" destOrd="0" presId="urn:diagrams.loki3.com/BracketList"/>
    <dgm:cxn modelId="{EFBEF21A-BE2E-493E-BF5D-8DA6A36D170C}" srcId="{48D8C478-1BB4-490B-BE87-E52699D9385B}" destId="{CD422B46-FFFE-4644-BA63-96F32DEFC3A7}" srcOrd="0" destOrd="0" parTransId="{C7427A90-A22F-4ABC-B180-A43A267529DE}" sibTransId="{46F2E76F-1DFE-4C1B-BAF3-1F1493DB1B33}"/>
    <dgm:cxn modelId="{34CA4849-8DFF-4D2B-9441-0CE9CBBE5EAD}" type="presOf" srcId="{3E29892C-01B0-4855-A0ED-AC877F6E9D64}" destId="{8AB42FF0-771A-4C88-91B6-0EC929444241}" srcOrd="0" destOrd="0" presId="urn:diagrams.loki3.com/BracketList"/>
    <dgm:cxn modelId="{3D30B573-BA71-465A-BD62-398DE84599D2}" srcId="{CD422B46-FFFE-4644-BA63-96F32DEFC3A7}" destId="{3E29892C-01B0-4855-A0ED-AC877F6E9D64}" srcOrd="0" destOrd="0" parTransId="{C69B02C9-9990-42EB-B363-BDFE20CA5A2A}" sibTransId="{A165C1D3-A675-49C2-9405-070031381FB5}"/>
    <dgm:cxn modelId="{52A480B2-EA57-403F-B6F4-F1DD52B0D809}" type="presOf" srcId="{48D8C478-1BB4-490B-BE87-E52699D9385B}" destId="{8A47763D-F403-4062-8287-A3752EFCAE16}" srcOrd="0" destOrd="0" presId="urn:diagrams.loki3.com/BracketList"/>
    <dgm:cxn modelId="{74149630-245E-47F8-93E7-2FBDBF6FBA58}" type="presParOf" srcId="{8A47763D-F403-4062-8287-A3752EFCAE16}" destId="{3F6D6915-355F-4EBF-8F1E-EE752E63CCB7}" srcOrd="0" destOrd="0" presId="urn:diagrams.loki3.com/BracketList"/>
    <dgm:cxn modelId="{51E99576-1596-4A4B-8C85-9399A6202668}" type="presParOf" srcId="{3F6D6915-355F-4EBF-8F1E-EE752E63CCB7}" destId="{AA9147C1-FAA2-45A5-88B7-93679C360352}" srcOrd="0" destOrd="0" presId="urn:diagrams.loki3.com/BracketList"/>
    <dgm:cxn modelId="{1F83DF90-52DA-49AE-8B69-4E7D11CA7F51}" type="presParOf" srcId="{3F6D6915-355F-4EBF-8F1E-EE752E63CCB7}" destId="{714744F2-A0B9-4AF7-979A-05CAB9887429}" srcOrd="1" destOrd="0" presId="urn:diagrams.loki3.com/BracketList"/>
    <dgm:cxn modelId="{A44B8C66-F194-4A6A-A168-C0FFB5DAC3D4}" type="presParOf" srcId="{3F6D6915-355F-4EBF-8F1E-EE752E63CCB7}" destId="{258AE125-A87F-4D0E-B097-4349BA6E2D6D}" srcOrd="2" destOrd="0" presId="urn:diagrams.loki3.com/BracketList"/>
    <dgm:cxn modelId="{5F6FEA5B-EFFF-4081-A175-384046789986}" type="presParOf" srcId="{3F6D6915-355F-4EBF-8F1E-EE752E63CCB7}" destId="{8AB42FF0-771A-4C88-91B6-0EC929444241}" srcOrd="3" destOrd="0" presId="urn:diagrams.loki3.com/Bracke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784F0CA4-82F5-4993-815A-2A50096EE293}"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F9E54E13-A4C2-476D-AB5F-F69F82F868E2}">
      <dgm:prSet phldrT="[Text]" custT="1"/>
      <dgm:spPr/>
      <dgm:t>
        <a:bodyPr/>
        <a:lstStyle/>
        <a:p>
          <a:pPr algn="l"/>
          <a:r>
            <a:rPr lang="en-US" sz="2800" b="1" dirty="0" err="1">
              <a:latin typeface="Times New Roman" panose="02020603050405020304" pitchFamily="18" charset="0"/>
              <a:cs typeface="Times New Roman" panose="02020603050405020304" pitchFamily="18" charset="0"/>
            </a:rPr>
            <a:t>Bước</a:t>
          </a:r>
          <a:r>
            <a:rPr lang="en-US" sz="2800" b="1" dirty="0">
              <a:latin typeface="Times New Roman" panose="02020603050405020304" pitchFamily="18" charset="0"/>
              <a:cs typeface="Times New Roman" panose="02020603050405020304" pitchFamily="18" charset="0"/>
            </a:rPr>
            <a:t> 1: </a:t>
          </a:r>
          <a:r>
            <a:rPr lang="en-US" sz="2800" b="1" dirty="0" err="1">
              <a:latin typeface="Times New Roman" panose="02020603050405020304" pitchFamily="18" charset="0"/>
              <a:cs typeface="Times New Roman" panose="02020603050405020304" pitchFamily="18" charset="0"/>
            </a:rPr>
            <a:t>Lựa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chọn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bài</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thơ</a:t>
          </a:r>
          <a:endParaRPr lang="en-US" sz="2800" dirty="0">
            <a:latin typeface="Times New Roman" panose="02020603050405020304" pitchFamily="18" charset="0"/>
            <a:cs typeface="Times New Roman" panose="02020603050405020304" pitchFamily="18" charset="0"/>
          </a:endParaRPr>
        </a:p>
      </dgm:t>
    </dgm:pt>
    <dgm:pt modelId="{84528850-56FE-491F-A4B1-C99D6AC4E059}" type="parTrans" cxnId="{35220186-87C3-4AC9-87DB-396F7A4B6669}">
      <dgm:prSet/>
      <dgm:spPr/>
      <dgm:t>
        <a:bodyPr/>
        <a:lstStyle/>
        <a:p>
          <a:endParaRPr lang="en-US"/>
        </a:p>
      </dgm:t>
    </dgm:pt>
    <dgm:pt modelId="{D1F56009-379A-42B3-96EE-EA2507FAC4FA}" type="sibTrans" cxnId="{35220186-87C3-4AC9-87DB-396F7A4B6669}">
      <dgm:prSet/>
      <dgm:spPr/>
      <dgm:t>
        <a:bodyPr/>
        <a:lstStyle/>
        <a:p>
          <a:endParaRPr lang="en-US"/>
        </a:p>
      </dgm:t>
    </dgm:pt>
    <dgm:pt modelId="{F526A1A8-D859-47FB-A81D-3C5FAE0B432C}">
      <dgm:prSet phldrT="[Text]" custT="1"/>
      <dgm:spPr/>
      <dgm:t>
        <a:bodyPr/>
        <a:lstStyle/>
        <a:p>
          <a:pPr algn="l"/>
          <a:r>
            <a:rPr lang="en-US" sz="2800" dirty="0">
              <a:latin typeface="Times New Roman" panose="02020603050405020304" pitchFamily="18" charset="0"/>
              <a:cs typeface="Times New Roman" panose="02020603050405020304" pitchFamily="18" charset="0"/>
            </a:rPr>
            <a:t>X</a:t>
          </a:r>
          <a:r>
            <a:rPr lang="vi-VN" sz="2800" dirty="0">
              <a:latin typeface="Times New Roman" panose="02020603050405020304" pitchFamily="18" charset="0"/>
              <a:cs typeface="Times New Roman" panose="02020603050405020304" pitchFamily="18" charset="0"/>
            </a:rPr>
            <a:t>ác định mục đích viết: </a:t>
          </a:r>
          <a:r>
            <a:rPr lang="en-US" sz="2800" dirty="0" err="1">
              <a:latin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xúc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miêu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endParaRPr lang="en-US" sz="2800" dirty="0">
            <a:latin typeface="Times New Roman" panose="02020603050405020304" pitchFamily="18" charset="0"/>
            <a:cs typeface="Times New Roman" panose="02020603050405020304" pitchFamily="18" charset="0"/>
          </a:endParaRPr>
        </a:p>
      </dgm:t>
    </dgm:pt>
    <dgm:pt modelId="{F0A40C54-6F57-4708-89B8-C626D640DD6D}" type="parTrans" cxnId="{04220B99-12C2-4ABD-8EB4-8F01057D18E9}">
      <dgm:prSet/>
      <dgm:spPr/>
      <dgm:t>
        <a:bodyPr/>
        <a:lstStyle/>
        <a:p>
          <a:endParaRPr lang="en-US"/>
        </a:p>
      </dgm:t>
    </dgm:pt>
    <dgm:pt modelId="{264B1FE0-2112-4636-B207-C450E1D9B513}" type="sibTrans" cxnId="{04220B99-12C2-4ABD-8EB4-8F01057D18E9}">
      <dgm:prSet/>
      <dgm:spPr/>
      <dgm:t>
        <a:bodyPr/>
        <a:lstStyle/>
        <a:p>
          <a:endParaRPr lang="en-US"/>
        </a:p>
      </dgm:t>
    </dgm:pt>
    <dgm:pt modelId="{00D124AC-6CDA-419E-8D15-D2FCED325E5D}">
      <dgm:prSet phldrT="[Text]" custT="1"/>
      <dgm:spPr/>
      <dgm:t>
        <a:bodyPr/>
        <a:lstStyle/>
        <a:p>
          <a:pPr algn="l"/>
          <a:r>
            <a:rPr lang="en-US" sz="2800" dirty="0" err="1">
              <a:latin typeface="Times New Roman" panose="02020603050405020304" pitchFamily="18" charset="0"/>
              <a:cs typeface="Times New Roman" panose="02020603050405020304" pitchFamily="18" charset="0"/>
            </a:rPr>
            <a:t>Đối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tượng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hướng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bè</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tâm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cái</a:t>
          </a:r>
          <a:r>
            <a:rPr lang="en-US" sz="2800" dirty="0">
              <a:latin typeface="Times New Roman" panose="02020603050405020304" pitchFamily="18" charset="0"/>
              <a:cs typeface="Times New Roman" panose="02020603050405020304" pitchFamily="18" charset="0"/>
            </a:rPr>
            <a:t> hay, </a:t>
          </a:r>
          <a:r>
            <a:rPr lang="en-US" sz="2800" dirty="0" err="1">
              <a:latin typeface="Times New Roman" panose="02020603050405020304" pitchFamily="18" charset="0"/>
              <a:cs typeface="Times New Roman" panose="02020603050405020304" pitchFamily="18" charset="0"/>
            </a:rPr>
            <a:t>cái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đẹp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cuả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một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a:t>
          </a:r>
        </a:p>
      </dgm:t>
    </dgm:pt>
    <dgm:pt modelId="{4AC0E5DA-8E2F-420A-BE66-CD3CC63AE725}" type="parTrans" cxnId="{F594A3FD-759D-43AE-8DC4-3B63FDF9C961}">
      <dgm:prSet/>
      <dgm:spPr/>
      <dgm:t>
        <a:bodyPr/>
        <a:lstStyle/>
        <a:p>
          <a:endParaRPr lang="en-US"/>
        </a:p>
      </dgm:t>
    </dgm:pt>
    <dgm:pt modelId="{CE3E6230-5D8E-4D45-BB75-D93B3856FBDF}" type="sibTrans" cxnId="{F594A3FD-759D-43AE-8DC4-3B63FDF9C961}">
      <dgm:prSet/>
      <dgm:spPr/>
      <dgm:t>
        <a:bodyPr/>
        <a:lstStyle/>
        <a:p>
          <a:endParaRPr lang="en-US"/>
        </a:p>
      </dgm:t>
    </dgm:pt>
    <dgm:pt modelId="{3F96B686-9CA7-4B95-B5C3-DF29A3E82F49}">
      <dgm:prSet phldrT="[Text]" custT="1"/>
      <dgm:spPr/>
      <dgm:t>
        <a:bodyPr/>
        <a:lstStyle/>
        <a:p>
          <a:pPr algn="l"/>
          <a:r>
            <a:rPr lang="en-US" sz="2800" dirty="0" err="1">
              <a:latin typeface="Times New Roman" panose="02020603050405020304" pitchFamily="18" charset="0"/>
              <a:cs typeface="Times New Roman" panose="02020603050405020304" pitchFamily="18" charset="0"/>
            </a:rPr>
            <a:t>Lựa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endParaRPr lang="en-US" sz="2800" dirty="0">
            <a:latin typeface="Times New Roman" panose="02020603050405020304" pitchFamily="18" charset="0"/>
            <a:cs typeface="Times New Roman" panose="02020603050405020304" pitchFamily="18" charset="0"/>
          </a:endParaRPr>
        </a:p>
      </dgm:t>
    </dgm:pt>
    <dgm:pt modelId="{81D0DF85-235B-4176-A1CF-25D3D312FB39}" type="parTrans" cxnId="{4C0D449C-49DF-4E1B-BB61-059814C592FD}">
      <dgm:prSet/>
      <dgm:spPr/>
      <dgm:t>
        <a:bodyPr/>
        <a:lstStyle/>
        <a:p>
          <a:endParaRPr lang="en-US"/>
        </a:p>
      </dgm:t>
    </dgm:pt>
    <dgm:pt modelId="{692CBC9B-1DAB-486E-B247-724B854B0C64}" type="sibTrans" cxnId="{4C0D449C-49DF-4E1B-BB61-059814C592FD}">
      <dgm:prSet/>
      <dgm:spPr/>
      <dgm:t>
        <a:bodyPr/>
        <a:lstStyle/>
        <a:p>
          <a:endParaRPr lang="en-US"/>
        </a:p>
      </dgm:t>
    </dgm:pt>
    <dgm:pt modelId="{9D5AD58C-B4C2-4909-82E9-038D9676E0AA}" type="pres">
      <dgm:prSet presAssocID="{784F0CA4-82F5-4993-815A-2A50096EE293}" presName="diagram" presStyleCnt="0">
        <dgm:presLayoutVars>
          <dgm:chPref val="1"/>
          <dgm:dir/>
          <dgm:animOne val="branch"/>
          <dgm:animLvl val="lvl"/>
          <dgm:resizeHandles/>
        </dgm:presLayoutVars>
      </dgm:prSet>
      <dgm:spPr/>
    </dgm:pt>
    <dgm:pt modelId="{0955BCE1-F07D-4546-A979-39EC4C57E028}" type="pres">
      <dgm:prSet presAssocID="{F9E54E13-A4C2-476D-AB5F-F69F82F868E2}" presName="root" presStyleCnt="0"/>
      <dgm:spPr/>
    </dgm:pt>
    <dgm:pt modelId="{B8E123CD-639B-4D40-A0A0-4820650B31A4}" type="pres">
      <dgm:prSet presAssocID="{F9E54E13-A4C2-476D-AB5F-F69F82F868E2}" presName="rootComposite" presStyleCnt="0"/>
      <dgm:spPr/>
    </dgm:pt>
    <dgm:pt modelId="{C3E8E24F-23B0-458B-A10E-CF98A3E95534}" type="pres">
      <dgm:prSet presAssocID="{F9E54E13-A4C2-476D-AB5F-F69F82F868E2}" presName="rootText" presStyleLbl="node1" presStyleIdx="0" presStyleCnt="1" custScaleX="218651" custScaleY="75005"/>
      <dgm:spPr/>
    </dgm:pt>
    <dgm:pt modelId="{8CFFF847-0BD3-42DE-94CF-71772338EF0C}" type="pres">
      <dgm:prSet presAssocID="{F9E54E13-A4C2-476D-AB5F-F69F82F868E2}" presName="rootConnector" presStyleLbl="node1" presStyleIdx="0" presStyleCnt="1"/>
      <dgm:spPr/>
    </dgm:pt>
    <dgm:pt modelId="{CBF80180-7A79-4012-8FFD-3AB53F2F5A19}" type="pres">
      <dgm:prSet presAssocID="{F9E54E13-A4C2-476D-AB5F-F69F82F868E2}" presName="childShape" presStyleCnt="0"/>
      <dgm:spPr/>
    </dgm:pt>
    <dgm:pt modelId="{C731642F-9E60-4056-9CB2-488EC3F3FF04}" type="pres">
      <dgm:prSet presAssocID="{F0A40C54-6F57-4708-89B8-C626D640DD6D}" presName="Name13" presStyleLbl="parChTrans1D2" presStyleIdx="0" presStyleCnt="3"/>
      <dgm:spPr/>
    </dgm:pt>
    <dgm:pt modelId="{A3AE10CE-F100-4D02-AF60-98545D963856}" type="pres">
      <dgm:prSet presAssocID="{F526A1A8-D859-47FB-A81D-3C5FAE0B432C}" presName="childText" presStyleLbl="bgAcc1" presStyleIdx="0" presStyleCnt="3" custScaleX="407628">
        <dgm:presLayoutVars>
          <dgm:bulletEnabled val="1"/>
        </dgm:presLayoutVars>
      </dgm:prSet>
      <dgm:spPr/>
    </dgm:pt>
    <dgm:pt modelId="{7EDC1A56-6561-42A7-A01C-1CCC51F2A796}" type="pres">
      <dgm:prSet presAssocID="{4AC0E5DA-8E2F-420A-BE66-CD3CC63AE725}" presName="Name13" presStyleLbl="parChTrans1D2" presStyleIdx="1" presStyleCnt="3"/>
      <dgm:spPr/>
    </dgm:pt>
    <dgm:pt modelId="{F78AAB5A-4034-4D6E-99CB-75668AF29628}" type="pres">
      <dgm:prSet presAssocID="{00D124AC-6CDA-419E-8D15-D2FCED325E5D}" presName="childText" presStyleLbl="bgAcc1" presStyleIdx="1" presStyleCnt="3" custScaleX="406220" custScaleY="135971">
        <dgm:presLayoutVars>
          <dgm:bulletEnabled val="1"/>
        </dgm:presLayoutVars>
      </dgm:prSet>
      <dgm:spPr/>
    </dgm:pt>
    <dgm:pt modelId="{AC28A8E3-EBC9-4824-A8C8-7B60DB0BFD5C}" type="pres">
      <dgm:prSet presAssocID="{81D0DF85-235B-4176-A1CF-25D3D312FB39}" presName="Name13" presStyleLbl="parChTrans1D2" presStyleIdx="2" presStyleCnt="3"/>
      <dgm:spPr/>
    </dgm:pt>
    <dgm:pt modelId="{A6DA3D7E-33CE-4BFD-958E-245EAB8B71F3}" type="pres">
      <dgm:prSet presAssocID="{3F96B686-9CA7-4B95-B5C3-DF29A3E82F49}" presName="childText" presStyleLbl="bgAcc1" presStyleIdx="2" presStyleCnt="3" custScaleX="410345" custScaleY="69447">
        <dgm:presLayoutVars>
          <dgm:bulletEnabled val="1"/>
        </dgm:presLayoutVars>
      </dgm:prSet>
      <dgm:spPr/>
    </dgm:pt>
  </dgm:ptLst>
  <dgm:cxnLst>
    <dgm:cxn modelId="{3D934529-DA13-45B3-ABE4-2C46FF9308C6}" type="presOf" srcId="{F526A1A8-D859-47FB-A81D-3C5FAE0B432C}" destId="{A3AE10CE-F100-4D02-AF60-98545D963856}" srcOrd="0" destOrd="0" presId="urn:microsoft.com/office/officeart/2005/8/layout/hierarchy3"/>
    <dgm:cxn modelId="{AC188776-5281-4026-B2D5-F5299EC03529}" type="presOf" srcId="{4AC0E5DA-8E2F-420A-BE66-CD3CC63AE725}" destId="{7EDC1A56-6561-42A7-A01C-1CCC51F2A796}" srcOrd="0" destOrd="0" presId="urn:microsoft.com/office/officeart/2005/8/layout/hierarchy3"/>
    <dgm:cxn modelId="{35220186-87C3-4AC9-87DB-396F7A4B6669}" srcId="{784F0CA4-82F5-4993-815A-2A50096EE293}" destId="{F9E54E13-A4C2-476D-AB5F-F69F82F868E2}" srcOrd="0" destOrd="0" parTransId="{84528850-56FE-491F-A4B1-C99D6AC4E059}" sibTransId="{D1F56009-379A-42B3-96EE-EA2507FAC4FA}"/>
    <dgm:cxn modelId="{31A8FE94-9B2C-455F-981C-C1B53F52FCA8}" type="presOf" srcId="{00D124AC-6CDA-419E-8D15-D2FCED325E5D}" destId="{F78AAB5A-4034-4D6E-99CB-75668AF29628}" srcOrd="0" destOrd="0" presId="urn:microsoft.com/office/officeart/2005/8/layout/hierarchy3"/>
    <dgm:cxn modelId="{04220B99-12C2-4ABD-8EB4-8F01057D18E9}" srcId="{F9E54E13-A4C2-476D-AB5F-F69F82F868E2}" destId="{F526A1A8-D859-47FB-A81D-3C5FAE0B432C}" srcOrd="0" destOrd="0" parTransId="{F0A40C54-6F57-4708-89B8-C626D640DD6D}" sibTransId="{264B1FE0-2112-4636-B207-C450E1D9B513}"/>
    <dgm:cxn modelId="{4C0D449C-49DF-4E1B-BB61-059814C592FD}" srcId="{F9E54E13-A4C2-476D-AB5F-F69F82F868E2}" destId="{3F96B686-9CA7-4B95-B5C3-DF29A3E82F49}" srcOrd="2" destOrd="0" parTransId="{81D0DF85-235B-4176-A1CF-25D3D312FB39}" sibTransId="{692CBC9B-1DAB-486E-B247-724B854B0C64}"/>
    <dgm:cxn modelId="{B62F059F-A88B-4681-A60D-11E68FC7AA3B}" type="presOf" srcId="{F0A40C54-6F57-4708-89B8-C626D640DD6D}" destId="{C731642F-9E60-4056-9CB2-488EC3F3FF04}" srcOrd="0" destOrd="0" presId="urn:microsoft.com/office/officeart/2005/8/layout/hierarchy3"/>
    <dgm:cxn modelId="{D8A90FAF-BFA2-4386-B3CA-5AB82DD8B025}" type="presOf" srcId="{784F0CA4-82F5-4993-815A-2A50096EE293}" destId="{9D5AD58C-B4C2-4909-82E9-038D9676E0AA}" srcOrd="0" destOrd="0" presId="urn:microsoft.com/office/officeart/2005/8/layout/hierarchy3"/>
    <dgm:cxn modelId="{9A4326BB-0406-42FC-9880-DDCCF5156BB0}" type="presOf" srcId="{F9E54E13-A4C2-476D-AB5F-F69F82F868E2}" destId="{C3E8E24F-23B0-458B-A10E-CF98A3E95534}" srcOrd="0" destOrd="0" presId="urn:microsoft.com/office/officeart/2005/8/layout/hierarchy3"/>
    <dgm:cxn modelId="{636438D5-61A3-4A1C-820E-1CE4E66C24F5}" type="presOf" srcId="{81D0DF85-235B-4176-A1CF-25D3D312FB39}" destId="{AC28A8E3-EBC9-4824-A8C8-7B60DB0BFD5C}" srcOrd="0" destOrd="0" presId="urn:microsoft.com/office/officeart/2005/8/layout/hierarchy3"/>
    <dgm:cxn modelId="{AD0154E0-A8E2-4E5E-9FC4-02D47187B34D}" type="presOf" srcId="{3F96B686-9CA7-4B95-B5C3-DF29A3E82F49}" destId="{A6DA3D7E-33CE-4BFD-958E-245EAB8B71F3}" srcOrd="0" destOrd="0" presId="urn:microsoft.com/office/officeart/2005/8/layout/hierarchy3"/>
    <dgm:cxn modelId="{A193C7FB-8292-4A98-A311-95D5D2056A17}" type="presOf" srcId="{F9E54E13-A4C2-476D-AB5F-F69F82F868E2}" destId="{8CFFF847-0BD3-42DE-94CF-71772338EF0C}" srcOrd="1" destOrd="0" presId="urn:microsoft.com/office/officeart/2005/8/layout/hierarchy3"/>
    <dgm:cxn modelId="{F594A3FD-759D-43AE-8DC4-3B63FDF9C961}" srcId="{F9E54E13-A4C2-476D-AB5F-F69F82F868E2}" destId="{00D124AC-6CDA-419E-8D15-D2FCED325E5D}" srcOrd="1" destOrd="0" parTransId="{4AC0E5DA-8E2F-420A-BE66-CD3CC63AE725}" sibTransId="{CE3E6230-5D8E-4D45-BB75-D93B3856FBDF}"/>
    <dgm:cxn modelId="{403D4960-DFFA-4F2C-B2C5-72A613F32CD4}" type="presParOf" srcId="{9D5AD58C-B4C2-4909-82E9-038D9676E0AA}" destId="{0955BCE1-F07D-4546-A979-39EC4C57E028}" srcOrd="0" destOrd="0" presId="urn:microsoft.com/office/officeart/2005/8/layout/hierarchy3"/>
    <dgm:cxn modelId="{C423E42C-E023-4DD4-ABA8-7168F91E30D6}" type="presParOf" srcId="{0955BCE1-F07D-4546-A979-39EC4C57E028}" destId="{B8E123CD-639B-4D40-A0A0-4820650B31A4}" srcOrd="0" destOrd="0" presId="urn:microsoft.com/office/officeart/2005/8/layout/hierarchy3"/>
    <dgm:cxn modelId="{340278C2-CA19-4272-A1AE-0209CE044C2F}" type="presParOf" srcId="{B8E123CD-639B-4D40-A0A0-4820650B31A4}" destId="{C3E8E24F-23B0-458B-A10E-CF98A3E95534}" srcOrd="0" destOrd="0" presId="urn:microsoft.com/office/officeart/2005/8/layout/hierarchy3"/>
    <dgm:cxn modelId="{4BFE631B-7728-4962-A863-55DD248395DC}" type="presParOf" srcId="{B8E123CD-639B-4D40-A0A0-4820650B31A4}" destId="{8CFFF847-0BD3-42DE-94CF-71772338EF0C}" srcOrd="1" destOrd="0" presId="urn:microsoft.com/office/officeart/2005/8/layout/hierarchy3"/>
    <dgm:cxn modelId="{42695906-0D1B-42FD-AB2D-64ECBD3F1B95}" type="presParOf" srcId="{0955BCE1-F07D-4546-A979-39EC4C57E028}" destId="{CBF80180-7A79-4012-8FFD-3AB53F2F5A19}" srcOrd="1" destOrd="0" presId="urn:microsoft.com/office/officeart/2005/8/layout/hierarchy3"/>
    <dgm:cxn modelId="{CEED5BF2-21E4-4BE9-9C48-298BE99BEA90}" type="presParOf" srcId="{CBF80180-7A79-4012-8FFD-3AB53F2F5A19}" destId="{C731642F-9E60-4056-9CB2-488EC3F3FF04}" srcOrd="0" destOrd="0" presId="urn:microsoft.com/office/officeart/2005/8/layout/hierarchy3"/>
    <dgm:cxn modelId="{3677A4CB-5B37-402A-A629-21560F1D4E10}" type="presParOf" srcId="{CBF80180-7A79-4012-8FFD-3AB53F2F5A19}" destId="{A3AE10CE-F100-4D02-AF60-98545D963856}" srcOrd="1" destOrd="0" presId="urn:microsoft.com/office/officeart/2005/8/layout/hierarchy3"/>
    <dgm:cxn modelId="{2FC428C6-03A7-4618-AFB3-00F7E38FC711}" type="presParOf" srcId="{CBF80180-7A79-4012-8FFD-3AB53F2F5A19}" destId="{7EDC1A56-6561-42A7-A01C-1CCC51F2A796}" srcOrd="2" destOrd="0" presId="urn:microsoft.com/office/officeart/2005/8/layout/hierarchy3"/>
    <dgm:cxn modelId="{BF852ED0-1C6D-4F5A-8177-94CC6EBFEFD4}" type="presParOf" srcId="{CBF80180-7A79-4012-8FFD-3AB53F2F5A19}" destId="{F78AAB5A-4034-4D6E-99CB-75668AF29628}" srcOrd="3" destOrd="0" presId="urn:microsoft.com/office/officeart/2005/8/layout/hierarchy3"/>
    <dgm:cxn modelId="{9EFFED2C-786A-46DD-90A7-1671CCBF8D12}" type="presParOf" srcId="{CBF80180-7A79-4012-8FFD-3AB53F2F5A19}" destId="{AC28A8E3-EBC9-4824-A8C8-7B60DB0BFD5C}" srcOrd="4" destOrd="0" presId="urn:microsoft.com/office/officeart/2005/8/layout/hierarchy3"/>
    <dgm:cxn modelId="{C0D1CC75-36EA-488D-9FF3-BA31223803FF}" type="presParOf" srcId="{CBF80180-7A79-4012-8FFD-3AB53F2F5A19}" destId="{A6DA3D7E-33CE-4BFD-958E-245EAB8B71F3}"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B126C129-7699-4297-B2B0-9F815B8978BB}" type="doc">
      <dgm:prSet loTypeId="urn:microsoft.com/office/officeart/2005/8/layout/hProcess9" loCatId="process" qsTypeId="urn:microsoft.com/office/officeart/2005/8/quickstyle/simple1" qsCatId="simple" csTypeId="urn:microsoft.com/office/officeart/2005/8/colors/colorful3" csCatId="colorful" phldr="1"/>
      <dgm:spPr/>
    </dgm:pt>
    <dgm:pt modelId="{B5DD8852-AA80-4433-B7F7-CA90093FAEAB}">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p>
      </dgm:t>
    </dgm:pt>
    <dgm:pt modelId="{29DED1C2-6047-456E-9F4E-A278611EC40D}" type="parTrans" cxnId="{097410B9-77E3-4EC0-93C7-726A7BCE91B0}">
      <dgm:prSet/>
      <dgm:spPr/>
      <dgm:t>
        <a:bodyPr/>
        <a:lstStyle/>
        <a:p>
          <a:endParaRPr lang="en-US"/>
        </a:p>
      </dgm:t>
    </dgm:pt>
    <dgm:pt modelId="{24C7D4FE-EC93-48D0-9B83-C5B8E686CAD3}" type="sibTrans" cxnId="{097410B9-77E3-4EC0-93C7-726A7BCE91B0}">
      <dgm:prSet/>
      <dgm:spPr/>
      <dgm:t>
        <a:bodyPr/>
        <a:lstStyle/>
        <a:p>
          <a:endParaRPr lang="en-US"/>
        </a:p>
      </dgm:t>
    </dgm:pt>
    <dgm:pt modelId="{DEDA7046-D41C-4898-AD2B-C5D88A8D0AD9}">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p>
      </dgm:t>
    </dgm:pt>
    <dgm:pt modelId="{1B9736FC-4275-4251-9995-CF644CAEE063}" type="parTrans" cxnId="{9C9D9277-F475-49FF-B1B0-F86079180AB9}">
      <dgm:prSet/>
      <dgm:spPr/>
      <dgm:t>
        <a:bodyPr/>
        <a:lstStyle/>
        <a:p>
          <a:endParaRPr lang="en-US"/>
        </a:p>
      </dgm:t>
    </dgm:pt>
    <dgm:pt modelId="{DD22AE3E-9DF5-4035-9696-42A73222EF59}" type="sibTrans" cxnId="{9C9D9277-F475-49FF-B1B0-F86079180AB9}">
      <dgm:prSet/>
      <dgm:spPr/>
      <dgm:t>
        <a:bodyPr/>
        <a:lstStyle/>
        <a:p>
          <a:endParaRPr lang="en-US"/>
        </a:p>
      </dgm:t>
    </dgm:pt>
    <dgm:pt modelId="{D8C49743-6F95-4453-82E0-5CD7F92F5C40}">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Nêu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đình</a:t>
          </a:r>
          <a:r>
            <a:rPr lang="en-US" sz="2800" dirty="0">
              <a:latin typeface="Times New Roman" panose="02020603050405020304" pitchFamily="18" charset="0"/>
              <a:cs typeface="Times New Roman" panose="02020603050405020304" pitchFamily="18" charset="0"/>
            </a:rPr>
            <a:t>.</a:t>
          </a:r>
        </a:p>
      </dgm:t>
    </dgm:pt>
    <dgm:pt modelId="{5B164EBA-5B3C-4CB2-8F7C-BD8DEBB7505C}" type="parTrans" cxnId="{ED74F197-A98A-4E63-AA2A-1FCE1B4F696B}">
      <dgm:prSet/>
      <dgm:spPr/>
      <dgm:t>
        <a:bodyPr/>
        <a:lstStyle/>
        <a:p>
          <a:endParaRPr lang="en-US"/>
        </a:p>
      </dgm:t>
    </dgm:pt>
    <dgm:pt modelId="{BB0940EB-1DCB-4549-BE2E-0F129608C5E5}" type="sibTrans" cxnId="{ED74F197-A98A-4E63-AA2A-1FCE1B4F696B}">
      <dgm:prSet/>
      <dgm:spPr/>
      <dgm:t>
        <a:bodyPr/>
        <a:lstStyle/>
        <a:p>
          <a:endParaRPr lang="en-US"/>
        </a:p>
      </dgm:t>
    </dgm:pt>
    <dgm:pt modelId="{F84C5AD3-36C3-4925-8D2B-0B280D292391}">
      <dgm:prSet phldrT="[Text]" custT="1"/>
      <dgm:spPr/>
      <dgm:t>
        <a:bodyPr/>
        <a:lstStyle/>
        <a:p>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muốn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giải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vấn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a:t>
          </a:r>
          <a:r>
            <a:rPr lang="en-US" sz="2800" dirty="0">
              <a:latin typeface="Times New Roman" panose="02020603050405020304" pitchFamily="18" charset="0"/>
              <a:cs typeface="Times New Roman" panose="02020603050405020304" pitchFamily="18" charset="0"/>
            </a:rPr>
            <a:t>.</a:t>
          </a:r>
        </a:p>
      </dgm:t>
    </dgm:pt>
    <dgm:pt modelId="{BDB2E833-5A7A-4B0C-9D48-27E3AD76A531}" type="parTrans" cxnId="{E008E843-B60C-41A9-A17A-2A2EA2864AAE}">
      <dgm:prSet/>
      <dgm:spPr/>
      <dgm:t>
        <a:bodyPr/>
        <a:lstStyle/>
        <a:p>
          <a:endParaRPr lang="en-US"/>
        </a:p>
      </dgm:t>
    </dgm:pt>
    <dgm:pt modelId="{4B9EFAE3-FE01-4DD3-8E37-7583188DBC6D}" type="sibTrans" cxnId="{E008E843-B60C-41A9-A17A-2A2EA2864AAE}">
      <dgm:prSet/>
      <dgm:spPr/>
      <dgm:t>
        <a:bodyPr/>
        <a:lstStyle/>
        <a:p>
          <a:endParaRPr lang="en-US"/>
        </a:p>
      </dgm:t>
    </dgm:pt>
    <dgm:pt modelId="{D8DBAA0D-D03D-4D83-B7EA-60E3B305986C}" type="pres">
      <dgm:prSet presAssocID="{B126C129-7699-4297-B2B0-9F815B8978BB}" presName="CompostProcess" presStyleCnt="0">
        <dgm:presLayoutVars>
          <dgm:dir/>
          <dgm:resizeHandles val="exact"/>
        </dgm:presLayoutVars>
      </dgm:prSet>
      <dgm:spPr/>
    </dgm:pt>
    <dgm:pt modelId="{117BACBD-1C0D-49E7-AC4C-14AEE82CD558}" type="pres">
      <dgm:prSet presAssocID="{B126C129-7699-4297-B2B0-9F815B8978BB}" presName="arrow" presStyleLbl="bgShp" presStyleIdx="0" presStyleCnt="1"/>
      <dgm:spPr/>
    </dgm:pt>
    <dgm:pt modelId="{0D0FEFA9-DC6B-4B7A-A6E3-B30503E94E74}" type="pres">
      <dgm:prSet presAssocID="{B126C129-7699-4297-B2B0-9F815B8978BB}" presName="linearProcess" presStyleCnt="0"/>
      <dgm:spPr/>
    </dgm:pt>
    <dgm:pt modelId="{43DAD7DD-4156-461C-95E7-5C605535DAD9}" type="pres">
      <dgm:prSet presAssocID="{B5DD8852-AA80-4433-B7F7-CA90093FAEAB}" presName="textNode" presStyleLbl="node1" presStyleIdx="0" presStyleCnt="4" custLinFactX="2001" custLinFactNeighborX="100000">
        <dgm:presLayoutVars>
          <dgm:bulletEnabled val="1"/>
        </dgm:presLayoutVars>
      </dgm:prSet>
      <dgm:spPr/>
    </dgm:pt>
    <dgm:pt modelId="{3F74BEF6-9B3C-4AED-B07A-893A8B3371FC}" type="pres">
      <dgm:prSet presAssocID="{24C7D4FE-EC93-48D0-9B83-C5B8E686CAD3}" presName="sibTrans" presStyleCnt="0"/>
      <dgm:spPr/>
    </dgm:pt>
    <dgm:pt modelId="{2ED98709-6F79-482C-A978-DAE21533B093}" type="pres">
      <dgm:prSet presAssocID="{DEDA7046-D41C-4898-AD2B-C5D88A8D0AD9}" presName="textNode" presStyleLbl="node1" presStyleIdx="1" presStyleCnt="4" custLinFactNeighborX="59576">
        <dgm:presLayoutVars>
          <dgm:bulletEnabled val="1"/>
        </dgm:presLayoutVars>
      </dgm:prSet>
      <dgm:spPr/>
    </dgm:pt>
    <dgm:pt modelId="{9F0FC7F1-F97A-4715-B3F5-90017F194BC5}" type="pres">
      <dgm:prSet presAssocID="{DD22AE3E-9DF5-4035-9696-42A73222EF59}" presName="sibTrans" presStyleCnt="0"/>
      <dgm:spPr/>
    </dgm:pt>
    <dgm:pt modelId="{613FD80C-EA08-41CF-807B-A9F337D7FA2B}" type="pres">
      <dgm:prSet presAssocID="{D8C49743-6F95-4453-82E0-5CD7F92F5C40}" presName="textNode" presStyleLbl="node1" presStyleIdx="2" presStyleCnt="4" custScaleX="143148" custScaleY="134663">
        <dgm:presLayoutVars>
          <dgm:bulletEnabled val="1"/>
        </dgm:presLayoutVars>
      </dgm:prSet>
      <dgm:spPr/>
    </dgm:pt>
    <dgm:pt modelId="{BA4B5774-AEF8-4AFA-A323-D45303E6F2E9}" type="pres">
      <dgm:prSet presAssocID="{BB0940EB-1DCB-4549-BE2E-0F129608C5E5}" presName="sibTrans" presStyleCnt="0"/>
      <dgm:spPr/>
    </dgm:pt>
    <dgm:pt modelId="{7BBB2EC2-B548-45B1-BC68-19F66B25FD4E}" type="pres">
      <dgm:prSet presAssocID="{F84C5AD3-36C3-4925-8D2B-0B280D292391}" presName="textNode" presStyleLbl="node1" presStyleIdx="3" presStyleCnt="4" custScaleX="154145" custScaleY="134663" custLinFactNeighborX="-54160">
        <dgm:presLayoutVars>
          <dgm:bulletEnabled val="1"/>
        </dgm:presLayoutVars>
      </dgm:prSet>
      <dgm:spPr/>
    </dgm:pt>
  </dgm:ptLst>
  <dgm:cxnLst>
    <dgm:cxn modelId="{16641616-3190-418A-B633-2B042DB8979A}" type="presOf" srcId="{DEDA7046-D41C-4898-AD2B-C5D88A8D0AD9}" destId="{2ED98709-6F79-482C-A978-DAE21533B093}" srcOrd="0" destOrd="0" presId="urn:microsoft.com/office/officeart/2005/8/layout/hProcess9"/>
    <dgm:cxn modelId="{A702931B-8F67-4647-9BD5-4C3DA86CB08C}" type="presOf" srcId="{B126C129-7699-4297-B2B0-9F815B8978BB}" destId="{D8DBAA0D-D03D-4D83-B7EA-60E3B305986C}" srcOrd="0" destOrd="0" presId="urn:microsoft.com/office/officeart/2005/8/layout/hProcess9"/>
    <dgm:cxn modelId="{A81AA22A-200F-42E2-97B7-7618F839E55B}" type="presOf" srcId="{B5DD8852-AA80-4433-B7F7-CA90093FAEAB}" destId="{43DAD7DD-4156-461C-95E7-5C605535DAD9}" srcOrd="0" destOrd="0" presId="urn:microsoft.com/office/officeart/2005/8/layout/hProcess9"/>
    <dgm:cxn modelId="{E008E843-B60C-41A9-A17A-2A2EA2864AAE}" srcId="{B126C129-7699-4297-B2B0-9F815B8978BB}" destId="{F84C5AD3-36C3-4925-8D2B-0B280D292391}" srcOrd="3" destOrd="0" parTransId="{BDB2E833-5A7A-4B0C-9D48-27E3AD76A531}" sibTransId="{4B9EFAE3-FE01-4DD3-8E37-7583188DBC6D}"/>
    <dgm:cxn modelId="{9C9D9277-F475-49FF-B1B0-F86079180AB9}" srcId="{B126C129-7699-4297-B2B0-9F815B8978BB}" destId="{DEDA7046-D41C-4898-AD2B-C5D88A8D0AD9}" srcOrd="1" destOrd="0" parTransId="{1B9736FC-4275-4251-9995-CF644CAEE063}" sibTransId="{DD22AE3E-9DF5-4035-9696-42A73222EF59}"/>
    <dgm:cxn modelId="{ED74F197-A98A-4E63-AA2A-1FCE1B4F696B}" srcId="{B126C129-7699-4297-B2B0-9F815B8978BB}" destId="{D8C49743-6F95-4453-82E0-5CD7F92F5C40}" srcOrd="2" destOrd="0" parTransId="{5B164EBA-5B3C-4CB2-8F7C-BD8DEBB7505C}" sibTransId="{BB0940EB-1DCB-4549-BE2E-0F129608C5E5}"/>
    <dgm:cxn modelId="{097410B9-77E3-4EC0-93C7-726A7BCE91B0}" srcId="{B126C129-7699-4297-B2B0-9F815B8978BB}" destId="{B5DD8852-AA80-4433-B7F7-CA90093FAEAB}" srcOrd="0" destOrd="0" parTransId="{29DED1C2-6047-456E-9F4E-A278611EC40D}" sibTransId="{24C7D4FE-EC93-48D0-9B83-C5B8E686CAD3}"/>
    <dgm:cxn modelId="{0AFBE2CD-584C-4125-91B7-942EB301A0E1}" type="presOf" srcId="{F84C5AD3-36C3-4925-8D2B-0B280D292391}" destId="{7BBB2EC2-B548-45B1-BC68-19F66B25FD4E}" srcOrd="0" destOrd="0" presId="urn:microsoft.com/office/officeart/2005/8/layout/hProcess9"/>
    <dgm:cxn modelId="{95D8ABFF-2986-45D3-B61C-0464C00ED84E}" type="presOf" srcId="{D8C49743-6F95-4453-82E0-5CD7F92F5C40}" destId="{613FD80C-EA08-41CF-807B-A9F337D7FA2B}" srcOrd="0" destOrd="0" presId="urn:microsoft.com/office/officeart/2005/8/layout/hProcess9"/>
    <dgm:cxn modelId="{EF5C8327-66A2-4CDB-9F88-5C39AD8DEBF2}" type="presParOf" srcId="{D8DBAA0D-D03D-4D83-B7EA-60E3B305986C}" destId="{117BACBD-1C0D-49E7-AC4C-14AEE82CD558}" srcOrd="0" destOrd="0" presId="urn:microsoft.com/office/officeart/2005/8/layout/hProcess9"/>
    <dgm:cxn modelId="{0AEBAA57-7861-4EB2-8201-0A3DD5370F0F}" type="presParOf" srcId="{D8DBAA0D-D03D-4D83-B7EA-60E3B305986C}" destId="{0D0FEFA9-DC6B-4B7A-A6E3-B30503E94E74}" srcOrd="1" destOrd="0" presId="urn:microsoft.com/office/officeart/2005/8/layout/hProcess9"/>
    <dgm:cxn modelId="{A61538D7-C03E-41DC-89F7-50FADB6487C6}" type="presParOf" srcId="{0D0FEFA9-DC6B-4B7A-A6E3-B30503E94E74}" destId="{43DAD7DD-4156-461C-95E7-5C605535DAD9}" srcOrd="0" destOrd="0" presId="urn:microsoft.com/office/officeart/2005/8/layout/hProcess9"/>
    <dgm:cxn modelId="{7764110F-DA60-4DA3-B218-C13C55EE288D}" type="presParOf" srcId="{0D0FEFA9-DC6B-4B7A-A6E3-B30503E94E74}" destId="{3F74BEF6-9B3C-4AED-B07A-893A8B3371FC}" srcOrd="1" destOrd="0" presId="urn:microsoft.com/office/officeart/2005/8/layout/hProcess9"/>
    <dgm:cxn modelId="{D4AEE447-065C-43AC-B684-B8F34A1486A3}" type="presParOf" srcId="{0D0FEFA9-DC6B-4B7A-A6E3-B30503E94E74}" destId="{2ED98709-6F79-482C-A978-DAE21533B093}" srcOrd="2" destOrd="0" presId="urn:microsoft.com/office/officeart/2005/8/layout/hProcess9"/>
    <dgm:cxn modelId="{FD7AB682-71D6-4DFF-9ABB-6AAA57E826F2}" type="presParOf" srcId="{0D0FEFA9-DC6B-4B7A-A6E3-B30503E94E74}" destId="{9F0FC7F1-F97A-4715-B3F5-90017F194BC5}" srcOrd="3" destOrd="0" presId="urn:microsoft.com/office/officeart/2005/8/layout/hProcess9"/>
    <dgm:cxn modelId="{FF7AB11C-FC3A-4ED0-98D0-D5251A4FEB8D}" type="presParOf" srcId="{0D0FEFA9-DC6B-4B7A-A6E3-B30503E94E74}" destId="{613FD80C-EA08-41CF-807B-A9F337D7FA2B}" srcOrd="4" destOrd="0" presId="urn:microsoft.com/office/officeart/2005/8/layout/hProcess9"/>
    <dgm:cxn modelId="{14E6ACFF-2018-474D-8F4C-CCCBF74D0EB4}" type="presParOf" srcId="{0D0FEFA9-DC6B-4B7A-A6E3-B30503E94E74}" destId="{BA4B5774-AEF8-4AFA-A323-D45303E6F2E9}" srcOrd="5" destOrd="0" presId="urn:microsoft.com/office/officeart/2005/8/layout/hProcess9"/>
    <dgm:cxn modelId="{6CB47CDA-0864-4387-9F98-983BB8541864}" type="presParOf" srcId="{0D0FEFA9-DC6B-4B7A-A6E3-B30503E94E74}" destId="{7BBB2EC2-B548-45B1-BC68-19F66B25FD4E}"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D70C8E60-B290-4CA3-9F12-9E2B00D6414C}"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FED6B676-0E5A-4A1F-9C88-DB2DDC9AF3D8}">
      <dgm:prSet phldrT="[Text]" custT="1"/>
      <dgm:spPr/>
      <dgm: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Đoạn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1:</a:t>
          </a:r>
          <a:r>
            <a:rPr lang="en-US" sz="2800" dirty="0">
              <a:solidFill>
                <a:schemeClr val="accent6">
                  <a:lumMod val="50000"/>
                </a:schemeClr>
              </a:solidFill>
              <a:latin typeface="Times New Roman" panose="02020603050405020304" pitchFamily="18" charset="0"/>
              <a:cs typeface="Times New Roman" panose="02020603050405020304" pitchFamily="18" charset="0"/>
            </a:rPr>
            <a:t>Từ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đầu</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dirty="0">
              <a:solidFill>
                <a:schemeClr val="accent6">
                  <a:lumMod val="50000"/>
                </a:schemeClr>
              </a:solidFill>
              <a:latin typeface="Times New Roman" panose="02020603050405020304" pitchFamily="18" charset="0"/>
              <a:cs typeface="Times New Roman" panose="02020603050405020304" pitchFamily="18" charset="0"/>
            </a:rPr>
            <a:t>“</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Nghe</a:t>
          </a:r>
          <a:r>
            <a:rPr lang="en-US" sz="2800" i="1" dirty="0">
              <a:solidFill>
                <a:schemeClr val="accent6">
                  <a:lumMod val="50000"/>
                </a:schemeClr>
              </a:solidFill>
              <a:latin typeface="Times New Roman" panose="02020603050405020304" pitchFamily="18" charset="0"/>
              <a:cs typeface="Times New Roman" panose="02020603050405020304" pitchFamily="18" charset="0"/>
            </a:rPr>
            <a:t> con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bước</a:t>
          </a:r>
          <a:r>
            <a:rPr lang="en-US" sz="2800" i="1"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lòng</a:t>
          </a:r>
          <a:r>
            <a:rPr lang="en-US" sz="2800" i="1" dirty="0">
              <a:solidFill>
                <a:schemeClr val="accent6">
                  <a:lumMod val="50000"/>
                </a:schemeClr>
              </a:solidFill>
              <a:latin typeface="Times New Roman" panose="02020603050405020304" pitchFamily="18" charset="0"/>
              <a:cs typeface="Times New Roman" panose="02020603050405020304" pitchFamily="18" charset="0"/>
            </a:rPr>
            <a:t> cha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vui</a:t>
          </a:r>
          <a:r>
            <a:rPr lang="en-US" sz="2800" i="1"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phơi</a:t>
          </a:r>
          <a:r>
            <a:rPr lang="en-US" sz="2800" i="1"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phới</a:t>
          </a:r>
          <a:r>
            <a:rPr lang="en-US" sz="2800" i="1" dirty="0">
              <a:solidFill>
                <a:schemeClr val="accent6">
                  <a:lumMod val="50000"/>
                </a:schemeClr>
              </a:solidFill>
              <a:latin typeface="Times New Roman" panose="02020603050405020304" pitchFamily="18" charset="0"/>
              <a:cs typeface="Times New Roman" panose="02020603050405020304" pitchFamily="18" charset="0"/>
            </a:rPr>
            <a:t>”</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Cảnh</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hai</a:t>
          </a:r>
          <a:r>
            <a:rPr lang="en-US" sz="2800" b="1" dirty="0">
              <a:solidFill>
                <a:schemeClr val="accent6">
                  <a:lumMod val="50000"/>
                </a:schemeClr>
              </a:solidFill>
              <a:latin typeface="Times New Roman" panose="02020603050405020304" pitchFamily="18" charset="0"/>
              <a:cs typeface="Times New Roman" panose="02020603050405020304" pitchFamily="18" charset="0"/>
            </a:rPr>
            <a:t> cha con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dạo</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chơi</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trên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biển</a:t>
          </a:r>
          <a:endParaRPr lang="en-US" sz="2800" dirty="0">
            <a:solidFill>
              <a:schemeClr val="accent6">
                <a:lumMod val="50000"/>
              </a:schemeClr>
            </a:solidFill>
            <a:latin typeface="Times New Roman" panose="02020603050405020304" pitchFamily="18" charset="0"/>
            <a:cs typeface="Times New Roman" panose="02020603050405020304" pitchFamily="18" charset="0"/>
          </a:endParaRPr>
        </a:p>
      </dgm:t>
    </dgm:pt>
    <dgm:pt modelId="{B3F70846-54FE-4ACB-A471-D7545D730F77}" type="parTrans" cxnId="{BFB09C28-570D-4F7D-9B8D-CB8B237FBD46}">
      <dgm:prSet/>
      <dgm:spPr/>
      <dgm:t>
        <a:bodyPr/>
        <a:lstStyle/>
        <a:p>
          <a:endParaRPr lang="en-US"/>
        </a:p>
      </dgm:t>
    </dgm:pt>
    <dgm:pt modelId="{1C4444B2-0BB8-4044-9EFD-581EBD01B7F9}" type="sibTrans" cxnId="{BFB09C28-570D-4F7D-9B8D-CB8B237FBD46}">
      <dgm:prSet/>
      <dgm:spPr/>
      <dgm:t>
        <a:bodyPr/>
        <a:lstStyle/>
        <a:p>
          <a:endParaRPr lang="en-US"/>
        </a:p>
      </dgm:t>
    </dgm:pt>
    <dgm:pt modelId="{6A7E90BB-24E9-415F-8F01-8C3936A81825}" type="pres">
      <dgm:prSet presAssocID="{D70C8E60-B290-4CA3-9F12-9E2B00D6414C}" presName="Name0" presStyleCnt="0">
        <dgm:presLayoutVars>
          <dgm:dir/>
          <dgm:resizeHandles val="exact"/>
        </dgm:presLayoutVars>
      </dgm:prSet>
      <dgm:spPr/>
    </dgm:pt>
    <dgm:pt modelId="{1DF9FE5A-4ECB-4341-80A8-31D4EA6E7E1F}" type="pres">
      <dgm:prSet presAssocID="{FED6B676-0E5A-4A1F-9C88-DB2DDC9AF3D8}" presName="composite" presStyleCnt="0"/>
      <dgm:spPr/>
    </dgm:pt>
    <dgm:pt modelId="{FAA95CBA-2423-44DE-82B5-FE7E6F0B5657}" type="pres">
      <dgm:prSet presAssocID="{FED6B676-0E5A-4A1F-9C88-DB2DDC9AF3D8}" presName="rect1" presStyleLbl="trAlignAcc1" presStyleIdx="0" presStyleCnt="1" custScaleY="78407">
        <dgm:presLayoutVars>
          <dgm:bulletEnabled val="1"/>
        </dgm:presLayoutVars>
      </dgm:prSet>
      <dgm:spPr/>
    </dgm:pt>
    <dgm:pt modelId="{9E90D43A-A4F2-4737-A0D9-31A29C292C6D}" type="pres">
      <dgm:prSet presAssocID="{FED6B676-0E5A-4A1F-9C88-DB2DDC9AF3D8}" presName="rect2" presStyleLbl="fgImgPlace1" presStyleIdx="0" presStyleCnt="1"/>
      <dgm:spPr>
        <a:blipFill rotWithShape="1">
          <a:blip xmlns:r="http://schemas.openxmlformats.org/officeDocument/2006/relationships" r:embed="rId1"/>
          <a:stretch>
            <a:fillRect/>
          </a:stretch>
        </a:blipFill>
      </dgm:spPr>
    </dgm:pt>
  </dgm:ptLst>
  <dgm:cxnLst>
    <dgm:cxn modelId="{BFB09C28-570D-4F7D-9B8D-CB8B237FBD46}" srcId="{D70C8E60-B290-4CA3-9F12-9E2B00D6414C}" destId="{FED6B676-0E5A-4A1F-9C88-DB2DDC9AF3D8}" srcOrd="0" destOrd="0" parTransId="{B3F70846-54FE-4ACB-A471-D7545D730F77}" sibTransId="{1C4444B2-0BB8-4044-9EFD-581EBD01B7F9}"/>
    <dgm:cxn modelId="{521EF64F-0495-47A2-9F5C-4A9949660EDB}" type="presOf" srcId="{D70C8E60-B290-4CA3-9F12-9E2B00D6414C}" destId="{6A7E90BB-24E9-415F-8F01-8C3936A81825}" srcOrd="0" destOrd="0" presId="urn:microsoft.com/office/officeart/2008/layout/PictureStrips"/>
    <dgm:cxn modelId="{D92318A8-CCAB-4E6E-A1AE-57560CD82B06}" type="presOf" srcId="{FED6B676-0E5A-4A1F-9C88-DB2DDC9AF3D8}" destId="{FAA95CBA-2423-44DE-82B5-FE7E6F0B5657}" srcOrd="0" destOrd="0" presId="urn:microsoft.com/office/officeart/2008/layout/PictureStrips"/>
    <dgm:cxn modelId="{00A8024C-331C-454B-AE54-DEEDA03EA578}" type="presParOf" srcId="{6A7E90BB-24E9-415F-8F01-8C3936A81825}" destId="{1DF9FE5A-4ECB-4341-80A8-31D4EA6E7E1F}" srcOrd="0" destOrd="0" presId="urn:microsoft.com/office/officeart/2008/layout/PictureStrips"/>
    <dgm:cxn modelId="{57F37389-82FF-44E7-8E5A-C30875A7E5AE}" type="presParOf" srcId="{1DF9FE5A-4ECB-4341-80A8-31D4EA6E7E1F}" destId="{FAA95CBA-2423-44DE-82B5-FE7E6F0B5657}" srcOrd="0" destOrd="0" presId="urn:microsoft.com/office/officeart/2008/layout/PictureStrips"/>
    <dgm:cxn modelId="{B8D8B7E4-50F0-455C-84CB-899BFDC5030B}" type="presParOf" srcId="{1DF9FE5A-4ECB-4341-80A8-31D4EA6E7E1F}" destId="{9E90D43A-A4F2-4737-A0D9-31A29C292C6D}"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8BE53FF-B363-4FF9-99A9-FE0D093EF114}" type="doc">
      <dgm:prSet loTypeId="urn:microsoft.com/office/officeart/2008/layout/PictureStrips" loCatId="list" qsTypeId="urn:microsoft.com/office/officeart/2005/8/quickstyle/simple1" qsCatId="simple" csTypeId="urn:microsoft.com/office/officeart/2005/8/colors/accent0_2" csCatId="mainScheme" phldr="1"/>
      <dgm:spPr/>
      <dgm:t>
        <a:bodyPr/>
        <a:lstStyle/>
        <a:p>
          <a:endParaRPr lang="en-US"/>
        </a:p>
      </dgm:t>
    </dgm:pt>
    <dgm:pt modelId="{37C540DC-BBFD-431D-8C40-60275121F575}">
      <dgm:prSet phldrT="[Text]"/>
      <dgm:spPr/>
      <dgm:t>
        <a:bodyPr/>
        <a:lstStyle/>
        <a:p>
          <a:r>
            <a:rPr lang="en-US" dirty="0" err="1">
              <a:latin typeface="Times New Roman" panose="02020603050405020304" pitchFamily="18" charset="0"/>
              <a:cs typeface="Times New Roman" panose="02020603050405020304" pitchFamily="18" charset="0"/>
            </a:rPr>
            <a:t>Thể</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thơ</a:t>
          </a:r>
          <a:r>
            <a:rPr lang="en-US" dirty="0">
              <a:latin typeface="Times New Roman" panose="02020603050405020304" pitchFamily="18" charset="0"/>
              <a:cs typeface="Times New Roman" panose="02020603050405020304" pitchFamily="18" charset="0"/>
            </a:rPr>
            <a:t>: 5 </a:t>
          </a:r>
          <a:r>
            <a:rPr lang="en-US" dirty="0" err="1">
              <a:latin typeface="Times New Roman" panose="02020603050405020304" pitchFamily="18" charset="0"/>
              <a:cs typeface="Times New Roman" panose="02020603050405020304" pitchFamily="18" charset="0"/>
            </a:rPr>
            <a:t>chữ</a:t>
          </a:r>
          <a:endParaRPr lang="en-US" dirty="0">
            <a:latin typeface="Times New Roman" panose="02020603050405020304" pitchFamily="18" charset="0"/>
            <a:cs typeface="Times New Roman" panose="02020603050405020304" pitchFamily="18" charset="0"/>
          </a:endParaRPr>
        </a:p>
      </dgm:t>
    </dgm:pt>
    <dgm:pt modelId="{EF98D25D-8CE0-49C8-BD98-0E115F64DD1A}" type="parTrans" cxnId="{FFE66904-B78A-4EA1-9F00-D66978F14AFC}">
      <dgm:prSet/>
      <dgm:spPr/>
      <dgm:t>
        <a:bodyPr/>
        <a:lstStyle/>
        <a:p>
          <a:endParaRPr lang="en-US"/>
        </a:p>
      </dgm:t>
    </dgm:pt>
    <dgm:pt modelId="{73C06973-9F87-465A-876A-EB5CBCFBDB60}" type="sibTrans" cxnId="{FFE66904-B78A-4EA1-9F00-D66978F14AFC}">
      <dgm:prSet/>
      <dgm:spPr/>
      <dgm:t>
        <a:bodyPr/>
        <a:lstStyle/>
        <a:p>
          <a:endParaRPr lang="en-US"/>
        </a:p>
      </dgm:t>
    </dgm:pt>
    <dgm:pt modelId="{4CFF1B76-2553-49A2-97DE-F4467C51FD9C}" type="pres">
      <dgm:prSet presAssocID="{38BE53FF-B363-4FF9-99A9-FE0D093EF114}" presName="Name0" presStyleCnt="0">
        <dgm:presLayoutVars>
          <dgm:dir/>
          <dgm:resizeHandles val="exact"/>
        </dgm:presLayoutVars>
      </dgm:prSet>
      <dgm:spPr/>
    </dgm:pt>
    <dgm:pt modelId="{E0DB9A6A-4918-4A06-BEDC-26E1EA8B9E20}" type="pres">
      <dgm:prSet presAssocID="{37C540DC-BBFD-431D-8C40-60275121F575}" presName="composite" presStyleCnt="0"/>
      <dgm:spPr/>
    </dgm:pt>
    <dgm:pt modelId="{E60DBCB7-DFD5-4215-A7FA-B271D60E56FC}" type="pres">
      <dgm:prSet presAssocID="{37C540DC-BBFD-431D-8C40-60275121F575}" presName="rect1" presStyleLbl="trAlignAcc1" presStyleIdx="0" presStyleCnt="1" custScaleX="401699" custScaleY="108074" custLinFactNeighborX="21713" custLinFactNeighborY="-13109">
        <dgm:presLayoutVars>
          <dgm:bulletEnabled val="1"/>
        </dgm:presLayoutVars>
      </dgm:prSet>
      <dgm:spPr/>
    </dgm:pt>
    <dgm:pt modelId="{24686EAD-F561-4349-B32E-A96BEE41ACEE}" type="pres">
      <dgm:prSet presAssocID="{37C540DC-BBFD-431D-8C40-60275121F575}" presName="rect2" presStyleLbl="fgImgPlace1" presStyleIdx="0" presStyleCnt="1" custScaleX="263152" custScaleY="129530" custLinFactX="-300000" custLinFactNeighborX="-394713" custLinFactNeighborY="-1876"/>
      <dgm:spPr>
        <a:blipFill rotWithShape="1">
          <a:blip xmlns:r="http://schemas.openxmlformats.org/officeDocument/2006/relationships" r:embed="rId1"/>
          <a:stretch>
            <a:fillRect/>
          </a:stretch>
        </a:blipFill>
      </dgm:spPr>
    </dgm:pt>
  </dgm:ptLst>
  <dgm:cxnLst>
    <dgm:cxn modelId="{FFE66904-B78A-4EA1-9F00-D66978F14AFC}" srcId="{38BE53FF-B363-4FF9-99A9-FE0D093EF114}" destId="{37C540DC-BBFD-431D-8C40-60275121F575}" srcOrd="0" destOrd="0" parTransId="{EF98D25D-8CE0-49C8-BD98-0E115F64DD1A}" sibTransId="{73C06973-9F87-465A-876A-EB5CBCFBDB60}"/>
    <dgm:cxn modelId="{25669E70-7F27-46AD-B584-6EBDFB1951E5}" type="presOf" srcId="{38BE53FF-B363-4FF9-99A9-FE0D093EF114}" destId="{4CFF1B76-2553-49A2-97DE-F4467C51FD9C}" srcOrd="0" destOrd="0" presId="urn:microsoft.com/office/officeart/2008/layout/PictureStrips"/>
    <dgm:cxn modelId="{C543C1A7-D78A-4BDC-B8CC-482B273D9451}" type="presOf" srcId="{37C540DC-BBFD-431D-8C40-60275121F575}" destId="{E60DBCB7-DFD5-4215-A7FA-B271D60E56FC}" srcOrd="0" destOrd="0" presId="urn:microsoft.com/office/officeart/2008/layout/PictureStrips"/>
    <dgm:cxn modelId="{23AF441D-0FFE-4DF4-B61E-4C1B47FDE3B6}" type="presParOf" srcId="{4CFF1B76-2553-49A2-97DE-F4467C51FD9C}" destId="{E0DB9A6A-4918-4A06-BEDC-26E1EA8B9E20}" srcOrd="0" destOrd="0" presId="urn:microsoft.com/office/officeart/2008/layout/PictureStrips"/>
    <dgm:cxn modelId="{A183EC09-33A9-4BA0-9410-0CFB02BB124B}" type="presParOf" srcId="{E0DB9A6A-4918-4A06-BEDC-26E1EA8B9E20}" destId="{E60DBCB7-DFD5-4215-A7FA-B271D60E56FC}" srcOrd="0" destOrd="0" presId="urn:microsoft.com/office/officeart/2008/layout/PictureStrips"/>
    <dgm:cxn modelId="{F2EE767C-AB56-4FE7-8F4F-5EBCFCFC8A5A}" type="presParOf" srcId="{E0DB9A6A-4918-4A06-BEDC-26E1EA8B9E20}" destId="{24686EAD-F561-4349-B32E-A96BEE41ACEE}" srcOrd="1" destOrd="0" presId="urn:microsoft.com/office/officeart/2008/layout/PictureStrips"/>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D70C8E60-B290-4CA3-9F12-9E2B00D6414C}"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FED6B676-0E5A-4A1F-9C88-DB2DDC9AF3D8}">
      <dgm:prSet phldrT="[Text]" custT="1"/>
      <dgm:spPr/>
      <dgm: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Đoạn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2: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Tiếp</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theo</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sz="2800" i="1"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Để</a:t>
          </a:r>
          <a:r>
            <a:rPr lang="en-US" sz="2800" i="1" dirty="0">
              <a:solidFill>
                <a:schemeClr val="accent6">
                  <a:lumMod val="50000"/>
                </a:schemeClr>
              </a:solidFill>
              <a:latin typeface="Times New Roman" panose="02020603050405020304" pitchFamily="18" charset="0"/>
              <a:cs typeface="Times New Roman" panose="02020603050405020304" pitchFamily="18" charset="0"/>
            </a:rPr>
            <a:t> con </a:t>
          </a:r>
          <a:r>
            <a:rPr lang="en-US" sz="2800" i="1" dirty="0" err="1">
              <a:solidFill>
                <a:schemeClr val="accent6">
                  <a:lumMod val="50000"/>
                </a:schemeClr>
              </a:solidFill>
              <a:latin typeface="Times New Roman" panose="02020603050405020304" pitchFamily="18" charset="0"/>
              <a:cs typeface="Times New Roman" panose="02020603050405020304" pitchFamily="18" charset="0"/>
            </a:rPr>
            <a:t>đi</a:t>
          </a:r>
          <a:r>
            <a:rPr lang="en-US" sz="2800" i="1" dirty="0">
              <a:solidFill>
                <a:schemeClr val="accent6">
                  <a:lumMod val="50000"/>
                </a:schemeClr>
              </a:solidFill>
              <a:latin typeface="Times New Roman" panose="02020603050405020304" pitchFamily="18" charset="0"/>
              <a:cs typeface="Times New Roman" panose="02020603050405020304" pitchFamily="18" charset="0"/>
            </a:rPr>
            <a:t>”</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Cuộc</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trò</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chuyện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giữa</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hai</a:t>
          </a:r>
          <a:r>
            <a:rPr lang="en-US" sz="2800" b="1" dirty="0">
              <a:solidFill>
                <a:schemeClr val="accent6">
                  <a:lumMod val="50000"/>
                </a:schemeClr>
              </a:solidFill>
              <a:latin typeface="Times New Roman" panose="02020603050405020304" pitchFamily="18" charset="0"/>
              <a:cs typeface="Times New Roman" panose="02020603050405020304" pitchFamily="18" charset="0"/>
            </a:rPr>
            <a:t> cha con</a:t>
          </a:r>
          <a:endParaRPr lang="en-US" sz="2800" dirty="0">
            <a:solidFill>
              <a:schemeClr val="accent6">
                <a:lumMod val="50000"/>
              </a:schemeClr>
            </a:solidFill>
            <a:latin typeface="Times New Roman" panose="02020603050405020304" pitchFamily="18" charset="0"/>
            <a:cs typeface="Times New Roman" panose="02020603050405020304" pitchFamily="18" charset="0"/>
          </a:endParaRPr>
        </a:p>
      </dgm:t>
    </dgm:pt>
    <dgm:pt modelId="{B3F70846-54FE-4ACB-A471-D7545D730F77}" type="parTrans" cxnId="{BFB09C28-570D-4F7D-9B8D-CB8B237FBD46}">
      <dgm:prSet/>
      <dgm:spPr/>
      <dgm:t>
        <a:bodyPr/>
        <a:lstStyle/>
        <a:p>
          <a:endParaRPr lang="en-US"/>
        </a:p>
      </dgm:t>
    </dgm:pt>
    <dgm:pt modelId="{1C4444B2-0BB8-4044-9EFD-581EBD01B7F9}" type="sibTrans" cxnId="{BFB09C28-570D-4F7D-9B8D-CB8B237FBD46}">
      <dgm:prSet/>
      <dgm:spPr/>
      <dgm:t>
        <a:bodyPr/>
        <a:lstStyle/>
        <a:p>
          <a:endParaRPr lang="en-US"/>
        </a:p>
      </dgm:t>
    </dgm:pt>
    <dgm:pt modelId="{6A7E90BB-24E9-415F-8F01-8C3936A81825}" type="pres">
      <dgm:prSet presAssocID="{D70C8E60-B290-4CA3-9F12-9E2B00D6414C}" presName="Name0" presStyleCnt="0">
        <dgm:presLayoutVars>
          <dgm:dir/>
          <dgm:resizeHandles val="exact"/>
        </dgm:presLayoutVars>
      </dgm:prSet>
      <dgm:spPr/>
    </dgm:pt>
    <dgm:pt modelId="{1DF9FE5A-4ECB-4341-80A8-31D4EA6E7E1F}" type="pres">
      <dgm:prSet presAssocID="{FED6B676-0E5A-4A1F-9C88-DB2DDC9AF3D8}" presName="composite" presStyleCnt="0"/>
      <dgm:spPr/>
    </dgm:pt>
    <dgm:pt modelId="{FAA95CBA-2423-44DE-82B5-FE7E6F0B5657}" type="pres">
      <dgm:prSet presAssocID="{FED6B676-0E5A-4A1F-9C88-DB2DDC9AF3D8}" presName="rect1" presStyleLbl="trAlignAcc1" presStyleIdx="0" presStyleCnt="1" custScaleY="78407">
        <dgm:presLayoutVars>
          <dgm:bulletEnabled val="1"/>
        </dgm:presLayoutVars>
      </dgm:prSet>
      <dgm:spPr/>
    </dgm:pt>
    <dgm:pt modelId="{9E90D43A-A4F2-4737-A0D9-31A29C292C6D}" type="pres">
      <dgm:prSet presAssocID="{FED6B676-0E5A-4A1F-9C88-DB2DDC9AF3D8}" presName="rect2" presStyleLbl="fgImgPlace1" presStyleIdx="0" presStyleCnt="1"/>
      <dgm:spPr>
        <a:blipFill rotWithShape="1">
          <a:blip xmlns:r="http://schemas.openxmlformats.org/officeDocument/2006/relationships" r:embed="rId1"/>
          <a:stretch>
            <a:fillRect/>
          </a:stretch>
        </a:blipFill>
      </dgm:spPr>
    </dgm:pt>
  </dgm:ptLst>
  <dgm:cxnLst>
    <dgm:cxn modelId="{BFB09C28-570D-4F7D-9B8D-CB8B237FBD46}" srcId="{D70C8E60-B290-4CA3-9F12-9E2B00D6414C}" destId="{FED6B676-0E5A-4A1F-9C88-DB2DDC9AF3D8}" srcOrd="0" destOrd="0" parTransId="{B3F70846-54FE-4ACB-A471-D7545D730F77}" sibTransId="{1C4444B2-0BB8-4044-9EFD-581EBD01B7F9}"/>
    <dgm:cxn modelId="{521EF64F-0495-47A2-9F5C-4A9949660EDB}" type="presOf" srcId="{D70C8E60-B290-4CA3-9F12-9E2B00D6414C}" destId="{6A7E90BB-24E9-415F-8F01-8C3936A81825}" srcOrd="0" destOrd="0" presId="urn:microsoft.com/office/officeart/2008/layout/PictureStrips"/>
    <dgm:cxn modelId="{D92318A8-CCAB-4E6E-A1AE-57560CD82B06}" type="presOf" srcId="{FED6B676-0E5A-4A1F-9C88-DB2DDC9AF3D8}" destId="{FAA95CBA-2423-44DE-82B5-FE7E6F0B5657}" srcOrd="0" destOrd="0" presId="urn:microsoft.com/office/officeart/2008/layout/PictureStrips"/>
    <dgm:cxn modelId="{00A8024C-331C-454B-AE54-DEEDA03EA578}" type="presParOf" srcId="{6A7E90BB-24E9-415F-8F01-8C3936A81825}" destId="{1DF9FE5A-4ECB-4341-80A8-31D4EA6E7E1F}" srcOrd="0" destOrd="0" presId="urn:microsoft.com/office/officeart/2008/layout/PictureStrips"/>
    <dgm:cxn modelId="{57F37389-82FF-44E7-8E5A-C30875A7E5AE}" type="presParOf" srcId="{1DF9FE5A-4ECB-4341-80A8-31D4EA6E7E1F}" destId="{FAA95CBA-2423-44DE-82B5-FE7E6F0B5657}" srcOrd="0" destOrd="0" presId="urn:microsoft.com/office/officeart/2008/layout/PictureStrips"/>
    <dgm:cxn modelId="{B8D8B7E4-50F0-455C-84CB-899BFDC5030B}" type="presParOf" srcId="{1DF9FE5A-4ECB-4341-80A8-31D4EA6E7E1F}" destId="{9E90D43A-A4F2-4737-A0D9-31A29C292C6D}" srcOrd="1" destOrd="0" presId="urn:microsoft.com/office/officeart/2008/layout/PictureStrips"/>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D70C8E60-B290-4CA3-9F12-9E2B00D6414C}" type="doc">
      <dgm:prSet loTypeId="urn:microsoft.com/office/officeart/2008/layout/PictureStrips" loCatId="list" qsTypeId="urn:microsoft.com/office/officeart/2005/8/quickstyle/simple1" qsCatId="simple" csTypeId="urn:microsoft.com/office/officeart/2005/8/colors/accent1_2" csCatId="accent1" phldr="1"/>
      <dgm:spPr/>
      <dgm:t>
        <a:bodyPr/>
        <a:lstStyle/>
        <a:p>
          <a:endParaRPr lang="en-US"/>
        </a:p>
      </dgm:t>
    </dgm:pt>
    <dgm:pt modelId="{FED6B676-0E5A-4A1F-9C88-DB2DDC9AF3D8}">
      <dgm:prSet phldrT="[Text]" custT="1"/>
      <dgm:spPr/>
      <dgm:t>
        <a:bodyPr/>
        <a:lstStyle/>
        <a:p>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Đoạn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3: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Phần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còn</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cs typeface="Times New Roman" panose="02020603050405020304" pitchFamily="18" charset="0"/>
            </a:rPr>
            <a:t>lại</a:t>
          </a:r>
          <a:r>
            <a:rPr lang="en-US" sz="28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Ước</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mơ</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800" b="1" dirty="0">
              <a:solidFill>
                <a:schemeClr val="accent6">
                  <a:lumMod val="50000"/>
                </a:schemeClr>
              </a:solidFill>
              <a:latin typeface="Times New Roman" panose="02020603050405020304" pitchFamily="18" charset="0"/>
              <a:cs typeface="Times New Roman" panose="02020603050405020304" pitchFamily="18" charset="0"/>
            </a:rPr>
            <a:t> con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gợi</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ước</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mơ</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người</a:t>
          </a:r>
          <a:r>
            <a:rPr lang="en-US" sz="2800" b="1" dirty="0">
              <a:solidFill>
                <a:schemeClr val="accent6">
                  <a:lumMod val="50000"/>
                </a:schemeClr>
              </a:solidFill>
              <a:latin typeface="Times New Roman" panose="02020603050405020304" pitchFamily="18" charset="0"/>
              <a:cs typeface="Times New Roman" panose="02020603050405020304" pitchFamily="18" charset="0"/>
            </a:rPr>
            <a:t> cha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khi</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còn</a:t>
          </a:r>
          <a:r>
            <a:rPr lang="en-US" sz="2800" b="1"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cs typeface="Times New Roman" panose="02020603050405020304" pitchFamily="18" charset="0"/>
            </a:rPr>
            <a:t>nhỏ</a:t>
          </a:r>
          <a:r>
            <a:rPr lang="en-US" sz="2800" b="1" dirty="0">
              <a:solidFill>
                <a:schemeClr val="accent6">
                  <a:lumMod val="50000"/>
                </a:schemeClr>
              </a:solidFill>
              <a:latin typeface="Times New Roman" panose="02020603050405020304" pitchFamily="18" charset="0"/>
              <a:cs typeface="Times New Roman" panose="02020603050405020304" pitchFamily="18" charset="0"/>
            </a:rPr>
            <a:t>.</a:t>
          </a:r>
          <a:endParaRPr lang="en-US" sz="2800" dirty="0">
            <a:solidFill>
              <a:schemeClr val="accent6">
                <a:lumMod val="50000"/>
              </a:schemeClr>
            </a:solidFill>
            <a:latin typeface="Times New Roman" panose="02020603050405020304" pitchFamily="18" charset="0"/>
            <a:cs typeface="Times New Roman" panose="02020603050405020304" pitchFamily="18" charset="0"/>
          </a:endParaRPr>
        </a:p>
      </dgm:t>
    </dgm:pt>
    <dgm:pt modelId="{B3F70846-54FE-4ACB-A471-D7545D730F77}" type="parTrans" cxnId="{BFB09C28-570D-4F7D-9B8D-CB8B237FBD46}">
      <dgm:prSet/>
      <dgm:spPr/>
      <dgm:t>
        <a:bodyPr/>
        <a:lstStyle/>
        <a:p>
          <a:endParaRPr lang="en-US"/>
        </a:p>
      </dgm:t>
    </dgm:pt>
    <dgm:pt modelId="{1C4444B2-0BB8-4044-9EFD-581EBD01B7F9}" type="sibTrans" cxnId="{BFB09C28-570D-4F7D-9B8D-CB8B237FBD46}">
      <dgm:prSet/>
      <dgm:spPr/>
      <dgm:t>
        <a:bodyPr/>
        <a:lstStyle/>
        <a:p>
          <a:endParaRPr lang="en-US"/>
        </a:p>
      </dgm:t>
    </dgm:pt>
    <dgm:pt modelId="{6A7E90BB-24E9-415F-8F01-8C3936A81825}" type="pres">
      <dgm:prSet presAssocID="{D70C8E60-B290-4CA3-9F12-9E2B00D6414C}" presName="Name0" presStyleCnt="0">
        <dgm:presLayoutVars>
          <dgm:dir/>
          <dgm:resizeHandles val="exact"/>
        </dgm:presLayoutVars>
      </dgm:prSet>
      <dgm:spPr/>
    </dgm:pt>
    <dgm:pt modelId="{1DF9FE5A-4ECB-4341-80A8-31D4EA6E7E1F}" type="pres">
      <dgm:prSet presAssocID="{FED6B676-0E5A-4A1F-9C88-DB2DDC9AF3D8}" presName="composite" presStyleCnt="0"/>
      <dgm:spPr/>
    </dgm:pt>
    <dgm:pt modelId="{FAA95CBA-2423-44DE-82B5-FE7E6F0B5657}" type="pres">
      <dgm:prSet presAssocID="{FED6B676-0E5A-4A1F-9C88-DB2DDC9AF3D8}" presName="rect1" presStyleLbl="trAlignAcc1" presStyleIdx="0" presStyleCnt="1" custScaleY="78407">
        <dgm:presLayoutVars>
          <dgm:bulletEnabled val="1"/>
        </dgm:presLayoutVars>
      </dgm:prSet>
      <dgm:spPr/>
    </dgm:pt>
    <dgm:pt modelId="{9E90D43A-A4F2-4737-A0D9-31A29C292C6D}" type="pres">
      <dgm:prSet presAssocID="{FED6B676-0E5A-4A1F-9C88-DB2DDC9AF3D8}" presName="rect2" presStyleLbl="fgImgPlace1" presStyleIdx="0" presStyleCnt="1"/>
      <dgm:spPr>
        <a:blipFill rotWithShape="1">
          <a:blip xmlns:r="http://schemas.openxmlformats.org/officeDocument/2006/relationships" r:embed="rId1"/>
          <a:stretch>
            <a:fillRect/>
          </a:stretch>
        </a:blipFill>
      </dgm:spPr>
    </dgm:pt>
  </dgm:ptLst>
  <dgm:cxnLst>
    <dgm:cxn modelId="{BFB09C28-570D-4F7D-9B8D-CB8B237FBD46}" srcId="{D70C8E60-B290-4CA3-9F12-9E2B00D6414C}" destId="{FED6B676-0E5A-4A1F-9C88-DB2DDC9AF3D8}" srcOrd="0" destOrd="0" parTransId="{B3F70846-54FE-4ACB-A471-D7545D730F77}" sibTransId="{1C4444B2-0BB8-4044-9EFD-581EBD01B7F9}"/>
    <dgm:cxn modelId="{521EF64F-0495-47A2-9F5C-4A9949660EDB}" type="presOf" srcId="{D70C8E60-B290-4CA3-9F12-9E2B00D6414C}" destId="{6A7E90BB-24E9-415F-8F01-8C3936A81825}" srcOrd="0" destOrd="0" presId="urn:microsoft.com/office/officeart/2008/layout/PictureStrips"/>
    <dgm:cxn modelId="{D92318A8-CCAB-4E6E-A1AE-57560CD82B06}" type="presOf" srcId="{FED6B676-0E5A-4A1F-9C88-DB2DDC9AF3D8}" destId="{FAA95CBA-2423-44DE-82B5-FE7E6F0B5657}" srcOrd="0" destOrd="0" presId="urn:microsoft.com/office/officeart/2008/layout/PictureStrips"/>
    <dgm:cxn modelId="{00A8024C-331C-454B-AE54-DEEDA03EA578}" type="presParOf" srcId="{6A7E90BB-24E9-415F-8F01-8C3936A81825}" destId="{1DF9FE5A-4ECB-4341-80A8-31D4EA6E7E1F}" srcOrd="0" destOrd="0" presId="urn:microsoft.com/office/officeart/2008/layout/PictureStrips"/>
    <dgm:cxn modelId="{57F37389-82FF-44E7-8E5A-C30875A7E5AE}" type="presParOf" srcId="{1DF9FE5A-4ECB-4341-80A8-31D4EA6E7E1F}" destId="{FAA95CBA-2423-44DE-82B5-FE7E6F0B5657}" srcOrd="0" destOrd="0" presId="urn:microsoft.com/office/officeart/2008/layout/PictureStrips"/>
    <dgm:cxn modelId="{B8D8B7E4-50F0-455C-84CB-899BFDC5030B}" type="presParOf" srcId="{1DF9FE5A-4ECB-4341-80A8-31D4EA6E7E1F}" destId="{9E90D43A-A4F2-4737-A0D9-31A29C292C6D}" srcOrd="1" destOrd="0" presId="urn:microsoft.com/office/officeart/2008/layout/PictureStrip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4FF9775E-E901-43EB-9B1C-0D6B039A9E0D}" type="doc">
      <dgm:prSet loTypeId="urn:microsoft.com/office/officeart/2005/8/layout/hierarchy3" loCatId="hierarchy" qsTypeId="urn:microsoft.com/office/officeart/2005/8/quickstyle/simple1" qsCatId="simple" csTypeId="urn:microsoft.com/office/officeart/2005/8/colors/accent1_2" csCatId="accent1" phldr="1"/>
      <dgm:spPr/>
      <dgm:t>
        <a:bodyPr/>
        <a:lstStyle/>
        <a:p>
          <a:endParaRPr lang="en-US"/>
        </a:p>
      </dgm:t>
    </dgm:pt>
    <dgm:pt modelId="{60767A2A-1CF3-44C0-AC70-3641FEB99A7B}">
      <dgm:prSet phldrT="[Text]" custT="1"/>
      <dgm:spPr/>
      <dgm:t>
        <a:bodyPr/>
        <a:lstStyle/>
        <a:p>
          <a:pPr algn="l"/>
          <a:r>
            <a:rPr lang="en-US" sz="2800" b="1" dirty="0">
              <a:latin typeface="Times New Roman" panose="02020603050405020304" pitchFamily="18" charset="0"/>
              <a:cs typeface="Times New Roman" panose="02020603050405020304" pitchFamily="18" charset="0"/>
            </a:rPr>
            <a:t>b. </a:t>
          </a:r>
          <a:r>
            <a:rPr lang="en-US" sz="2800" b="1" dirty="0" err="1">
              <a:latin typeface="Times New Roman" panose="02020603050405020304" pitchFamily="18" charset="0"/>
              <a:cs typeface="Times New Roman" panose="02020603050405020304" pitchFamily="18" charset="0"/>
            </a:rPr>
            <a:t>Cuộc</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trò</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chuyện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của</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hai</a:t>
          </a:r>
          <a:r>
            <a:rPr lang="en-US" sz="2800" b="1" dirty="0">
              <a:latin typeface="Times New Roman" panose="02020603050405020304" pitchFamily="18" charset="0"/>
              <a:cs typeface="Times New Roman" panose="02020603050405020304" pitchFamily="18" charset="0"/>
            </a:rPr>
            <a:t> cha con</a:t>
          </a:r>
          <a:endParaRPr lang="en-US" sz="2800" dirty="0">
            <a:latin typeface="Times New Roman" panose="02020603050405020304" pitchFamily="18" charset="0"/>
            <a:cs typeface="Times New Roman" panose="02020603050405020304" pitchFamily="18" charset="0"/>
          </a:endParaRPr>
        </a:p>
      </dgm:t>
    </dgm:pt>
    <dgm:pt modelId="{D74FB217-9CEF-4BC1-BE6B-4526AE64C6DD}" type="parTrans" cxnId="{DE9D5774-8553-4D43-8A78-54AE43C549FB}">
      <dgm:prSet/>
      <dgm:spPr/>
      <dgm:t>
        <a:bodyPr/>
        <a:lstStyle/>
        <a:p>
          <a:endParaRPr lang="en-US"/>
        </a:p>
      </dgm:t>
    </dgm:pt>
    <dgm:pt modelId="{87CFEE94-3338-4126-A948-9D870F8570B5}" type="sibTrans" cxnId="{DE9D5774-8553-4D43-8A78-54AE43C549FB}">
      <dgm:prSet/>
      <dgm:spPr/>
      <dgm:t>
        <a:bodyPr/>
        <a:lstStyle/>
        <a:p>
          <a:endParaRPr lang="en-US"/>
        </a:p>
      </dgm:t>
    </dgm:pt>
    <dgm:pt modelId="{D7181AD9-4E09-4140-8FDB-A5168C9A476F}">
      <dgm:prSet phldrT="[Text]" custT="1"/>
      <dgm:spPr/>
      <dgm:t>
        <a:bodyPr/>
        <a:lstStyle/>
        <a:p>
          <a:pPr algn="l"/>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Nhìn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thấy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cối</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người</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phía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a:t>
          </a:r>
          <a:r>
            <a:rPr lang="en-US" sz="2800" dirty="0">
              <a:latin typeface="Times New Roman" panose="02020603050405020304" pitchFamily="18" charset="0"/>
              <a:cs typeface="Times New Roman" panose="02020603050405020304" pitchFamily="18" charset="0"/>
            </a:rPr>
            <a:t>.</a:t>
          </a:r>
        </a:p>
      </dgm:t>
    </dgm:pt>
    <dgm:pt modelId="{2CDFD3E8-7D9D-4168-9DA7-6129DF5EF3D6}" type="parTrans" cxnId="{6CED166D-B05E-492F-86E3-86704013C002}">
      <dgm:prSet/>
      <dgm:spPr/>
      <dgm:t>
        <a:bodyPr/>
        <a:lstStyle/>
        <a:p>
          <a:endParaRPr lang="en-US"/>
        </a:p>
      </dgm:t>
    </dgm:pt>
    <dgm:pt modelId="{8C5A4F2A-E6F1-428B-ACBD-8FF5F484695A}" type="sibTrans" cxnId="{6CED166D-B05E-492F-86E3-86704013C002}">
      <dgm:prSet/>
      <dgm:spPr/>
      <dgm:t>
        <a:bodyPr/>
        <a:lstStyle/>
        <a:p>
          <a:endParaRPr lang="en-US"/>
        </a:p>
      </dgm:t>
    </dgm:pt>
    <dgm:pt modelId="{AD90F637-880B-45F1-BD5C-268400F51FC8}">
      <dgm:prSet phldrT="[Text]" custT="1"/>
      <dgm:spPr/>
      <dgm:t>
        <a:bodyPr/>
        <a:lstStyle/>
        <a:p>
          <a:pPr algn="l"/>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Được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mật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thần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về</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cả</a:t>
          </a:r>
          <a:r>
            <a:rPr lang="en-US" sz="2800" dirty="0">
              <a:latin typeface="Times New Roman" panose="02020603050405020304" pitchFamily="18" charset="0"/>
              <a:cs typeface="Times New Roman" panose="02020603050405020304" pitchFamily="18" charset="0"/>
            </a:rPr>
            <a:t>.</a:t>
          </a:r>
        </a:p>
      </dgm:t>
    </dgm:pt>
    <dgm:pt modelId="{83EA8B81-3203-4E83-AA56-A2FACF7926F4}" type="parTrans" cxnId="{2481F9DC-2EDD-418A-A6D1-0D6B0E926131}">
      <dgm:prSet/>
      <dgm:spPr/>
      <dgm:t>
        <a:bodyPr/>
        <a:lstStyle/>
        <a:p>
          <a:endParaRPr lang="en-US"/>
        </a:p>
      </dgm:t>
    </dgm:pt>
    <dgm:pt modelId="{1C3B11DE-F82D-4DA9-98E9-6C3AEE264FAD}" type="sibTrans" cxnId="{2481F9DC-2EDD-418A-A6D1-0D6B0E926131}">
      <dgm:prSet/>
      <dgm:spPr/>
      <dgm:t>
        <a:bodyPr/>
        <a:lstStyle/>
        <a:p>
          <a:endParaRPr lang="en-US"/>
        </a:p>
      </dgm:t>
    </dgm:pt>
    <dgm:pt modelId="{3F0A3873-C967-46EF-8140-3EE5BE0336CA}">
      <dgm:prSet phldrT="[Text]" custT="1"/>
      <dgm:spPr/>
      <dgm:t>
        <a:bodyPr/>
        <a:lstStyle/>
        <a:p>
          <a:pPr algn="l"/>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sự</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hiểu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mọi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thứ</a:t>
          </a:r>
          <a:r>
            <a:rPr lang="en-US" sz="2800" dirty="0">
              <a:latin typeface="Times New Roman" panose="02020603050405020304" pitchFamily="18" charset="0"/>
              <a:cs typeface="Times New Roman" panose="02020603050405020304" pitchFamily="18" charset="0"/>
            </a:rPr>
            <a:t> ở </a:t>
          </a:r>
          <a:r>
            <a:rPr lang="en-US" sz="2800" dirty="0" err="1">
              <a:latin typeface="Times New Roman" panose="02020603050405020304" pitchFamily="18" charset="0"/>
              <a:cs typeface="Times New Roman" panose="02020603050405020304" pitchFamily="18" charset="0"/>
            </a:rPr>
            <a:t>trên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 ( </a:t>
          </a:r>
          <a:r>
            <a:rPr lang="en-US" sz="2800" dirty="0" err="1">
              <a:latin typeface="Times New Roman" panose="02020603050405020304" pitchFamily="18" charset="0"/>
              <a:cs typeface="Times New Roman" panose="02020603050405020304" pitchFamily="18" charset="0"/>
            </a:rPr>
            <a:t>thể</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hiện</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buồm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ẩn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dụ</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ước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trẻ</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thơ</a:t>
          </a:r>
          <a:r>
            <a:rPr lang="en-US" sz="2800" dirty="0">
              <a:latin typeface="Times New Roman" panose="02020603050405020304" pitchFamily="18" charset="0"/>
              <a:cs typeface="Times New Roman" panose="02020603050405020304" pitchFamily="18" charset="0"/>
            </a:rPr>
            <a:t>).</a:t>
          </a:r>
        </a:p>
      </dgm:t>
    </dgm:pt>
    <dgm:pt modelId="{B4A1518D-C61D-4651-A5C6-80EC4675902B}" type="parTrans" cxnId="{308D451A-41A7-48AC-BDDC-ACBC04E5B385}">
      <dgm:prSet/>
      <dgm:spPr/>
      <dgm:t>
        <a:bodyPr/>
        <a:lstStyle/>
        <a:p>
          <a:endParaRPr lang="en-US"/>
        </a:p>
      </dgm:t>
    </dgm:pt>
    <dgm:pt modelId="{1AD63058-9CE1-4EF6-A3BD-A73CE36D12C9}" type="sibTrans" cxnId="{308D451A-41A7-48AC-BDDC-ACBC04E5B385}">
      <dgm:prSet/>
      <dgm:spPr/>
      <dgm:t>
        <a:bodyPr/>
        <a:lstStyle/>
        <a:p>
          <a:endParaRPr lang="en-US"/>
        </a:p>
      </dgm:t>
    </dgm:pt>
    <dgm:pt modelId="{495B8DB8-E17A-4003-A6DA-C1B004AFE627}" type="pres">
      <dgm:prSet presAssocID="{4FF9775E-E901-43EB-9B1C-0D6B039A9E0D}" presName="diagram" presStyleCnt="0">
        <dgm:presLayoutVars>
          <dgm:chPref val="1"/>
          <dgm:dir/>
          <dgm:animOne val="branch"/>
          <dgm:animLvl val="lvl"/>
          <dgm:resizeHandles/>
        </dgm:presLayoutVars>
      </dgm:prSet>
      <dgm:spPr/>
    </dgm:pt>
    <dgm:pt modelId="{94A3722B-8417-4015-B900-DFD0BB4A11B6}" type="pres">
      <dgm:prSet presAssocID="{60767A2A-1CF3-44C0-AC70-3641FEB99A7B}" presName="root" presStyleCnt="0"/>
      <dgm:spPr/>
    </dgm:pt>
    <dgm:pt modelId="{CEB0DEF7-7B90-4F1D-898D-CD6EA838DF5C}" type="pres">
      <dgm:prSet presAssocID="{60767A2A-1CF3-44C0-AC70-3641FEB99A7B}" presName="rootComposite" presStyleCnt="0"/>
      <dgm:spPr/>
    </dgm:pt>
    <dgm:pt modelId="{61961A70-0EB4-4585-B53B-FEA79BCD69CF}" type="pres">
      <dgm:prSet presAssocID="{60767A2A-1CF3-44C0-AC70-3641FEB99A7B}" presName="rootText" presStyleLbl="node1" presStyleIdx="0" presStyleCnt="1" custScaleX="233536"/>
      <dgm:spPr/>
    </dgm:pt>
    <dgm:pt modelId="{5AB4BFE5-8A67-4E5D-9D33-726EF1B15396}" type="pres">
      <dgm:prSet presAssocID="{60767A2A-1CF3-44C0-AC70-3641FEB99A7B}" presName="rootConnector" presStyleLbl="node1" presStyleIdx="0" presStyleCnt="1"/>
      <dgm:spPr/>
    </dgm:pt>
    <dgm:pt modelId="{62FD515C-D126-4CC6-8E09-C289F46B6144}" type="pres">
      <dgm:prSet presAssocID="{60767A2A-1CF3-44C0-AC70-3641FEB99A7B}" presName="childShape" presStyleCnt="0"/>
      <dgm:spPr/>
    </dgm:pt>
    <dgm:pt modelId="{1E8D1AED-4611-4B35-A8F3-FB28A21C35AC}" type="pres">
      <dgm:prSet presAssocID="{2CDFD3E8-7D9D-4168-9DA7-6129DF5EF3D6}" presName="Name13" presStyleLbl="parChTrans1D2" presStyleIdx="0" presStyleCnt="3"/>
      <dgm:spPr/>
    </dgm:pt>
    <dgm:pt modelId="{F90F4D86-2DC3-4776-BCAC-4C6B0E05B10F}" type="pres">
      <dgm:prSet presAssocID="{D7181AD9-4E09-4140-8FDB-A5168C9A476F}" presName="childText" presStyleLbl="bgAcc1" presStyleIdx="0" presStyleCnt="3" custScaleX="511339">
        <dgm:presLayoutVars>
          <dgm:bulletEnabled val="1"/>
        </dgm:presLayoutVars>
      </dgm:prSet>
      <dgm:spPr/>
    </dgm:pt>
    <dgm:pt modelId="{70F87F53-FA4E-483F-9F63-58625AEDEAF6}" type="pres">
      <dgm:prSet presAssocID="{83EA8B81-3203-4E83-AA56-A2FACF7926F4}" presName="Name13" presStyleLbl="parChTrans1D2" presStyleIdx="1" presStyleCnt="3"/>
      <dgm:spPr/>
    </dgm:pt>
    <dgm:pt modelId="{D9F528BD-EAA0-4EC4-BAA2-11517AD68E36}" type="pres">
      <dgm:prSet presAssocID="{AD90F637-880B-45F1-BD5C-268400F51FC8}" presName="childText" presStyleLbl="bgAcc1" presStyleIdx="1" presStyleCnt="3" custScaleX="510983" custLinFactNeighborY="-18312">
        <dgm:presLayoutVars>
          <dgm:bulletEnabled val="1"/>
        </dgm:presLayoutVars>
      </dgm:prSet>
      <dgm:spPr/>
    </dgm:pt>
    <dgm:pt modelId="{73FA2E4D-F32E-4206-821B-7F7446E51DB0}" type="pres">
      <dgm:prSet presAssocID="{B4A1518D-C61D-4651-A5C6-80EC4675902B}" presName="Name13" presStyleLbl="parChTrans1D2" presStyleIdx="2" presStyleCnt="3"/>
      <dgm:spPr/>
    </dgm:pt>
    <dgm:pt modelId="{44629031-822F-451E-AB09-75B6CC9C1268}" type="pres">
      <dgm:prSet presAssocID="{3F0A3873-C967-46EF-8140-3EE5BE0336CA}" presName="childText" presStyleLbl="bgAcc1" presStyleIdx="2" presStyleCnt="3" custScaleX="510984" custScaleY="134275" custLinFactNeighborY="-33572">
        <dgm:presLayoutVars>
          <dgm:bulletEnabled val="1"/>
        </dgm:presLayoutVars>
      </dgm:prSet>
      <dgm:spPr/>
    </dgm:pt>
  </dgm:ptLst>
  <dgm:cxnLst>
    <dgm:cxn modelId="{8D8C160B-8752-4B57-A183-58BB149C3C43}" type="presOf" srcId="{83EA8B81-3203-4E83-AA56-A2FACF7926F4}" destId="{70F87F53-FA4E-483F-9F63-58625AEDEAF6}" srcOrd="0" destOrd="0" presId="urn:microsoft.com/office/officeart/2005/8/layout/hierarchy3"/>
    <dgm:cxn modelId="{308D451A-41A7-48AC-BDDC-ACBC04E5B385}" srcId="{60767A2A-1CF3-44C0-AC70-3641FEB99A7B}" destId="{3F0A3873-C967-46EF-8140-3EE5BE0336CA}" srcOrd="2" destOrd="0" parTransId="{B4A1518D-C61D-4651-A5C6-80EC4675902B}" sibTransId="{1AD63058-9CE1-4EF6-A3BD-A73CE36D12C9}"/>
    <dgm:cxn modelId="{2CA9CA23-1589-43F0-9D81-E447EB2E891E}" type="presOf" srcId="{60767A2A-1CF3-44C0-AC70-3641FEB99A7B}" destId="{5AB4BFE5-8A67-4E5D-9D33-726EF1B15396}" srcOrd="1" destOrd="0" presId="urn:microsoft.com/office/officeart/2005/8/layout/hierarchy3"/>
    <dgm:cxn modelId="{9EF59242-2022-4350-BEAE-EE7DBA1D721E}" type="presOf" srcId="{B4A1518D-C61D-4651-A5C6-80EC4675902B}" destId="{73FA2E4D-F32E-4206-821B-7F7446E51DB0}" srcOrd="0" destOrd="0" presId="urn:microsoft.com/office/officeart/2005/8/layout/hierarchy3"/>
    <dgm:cxn modelId="{99DA1949-64C7-4BA0-B7F4-2F8CBF88EC86}" type="presOf" srcId="{AD90F637-880B-45F1-BD5C-268400F51FC8}" destId="{D9F528BD-EAA0-4EC4-BAA2-11517AD68E36}" srcOrd="0" destOrd="0" presId="urn:microsoft.com/office/officeart/2005/8/layout/hierarchy3"/>
    <dgm:cxn modelId="{6CED166D-B05E-492F-86E3-86704013C002}" srcId="{60767A2A-1CF3-44C0-AC70-3641FEB99A7B}" destId="{D7181AD9-4E09-4140-8FDB-A5168C9A476F}" srcOrd="0" destOrd="0" parTransId="{2CDFD3E8-7D9D-4168-9DA7-6129DF5EF3D6}" sibTransId="{8C5A4F2A-E6F1-428B-ACBD-8FF5F484695A}"/>
    <dgm:cxn modelId="{DE9D5774-8553-4D43-8A78-54AE43C549FB}" srcId="{4FF9775E-E901-43EB-9B1C-0D6B039A9E0D}" destId="{60767A2A-1CF3-44C0-AC70-3641FEB99A7B}" srcOrd="0" destOrd="0" parTransId="{D74FB217-9CEF-4BC1-BE6B-4526AE64C6DD}" sibTransId="{87CFEE94-3338-4126-A948-9D870F8570B5}"/>
    <dgm:cxn modelId="{FB58C8A8-0BFF-4463-981B-E4F9502943C1}" type="presOf" srcId="{4FF9775E-E901-43EB-9B1C-0D6B039A9E0D}" destId="{495B8DB8-E17A-4003-A6DA-C1B004AFE627}" srcOrd="0" destOrd="0" presId="urn:microsoft.com/office/officeart/2005/8/layout/hierarchy3"/>
    <dgm:cxn modelId="{E99D5DD1-9129-4B01-B839-FBB360BA2DB3}" type="presOf" srcId="{D7181AD9-4E09-4140-8FDB-A5168C9A476F}" destId="{F90F4D86-2DC3-4776-BCAC-4C6B0E05B10F}" srcOrd="0" destOrd="0" presId="urn:microsoft.com/office/officeart/2005/8/layout/hierarchy3"/>
    <dgm:cxn modelId="{2A4E79D9-0177-420B-9795-6AF4467ADBB8}" type="presOf" srcId="{60767A2A-1CF3-44C0-AC70-3641FEB99A7B}" destId="{61961A70-0EB4-4585-B53B-FEA79BCD69CF}" srcOrd="0" destOrd="0" presId="urn:microsoft.com/office/officeart/2005/8/layout/hierarchy3"/>
    <dgm:cxn modelId="{2481F9DC-2EDD-418A-A6D1-0D6B0E926131}" srcId="{60767A2A-1CF3-44C0-AC70-3641FEB99A7B}" destId="{AD90F637-880B-45F1-BD5C-268400F51FC8}" srcOrd="1" destOrd="0" parTransId="{83EA8B81-3203-4E83-AA56-A2FACF7926F4}" sibTransId="{1C3B11DE-F82D-4DA9-98E9-6C3AEE264FAD}"/>
    <dgm:cxn modelId="{E7B2F5E0-523B-4C4F-8E23-4F7F6FDC70DC}" type="presOf" srcId="{3F0A3873-C967-46EF-8140-3EE5BE0336CA}" destId="{44629031-822F-451E-AB09-75B6CC9C1268}" srcOrd="0" destOrd="0" presId="urn:microsoft.com/office/officeart/2005/8/layout/hierarchy3"/>
    <dgm:cxn modelId="{061071EA-28AC-4D5C-B32D-957ADC030145}" type="presOf" srcId="{2CDFD3E8-7D9D-4168-9DA7-6129DF5EF3D6}" destId="{1E8D1AED-4611-4B35-A8F3-FB28A21C35AC}" srcOrd="0" destOrd="0" presId="urn:microsoft.com/office/officeart/2005/8/layout/hierarchy3"/>
    <dgm:cxn modelId="{2D892D4D-C2D0-4CE0-9A84-344DBFFE004D}" type="presParOf" srcId="{495B8DB8-E17A-4003-A6DA-C1B004AFE627}" destId="{94A3722B-8417-4015-B900-DFD0BB4A11B6}" srcOrd="0" destOrd="0" presId="urn:microsoft.com/office/officeart/2005/8/layout/hierarchy3"/>
    <dgm:cxn modelId="{44456B3A-FA36-421A-B90B-F9FD5E0FDB3A}" type="presParOf" srcId="{94A3722B-8417-4015-B900-DFD0BB4A11B6}" destId="{CEB0DEF7-7B90-4F1D-898D-CD6EA838DF5C}" srcOrd="0" destOrd="0" presId="urn:microsoft.com/office/officeart/2005/8/layout/hierarchy3"/>
    <dgm:cxn modelId="{E1DC24A9-9F82-4E83-833B-A5488870FFB2}" type="presParOf" srcId="{CEB0DEF7-7B90-4F1D-898D-CD6EA838DF5C}" destId="{61961A70-0EB4-4585-B53B-FEA79BCD69CF}" srcOrd="0" destOrd="0" presId="urn:microsoft.com/office/officeart/2005/8/layout/hierarchy3"/>
    <dgm:cxn modelId="{8D2322EA-71F1-44CA-B365-3CAF7CE67BCB}" type="presParOf" srcId="{CEB0DEF7-7B90-4F1D-898D-CD6EA838DF5C}" destId="{5AB4BFE5-8A67-4E5D-9D33-726EF1B15396}" srcOrd="1" destOrd="0" presId="urn:microsoft.com/office/officeart/2005/8/layout/hierarchy3"/>
    <dgm:cxn modelId="{CCA7074A-8C60-4F7A-B3F4-42F4350110F9}" type="presParOf" srcId="{94A3722B-8417-4015-B900-DFD0BB4A11B6}" destId="{62FD515C-D126-4CC6-8E09-C289F46B6144}" srcOrd="1" destOrd="0" presId="urn:microsoft.com/office/officeart/2005/8/layout/hierarchy3"/>
    <dgm:cxn modelId="{6CBFE8A4-B32B-4AFD-AF4A-BCDF22804351}" type="presParOf" srcId="{62FD515C-D126-4CC6-8E09-C289F46B6144}" destId="{1E8D1AED-4611-4B35-A8F3-FB28A21C35AC}" srcOrd="0" destOrd="0" presId="urn:microsoft.com/office/officeart/2005/8/layout/hierarchy3"/>
    <dgm:cxn modelId="{3CD911EC-67BC-4E7D-8E3F-F50751A603A5}" type="presParOf" srcId="{62FD515C-D126-4CC6-8E09-C289F46B6144}" destId="{F90F4D86-2DC3-4776-BCAC-4C6B0E05B10F}" srcOrd="1" destOrd="0" presId="urn:microsoft.com/office/officeart/2005/8/layout/hierarchy3"/>
    <dgm:cxn modelId="{CCA02EAC-6926-41EE-B983-E697C2B17A99}" type="presParOf" srcId="{62FD515C-D126-4CC6-8E09-C289F46B6144}" destId="{70F87F53-FA4E-483F-9F63-58625AEDEAF6}" srcOrd="2" destOrd="0" presId="urn:microsoft.com/office/officeart/2005/8/layout/hierarchy3"/>
    <dgm:cxn modelId="{04720991-7B3D-4A7C-B18A-3C8C9154D6C6}" type="presParOf" srcId="{62FD515C-D126-4CC6-8E09-C289F46B6144}" destId="{D9F528BD-EAA0-4EC4-BAA2-11517AD68E36}" srcOrd="3" destOrd="0" presId="urn:microsoft.com/office/officeart/2005/8/layout/hierarchy3"/>
    <dgm:cxn modelId="{7B9FE949-F3DC-4CF1-8924-5852BA9A880F}" type="presParOf" srcId="{62FD515C-D126-4CC6-8E09-C289F46B6144}" destId="{73FA2E4D-F32E-4206-821B-7F7446E51DB0}" srcOrd="4" destOrd="0" presId="urn:microsoft.com/office/officeart/2005/8/layout/hierarchy3"/>
    <dgm:cxn modelId="{B9140C54-FFCB-4B33-ADBA-18CAAC411AFF}" type="presParOf" srcId="{62FD515C-D126-4CC6-8E09-C289F46B6144}" destId="{44629031-822F-451E-AB09-75B6CC9C1268}" srcOrd="5"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8BE53FF-B363-4FF9-99A9-FE0D093EF114}" type="doc">
      <dgm:prSet loTypeId="urn:microsoft.com/office/officeart/2008/layout/PictureStrips" loCatId="list" qsTypeId="urn:microsoft.com/office/officeart/2005/8/quickstyle/simple1" qsCatId="simple" csTypeId="urn:microsoft.com/office/officeart/2005/8/colors/accent0_2" csCatId="mainScheme" phldr="1"/>
      <dgm:spPr/>
      <dgm:t>
        <a:bodyPr/>
        <a:lstStyle/>
        <a:p>
          <a:endParaRPr lang="en-US"/>
        </a:p>
      </dgm:t>
    </dgm:pt>
    <dgm:pt modelId="{37C540DC-BBFD-431D-8C40-60275121F575}">
      <dgm:prSet phldrT="[Text]"/>
      <dgm:spPr/>
      <dgm:t>
        <a:bodyPr/>
        <a:lstStyle/>
        <a:p>
          <a:r>
            <a:rPr lang="en-US" dirty="0" err="1">
              <a:latin typeface="Times New Roman" panose="02020603050405020304" pitchFamily="18" charset="0"/>
              <a:cs typeface="Times New Roman" panose="02020603050405020304" pitchFamily="18" charset="0"/>
            </a:rPr>
            <a:t>Phương</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thức</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đạt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chính</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Biểu</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cảm</a:t>
          </a:r>
          <a:r>
            <a:rPr lang="en-US" dirty="0">
              <a:latin typeface="Times New Roman" panose="02020603050405020304" pitchFamily="18" charset="0"/>
              <a:cs typeface="Times New Roman" panose="02020603050405020304" pitchFamily="18" charset="0"/>
            </a:rPr>
            <a:t> </a:t>
          </a:r>
        </a:p>
      </dgm:t>
    </dgm:pt>
    <dgm:pt modelId="{EF98D25D-8CE0-49C8-BD98-0E115F64DD1A}" type="parTrans" cxnId="{FFE66904-B78A-4EA1-9F00-D66978F14AFC}">
      <dgm:prSet/>
      <dgm:spPr/>
      <dgm:t>
        <a:bodyPr/>
        <a:lstStyle/>
        <a:p>
          <a:endParaRPr lang="en-US"/>
        </a:p>
      </dgm:t>
    </dgm:pt>
    <dgm:pt modelId="{73C06973-9F87-465A-876A-EB5CBCFBDB60}" type="sibTrans" cxnId="{FFE66904-B78A-4EA1-9F00-D66978F14AFC}">
      <dgm:prSet/>
      <dgm:spPr/>
      <dgm:t>
        <a:bodyPr/>
        <a:lstStyle/>
        <a:p>
          <a:endParaRPr lang="en-US"/>
        </a:p>
      </dgm:t>
    </dgm:pt>
    <dgm:pt modelId="{4CFF1B76-2553-49A2-97DE-F4467C51FD9C}" type="pres">
      <dgm:prSet presAssocID="{38BE53FF-B363-4FF9-99A9-FE0D093EF114}" presName="Name0" presStyleCnt="0">
        <dgm:presLayoutVars>
          <dgm:dir/>
          <dgm:resizeHandles val="exact"/>
        </dgm:presLayoutVars>
      </dgm:prSet>
      <dgm:spPr/>
    </dgm:pt>
    <dgm:pt modelId="{E0DB9A6A-4918-4A06-BEDC-26E1EA8B9E20}" type="pres">
      <dgm:prSet presAssocID="{37C540DC-BBFD-431D-8C40-60275121F575}" presName="composite" presStyleCnt="0"/>
      <dgm:spPr/>
    </dgm:pt>
    <dgm:pt modelId="{E60DBCB7-DFD5-4215-A7FA-B271D60E56FC}" type="pres">
      <dgm:prSet presAssocID="{37C540DC-BBFD-431D-8C40-60275121F575}" presName="rect1" presStyleLbl="trAlignAcc1" presStyleIdx="0" presStyleCnt="1" custScaleX="401699" custScaleY="108074" custLinFactNeighborX="21713" custLinFactNeighborY="-13109">
        <dgm:presLayoutVars>
          <dgm:bulletEnabled val="1"/>
        </dgm:presLayoutVars>
      </dgm:prSet>
      <dgm:spPr/>
    </dgm:pt>
    <dgm:pt modelId="{24686EAD-F561-4349-B32E-A96BEE41ACEE}" type="pres">
      <dgm:prSet presAssocID="{37C540DC-BBFD-431D-8C40-60275121F575}" presName="rect2" presStyleLbl="fgImgPlace1" presStyleIdx="0" presStyleCnt="1" custScaleX="263152" custScaleY="129530" custLinFactX="-300000" custLinFactNeighborX="-394713" custLinFactNeighborY="-1876"/>
      <dgm:spPr>
        <a:blipFill rotWithShape="1">
          <a:blip xmlns:r="http://schemas.openxmlformats.org/officeDocument/2006/relationships" r:embed="rId1"/>
          <a:stretch>
            <a:fillRect/>
          </a:stretch>
        </a:blipFill>
      </dgm:spPr>
    </dgm:pt>
  </dgm:ptLst>
  <dgm:cxnLst>
    <dgm:cxn modelId="{FFE66904-B78A-4EA1-9F00-D66978F14AFC}" srcId="{38BE53FF-B363-4FF9-99A9-FE0D093EF114}" destId="{37C540DC-BBFD-431D-8C40-60275121F575}" srcOrd="0" destOrd="0" parTransId="{EF98D25D-8CE0-49C8-BD98-0E115F64DD1A}" sibTransId="{73C06973-9F87-465A-876A-EB5CBCFBDB60}"/>
    <dgm:cxn modelId="{25669E70-7F27-46AD-B584-6EBDFB1951E5}" type="presOf" srcId="{38BE53FF-B363-4FF9-99A9-FE0D093EF114}" destId="{4CFF1B76-2553-49A2-97DE-F4467C51FD9C}" srcOrd="0" destOrd="0" presId="urn:microsoft.com/office/officeart/2008/layout/PictureStrips"/>
    <dgm:cxn modelId="{C543C1A7-D78A-4BDC-B8CC-482B273D9451}" type="presOf" srcId="{37C540DC-BBFD-431D-8C40-60275121F575}" destId="{E60DBCB7-DFD5-4215-A7FA-B271D60E56FC}" srcOrd="0" destOrd="0" presId="urn:microsoft.com/office/officeart/2008/layout/PictureStrips"/>
    <dgm:cxn modelId="{23AF441D-0FFE-4DF4-B61E-4C1B47FDE3B6}" type="presParOf" srcId="{4CFF1B76-2553-49A2-97DE-F4467C51FD9C}" destId="{E0DB9A6A-4918-4A06-BEDC-26E1EA8B9E20}" srcOrd="0" destOrd="0" presId="urn:microsoft.com/office/officeart/2008/layout/PictureStrips"/>
    <dgm:cxn modelId="{A183EC09-33A9-4BA0-9410-0CFB02BB124B}" type="presParOf" srcId="{E0DB9A6A-4918-4A06-BEDC-26E1EA8B9E20}" destId="{E60DBCB7-DFD5-4215-A7FA-B271D60E56FC}" srcOrd="0" destOrd="0" presId="urn:microsoft.com/office/officeart/2008/layout/PictureStrips"/>
    <dgm:cxn modelId="{F2EE767C-AB56-4FE7-8F4F-5EBCFCFC8A5A}" type="presParOf" srcId="{E0DB9A6A-4918-4A06-BEDC-26E1EA8B9E20}" destId="{24686EAD-F561-4349-B32E-A96BEE41ACEE}" srcOrd="1" destOrd="0" presId="urn:microsoft.com/office/officeart/2008/layout/PictureStrips"/>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8BE53FF-B363-4FF9-99A9-FE0D093EF114}" type="doc">
      <dgm:prSet loTypeId="urn:microsoft.com/office/officeart/2008/layout/PictureStrips" loCatId="list" qsTypeId="urn:microsoft.com/office/officeart/2005/8/quickstyle/simple1" qsCatId="simple" csTypeId="urn:microsoft.com/office/officeart/2005/8/colors/accent0_2" csCatId="mainScheme" phldr="1"/>
      <dgm:spPr/>
      <dgm:t>
        <a:bodyPr/>
        <a:lstStyle/>
        <a:p>
          <a:endParaRPr lang="en-US"/>
        </a:p>
      </dgm:t>
    </dgm:pt>
    <dgm:pt modelId="{37C540DC-BBFD-431D-8C40-60275121F575}">
      <dgm:prSet phldrT="[Text]"/>
      <dgm:spPr/>
      <dgm:t>
        <a:bodyPr/>
        <a:lstStyle/>
        <a:p>
          <a:r>
            <a:rPr lang="en-US" dirty="0" err="1">
              <a:latin typeface="Times New Roman" panose="02020603050405020304" pitchFamily="18" charset="0"/>
              <a:cs typeface="Times New Roman" panose="02020603050405020304" pitchFamily="18" charset="0"/>
            </a:rPr>
            <a:t>Ngắt</a:t>
          </a:r>
          <a:r>
            <a:rPr lang="en-US" dirty="0">
              <a:latin typeface="Times New Roman" panose="02020603050405020304" pitchFamily="18" charset="0"/>
              <a:cs typeface="Times New Roman" panose="02020603050405020304" pitchFamily="18" charset="0"/>
            </a:rPr>
            <a:t> </a:t>
          </a:r>
          <a:r>
            <a:rPr lang="en-US" dirty="0" err="1">
              <a:latin typeface="Times New Roman" panose="02020603050405020304" pitchFamily="18" charset="0"/>
              <a:cs typeface="Times New Roman" panose="02020603050405020304" pitchFamily="18" charset="0"/>
            </a:rPr>
            <a:t>nhịp</a:t>
          </a:r>
          <a:r>
            <a:rPr lang="en-US" dirty="0">
              <a:latin typeface="Times New Roman" panose="02020603050405020304" pitchFamily="18" charset="0"/>
              <a:cs typeface="Times New Roman" panose="02020603050405020304" pitchFamily="18" charset="0"/>
            </a:rPr>
            <a:t> 3/2/ </a:t>
          </a:r>
          <a:r>
            <a:rPr lang="en-US" dirty="0" err="1">
              <a:latin typeface="Times New Roman" panose="02020603050405020304" pitchFamily="18" charset="0"/>
              <a:cs typeface="Times New Roman" panose="02020603050405020304" pitchFamily="18" charset="0"/>
            </a:rPr>
            <a:t>hoặc</a:t>
          </a:r>
          <a:r>
            <a:rPr lang="en-US" dirty="0">
              <a:latin typeface="Times New Roman" panose="02020603050405020304" pitchFamily="18" charset="0"/>
              <a:cs typeface="Times New Roman" panose="02020603050405020304" pitchFamily="18" charset="0"/>
            </a:rPr>
            <a:t> 2/3</a:t>
          </a:r>
        </a:p>
      </dgm:t>
    </dgm:pt>
    <dgm:pt modelId="{EF98D25D-8CE0-49C8-BD98-0E115F64DD1A}" type="parTrans" cxnId="{FFE66904-B78A-4EA1-9F00-D66978F14AFC}">
      <dgm:prSet/>
      <dgm:spPr/>
      <dgm:t>
        <a:bodyPr/>
        <a:lstStyle/>
        <a:p>
          <a:endParaRPr lang="en-US"/>
        </a:p>
      </dgm:t>
    </dgm:pt>
    <dgm:pt modelId="{73C06973-9F87-465A-876A-EB5CBCFBDB60}" type="sibTrans" cxnId="{FFE66904-B78A-4EA1-9F00-D66978F14AFC}">
      <dgm:prSet/>
      <dgm:spPr/>
      <dgm:t>
        <a:bodyPr/>
        <a:lstStyle/>
        <a:p>
          <a:endParaRPr lang="en-US"/>
        </a:p>
      </dgm:t>
    </dgm:pt>
    <dgm:pt modelId="{4CFF1B76-2553-49A2-97DE-F4467C51FD9C}" type="pres">
      <dgm:prSet presAssocID="{38BE53FF-B363-4FF9-99A9-FE0D093EF114}" presName="Name0" presStyleCnt="0">
        <dgm:presLayoutVars>
          <dgm:dir/>
          <dgm:resizeHandles val="exact"/>
        </dgm:presLayoutVars>
      </dgm:prSet>
      <dgm:spPr/>
    </dgm:pt>
    <dgm:pt modelId="{E0DB9A6A-4918-4A06-BEDC-26E1EA8B9E20}" type="pres">
      <dgm:prSet presAssocID="{37C540DC-BBFD-431D-8C40-60275121F575}" presName="composite" presStyleCnt="0"/>
      <dgm:spPr/>
    </dgm:pt>
    <dgm:pt modelId="{E60DBCB7-DFD5-4215-A7FA-B271D60E56FC}" type="pres">
      <dgm:prSet presAssocID="{37C540DC-BBFD-431D-8C40-60275121F575}" presName="rect1" presStyleLbl="trAlignAcc1" presStyleIdx="0" presStyleCnt="1" custScaleX="401699" custScaleY="108074" custLinFactNeighborX="21713" custLinFactNeighborY="-13109">
        <dgm:presLayoutVars>
          <dgm:bulletEnabled val="1"/>
        </dgm:presLayoutVars>
      </dgm:prSet>
      <dgm:spPr/>
    </dgm:pt>
    <dgm:pt modelId="{24686EAD-F561-4349-B32E-A96BEE41ACEE}" type="pres">
      <dgm:prSet presAssocID="{37C540DC-BBFD-431D-8C40-60275121F575}" presName="rect2" presStyleLbl="fgImgPlace1" presStyleIdx="0" presStyleCnt="1" custScaleX="263152" custScaleY="129530" custLinFactX="-300000" custLinFactNeighborX="-394713" custLinFactNeighborY="-1876"/>
      <dgm:spPr>
        <a:blipFill rotWithShape="1">
          <a:blip xmlns:r="http://schemas.openxmlformats.org/officeDocument/2006/relationships" r:embed="rId1"/>
          <a:stretch>
            <a:fillRect/>
          </a:stretch>
        </a:blipFill>
      </dgm:spPr>
    </dgm:pt>
  </dgm:ptLst>
  <dgm:cxnLst>
    <dgm:cxn modelId="{FFE66904-B78A-4EA1-9F00-D66978F14AFC}" srcId="{38BE53FF-B363-4FF9-99A9-FE0D093EF114}" destId="{37C540DC-BBFD-431D-8C40-60275121F575}" srcOrd="0" destOrd="0" parTransId="{EF98D25D-8CE0-49C8-BD98-0E115F64DD1A}" sibTransId="{73C06973-9F87-465A-876A-EB5CBCFBDB60}"/>
    <dgm:cxn modelId="{25669E70-7F27-46AD-B584-6EBDFB1951E5}" type="presOf" srcId="{38BE53FF-B363-4FF9-99A9-FE0D093EF114}" destId="{4CFF1B76-2553-49A2-97DE-F4467C51FD9C}" srcOrd="0" destOrd="0" presId="urn:microsoft.com/office/officeart/2008/layout/PictureStrips"/>
    <dgm:cxn modelId="{C543C1A7-D78A-4BDC-B8CC-482B273D9451}" type="presOf" srcId="{37C540DC-BBFD-431D-8C40-60275121F575}" destId="{E60DBCB7-DFD5-4215-A7FA-B271D60E56FC}" srcOrd="0" destOrd="0" presId="urn:microsoft.com/office/officeart/2008/layout/PictureStrips"/>
    <dgm:cxn modelId="{23AF441D-0FFE-4DF4-B61E-4C1B47FDE3B6}" type="presParOf" srcId="{4CFF1B76-2553-49A2-97DE-F4467C51FD9C}" destId="{E0DB9A6A-4918-4A06-BEDC-26E1EA8B9E20}" srcOrd="0" destOrd="0" presId="urn:microsoft.com/office/officeart/2008/layout/PictureStrips"/>
    <dgm:cxn modelId="{A183EC09-33A9-4BA0-9410-0CFB02BB124B}" type="presParOf" srcId="{E0DB9A6A-4918-4A06-BEDC-26E1EA8B9E20}" destId="{E60DBCB7-DFD5-4215-A7FA-B271D60E56FC}" srcOrd="0" destOrd="0" presId="urn:microsoft.com/office/officeart/2008/layout/PictureStrips"/>
    <dgm:cxn modelId="{F2EE767C-AB56-4FE7-8F4F-5EBCFCFC8A5A}" type="presParOf" srcId="{E0DB9A6A-4918-4A06-BEDC-26E1EA8B9E20}" destId="{24686EAD-F561-4349-B32E-A96BEE41ACEE}" srcOrd="1" destOrd="0" presId="urn:microsoft.com/office/officeart/2008/layout/PictureStrips"/>
  </dgm:cxnLst>
  <dgm:bg/>
  <dgm:whole/>
  <dgm:extLst>
    <a:ext uri="http://schemas.microsoft.com/office/drawing/2008/diagram">
      <dsp:dataModelExt xmlns:dsp="http://schemas.microsoft.com/office/drawing/2008/diagram" relId="rId2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BD173BC-FBE8-4CAE-B007-99EDFB0DE5F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E8945DE-EA30-4907-BEEC-951B238127FB}">
      <dgm:prSet phldrT="[Text]" custT="1"/>
      <dgm:spPr>
        <a:solidFill>
          <a:schemeClr val="accent4">
            <a:lumMod val="50000"/>
          </a:schemeClr>
        </a:solidFill>
      </dgm:spPr>
      <dgm:t>
        <a:bodyPr/>
        <a:lstStyle/>
        <a:p>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ảnh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Mặt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ngọn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sóng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tôm</a:t>
          </a:r>
          <a:r>
            <a:rPr lang="en-US" sz="2800" dirty="0">
              <a:latin typeface="Times New Roman" panose="02020603050405020304" pitchFamily="18" charset="0"/>
              <a:cs typeface="Times New Roman" panose="02020603050405020304" pitchFamily="18" charset="0"/>
            </a:rPr>
            <a:t>... </a:t>
          </a:r>
        </a:p>
      </dgm:t>
    </dgm:pt>
    <dgm:pt modelId="{671FB9C9-6685-4DCA-8FAF-388801772E7D}" type="parTrans" cxnId="{A99801E4-2393-4526-A880-3C1296F2FE8A}">
      <dgm:prSet/>
      <dgm:spPr/>
      <dgm:t>
        <a:bodyPr/>
        <a:lstStyle/>
        <a:p>
          <a:endParaRPr lang="en-US"/>
        </a:p>
      </dgm:t>
    </dgm:pt>
    <dgm:pt modelId="{433817CE-F991-4873-906D-56E98D9D61F4}" type="sibTrans" cxnId="{A99801E4-2393-4526-A880-3C1296F2FE8A}">
      <dgm:prSet/>
      <dgm:spPr/>
      <dgm:t>
        <a:bodyPr/>
        <a:lstStyle/>
        <a:p>
          <a:endParaRPr lang="en-US"/>
        </a:p>
      </dgm:t>
    </dgm:pt>
    <dgm:pt modelId="{99D3BCF9-D928-48ED-B0F6-EEA632D6C407}" type="pres">
      <dgm:prSet presAssocID="{BBD173BC-FBE8-4CAE-B007-99EDFB0DE5FF}" presName="Name0" presStyleCnt="0">
        <dgm:presLayoutVars>
          <dgm:chMax val="7"/>
          <dgm:chPref val="7"/>
          <dgm:dir/>
        </dgm:presLayoutVars>
      </dgm:prSet>
      <dgm:spPr/>
    </dgm:pt>
    <dgm:pt modelId="{E5FB9C3B-70DB-4C92-86E3-78F151A630A5}" type="pres">
      <dgm:prSet presAssocID="{BBD173BC-FBE8-4CAE-B007-99EDFB0DE5FF}" presName="Name1" presStyleCnt="0"/>
      <dgm:spPr/>
    </dgm:pt>
    <dgm:pt modelId="{FC06156C-11A2-473A-8AE1-05F5DA7F5814}" type="pres">
      <dgm:prSet presAssocID="{BBD173BC-FBE8-4CAE-B007-99EDFB0DE5FF}" presName="cycle" presStyleCnt="0"/>
      <dgm:spPr/>
    </dgm:pt>
    <dgm:pt modelId="{DF6EB315-14CF-436F-A8CE-47206C21E9D7}" type="pres">
      <dgm:prSet presAssocID="{BBD173BC-FBE8-4CAE-B007-99EDFB0DE5FF}" presName="srcNode" presStyleLbl="node1" presStyleIdx="0" presStyleCnt="1"/>
      <dgm:spPr/>
    </dgm:pt>
    <dgm:pt modelId="{53C1D3A8-4784-44C7-9394-702DAFEA08E2}" type="pres">
      <dgm:prSet presAssocID="{BBD173BC-FBE8-4CAE-B007-99EDFB0DE5FF}" presName="conn" presStyleLbl="parChTrans1D2" presStyleIdx="0" presStyleCnt="1"/>
      <dgm:spPr/>
    </dgm:pt>
    <dgm:pt modelId="{B074B9A3-6B9D-45D0-A48E-2E7CC866D29A}" type="pres">
      <dgm:prSet presAssocID="{BBD173BC-FBE8-4CAE-B007-99EDFB0DE5FF}" presName="extraNode" presStyleLbl="node1" presStyleIdx="0" presStyleCnt="1"/>
      <dgm:spPr/>
    </dgm:pt>
    <dgm:pt modelId="{659E8157-05DF-485C-912B-F3F43314F2F4}" type="pres">
      <dgm:prSet presAssocID="{BBD173BC-FBE8-4CAE-B007-99EDFB0DE5FF}" presName="dstNode" presStyleLbl="node1" presStyleIdx="0" presStyleCnt="1"/>
      <dgm:spPr/>
    </dgm:pt>
    <dgm:pt modelId="{7E905396-E355-4609-BC2B-AADA33C814FE}" type="pres">
      <dgm:prSet presAssocID="{3E8945DE-EA30-4907-BEEC-951B238127FB}" presName="text_1" presStyleLbl="node1" presStyleIdx="0" presStyleCnt="1" custScaleY="117900">
        <dgm:presLayoutVars>
          <dgm:bulletEnabled val="1"/>
        </dgm:presLayoutVars>
      </dgm:prSet>
      <dgm:spPr/>
    </dgm:pt>
    <dgm:pt modelId="{CAE57C8A-D137-41C4-8656-C061BFB754CB}" type="pres">
      <dgm:prSet presAssocID="{3E8945DE-EA30-4907-BEEC-951B238127FB}" presName="accent_1" presStyleCnt="0"/>
      <dgm:spPr/>
    </dgm:pt>
    <dgm:pt modelId="{73BDB7AB-24E3-491E-A761-3E188DB307FB}" type="pres">
      <dgm:prSet presAssocID="{3E8945DE-EA30-4907-BEEC-951B238127FB}" presName="accentRepeatNode" presStyleLbl="solidFgAcc1" presStyleIdx="0" presStyleCnt="1"/>
      <dgm:spPr>
        <a:blipFill rotWithShape="0">
          <a:blip xmlns:r="http://schemas.openxmlformats.org/officeDocument/2006/relationships" r:embed="rId1"/>
          <a:stretch>
            <a:fillRect/>
          </a:stretch>
        </a:blipFill>
      </dgm:spPr>
    </dgm:pt>
  </dgm:ptLst>
  <dgm:cxnLst>
    <dgm:cxn modelId="{23E54105-8CCE-4CEB-9177-E509EA024FBB}" type="presOf" srcId="{433817CE-F991-4873-906D-56E98D9D61F4}" destId="{53C1D3A8-4784-44C7-9394-702DAFEA08E2}" srcOrd="0" destOrd="0" presId="urn:microsoft.com/office/officeart/2008/layout/VerticalCurvedList"/>
    <dgm:cxn modelId="{9B5E4E0C-1F34-4626-AF1E-5A9D65E5BD14}" type="presOf" srcId="{BBD173BC-FBE8-4CAE-B007-99EDFB0DE5FF}" destId="{99D3BCF9-D928-48ED-B0F6-EEA632D6C407}" srcOrd="0" destOrd="0" presId="urn:microsoft.com/office/officeart/2008/layout/VerticalCurvedList"/>
    <dgm:cxn modelId="{4E877989-A38A-476A-99ED-A756EBF7B2F1}" type="presOf" srcId="{3E8945DE-EA30-4907-BEEC-951B238127FB}" destId="{7E905396-E355-4609-BC2B-AADA33C814FE}" srcOrd="0" destOrd="0" presId="urn:microsoft.com/office/officeart/2008/layout/VerticalCurvedList"/>
    <dgm:cxn modelId="{A99801E4-2393-4526-A880-3C1296F2FE8A}" srcId="{BBD173BC-FBE8-4CAE-B007-99EDFB0DE5FF}" destId="{3E8945DE-EA30-4907-BEEC-951B238127FB}" srcOrd="0" destOrd="0" parTransId="{671FB9C9-6685-4DCA-8FAF-388801772E7D}" sibTransId="{433817CE-F991-4873-906D-56E98D9D61F4}"/>
    <dgm:cxn modelId="{3D737D71-6C93-4548-8D4B-57FB03DC3CC7}" type="presParOf" srcId="{99D3BCF9-D928-48ED-B0F6-EEA632D6C407}" destId="{E5FB9C3B-70DB-4C92-86E3-78F151A630A5}" srcOrd="0" destOrd="0" presId="urn:microsoft.com/office/officeart/2008/layout/VerticalCurvedList"/>
    <dgm:cxn modelId="{9AAB3889-50AD-4F68-A617-EEBA207536B0}" type="presParOf" srcId="{E5FB9C3B-70DB-4C92-86E3-78F151A630A5}" destId="{FC06156C-11A2-473A-8AE1-05F5DA7F5814}" srcOrd="0" destOrd="0" presId="urn:microsoft.com/office/officeart/2008/layout/VerticalCurvedList"/>
    <dgm:cxn modelId="{88D58E11-41FE-49CA-B58D-982ED7FAAB2D}" type="presParOf" srcId="{FC06156C-11A2-473A-8AE1-05F5DA7F5814}" destId="{DF6EB315-14CF-436F-A8CE-47206C21E9D7}" srcOrd="0" destOrd="0" presId="urn:microsoft.com/office/officeart/2008/layout/VerticalCurvedList"/>
    <dgm:cxn modelId="{E2FB5CA5-A0D9-41F0-8034-9BEF6BE9A743}" type="presParOf" srcId="{FC06156C-11A2-473A-8AE1-05F5DA7F5814}" destId="{53C1D3A8-4784-44C7-9394-702DAFEA08E2}" srcOrd="1" destOrd="0" presId="urn:microsoft.com/office/officeart/2008/layout/VerticalCurvedList"/>
    <dgm:cxn modelId="{0FA03020-2211-4243-ABDF-694BE7C54415}" type="presParOf" srcId="{FC06156C-11A2-473A-8AE1-05F5DA7F5814}" destId="{B074B9A3-6B9D-45D0-A48E-2E7CC866D29A}" srcOrd="2" destOrd="0" presId="urn:microsoft.com/office/officeart/2008/layout/VerticalCurvedList"/>
    <dgm:cxn modelId="{556AC61D-F040-4972-AF31-8B9E9A4B37BF}" type="presParOf" srcId="{FC06156C-11A2-473A-8AE1-05F5DA7F5814}" destId="{659E8157-05DF-485C-912B-F3F43314F2F4}" srcOrd="3" destOrd="0" presId="urn:microsoft.com/office/officeart/2008/layout/VerticalCurvedList"/>
    <dgm:cxn modelId="{785BCB10-C3F8-4F9E-B839-06F7AEA3B748}" type="presParOf" srcId="{E5FB9C3B-70DB-4C92-86E3-78F151A630A5}" destId="{7E905396-E355-4609-BC2B-AADA33C814FE}" srcOrd="1" destOrd="0" presId="urn:microsoft.com/office/officeart/2008/layout/VerticalCurvedList"/>
    <dgm:cxn modelId="{B95277CA-00DF-4A97-83F9-2243E29E8811}" type="presParOf" srcId="{E5FB9C3B-70DB-4C92-86E3-78F151A630A5}" destId="{CAE57C8A-D137-41C4-8656-C061BFB754CB}" srcOrd="2" destOrd="0" presId="urn:microsoft.com/office/officeart/2008/layout/VerticalCurvedList"/>
    <dgm:cxn modelId="{945E767E-4624-45F8-9AED-CB5EEC6726F8}" type="presParOf" srcId="{CAE57C8A-D137-41C4-8656-C061BFB754CB}" destId="{73BDB7AB-24E3-491E-A761-3E188DB307FB}"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BBD173BC-FBE8-4CAE-B007-99EDFB0DE5F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3E8945DE-EA30-4907-BEEC-951B238127FB}">
      <dgm:prSet phldrT="[Text]" custT="1"/>
      <dgm:spPr>
        <a:solidFill>
          <a:schemeClr val="accent4">
            <a:lumMod val="50000"/>
          </a:schemeClr>
        </a:solidFill>
      </dgm:spPr>
      <dgm:t>
        <a:bodyPr/>
        <a:lstStyle/>
        <a:p>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xanh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màu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đỏ</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hoa</a:t>
          </a:r>
          <a:r>
            <a:rPr lang="en-US" sz="2800" dirty="0">
              <a:latin typeface="Times New Roman" panose="02020603050405020304" pitchFamily="18" charset="0"/>
              <a:cs typeface="Times New Roman" panose="02020603050405020304" pitchFamily="18" charset="0"/>
            </a:rPr>
            <a:t>,...</a:t>
          </a:r>
        </a:p>
      </dgm:t>
    </dgm:pt>
    <dgm:pt modelId="{671FB9C9-6685-4DCA-8FAF-388801772E7D}" type="parTrans" cxnId="{A99801E4-2393-4526-A880-3C1296F2FE8A}">
      <dgm:prSet/>
      <dgm:spPr/>
      <dgm:t>
        <a:bodyPr/>
        <a:lstStyle/>
        <a:p>
          <a:endParaRPr lang="en-US"/>
        </a:p>
      </dgm:t>
    </dgm:pt>
    <dgm:pt modelId="{433817CE-F991-4873-906D-56E98D9D61F4}" type="sibTrans" cxnId="{A99801E4-2393-4526-A880-3C1296F2FE8A}">
      <dgm:prSet/>
      <dgm:spPr/>
      <dgm:t>
        <a:bodyPr/>
        <a:lstStyle/>
        <a:p>
          <a:endParaRPr lang="en-US"/>
        </a:p>
      </dgm:t>
    </dgm:pt>
    <dgm:pt modelId="{99D3BCF9-D928-48ED-B0F6-EEA632D6C407}" type="pres">
      <dgm:prSet presAssocID="{BBD173BC-FBE8-4CAE-B007-99EDFB0DE5FF}" presName="Name0" presStyleCnt="0">
        <dgm:presLayoutVars>
          <dgm:chMax val="7"/>
          <dgm:chPref val="7"/>
          <dgm:dir/>
        </dgm:presLayoutVars>
      </dgm:prSet>
      <dgm:spPr/>
    </dgm:pt>
    <dgm:pt modelId="{E5FB9C3B-70DB-4C92-86E3-78F151A630A5}" type="pres">
      <dgm:prSet presAssocID="{BBD173BC-FBE8-4CAE-B007-99EDFB0DE5FF}" presName="Name1" presStyleCnt="0"/>
      <dgm:spPr/>
    </dgm:pt>
    <dgm:pt modelId="{FC06156C-11A2-473A-8AE1-05F5DA7F5814}" type="pres">
      <dgm:prSet presAssocID="{BBD173BC-FBE8-4CAE-B007-99EDFB0DE5FF}" presName="cycle" presStyleCnt="0"/>
      <dgm:spPr/>
    </dgm:pt>
    <dgm:pt modelId="{DF6EB315-14CF-436F-A8CE-47206C21E9D7}" type="pres">
      <dgm:prSet presAssocID="{BBD173BC-FBE8-4CAE-B007-99EDFB0DE5FF}" presName="srcNode" presStyleLbl="node1" presStyleIdx="0" presStyleCnt="1"/>
      <dgm:spPr/>
    </dgm:pt>
    <dgm:pt modelId="{53C1D3A8-4784-44C7-9394-702DAFEA08E2}" type="pres">
      <dgm:prSet presAssocID="{BBD173BC-FBE8-4CAE-B007-99EDFB0DE5FF}" presName="conn" presStyleLbl="parChTrans1D2" presStyleIdx="0" presStyleCnt="1"/>
      <dgm:spPr/>
    </dgm:pt>
    <dgm:pt modelId="{B074B9A3-6B9D-45D0-A48E-2E7CC866D29A}" type="pres">
      <dgm:prSet presAssocID="{BBD173BC-FBE8-4CAE-B007-99EDFB0DE5FF}" presName="extraNode" presStyleLbl="node1" presStyleIdx="0" presStyleCnt="1"/>
      <dgm:spPr/>
    </dgm:pt>
    <dgm:pt modelId="{659E8157-05DF-485C-912B-F3F43314F2F4}" type="pres">
      <dgm:prSet presAssocID="{BBD173BC-FBE8-4CAE-B007-99EDFB0DE5FF}" presName="dstNode" presStyleLbl="node1" presStyleIdx="0" presStyleCnt="1"/>
      <dgm:spPr/>
    </dgm:pt>
    <dgm:pt modelId="{7E905396-E355-4609-BC2B-AADA33C814FE}" type="pres">
      <dgm:prSet presAssocID="{3E8945DE-EA30-4907-BEEC-951B238127FB}" presName="text_1" presStyleLbl="node1" presStyleIdx="0" presStyleCnt="1" custScaleY="117900">
        <dgm:presLayoutVars>
          <dgm:bulletEnabled val="1"/>
        </dgm:presLayoutVars>
      </dgm:prSet>
      <dgm:spPr/>
    </dgm:pt>
    <dgm:pt modelId="{CAE57C8A-D137-41C4-8656-C061BFB754CB}" type="pres">
      <dgm:prSet presAssocID="{3E8945DE-EA30-4907-BEEC-951B238127FB}" presName="accent_1" presStyleCnt="0"/>
      <dgm:spPr/>
    </dgm:pt>
    <dgm:pt modelId="{73BDB7AB-24E3-491E-A761-3E188DB307FB}" type="pres">
      <dgm:prSet presAssocID="{3E8945DE-EA30-4907-BEEC-951B238127FB}" presName="accentRepeatNode" presStyleLbl="solidFgAcc1" presStyleIdx="0" presStyleCnt="1"/>
      <dgm:spPr>
        <a:blipFill rotWithShape="0">
          <a:blip xmlns:r="http://schemas.openxmlformats.org/officeDocument/2006/relationships" r:embed="rId1"/>
          <a:stretch>
            <a:fillRect/>
          </a:stretch>
        </a:blipFill>
      </dgm:spPr>
    </dgm:pt>
  </dgm:ptLst>
  <dgm:cxnLst>
    <dgm:cxn modelId="{23E54105-8CCE-4CEB-9177-E509EA024FBB}" type="presOf" srcId="{433817CE-F991-4873-906D-56E98D9D61F4}" destId="{53C1D3A8-4784-44C7-9394-702DAFEA08E2}" srcOrd="0" destOrd="0" presId="urn:microsoft.com/office/officeart/2008/layout/VerticalCurvedList"/>
    <dgm:cxn modelId="{9B5E4E0C-1F34-4626-AF1E-5A9D65E5BD14}" type="presOf" srcId="{BBD173BC-FBE8-4CAE-B007-99EDFB0DE5FF}" destId="{99D3BCF9-D928-48ED-B0F6-EEA632D6C407}" srcOrd="0" destOrd="0" presId="urn:microsoft.com/office/officeart/2008/layout/VerticalCurvedList"/>
    <dgm:cxn modelId="{4E877989-A38A-476A-99ED-A756EBF7B2F1}" type="presOf" srcId="{3E8945DE-EA30-4907-BEEC-951B238127FB}" destId="{7E905396-E355-4609-BC2B-AADA33C814FE}" srcOrd="0" destOrd="0" presId="urn:microsoft.com/office/officeart/2008/layout/VerticalCurvedList"/>
    <dgm:cxn modelId="{A99801E4-2393-4526-A880-3C1296F2FE8A}" srcId="{BBD173BC-FBE8-4CAE-B007-99EDFB0DE5FF}" destId="{3E8945DE-EA30-4907-BEEC-951B238127FB}" srcOrd="0" destOrd="0" parTransId="{671FB9C9-6685-4DCA-8FAF-388801772E7D}" sibTransId="{433817CE-F991-4873-906D-56E98D9D61F4}"/>
    <dgm:cxn modelId="{3D737D71-6C93-4548-8D4B-57FB03DC3CC7}" type="presParOf" srcId="{99D3BCF9-D928-48ED-B0F6-EEA632D6C407}" destId="{E5FB9C3B-70DB-4C92-86E3-78F151A630A5}" srcOrd="0" destOrd="0" presId="urn:microsoft.com/office/officeart/2008/layout/VerticalCurvedList"/>
    <dgm:cxn modelId="{9AAB3889-50AD-4F68-A617-EEBA207536B0}" type="presParOf" srcId="{E5FB9C3B-70DB-4C92-86E3-78F151A630A5}" destId="{FC06156C-11A2-473A-8AE1-05F5DA7F5814}" srcOrd="0" destOrd="0" presId="urn:microsoft.com/office/officeart/2008/layout/VerticalCurvedList"/>
    <dgm:cxn modelId="{88D58E11-41FE-49CA-B58D-982ED7FAAB2D}" type="presParOf" srcId="{FC06156C-11A2-473A-8AE1-05F5DA7F5814}" destId="{DF6EB315-14CF-436F-A8CE-47206C21E9D7}" srcOrd="0" destOrd="0" presId="urn:microsoft.com/office/officeart/2008/layout/VerticalCurvedList"/>
    <dgm:cxn modelId="{E2FB5CA5-A0D9-41F0-8034-9BEF6BE9A743}" type="presParOf" srcId="{FC06156C-11A2-473A-8AE1-05F5DA7F5814}" destId="{53C1D3A8-4784-44C7-9394-702DAFEA08E2}" srcOrd="1" destOrd="0" presId="urn:microsoft.com/office/officeart/2008/layout/VerticalCurvedList"/>
    <dgm:cxn modelId="{0FA03020-2211-4243-ABDF-694BE7C54415}" type="presParOf" srcId="{FC06156C-11A2-473A-8AE1-05F5DA7F5814}" destId="{B074B9A3-6B9D-45D0-A48E-2E7CC866D29A}" srcOrd="2" destOrd="0" presId="urn:microsoft.com/office/officeart/2008/layout/VerticalCurvedList"/>
    <dgm:cxn modelId="{556AC61D-F040-4972-AF31-8B9E9A4B37BF}" type="presParOf" srcId="{FC06156C-11A2-473A-8AE1-05F5DA7F5814}" destId="{659E8157-05DF-485C-912B-F3F43314F2F4}" srcOrd="3" destOrd="0" presId="urn:microsoft.com/office/officeart/2008/layout/VerticalCurvedList"/>
    <dgm:cxn modelId="{785BCB10-C3F8-4F9E-B839-06F7AEA3B748}" type="presParOf" srcId="{E5FB9C3B-70DB-4C92-86E3-78F151A630A5}" destId="{7E905396-E355-4609-BC2B-AADA33C814FE}" srcOrd="1" destOrd="0" presId="urn:microsoft.com/office/officeart/2008/layout/VerticalCurvedList"/>
    <dgm:cxn modelId="{B95277CA-00DF-4A97-83F9-2243E29E8811}" type="presParOf" srcId="{E5FB9C3B-70DB-4C92-86E3-78F151A630A5}" destId="{CAE57C8A-D137-41C4-8656-C061BFB754CB}" srcOrd="2" destOrd="0" presId="urn:microsoft.com/office/officeart/2008/layout/VerticalCurvedList"/>
    <dgm:cxn modelId="{945E767E-4624-45F8-9AED-CB5EEC6726F8}" type="presParOf" srcId="{CAE57C8A-D137-41C4-8656-C061BFB754CB}" destId="{73BDB7AB-24E3-491E-A761-3E188DB307FB}" srcOrd="0" destOrd="0" presId="urn:microsoft.com/office/officeart/2008/layout/VerticalCurved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93A351-7671-4D02-87DE-FE28CD3D310E}">
      <dsp:nvSpPr>
        <dsp:cNvPr id="0" name=""/>
        <dsp:cNvSpPr/>
      </dsp:nvSpPr>
      <dsp:spPr>
        <a:xfrm>
          <a:off x="110231" y="1480"/>
          <a:ext cx="2076150" cy="698948"/>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52070" rIns="78105" bIns="52070" numCol="1" spcCol="1270" anchor="ctr" anchorCtr="0">
          <a:noAutofit/>
        </a:bodyPr>
        <a:lstStyle/>
        <a:p>
          <a:pPr marL="0" lvl="0" indent="0" algn="ctr" defTabSz="1822450">
            <a:lnSpc>
              <a:spcPct val="90000"/>
            </a:lnSpc>
            <a:spcBef>
              <a:spcPct val="0"/>
            </a:spcBef>
            <a:spcAft>
              <a:spcPct val="35000"/>
            </a:spcAft>
            <a:buNone/>
          </a:pPr>
          <a:r>
            <a:rPr lang="en-US" sz="4100" kern="1200" dirty="0" err="1">
              <a:latin typeface="Times New Roman" panose="02020603050405020304" pitchFamily="18" charset="0"/>
              <a:cs typeface="Times New Roman" panose="02020603050405020304" pitchFamily="18" charset="0"/>
            </a:rPr>
            <a:t>Thơ</a:t>
          </a:r>
          <a:r>
            <a:rPr lang="en-US" sz="4100" kern="1200" dirty="0">
              <a:latin typeface="Times New Roman" panose="02020603050405020304" pitchFamily="18" charset="0"/>
              <a:cs typeface="Times New Roman" panose="02020603050405020304" pitchFamily="18" charset="0"/>
            </a:rPr>
            <a:t>:</a:t>
          </a:r>
        </a:p>
      </dsp:txBody>
      <dsp:txXfrm>
        <a:off x="130702" y="21951"/>
        <a:ext cx="2035208" cy="658006"/>
      </dsp:txXfrm>
    </dsp:sp>
    <dsp:sp modelId="{D7F4BD1D-501F-4180-BC94-58EF9976C18D}">
      <dsp:nvSpPr>
        <dsp:cNvPr id="0" name=""/>
        <dsp:cNvSpPr/>
      </dsp:nvSpPr>
      <dsp:spPr>
        <a:xfrm>
          <a:off x="317846" y="700428"/>
          <a:ext cx="181321" cy="1243132"/>
        </a:xfrm>
        <a:custGeom>
          <a:avLst/>
          <a:gdLst/>
          <a:ahLst/>
          <a:cxnLst/>
          <a:rect l="0" t="0" r="0" b="0"/>
          <a:pathLst>
            <a:path>
              <a:moveTo>
                <a:pt x="0" y="0"/>
              </a:moveTo>
              <a:lnTo>
                <a:pt x="0" y="1243132"/>
              </a:lnTo>
              <a:lnTo>
                <a:pt x="181321" y="12431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83405D0-9D82-4272-A371-CDD02619AFC0}">
      <dsp:nvSpPr>
        <dsp:cNvPr id="0" name=""/>
        <dsp:cNvSpPr/>
      </dsp:nvSpPr>
      <dsp:spPr>
        <a:xfrm>
          <a:off x="499167" y="918518"/>
          <a:ext cx="5343439" cy="205008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de-DE" sz="2300" kern="1200" dirty="0">
              <a:latin typeface="Times New Roman" panose="02020603050405020304" pitchFamily="18" charset="0"/>
              <a:cs typeface="Times New Roman" panose="02020603050405020304" pitchFamily="18" charset="0"/>
            </a:rPr>
            <a:t>Là một hình thức sáng tác văn học phản ánh cuộc sống với những cảm xúc chất chứa, cô đọng, với những tâm trạng dạt dào, với những tưởng tượng mạnh mẽ, ngôn ngữ hàm súc, giàu hình ảnh, giàu nhạc điệu</a:t>
          </a:r>
          <a:endParaRPr lang="en-US" sz="2300" kern="1200" dirty="0">
            <a:latin typeface="Times New Roman" panose="02020603050405020304" pitchFamily="18" charset="0"/>
            <a:cs typeface="Times New Roman" panose="02020603050405020304" pitchFamily="18" charset="0"/>
          </a:endParaRPr>
        </a:p>
      </dsp:txBody>
      <dsp:txXfrm>
        <a:off x="559212" y="978563"/>
        <a:ext cx="5223349" cy="1929994"/>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C1D3A8-4784-44C7-9394-702DAFEA08E2}">
      <dsp:nvSpPr>
        <dsp:cNvPr id="0" name=""/>
        <dsp:cNvSpPr/>
      </dsp:nvSpPr>
      <dsp:spPr>
        <a:xfrm>
          <a:off x="-1609546" y="-272770"/>
          <a:ext cx="2100021" cy="2100021"/>
        </a:xfrm>
        <a:prstGeom prst="blockArc">
          <a:avLst>
            <a:gd name="adj1" fmla="val 18900000"/>
            <a:gd name="adj2" fmla="val 2700000"/>
            <a:gd name="adj3" fmla="val 1029"/>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905396-E355-4609-BC2B-AADA33C814FE}">
      <dsp:nvSpPr>
        <dsp:cNvPr id="0" name=""/>
        <dsp:cNvSpPr/>
      </dsp:nvSpPr>
      <dsp:spPr>
        <a:xfrm>
          <a:off x="477806" y="326572"/>
          <a:ext cx="7650193" cy="901334"/>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93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hót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gió</a:t>
          </a:r>
          <a:r>
            <a:rPr lang="en-US" sz="2800" kern="1200" dirty="0">
              <a:latin typeface="Times New Roman" panose="02020603050405020304" pitchFamily="18" charset="0"/>
              <a:cs typeface="Times New Roman" panose="02020603050405020304" pitchFamily="18" charset="0"/>
            </a:rPr>
            <a:t>..</a:t>
          </a:r>
        </a:p>
      </dsp:txBody>
      <dsp:txXfrm>
        <a:off x="477806" y="326572"/>
        <a:ext cx="7650193" cy="901334"/>
      </dsp:txXfrm>
    </dsp:sp>
    <dsp:sp modelId="{73BDB7AB-24E3-491E-A761-3E188DB307FB}">
      <dsp:nvSpPr>
        <dsp:cNvPr id="0" name=""/>
        <dsp:cNvSpPr/>
      </dsp:nvSpPr>
      <dsp:spPr>
        <a:xfrm>
          <a:off x="0" y="299433"/>
          <a:ext cx="955613" cy="955613"/>
        </a:xfrm>
        <a:prstGeom prst="ellipse">
          <a:avLst/>
        </a:prstGeom>
        <a:blipFill rotWithShape="0">
          <a:blip xmlns:r="http://schemas.openxmlformats.org/officeDocument/2006/relationships" r:embed="rId1"/>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C1D3A8-4784-44C7-9394-702DAFEA08E2}">
      <dsp:nvSpPr>
        <dsp:cNvPr id="0" name=""/>
        <dsp:cNvSpPr/>
      </dsp:nvSpPr>
      <dsp:spPr>
        <a:xfrm>
          <a:off x="-1609546" y="-272770"/>
          <a:ext cx="2100021" cy="2100021"/>
        </a:xfrm>
        <a:prstGeom prst="blockArc">
          <a:avLst>
            <a:gd name="adj1" fmla="val 18900000"/>
            <a:gd name="adj2" fmla="val 2700000"/>
            <a:gd name="adj3" fmla="val 1029"/>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905396-E355-4609-BC2B-AADA33C814FE}">
      <dsp:nvSpPr>
        <dsp:cNvPr id="0" name=""/>
        <dsp:cNvSpPr/>
      </dsp:nvSpPr>
      <dsp:spPr>
        <a:xfrm>
          <a:off x="477806" y="326572"/>
          <a:ext cx="7650193" cy="901334"/>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93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mặt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trời</a:t>
          </a:r>
          <a:endParaRPr lang="en-US" sz="2800" kern="1200" dirty="0">
            <a:latin typeface="Times New Roman" panose="02020603050405020304" pitchFamily="18" charset="0"/>
            <a:cs typeface="Times New Roman" panose="02020603050405020304" pitchFamily="18" charset="0"/>
          </a:endParaRPr>
        </a:p>
      </dsp:txBody>
      <dsp:txXfrm>
        <a:off x="477806" y="326572"/>
        <a:ext cx="7650193" cy="901334"/>
      </dsp:txXfrm>
    </dsp:sp>
    <dsp:sp modelId="{73BDB7AB-24E3-491E-A761-3E188DB307FB}">
      <dsp:nvSpPr>
        <dsp:cNvPr id="0" name=""/>
        <dsp:cNvSpPr/>
      </dsp:nvSpPr>
      <dsp:spPr>
        <a:xfrm>
          <a:off x="0" y="299433"/>
          <a:ext cx="955613" cy="955613"/>
        </a:xfrm>
        <a:prstGeom prst="ellipse">
          <a:avLst/>
        </a:prstGeom>
        <a:blipFill rotWithShape="0">
          <a:blip xmlns:r="http://schemas.openxmlformats.org/officeDocument/2006/relationships" r:embed="rId1"/>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C1D3A8-4784-44C7-9394-702DAFEA08E2}">
      <dsp:nvSpPr>
        <dsp:cNvPr id="0" name=""/>
        <dsp:cNvSpPr/>
      </dsp:nvSpPr>
      <dsp:spPr>
        <a:xfrm>
          <a:off x="-3910595" y="-654451"/>
          <a:ext cx="5082460" cy="5082460"/>
        </a:xfrm>
        <a:prstGeom prst="blockArc">
          <a:avLst>
            <a:gd name="adj1" fmla="val 18900000"/>
            <a:gd name="adj2" fmla="val 2700000"/>
            <a:gd name="adj3" fmla="val 425"/>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905396-E355-4609-BC2B-AADA33C814FE}">
      <dsp:nvSpPr>
        <dsp:cNvPr id="0" name=""/>
        <dsp:cNvSpPr/>
      </dsp:nvSpPr>
      <dsp:spPr>
        <a:xfrm>
          <a:off x="1143965" y="807790"/>
          <a:ext cx="9528388" cy="2157976"/>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7630"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Mặt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xuất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món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mang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mọi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sống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nảy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nở</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màu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sắc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sỏ</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trỗi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dậy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lớn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Rồi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chim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chóc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mang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hót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trẻo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 </a:t>
          </a:r>
          <a:r>
            <a:rPr lang="en-US" sz="2800" i="1" kern="1200" dirty="0">
              <a:latin typeface="Times New Roman" panose="02020603050405020304" pitchFamily="18" charset="0"/>
              <a:cs typeface="Times New Roman" panose="02020603050405020304" pitchFamily="18" charset="0"/>
            </a:rPr>
            <a:t>“</a:t>
          </a:r>
          <a:r>
            <a:rPr lang="en-US" sz="2800" i="1" kern="1200" dirty="0" err="1">
              <a:latin typeface="Times New Roman" panose="02020603050405020304" pitchFamily="18" charset="0"/>
              <a:cs typeface="Times New Roman" panose="02020603050405020304" pitchFamily="18" charset="0"/>
            </a:rPr>
            <a:t>Màu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xanh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bắt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đầu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cỏ</a:t>
          </a:r>
          <a:r>
            <a:rPr lang="en-US" sz="2800" i="1" kern="1200" dirty="0">
              <a:latin typeface="Times New Roman" panose="02020603050405020304" pitchFamily="18" charset="0"/>
              <a:cs typeface="Times New Roman" panose="02020603050405020304" pitchFamily="18" charset="0"/>
            </a:rPr>
            <a:t>...</a:t>
          </a:r>
          <a:r>
            <a:rPr lang="en-US" sz="2800" i="1" kern="1200" dirty="0" err="1">
              <a:latin typeface="Times New Roman" panose="02020603050405020304" pitchFamily="18" charset="0"/>
              <a:cs typeface="Times New Roman" panose="02020603050405020304" pitchFamily="18" charset="0"/>
            </a:rPr>
            <a:t>truyền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âm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thanh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khắp</a:t>
          </a:r>
          <a:r>
            <a:rPr lang="en-US" sz="2800" i="1" kern="1200" dirty="0">
              <a:latin typeface="Times New Roman" panose="02020603050405020304" pitchFamily="18" charset="0"/>
              <a:cs typeface="Times New Roman" panose="02020603050405020304" pitchFamily="18" charset="0"/>
            </a:rPr>
            <a:t>”</a:t>
          </a:r>
          <a:r>
            <a:rPr lang="en-US" sz="2800" kern="1200" dirty="0">
              <a:latin typeface="Times New Roman" panose="02020603050405020304" pitchFamily="18" charset="0"/>
              <a:cs typeface="Times New Roman" panose="02020603050405020304" pitchFamily="18" charset="0"/>
            </a:rPr>
            <a:t> </a:t>
          </a:r>
        </a:p>
      </dsp:txBody>
      <dsp:txXfrm>
        <a:off x="1143965" y="807790"/>
        <a:ext cx="9528388" cy="2157976"/>
      </dsp:txXfrm>
    </dsp:sp>
    <dsp:sp modelId="{73BDB7AB-24E3-491E-A761-3E188DB307FB}">
      <dsp:nvSpPr>
        <dsp:cNvPr id="0" name=""/>
        <dsp:cNvSpPr/>
      </dsp:nvSpPr>
      <dsp:spPr>
        <a:xfrm>
          <a:off x="0" y="742813"/>
          <a:ext cx="2287930" cy="2287930"/>
        </a:xfrm>
        <a:prstGeom prst="ellipse">
          <a:avLst/>
        </a:prstGeom>
        <a:blipFill rotWithShape="0">
          <a:blip xmlns:r="http://schemas.openxmlformats.org/officeDocument/2006/relationships" r:embed="rId1"/>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C1D3A8-4784-44C7-9394-702DAFEA08E2}">
      <dsp:nvSpPr>
        <dsp:cNvPr id="0" name=""/>
        <dsp:cNvSpPr/>
      </dsp:nvSpPr>
      <dsp:spPr>
        <a:xfrm>
          <a:off x="-1170901" y="-261326"/>
          <a:ext cx="2010600" cy="2010600"/>
        </a:xfrm>
        <a:prstGeom prst="blockArc">
          <a:avLst>
            <a:gd name="adj1" fmla="val 18900000"/>
            <a:gd name="adj2" fmla="val 2700000"/>
            <a:gd name="adj3" fmla="val 1074"/>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905396-E355-4609-BC2B-AADA33C814FE}">
      <dsp:nvSpPr>
        <dsp:cNvPr id="0" name=""/>
        <dsp:cNvSpPr/>
      </dsp:nvSpPr>
      <dsp:spPr>
        <a:xfrm>
          <a:off x="1239160" y="60829"/>
          <a:ext cx="9157703" cy="1366288"/>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90529"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Biệp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pháp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so </a:t>
          </a:r>
          <a:r>
            <a:rPr lang="en-US" sz="2800" kern="1200" dirty="0" err="1">
              <a:latin typeface="Times New Roman" panose="02020603050405020304" pitchFamily="18" charset="0"/>
              <a:cs typeface="Times New Roman" panose="02020603050405020304" pitchFamily="18" charset="0"/>
            </a:rPr>
            <a:t>sánh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hót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hót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cao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cao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gang </a:t>
          </a:r>
          <a:r>
            <a:rPr lang="en-US" sz="2800" kern="1200" dirty="0" err="1">
              <a:latin typeface="Times New Roman" panose="02020603050405020304" pitchFamily="18" charset="0"/>
              <a:cs typeface="Times New Roman" panose="02020603050405020304" pitchFamily="18" charset="0"/>
            </a:rPr>
            <a:t>tay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cỏ</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tóc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hóa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ngây</a:t>
          </a:r>
          <a:r>
            <a:rPr lang="en-US" sz="2800" kern="1200" dirty="0">
              <a:latin typeface="Times New Roman" panose="02020603050405020304" pitchFamily="18" charset="0"/>
              <a:cs typeface="Times New Roman" panose="02020603050405020304" pitchFamily="18" charset="0"/>
            </a:rPr>
            <a:t>”</a:t>
          </a:r>
        </a:p>
      </dsp:txBody>
      <dsp:txXfrm>
        <a:off x="1239160" y="60829"/>
        <a:ext cx="9157703" cy="1366288"/>
      </dsp:txXfrm>
    </dsp:sp>
    <dsp:sp modelId="{73BDB7AB-24E3-491E-A761-3E188DB307FB}">
      <dsp:nvSpPr>
        <dsp:cNvPr id="0" name=""/>
        <dsp:cNvSpPr/>
      </dsp:nvSpPr>
      <dsp:spPr>
        <a:xfrm>
          <a:off x="104564" y="-383"/>
          <a:ext cx="1570693" cy="1488713"/>
        </a:xfrm>
        <a:prstGeom prst="ellipse">
          <a:avLst/>
        </a:prstGeom>
        <a:blipFill rotWithShape="0">
          <a:blip xmlns:r="http://schemas.openxmlformats.org/officeDocument/2006/relationships" r:embed="rId1"/>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C1D3A8-4784-44C7-9394-702DAFEA08E2}">
      <dsp:nvSpPr>
        <dsp:cNvPr id="0" name=""/>
        <dsp:cNvSpPr/>
      </dsp:nvSpPr>
      <dsp:spPr>
        <a:xfrm>
          <a:off x="-1609546" y="-272770"/>
          <a:ext cx="2100021" cy="2100021"/>
        </a:xfrm>
        <a:prstGeom prst="blockArc">
          <a:avLst>
            <a:gd name="adj1" fmla="val 18900000"/>
            <a:gd name="adj2" fmla="val 2700000"/>
            <a:gd name="adj3" fmla="val 1029"/>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905396-E355-4609-BC2B-AADA33C814FE}">
      <dsp:nvSpPr>
        <dsp:cNvPr id="0" name=""/>
        <dsp:cNvSpPr/>
      </dsp:nvSpPr>
      <dsp:spPr>
        <a:xfrm>
          <a:off x="477806" y="326572"/>
          <a:ext cx="7650193" cy="901334"/>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93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liệt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kê</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phú</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yêu</a:t>
          </a:r>
          <a:r>
            <a:rPr lang="en-US" sz="2800" kern="1200" dirty="0">
              <a:latin typeface="Times New Roman" panose="02020603050405020304" pitchFamily="18" charset="0"/>
              <a:cs typeface="Times New Roman" panose="02020603050405020304" pitchFamily="18" charset="0"/>
            </a:rPr>
            <a:t>.</a:t>
          </a:r>
        </a:p>
      </dsp:txBody>
      <dsp:txXfrm>
        <a:off x="477806" y="326572"/>
        <a:ext cx="7650193" cy="901334"/>
      </dsp:txXfrm>
    </dsp:sp>
    <dsp:sp modelId="{73BDB7AB-24E3-491E-A761-3E188DB307FB}">
      <dsp:nvSpPr>
        <dsp:cNvPr id="0" name=""/>
        <dsp:cNvSpPr/>
      </dsp:nvSpPr>
      <dsp:spPr>
        <a:xfrm>
          <a:off x="0" y="299433"/>
          <a:ext cx="955613" cy="955613"/>
        </a:xfrm>
        <a:prstGeom prst="ellipse">
          <a:avLst/>
        </a:prstGeom>
        <a:blipFill rotWithShape="0">
          <a:blip xmlns:r="http://schemas.openxmlformats.org/officeDocument/2006/relationships" r:embed="rId1"/>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0D75B-1160-447A-88E0-F9684C91C003}">
      <dsp:nvSpPr>
        <dsp:cNvPr id="0" name=""/>
        <dsp:cNvSpPr/>
      </dsp:nvSpPr>
      <dsp:spPr>
        <a:xfrm>
          <a:off x="560257" y="939943"/>
          <a:ext cx="7312158" cy="1074887"/>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4774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Tấm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bằng</a:t>
          </a:r>
          <a:r>
            <a:rPr lang="en-US" sz="2800" kern="1200" dirty="0">
              <a:latin typeface="Times New Roman" panose="02020603050405020304" pitchFamily="18" charset="0"/>
              <a:cs typeface="Times New Roman" panose="02020603050405020304" pitchFamily="18" charset="0"/>
            </a:rPr>
            <a:t>, ở </a:t>
          </a:r>
          <a:r>
            <a:rPr lang="en-US" sz="2800" kern="1200" dirty="0" err="1">
              <a:latin typeface="Times New Roman" panose="02020603050405020304" pitchFamily="18" charset="0"/>
              <a:cs typeface="Times New Roman" panose="02020603050405020304" pitchFamily="18" charset="0"/>
            </a:rPr>
            <a:t>hiền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gặp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lành</a:t>
          </a:r>
          <a:endParaRPr lang="en-US" sz="2800" kern="1200" dirty="0"/>
        </a:p>
      </dsp:txBody>
      <dsp:txXfrm>
        <a:off x="560257" y="939943"/>
        <a:ext cx="7312158" cy="1074887"/>
      </dsp:txXfrm>
    </dsp:sp>
    <dsp:sp modelId="{B57D133F-F046-4789-9983-2DCDD1B568F6}">
      <dsp:nvSpPr>
        <dsp:cNvPr id="0" name=""/>
        <dsp:cNvSpPr/>
      </dsp:nvSpPr>
      <dsp:spPr>
        <a:xfrm>
          <a:off x="255583" y="610803"/>
          <a:ext cx="1599534" cy="1187294"/>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0D75B-1160-447A-88E0-F9684C91C003}">
      <dsp:nvSpPr>
        <dsp:cNvPr id="0" name=""/>
        <dsp:cNvSpPr/>
      </dsp:nvSpPr>
      <dsp:spPr>
        <a:xfrm>
          <a:off x="560257" y="944388"/>
          <a:ext cx="7312158" cy="1050574"/>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4774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Cóc</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kiện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trời</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Đoàn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kết</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tạo</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nên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sức</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mạnh</a:t>
          </a:r>
          <a:r>
            <a:rPr lang="en-US" sz="3000" kern="1200" dirty="0">
              <a:latin typeface="Times New Roman" panose="02020603050405020304" pitchFamily="18" charset="0"/>
              <a:cs typeface="Times New Roman" panose="02020603050405020304" pitchFamily="18" charset="0"/>
            </a:rPr>
            <a:t>.</a:t>
          </a:r>
        </a:p>
      </dsp:txBody>
      <dsp:txXfrm>
        <a:off x="560257" y="944388"/>
        <a:ext cx="7312158" cy="1050574"/>
      </dsp:txXfrm>
    </dsp:sp>
    <dsp:sp modelId="{B57D133F-F046-4789-9983-2DCDD1B568F6}">
      <dsp:nvSpPr>
        <dsp:cNvPr id="0" name=""/>
        <dsp:cNvSpPr/>
      </dsp:nvSpPr>
      <dsp:spPr>
        <a:xfrm>
          <a:off x="255583" y="630671"/>
          <a:ext cx="1599534" cy="1132134"/>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30D75B-1160-447A-88E0-F9684C91C003}">
      <dsp:nvSpPr>
        <dsp:cNvPr id="0" name=""/>
        <dsp:cNvSpPr/>
      </dsp:nvSpPr>
      <dsp:spPr>
        <a:xfrm>
          <a:off x="560257" y="965505"/>
          <a:ext cx="7312158" cy="1063622"/>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54774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Nàng</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tiên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ốc</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ba</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cô</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tiên</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Lạc</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quan</a:t>
          </a:r>
          <a:r>
            <a:rPr lang="en-US" sz="3000" kern="1200" dirty="0">
              <a:latin typeface="Times New Roman" panose="02020603050405020304" pitchFamily="18" charset="0"/>
              <a:cs typeface="Times New Roman" panose="02020603050405020304" pitchFamily="18" charset="0"/>
            </a:rPr>
            <a:t>, tin </a:t>
          </a:r>
          <a:r>
            <a:rPr lang="en-US" sz="3000" kern="1200" dirty="0" err="1">
              <a:latin typeface="Times New Roman" panose="02020603050405020304" pitchFamily="18" charset="0"/>
              <a:cs typeface="Times New Roman" panose="02020603050405020304" pitchFamily="18" charset="0"/>
            </a:rPr>
            <a:t>tưởng</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vào</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những</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điều</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tốt</a:t>
          </a:r>
          <a:r>
            <a:rPr lang="en-US" sz="3000" kern="1200" dirty="0">
              <a:latin typeface="Times New Roman" panose="02020603050405020304" pitchFamily="18" charset="0"/>
              <a:cs typeface="Times New Roman" panose="02020603050405020304" pitchFamily="18" charset="0"/>
            </a:rPr>
            <a:t> </a:t>
          </a:r>
          <a:r>
            <a:rPr lang="en-US" sz="3000" kern="1200" dirty="0" err="1">
              <a:latin typeface="Times New Roman" panose="02020603050405020304" pitchFamily="18" charset="0"/>
              <a:cs typeface="Times New Roman" panose="02020603050405020304" pitchFamily="18" charset="0"/>
            </a:rPr>
            <a:t>đẹp</a:t>
          </a:r>
          <a:r>
            <a:rPr lang="en-US" sz="3000" kern="1200" dirty="0">
              <a:latin typeface="Times New Roman" panose="02020603050405020304" pitchFamily="18" charset="0"/>
              <a:cs typeface="Times New Roman" panose="02020603050405020304" pitchFamily="18" charset="0"/>
            </a:rPr>
            <a:t>.</a:t>
          </a:r>
        </a:p>
      </dsp:txBody>
      <dsp:txXfrm>
        <a:off x="560257" y="965505"/>
        <a:ext cx="7312158" cy="1063622"/>
      </dsp:txXfrm>
    </dsp:sp>
    <dsp:sp modelId="{B57D133F-F046-4789-9983-2DCDD1B568F6}">
      <dsp:nvSpPr>
        <dsp:cNvPr id="0" name=""/>
        <dsp:cNvSpPr/>
      </dsp:nvSpPr>
      <dsp:spPr>
        <a:xfrm>
          <a:off x="255583" y="596506"/>
          <a:ext cx="1599534" cy="1255746"/>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DBCB7-DFD5-4215-A7FA-B271D60E56FC}">
      <dsp:nvSpPr>
        <dsp:cNvPr id="0" name=""/>
        <dsp:cNvSpPr/>
      </dsp:nvSpPr>
      <dsp:spPr>
        <a:xfrm>
          <a:off x="970290" y="86816"/>
          <a:ext cx="8691680" cy="730759"/>
        </a:xfrm>
        <a:prstGeom prst="rect">
          <a:avLst/>
        </a:prstGeom>
        <a:solidFill>
          <a:schemeClr val="dk2">
            <a:alpha val="4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989"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i="1" kern="1200" dirty="0">
              <a:latin typeface="Times New Roman" panose="02020603050405020304" pitchFamily="18" charset="0"/>
              <a:cs typeface="Times New Roman" panose="02020603050405020304" pitchFamily="18" charset="0"/>
            </a:rPr>
            <a:t>- </a:t>
          </a:r>
          <a:r>
            <a:rPr lang="en-US" sz="2400" b="1" i="1" kern="1200" dirty="0" err="1">
              <a:latin typeface="Times New Roman" panose="02020603050405020304" pitchFamily="18" charset="0"/>
              <a:cs typeface="Times New Roman" panose="02020603050405020304" pitchFamily="18" charset="0"/>
            </a:rPr>
            <a:t>Xuất</a:t>
          </a:r>
          <a:r>
            <a:rPr lang="en-US" sz="2400" b="1" i="1" kern="1200" dirty="0">
              <a:latin typeface="Times New Roman" panose="02020603050405020304" pitchFamily="18" charset="0"/>
              <a:cs typeface="Times New Roman" panose="02020603050405020304" pitchFamily="18" charset="0"/>
            </a:rPr>
            <a:t> </a:t>
          </a:r>
          <a:r>
            <a:rPr lang="en-US" sz="2400" b="1" i="1" kern="1200" dirty="0" err="1">
              <a:latin typeface="Times New Roman" panose="02020603050405020304" pitchFamily="18" charset="0"/>
              <a:cs typeface="Times New Roman" panose="02020603050405020304" pitchFamily="18" charset="0"/>
            </a:rPr>
            <a:t>xứ</a:t>
          </a:r>
          <a:r>
            <a:rPr lang="en-US" sz="2400" b="1" i="1" kern="1200" dirty="0">
              <a:latin typeface="Times New Roman" panose="02020603050405020304" pitchFamily="18" charset="0"/>
              <a:cs typeface="Times New Roman" panose="02020603050405020304" pitchFamily="18" charset="0"/>
            </a:rPr>
            <a:t>: </a:t>
          </a:r>
          <a:r>
            <a:rPr lang="en-US" sz="2400" b="1" i="1" kern="1200" dirty="0" err="1">
              <a:latin typeface="Times New Roman" panose="02020603050405020304" pitchFamily="18" charset="0"/>
              <a:cs typeface="Times New Roman" panose="02020603050405020304" pitchFamily="18" charset="0"/>
            </a:rPr>
            <a:t>Mây</a:t>
          </a:r>
          <a:r>
            <a:rPr lang="en-US" sz="2400" b="1" i="1" kern="1200" dirty="0">
              <a:latin typeface="Times New Roman" panose="02020603050405020304" pitchFamily="18" charset="0"/>
              <a:cs typeface="Times New Roman" panose="02020603050405020304" pitchFamily="18" charset="0"/>
            </a:rPr>
            <a:t> </a:t>
          </a:r>
          <a:r>
            <a:rPr lang="en-US" sz="2400" b="1" i="1" kern="1200" dirty="0" err="1">
              <a:latin typeface="Times New Roman" panose="02020603050405020304" pitchFamily="18" charset="0"/>
              <a:cs typeface="Times New Roman" panose="02020603050405020304" pitchFamily="18" charset="0"/>
            </a:rPr>
            <a:t>và</a:t>
          </a:r>
          <a:r>
            <a:rPr lang="en-US" sz="2400" b="1" i="1" kern="1200" dirty="0">
              <a:latin typeface="Times New Roman" panose="02020603050405020304" pitchFamily="18" charset="0"/>
              <a:cs typeface="Times New Roman" panose="02020603050405020304" pitchFamily="18" charset="0"/>
            </a:rPr>
            <a:t> </a:t>
          </a:r>
          <a:r>
            <a:rPr lang="en-US" sz="2400" b="1" i="1" kern="1200" dirty="0" err="1">
              <a:latin typeface="Times New Roman" panose="02020603050405020304" pitchFamily="18" charset="0"/>
              <a:cs typeface="Times New Roman" panose="02020603050405020304" pitchFamily="18" charset="0"/>
            </a:rPr>
            <a:t>Sóng</a:t>
          </a:r>
          <a:r>
            <a:rPr lang="en-US" sz="2400" b="1" i="1" kern="1200" dirty="0">
              <a:latin typeface="Times New Roman" panose="02020603050405020304" pitchFamily="18" charset="0"/>
              <a:cs typeface="Times New Roman" panose="02020603050405020304" pitchFamily="18" charset="0"/>
            </a:rPr>
            <a:t> </a:t>
          </a:r>
          <a:r>
            <a:rPr lang="en-US" sz="2400" i="1" kern="1200" dirty="0" err="1">
              <a:latin typeface="Times New Roman" panose="02020603050405020304" pitchFamily="18" charset="0"/>
              <a:cs typeface="Times New Roman" panose="02020603050405020304" pitchFamily="18" charset="0"/>
            </a:rPr>
            <a:t>vốn</a:t>
          </a:r>
          <a:r>
            <a:rPr lang="en-US" sz="2400" i="1"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viết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bằng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tiếng</a:t>
          </a:r>
          <a:r>
            <a:rPr lang="en-US" sz="2400" kern="1200" dirty="0">
              <a:latin typeface="Times New Roman" panose="02020603050405020304" pitchFamily="18" charset="0"/>
              <a:cs typeface="Times New Roman" panose="02020603050405020304" pitchFamily="18" charset="0"/>
            </a:rPr>
            <a:t> Ben-</a:t>
          </a:r>
          <a:r>
            <a:rPr lang="en-US" sz="2400" kern="1200" dirty="0" err="1">
              <a:latin typeface="Times New Roman" panose="02020603050405020304" pitchFamily="18" charset="0"/>
              <a:cs typeface="Times New Roman" panose="02020603050405020304" pitchFamily="18" charset="0"/>
            </a:rPr>
            <a:t>gan</a:t>
          </a:r>
          <a:r>
            <a:rPr lang="en-US" sz="2400" kern="1200" dirty="0">
              <a:latin typeface="Times New Roman" panose="02020603050405020304" pitchFamily="18" charset="0"/>
              <a:cs typeface="Times New Roman" panose="02020603050405020304" pitchFamily="18" charset="0"/>
            </a:rPr>
            <a:t>, in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tập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b="1" i="1" kern="1200" dirty="0">
              <a:latin typeface="Times New Roman" panose="02020603050405020304" pitchFamily="18" charset="0"/>
              <a:cs typeface="Times New Roman" panose="02020603050405020304" pitchFamily="18" charset="0"/>
            </a:rPr>
            <a:t>Si-</a:t>
          </a:r>
          <a:r>
            <a:rPr lang="en-US" sz="2400" b="1" i="1" kern="1200" dirty="0" err="1">
              <a:latin typeface="Times New Roman" panose="02020603050405020304" pitchFamily="18" charset="0"/>
              <a:cs typeface="Times New Roman" panose="02020603050405020304" pitchFamily="18" charset="0"/>
            </a:rPr>
            <a:t>su</a:t>
          </a:r>
          <a:r>
            <a:rPr lang="en-US" sz="2400" b="1" kern="1200" dirty="0">
              <a:latin typeface="Times New Roman" panose="02020603050405020304" pitchFamily="18" charset="0"/>
              <a:cs typeface="Times New Roman" panose="02020603050405020304" pitchFamily="18" charset="0"/>
            </a:rPr>
            <a:t> </a:t>
          </a:r>
          <a:r>
            <a:rPr lang="en-US" sz="2400" b="1" i="1" kern="1200" dirty="0">
              <a:latin typeface="Times New Roman" panose="02020603050405020304" pitchFamily="18" charset="0"/>
              <a:cs typeface="Times New Roman" panose="02020603050405020304" pitchFamily="18" charset="0"/>
            </a:rPr>
            <a:t>( </a:t>
          </a:r>
          <a:r>
            <a:rPr lang="en-US" sz="2400" b="1" i="1" kern="1200" dirty="0" err="1">
              <a:latin typeface="Times New Roman" panose="02020603050405020304" pitchFamily="18" charset="0"/>
              <a:cs typeface="Times New Roman" panose="02020603050405020304" pitchFamily="18" charset="0"/>
            </a:rPr>
            <a:t>Trẻ</a:t>
          </a:r>
          <a:r>
            <a:rPr lang="en-US" sz="2400" b="1" i="1" kern="1200" dirty="0">
              <a:latin typeface="Times New Roman" panose="02020603050405020304" pitchFamily="18" charset="0"/>
              <a:cs typeface="Times New Roman" panose="02020603050405020304" pitchFamily="18" charset="0"/>
            </a:rPr>
            <a:t> </a:t>
          </a:r>
          <a:r>
            <a:rPr lang="en-US" sz="2400" b="1" i="1" kern="1200" dirty="0" err="1">
              <a:latin typeface="Times New Roman" panose="02020603050405020304" pitchFamily="18" charset="0"/>
              <a:cs typeface="Times New Roman" panose="02020603050405020304" pitchFamily="18" charset="0"/>
            </a:rPr>
            <a:t>thơ</a:t>
          </a:r>
          <a:r>
            <a:rPr lang="en-US" sz="2400" b="1" i="1" kern="1200" dirty="0">
              <a:latin typeface="Times New Roman" panose="02020603050405020304" pitchFamily="18" charset="0"/>
              <a:cs typeface="Times New Roman" panose="02020603050405020304" pitchFamily="18" charset="0"/>
            </a:rPr>
            <a:t>) </a:t>
          </a:r>
          <a:endParaRPr lang="en-US" sz="2400" kern="1200" dirty="0">
            <a:latin typeface="Times New Roman" panose="02020603050405020304" pitchFamily="18" charset="0"/>
            <a:cs typeface="Times New Roman" panose="02020603050405020304" pitchFamily="18" charset="0"/>
          </a:endParaRPr>
        </a:p>
      </dsp:txBody>
      <dsp:txXfrm>
        <a:off x="970290" y="86816"/>
        <a:ext cx="8691680" cy="730759"/>
      </dsp:txXfrm>
    </dsp:sp>
    <dsp:sp modelId="{24686EAD-F561-4349-B32E-A96BEE41ACEE}">
      <dsp:nvSpPr>
        <dsp:cNvPr id="0" name=""/>
        <dsp:cNvSpPr/>
      </dsp:nvSpPr>
      <dsp:spPr>
        <a:xfrm>
          <a:off x="0" y="0"/>
          <a:ext cx="1245540" cy="919629"/>
        </a:xfrm>
        <a:prstGeom prst="rect">
          <a:avLst/>
        </a:prstGeom>
        <a:blipFill rotWithShape="1">
          <a:blip xmlns:r="http://schemas.openxmlformats.org/officeDocument/2006/relationships" r:embed="rId1"/>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DBCB7-DFD5-4215-A7FA-B271D60E56FC}">
      <dsp:nvSpPr>
        <dsp:cNvPr id="0" name=""/>
        <dsp:cNvSpPr/>
      </dsp:nvSpPr>
      <dsp:spPr>
        <a:xfrm>
          <a:off x="970290" y="86816"/>
          <a:ext cx="8691680" cy="730759"/>
        </a:xfrm>
        <a:prstGeom prst="rect">
          <a:avLst/>
        </a:prstGeom>
        <a:solidFill>
          <a:schemeClr val="dk2">
            <a:alpha val="4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989"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Chủ</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mẫu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tử</a:t>
          </a:r>
          <a:endParaRPr lang="en-US" sz="2800" kern="1200" dirty="0">
            <a:latin typeface="Times New Roman" panose="02020603050405020304" pitchFamily="18" charset="0"/>
            <a:cs typeface="Times New Roman" panose="02020603050405020304" pitchFamily="18" charset="0"/>
          </a:endParaRPr>
        </a:p>
      </dsp:txBody>
      <dsp:txXfrm>
        <a:off x="970290" y="86816"/>
        <a:ext cx="8691680" cy="730759"/>
      </dsp:txXfrm>
    </dsp:sp>
    <dsp:sp modelId="{24686EAD-F561-4349-B32E-A96BEE41ACEE}">
      <dsp:nvSpPr>
        <dsp:cNvPr id="0" name=""/>
        <dsp:cNvSpPr/>
      </dsp:nvSpPr>
      <dsp:spPr>
        <a:xfrm>
          <a:off x="0" y="0"/>
          <a:ext cx="1245540" cy="919629"/>
        </a:xfrm>
        <a:prstGeom prst="rect">
          <a:avLst/>
        </a:prstGeom>
        <a:blipFill rotWithShape="1">
          <a:blip xmlns:r="http://schemas.openxmlformats.org/officeDocument/2006/relationships" r:embed="rId1"/>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0348ED-0814-44B4-AC8C-9FA0B30F3208}">
      <dsp:nvSpPr>
        <dsp:cNvPr id="0" name=""/>
        <dsp:cNvSpPr/>
      </dsp:nvSpPr>
      <dsp:spPr>
        <a:xfrm>
          <a:off x="768095" y="0"/>
          <a:ext cx="8705088" cy="426629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DED31D5-ECC8-48FC-810C-0CE27E191CCD}">
      <dsp:nvSpPr>
        <dsp:cNvPr id="0" name=""/>
        <dsp:cNvSpPr/>
      </dsp:nvSpPr>
      <dsp:spPr>
        <a:xfrm>
          <a:off x="0" y="1279887"/>
          <a:ext cx="3072384" cy="17065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83305" y="1363192"/>
        <a:ext cx="2905774" cy="1539906"/>
      </dsp:txXfrm>
    </dsp:sp>
    <dsp:sp modelId="{2B41E803-B484-4A48-8F0F-8BC3C0E8CC8E}">
      <dsp:nvSpPr>
        <dsp:cNvPr id="0" name=""/>
        <dsp:cNvSpPr/>
      </dsp:nvSpPr>
      <dsp:spPr>
        <a:xfrm>
          <a:off x="3584448" y="1279887"/>
          <a:ext cx="3072384" cy="170651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3667753" y="1363192"/>
        <a:ext cx="2905774" cy="1539906"/>
      </dsp:txXfrm>
    </dsp:sp>
    <dsp:sp modelId="{5B4B8A80-5A09-47DE-952C-4E0DF7141E82}">
      <dsp:nvSpPr>
        <dsp:cNvPr id="0" name=""/>
        <dsp:cNvSpPr/>
      </dsp:nvSpPr>
      <dsp:spPr>
        <a:xfrm>
          <a:off x="7168896" y="961391"/>
          <a:ext cx="3072384" cy="23435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endParaRPr lang="en-US" sz="6500" kern="1200"/>
        </a:p>
      </dsp:txBody>
      <dsp:txXfrm>
        <a:off x="7283297" y="1075792"/>
        <a:ext cx="2843582" cy="2114705"/>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DBCB7-DFD5-4215-A7FA-B271D60E56FC}">
      <dsp:nvSpPr>
        <dsp:cNvPr id="0" name=""/>
        <dsp:cNvSpPr/>
      </dsp:nvSpPr>
      <dsp:spPr>
        <a:xfrm>
          <a:off x="956507" y="89257"/>
          <a:ext cx="8691680" cy="730759"/>
        </a:xfrm>
        <a:prstGeom prst="rect">
          <a:avLst/>
        </a:prstGeom>
        <a:solidFill>
          <a:schemeClr val="dk2">
            <a:alpha val="4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989"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xuôi</a:t>
          </a:r>
          <a:endParaRPr lang="en-US" sz="2800" kern="1200" dirty="0">
            <a:latin typeface="Times New Roman" panose="02020603050405020304" pitchFamily="18" charset="0"/>
            <a:cs typeface="Times New Roman" panose="02020603050405020304" pitchFamily="18" charset="0"/>
          </a:endParaRPr>
        </a:p>
      </dsp:txBody>
      <dsp:txXfrm>
        <a:off x="956507" y="89257"/>
        <a:ext cx="8691680" cy="730759"/>
      </dsp:txXfrm>
    </dsp:sp>
    <dsp:sp modelId="{24686EAD-F561-4349-B32E-A96BEE41ACEE}">
      <dsp:nvSpPr>
        <dsp:cNvPr id="0" name=""/>
        <dsp:cNvSpPr/>
      </dsp:nvSpPr>
      <dsp:spPr>
        <a:xfrm>
          <a:off x="0" y="0"/>
          <a:ext cx="1245540" cy="919629"/>
        </a:xfrm>
        <a:prstGeom prst="rect">
          <a:avLst/>
        </a:prstGeom>
        <a:blipFill rotWithShape="1">
          <a:blip xmlns:r="http://schemas.openxmlformats.org/officeDocument/2006/relationships" r:embed="rId1"/>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DBCB7-DFD5-4215-A7FA-B271D60E56FC}">
      <dsp:nvSpPr>
        <dsp:cNvPr id="0" name=""/>
        <dsp:cNvSpPr/>
      </dsp:nvSpPr>
      <dsp:spPr>
        <a:xfrm>
          <a:off x="970290" y="86816"/>
          <a:ext cx="8691680" cy="730759"/>
        </a:xfrm>
        <a:prstGeom prst="rect">
          <a:avLst/>
        </a:prstGeom>
        <a:solidFill>
          <a:schemeClr val="dk2">
            <a:alpha val="4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989"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p>
      </dsp:txBody>
      <dsp:txXfrm>
        <a:off x="970290" y="86816"/>
        <a:ext cx="8691680" cy="730759"/>
      </dsp:txXfrm>
    </dsp:sp>
    <dsp:sp modelId="{24686EAD-F561-4349-B32E-A96BEE41ACEE}">
      <dsp:nvSpPr>
        <dsp:cNvPr id="0" name=""/>
        <dsp:cNvSpPr/>
      </dsp:nvSpPr>
      <dsp:spPr>
        <a:xfrm>
          <a:off x="0" y="511"/>
          <a:ext cx="1245540" cy="919629"/>
        </a:xfrm>
        <a:prstGeom prst="rect">
          <a:avLst/>
        </a:prstGeom>
        <a:blipFill rotWithShape="1">
          <a:blip xmlns:r="http://schemas.openxmlformats.org/officeDocument/2006/relationships" r:embed="rId1"/>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9C5D4C-AB87-4773-8662-0FCB5D79D79A}">
      <dsp:nvSpPr>
        <dsp:cNvPr id="0" name=""/>
        <dsp:cNvSpPr/>
      </dsp:nvSpPr>
      <dsp:spPr>
        <a:xfrm>
          <a:off x="4543248" y="2216394"/>
          <a:ext cx="694303" cy="1337254"/>
        </a:xfrm>
        <a:custGeom>
          <a:avLst/>
          <a:gdLst/>
          <a:ahLst/>
          <a:cxnLst/>
          <a:rect l="0" t="0" r="0" b="0"/>
          <a:pathLst>
            <a:path>
              <a:moveTo>
                <a:pt x="0" y="0"/>
              </a:moveTo>
              <a:lnTo>
                <a:pt x="347151" y="0"/>
              </a:lnTo>
              <a:lnTo>
                <a:pt x="347151" y="1337254"/>
              </a:lnTo>
              <a:lnTo>
                <a:pt x="694303" y="133725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F90BC51-AB4C-49E3-BE0E-7E5B30F7C950}">
      <dsp:nvSpPr>
        <dsp:cNvPr id="0" name=""/>
        <dsp:cNvSpPr/>
      </dsp:nvSpPr>
      <dsp:spPr>
        <a:xfrm>
          <a:off x="4543248" y="2170674"/>
          <a:ext cx="694303" cy="91440"/>
        </a:xfrm>
        <a:custGeom>
          <a:avLst/>
          <a:gdLst/>
          <a:ahLst/>
          <a:cxnLst/>
          <a:rect l="0" t="0" r="0" b="0"/>
          <a:pathLst>
            <a:path>
              <a:moveTo>
                <a:pt x="0" y="45720"/>
              </a:moveTo>
              <a:lnTo>
                <a:pt x="694303" y="457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824F562-D65C-474D-B7C9-A7EA45432F41}">
      <dsp:nvSpPr>
        <dsp:cNvPr id="0" name=""/>
        <dsp:cNvSpPr/>
      </dsp:nvSpPr>
      <dsp:spPr>
        <a:xfrm>
          <a:off x="4543248" y="905016"/>
          <a:ext cx="694303" cy="1311377"/>
        </a:xfrm>
        <a:custGeom>
          <a:avLst/>
          <a:gdLst/>
          <a:ahLst/>
          <a:cxnLst/>
          <a:rect l="0" t="0" r="0" b="0"/>
          <a:pathLst>
            <a:path>
              <a:moveTo>
                <a:pt x="0" y="1311377"/>
              </a:moveTo>
              <a:lnTo>
                <a:pt x="347151" y="1311377"/>
              </a:lnTo>
              <a:lnTo>
                <a:pt x="347151" y="0"/>
              </a:lnTo>
              <a:lnTo>
                <a:pt x="694303" y="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C55E5A-E2BA-4DCC-A64A-763B91127D57}">
      <dsp:nvSpPr>
        <dsp:cNvPr id="0" name=""/>
        <dsp:cNvSpPr/>
      </dsp:nvSpPr>
      <dsp:spPr>
        <a:xfrm>
          <a:off x="222078" y="1101740"/>
          <a:ext cx="4321170" cy="2229308"/>
        </a:xfrm>
        <a:prstGeom prst="rect">
          <a:avLst/>
        </a:prstGeom>
        <a:solidFill>
          <a:schemeClr val="accent4">
            <a:lumMod val="50000"/>
          </a:schemeClr>
        </a:solidFill>
        <a:ln w="38100" cap="flat" cmpd="sng" algn="ctr">
          <a:solidFill>
            <a:srgbClr val="FF000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l" defTabSz="1066800">
            <a:lnSpc>
              <a:spcPct val="90000"/>
            </a:lnSpc>
            <a:spcBef>
              <a:spcPct val="0"/>
            </a:spcBef>
            <a:spcAft>
              <a:spcPct val="35000"/>
            </a:spcAft>
            <a:buNone/>
          </a:pPr>
          <a:r>
            <a:rPr lang="pt-BR" sz="2400" kern="1200" dirty="0">
              <a:latin typeface="Times New Roman" panose="02020603050405020304" pitchFamily="18" charset="0"/>
              <a:cs typeface="Times New Roman" panose="02020603050405020304" pitchFamily="18" charset="0"/>
            </a:rPr>
            <a:t>- Thế giới của những người trên mây, dưới sóng: “Bình minh vàng, vầng trăng bạc”</a:t>
          </a:r>
          <a:r>
            <a:rPr lang="pt-BR" sz="2400" b="1" kern="1200" dirty="0">
              <a:latin typeface="Times New Roman" panose="02020603050405020304" pitchFamily="18" charset="0"/>
              <a:cs typeface="Times New Roman" panose="02020603050405020304" pitchFamily="18" charset="0"/>
            </a:rPr>
            <a:t> </a:t>
          </a:r>
          <a:r>
            <a:rPr lang="pt-BR" sz="2400" kern="1200" dirty="0">
              <a:latin typeface="Times New Roman" panose="02020603050405020304" pitchFamily="18" charset="0"/>
              <a:cs typeface="Times New Roman" panose="02020603050405020304" pitchFamily="18" charset="0"/>
            </a:rPr>
            <a:t>lời kể, tả của những người trên mây, dưới sóng đã mở ra trước mắt em bé một thế giới:</a:t>
          </a:r>
          <a:endParaRPr lang="en-US" sz="2400" kern="1200" dirty="0">
            <a:latin typeface="Times New Roman" panose="02020603050405020304" pitchFamily="18" charset="0"/>
            <a:cs typeface="Times New Roman" panose="02020603050405020304" pitchFamily="18" charset="0"/>
          </a:endParaRPr>
        </a:p>
      </dsp:txBody>
      <dsp:txXfrm>
        <a:off x="222078" y="1101740"/>
        <a:ext cx="4321170" cy="2229308"/>
      </dsp:txXfrm>
    </dsp:sp>
    <dsp:sp modelId="{41AAB8E4-1681-4882-9B09-72ECC3CE15F0}">
      <dsp:nvSpPr>
        <dsp:cNvPr id="0" name=""/>
        <dsp:cNvSpPr/>
      </dsp:nvSpPr>
      <dsp:spPr>
        <a:xfrm>
          <a:off x="5237552" y="375610"/>
          <a:ext cx="5092749" cy="1058812"/>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l" defTabSz="1066800">
            <a:lnSpc>
              <a:spcPct val="90000"/>
            </a:lnSpc>
            <a:spcBef>
              <a:spcPct val="0"/>
            </a:spcBef>
            <a:spcAft>
              <a:spcPct val="35000"/>
            </a:spcAft>
            <a:buNone/>
          </a:pPr>
          <a:r>
            <a:rPr lang="pt-BR" sz="2400" kern="1200" dirty="0">
              <a:latin typeface="Times New Roman" panose="02020603050405020304" pitchFamily="18" charset="0"/>
              <a:cs typeface="Times New Roman" panose="02020603050405020304" pitchFamily="18" charset="0"/>
            </a:rPr>
            <a:t>+ Xa xôi, rộng lớn, chứa đựng biết bao điều bí ẩn.</a:t>
          </a:r>
          <a:endParaRPr lang="en-US" sz="2400" kern="1200" dirty="0">
            <a:latin typeface="Times New Roman" panose="02020603050405020304" pitchFamily="18" charset="0"/>
            <a:cs typeface="Times New Roman" panose="02020603050405020304" pitchFamily="18" charset="0"/>
          </a:endParaRPr>
        </a:p>
      </dsp:txBody>
      <dsp:txXfrm>
        <a:off x="5237552" y="375610"/>
        <a:ext cx="5092749" cy="1058812"/>
      </dsp:txXfrm>
    </dsp:sp>
    <dsp:sp modelId="{478E9093-E7C2-4F5F-8BD2-4234D0B88F6E}">
      <dsp:nvSpPr>
        <dsp:cNvPr id="0" name=""/>
        <dsp:cNvSpPr/>
      </dsp:nvSpPr>
      <dsp:spPr>
        <a:xfrm>
          <a:off x="5237552" y="1493140"/>
          <a:ext cx="5040989" cy="1446507"/>
        </a:xfrm>
        <a:prstGeom prst="rect">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l" defTabSz="1066800">
            <a:lnSpc>
              <a:spcPct val="90000"/>
            </a:lnSpc>
            <a:spcBef>
              <a:spcPct val="0"/>
            </a:spcBef>
            <a:spcAft>
              <a:spcPct val="35000"/>
            </a:spcAft>
            <a:buNone/>
          </a:pPr>
          <a:r>
            <a:rPr lang="pt-BR" sz="2400" kern="1200" dirty="0">
              <a:latin typeface="Times New Roman" panose="02020603050405020304" pitchFamily="18" charset="0"/>
              <a:cs typeface="Times New Roman" panose="02020603050405020304" pitchFamily="18" charset="0"/>
            </a:rPr>
            <a:t>+ Rực rỡ lung linh, huyền áo (ánh sáng mặt trời vàng vào buổi bình minh, ánh sáng vầng trăng bạc khi đêm về).</a:t>
          </a:r>
          <a:endParaRPr lang="en-US" sz="2400" kern="1200" dirty="0">
            <a:latin typeface="Times New Roman" panose="02020603050405020304" pitchFamily="18" charset="0"/>
            <a:cs typeface="Times New Roman" panose="02020603050405020304" pitchFamily="18" charset="0"/>
          </a:endParaRPr>
        </a:p>
      </dsp:txBody>
      <dsp:txXfrm>
        <a:off x="5237552" y="1493140"/>
        <a:ext cx="5040989" cy="1446507"/>
      </dsp:txXfrm>
    </dsp:sp>
    <dsp:sp modelId="{196C9548-53C1-4A1B-81B8-09CD46CF27F5}">
      <dsp:nvSpPr>
        <dsp:cNvPr id="0" name=""/>
        <dsp:cNvSpPr/>
      </dsp:nvSpPr>
      <dsp:spPr>
        <a:xfrm>
          <a:off x="5237552" y="3024243"/>
          <a:ext cx="5057548" cy="1058812"/>
        </a:xfrm>
        <a:prstGeom prst="rect">
          <a:avLst/>
        </a:prstGeom>
        <a:solidFill>
          <a:schemeClr val="accent6">
            <a:lumMod val="50000"/>
          </a:schemeClr>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l" defTabSz="1066800">
            <a:lnSpc>
              <a:spcPct val="90000"/>
            </a:lnSpc>
            <a:spcBef>
              <a:spcPct val="0"/>
            </a:spcBef>
            <a:spcAft>
              <a:spcPct val="35000"/>
            </a:spcAft>
            <a:buNone/>
          </a:pPr>
          <a:r>
            <a:rPr lang="pt-BR" sz="2400" kern="1200" dirty="0">
              <a:latin typeface="Times New Roman" panose="02020603050405020304" pitchFamily="18" charset="0"/>
              <a:cs typeface="Times New Roman" panose="02020603050405020304" pitchFamily="18" charset="0"/>
            </a:rPr>
            <a:t>+ Vui vẻ và hạnh phúc (chỉ có ca hát và rong chơi khắp chốn từ khi thức dậy cho đến chiều tà)</a:t>
          </a:r>
          <a:endParaRPr lang="en-US" sz="2400" kern="1200" dirty="0">
            <a:latin typeface="Times New Roman" panose="02020603050405020304" pitchFamily="18" charset="0"/>
            <a:cs typeface="Times New Roman" panose="02020603050405020304" pitchFamily="18" charset="0"/>
          </a:endParaRPr>
        </a:p>
      </dsp:txBody>
      <dsp:txXfrm>
        <a:off x="5237552" y="3024243"/>
        <a:ext cx="5057548" cy="1058812"/>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3B96B-0AF7-49EE-AE32-27749B9C31A7}">
      <dsp:nvSpPr>
        <dsp:cNvPr id="0" name=""/>
        <dsp:cNvSpPr/>
      </dsp:nvSpPr>
      <dsp:spPr>
        <a:xfrm>
          <a:off x="-3270492" y="-506438"/>
          <a:ext cx="3925894" cy="3925894"/>
        </a:xfrm>
        <a:prstGeom prst="blockArc">
          <a:avLst>
            <a:gd name="adj1" fmla="val 18900000"/>
            <a:gd name="adj2" fmla="val 2700000"/>
            <a:gd name="adj3" fmla="val 55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92E588-EE0E-437B-B713-4B4808F0D543}">
      <dsp:nvSpPr>
        <dsp:cNvPr id="0" name=""/>
        <dsp:cNvSpPr/>
      </dsp:nvSpPr>
      <dsp:spPr>
        <a:xfrm>
          <a:off x="535485" y="416153"/>
          <a:ext cx="4170646" cy="832190"/>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55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a:t>
          </a:r>
          <a:r>
            <a:rPr lang="en-US" sz="3200" b="1" kern="1200" dirty="0">
              <a:latin typeface="Times New Roman" panose="02020603050405020304" pitchFamily="18" charset="0"/>
              <a:cs typeface="Times New Roman" panose="02020603050405020304" pitchFamily="18" charset="0"/>
            </a:rPr>
            <a:t> </a:t>
          </a:r>
          <a:r>
            <a:rPr lang="en-US" sz="3200" b="1" kern="1200" dirty="0">
              <a:solidFill>
                <a:srgbClr val="FF0000"/>
              </a:solidFill>
              <a:latin typeface="Times New Roman" panose="02020603050405020304" pitchFamily="18" charset="0"/>
              <a:cs typeface="Times New Roman" panose="02020603050405020304" pitchFamily="18" charset="0"/>
            </a:rPr>
            <a:t>Con</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là</a:t>
          </a:r>
          <a:r>
            <a:rPr lang="en-US" sz="3200" b="1" kern="1200" dirty="0">
              <a:latin typeface="Times New Roman" panose="02020603050405020304" pitchFamily="18" charset="0"/>
              <a:cs typeface="Times New Roman" panose="02020603050405020304" pitchFamily="18" charset="0"/>
            </a:rPr>
            <a:t> </a:t>
          </a:r>
          <a:r>
            <a:rPr lang="en-US" sz="3200" b="1" kern="1200" dirty="0" err="1">
              <a:solidFill>
                <a:schemeClr val="accent6">
                  <a:lumMod val="50000"/>
                </a:schemeClr>
              </a:solidFill>
              <a:latin typeface="Times New Roman" panose="02020603050405020304" pitchFamily="18" charset="0"/>
              <a:cs typeface="Times New Roman" panose="02020603050405020304" pitchFamily="18" charset="0"/>
            </a:rPr>
            <a:t>mây</a:t>
          </a:r>
          <a:endParaRPr lang="en-US" sz="3200" kern="1200" dirty="0">
            <a:solidFill>
              <a:schemeClr val="accent6">
                <a:lumMod val="50000"/>
              </a:schemeClr>
            </a:solidFill>
            <a:latin typeface="Times New Roman" panose="02020603050405020304" pitchFamily="18" charset="0"/>
            <a:cs typeface="Times New Roman" panose="02020603050405020304" pitchFamily="18" charset="0"/>
          </a:endParaRPr>
        </a:p>
      </dsp:txBody>
      <dsp:txXfrm>
        <a:off x="535485" y="416153"/>
        <a:ext cx="4170646" cy="832190"/>
      </dsp:txXfrm>
    </dsp:sp>
    <dsp:sp modelId="{7ACFFCCE-B727-4737-B5AA-CB8D7F50740D}">
      <dsp:nvSpPr>
        <dsp:cNvPr id="0" name=""/>
        <dsp:cNvSpPr/>
      </dsp:nvSpPr>
      <dsp:spPr>
        <a:xfrm>
          <a:off x="15366" y="312129"/>
          <a:ext cx="1040238" cy="1040238"/>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F3DE3D-F003-434D-9B48-582241B27250}">
      <dsp:nvSpPr>
        <dsp:cNvPr id="0" name=""/>
        <dsp:cNvSpPr/>
      </dsp:nvSpPr>
      <dsp:spPr>
        <a:xfrm>
          <a:off x="535485" y="1664672"/>
          <a:ext cx="4170646" cy="832190"/>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551"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 </a:t>
          </a:r>
          <a:r>
            <a:rPr lang="en-US" sz="3200" b="1" kern="1200" dirty="0" err="1">
              <a:solidFill>
                <a:srgbClr val="FF0000"/>
              </a:solidFill>
              <a:latin typeface="Times New Roman" panose="02020603050405020304" pitchFamily="18" charset="0"/>
              <a:cs typeface="Times New Roman" panose="02020603050405020304" pitchFamily="18" charset="0"/>
            </a:rPr>
            <a:t>Mẹ</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là</a:t>
          </a:r>
          <a:r>
            <a:rPr lang="en-US" sz="3200" kern="1200" dirty="0">
              <a:latin typeface="Times New Roman" panose="02020603050405020304" pitchFamily="18" charset="0"/>
              <a:cs typeface="Times New Roman" panose="02020603050405020304" pitchFamily="18" charset="0"/>
            </a:rPr>
            <a:t> </a:t>
          </a:r>
          <a:r>
            <a:rPr lang="en-US" sz="3200" b="1" kern="1200" dirty="0" err="1">
              <a:solidFill>
                <a:schemeClr val="accent6">
                  <a:lumMod val="50000"/>
                </a:schemeClr>
              </a:solidFill>
              <a:latin typeface="Times New Roman" panose="02020603050405020304" pitchFamily="18" charset="0"/>
              <a:cs typeface="Times New Roman" panose="02020603050405020304" pitchFamily="18" charset="0"/>
            </a:rPr>
            <a:t>trăng</a:t>
          </a:r>
          <a:r>
            <a:rPr lang="en-US" sz="3200" b="1" kern="1200" dirty="0">
              <a:solidFill>
                <a:schemeClr val="accent6">
                  <a:lumMod val="50000"/>
                </a:schemeClr>
              </a:solidFill>
              <a:latin typeface="Times New Roman" panose="02020603050405020304" pitchFamily="18" charset="0"/>
              <a:cs typeface="Times New Roman" panose="02020603050405020304" pitchFamily="18" charset="0"/>
            </a:rPr>
            <a:t> </a:t>
          </a:r>
          <a:endParaRPr lang="en-US" sz="3200" kern="1200" dirty="0">
            <a:solidFill>
              <a:schemeClr val="accent6">
                <a:lumMod val="50000"/>
              </a:schemeClr>
            </a:solidFill>
            <a:latin typeface="Times New Roman" panose="02020603050405020304" pitchFamily="18" charset="0"/>
            <a:cs typeface="Times New Roman" panose="02020603050405020304" pitchFamily="18" charset="0"/>
          </a:endParaRPr>
        </a:p>
      </dsp:txBody>
      <dsp:txXfrm>
        <a:off x="535485" y="1664672"/>
        <a:ext cx="4170646" cy="832190"/>
      </dsp:txXfrm>
    </dsp:sp>
    <dsp:sp modelId="{2A31746D-67DC-457F-97B2-7CCBF9E8B32B}">
      <dsp:nvSpPr>
        <dsp:cNvPr id="0" name=""/>
        <dsp:cNvSpPr/>
      </dsp:nvSpPr>
      <dsp:spPr>
        <a:xfrm>
          <a:off x="15366" y="1560648"/>
          <a:ext cx="1040238" cy="1040238"/>
        </a:xfrm>
        <a:prstGeom prst="ellipse">
          <a:avLst/>
        </a:prstGeom>
        <a:blipFill rotWithShape="0">
          <a:blip xmlns:r="http://schemas.openxmlformats.org/officeDocument/2006/relationships" r:embed="rId2"/>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3B96B-0AF7-49EE-AE32-27749B9C31A7}">
      <dsp:nvSpPr>
        <dsp:cNvPr id="0" name=""/>
        <dsp:cNvSpPr/>
      </dsp:nvSpPr>
      <dsp:spPr>
        <a:xfrm>
          <a:off x="-1953052" y="-328940"/>
          <a:ext cx="2538932" cy="2538932"/>
        </a:xfrm>
        <a:prstGeom prst="blockArc">
          <a:avLst>
            <a:gd name="adj1" fmla="val 18900000"/>
            <a:gd name="adj2" fmla="val 2700000"/>
            <a:gd name="adj3" fmla="val 851"/>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801565D-2F98-4A44-9B79-2A0686DFFB56}">
      <dsp:nvSpPr>
        <dsp:cNvPr id="0" name=""/>
        <dsp:cNvSpPr/>
      </dsp:nvSpPr>
      <dsp:spPr>
        <a:xfrm>
          <a:off x="568833" y="485458"/>
          <a:ext cx="4343285" cy="910133"/>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46542" tIns="81280" rIns="81280" bIns="81280" numCol="1" spcCol="1270" anchor="ctr" anchorCtr="0">
          <a:noAutofit/>
        </a:bodyPr>
        <a:lstStyle/>
        <a:p>
          <a:pPr marL="0" lvl="0" indent="0" algn="l" defTabSz="1422400">
            <a:lnSpc>
              <a:spcPct val="90000"/>
            </a:lnSpc>
            <a:spcBef>
              <a:spcPct val="0"/>
            </a:spcBef>
            <a:spcAft>
              <a:spcPct val="35000"/>
            </a:spcAft>
            <a:buNone/>
          </a:pP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Mái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nhà</a:t>
          </a:r>
          <a:r>
            <a:rPr lang="en-US" sz="3200" kern="1200" dirty="0">
              <a:latin typeface="Times New Roman" panose="02020603050405020304" pitchFamily="18" charset="0"/>
              <a:cs typeface="Times New Roman" panose="02020603050405020304" pitchFamily="18" charset="0"/>
            </a:rPr>
            <a:t> ta </a:t>
          </a:r>
          <a:r>
            <a:rPr lang="en-US" sz="3200" kern="1200" dirty="0" err="1">
              <a:latin typeface="Times New Roman" panose="02020603050405020304" pitchFamily="18" charset="0"/>
              <a:cs typeface="Times New Roman" panose="02020603050405020304" pitchFamily="18" charset="0"/>
            </a:rPr>
            <a:t>là</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bầu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trời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xanh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thẳm</a:t>
          </a:r>
          <a:endParaRPr lang="en-US" sz="3200" kern="1200" dirty="0">
            <a:solidFill>
              <a:schemeClr val="accent6">
                <a:lumMod val="50000"/>
              </a:schemeClr>
            </a:solidFill>
            <a:latin typeface="Times New Roman" panose="02020603050405020304" pitchFamily="18" charset="0"/>
            <a:cs typeface="Times New Roman" panose="02020603050405020304" pitchFamily="18" charset="0"/>
          </a:endParaRPr>
        </a:p>
      </dsp:txBody>
      <dsp:txXfrm>
        <a:off x="568833" y="485458"/>
        <a:ext cx="4343285" cy="910133"/>
      </dsp:txXfrm>
    </dsp:sp>
    <dsp:sp modelId="{2A31746D-67DC-457F-97B2-7CCBF9E8B32B}">
      <dsp:nvSpPr>
        <dsp:cNvPr id="0" name=""/>
        <dsp:cNvSpPr/>
      </dsp:nvSpPr>
      <dsp:spPr>
        <a:xfrm>
          <a:off x="0" y="371691"/>
          <a:ext cx="1137667" cy="1137667"/>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23B96B-0AF7-49EE-AE32-27749B9C31A7}">
      <dsp:nvSpPr>
        <dsp:cNvPr id="0" name=""/>
        <dsp:cNvSpPr/>
      </dsp:nvSpPr>
      <dsp:spPr>
        <a:xfrm>
          <a:off x="-3270492" y="-506438"/>
          <a:ext cx="3925894" cy="3925894"/>
        </a:xfrm>
        <a:prstGeom prst="blockArc">
          <a:avLst>
            <a:gd name="adj1" fmla="val 18900000"/>
            <a:gd name="adj2" fmla="val 2700000"/>
            <a:gd name="adj3" fmla="val 55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592E588-EE0E-437B-B713-4B4808F0D543}">
      <dsp:nvSpPr>
        <dsp:cNvPr id="0" name=""/>
        <dsp:cNvSpPr/>
      </dsp:nvSpPr>
      <dsp:spPr>
        <a:xfrm>
          <a:off x="535485" y="416153"/>
          <a:ext cx="4345155" cy="832190"/>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551" tIns="71120" rIns="71120" bIns="71120" numCol="1" spcCol="1270" anchor="ctr" anchorCtr="0">
          <a:noAutofit/>
        </a:bodyPr>
        <a:lstStyle/>
        <a:p>
          <a:pPr marL="0" lvl="0" indent="0" algn="l" defTabSz="1244600">
            <a:lnSpc>
              <a:spcPct val="90000"/>
            </a:lnSpc>
            <a:spcBef>
              <a:spcPct val="0"/>
            </a:spcBef>
            <a:spcAft>
              <a:spcPct val="35000"/>
            </a:spcAft>
            <a:buNone/>
          </a:pPr>
          <a:r>
            <a:rPr lang="en-US" sz="2800" b="0" kern="1200" dirty="0">
              <a:latin typeface="Times New Roman" panose="02020603050405020304" pitchFamily="18" charset="0"/>
              <a:cs typeface="Times New Roman" panose="02020603050405020304" pitchFamily="18" charset="0"/>
            </a:rPr>
            <a:t>+ </a:t>
          </a:r>
          <a:r>
            <a:rPr lang="en-US" sz="2800" b="1" kern="1200" dirty="0">
              <a:latin typeface="Times New Roman" panose="02020603050405020304" pitchFamily="18" charset="0"/>
              <a:cs typeface="Times New Roman" panose="02020603050405020304" pitchFamily="18" charset="0"/>
            </a:rPr>
            <a:t>Con</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là</a:t>
          </a:r>
          <a:r>
            <a:rPr lang="en-US" sz="2800" b="0"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sóng</a:t>
          </a:r>
          <a:endParaRPr lang="en-US" sz="2800" b="1" kern="1200" dirty="0">
            <a:solidFill>
              <a:schemeClr val="accent6">
                <a:lumMod val="50000"/>
              </a:schemeClr>
            </a:solidFill>
            <a:latin typeface="Times New Roman" panose="02020603050405020304" pitchFamily="18" charset="0"/>
            <a:cs typeface="Times New Roman" panose="02020603050405020304" pitchFamily="18" charset="0"/>
          </a:endParaRPr>
        </a:p>
      </dsp:txBody>
      <dsp:txXfrm>
        <a:off x="535485" y="416153"/>
        <a:ext cx="4345155" cy="832190"/>
      </dsp:txXfrm>
    </dsp:sp>
    <dsp:sp modelId="{7ACFFCCE-B727-4737-B5AA-CB8D7F50740D}">
      <dsp:nvSpPr>
        <dsp:cNvPr id="0" name=""/>
        <dsp:cNvSpPr/>
      </dsp:nvSpPr>
      <dsp:spPr>
        <a:xfrm>
          <a:off x="15366" y="312129"/>
          <a:ext cx="1040238" cy="1040238"/>
        </a:xfrm>
        <a:prstGeom prst="ellipse">
          <a:avLst/>
        </a:prstGeom>
        <a:blipFill rotWithShape="0">
          <a:blip xmlns:r="http://schemas.openxmlformats.org/officeDocument/2006/relationships" r:embed="rId1"/>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0F3DE3D-F003-434D-9B48-582241B27250}">
      <dsp:nvSpPr>
        <dsp:cNvPr id="0" name=""/>
        <dsp:cNvSpPr/>
      </dsp:nvSpPr>
      <dsp:spPr>
        <a:xfrm>
          <a:off x="535485" y="1664672"/>
          <a:ext cx="4345155" cy="832190"/>
        </a:xfrm>
        <a:prstGeom prst="rect">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60551" tIns="71120" rIns="71120" bIns="71120" numCol="1" spcCol="1270" anchor="ctr" anchorCtr="0">
          <a:noAutofit/>
        </a:bodyPr>
        <a:lstStyle/>
        <a:p>
          <a:pPr marL="0" lvl="0" indent="0" algn="l" defTabSz="1244600">
            <a:lnSpc>
              <a:spcPct val="90000"/>
            </a:lnSpc>
            <a:spcBef>
              <a:spcPct val="0"/>
            </a:spcBef>
            <a:spcAft>
              <a:spcPct val="35000"/>
            </a:spcAft>
            <a:buNone/>
          </a:pPr>
          <a:r>
            <a:rPr lang="en-US" sz="2800" b="0"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Mẹ</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sẽ</a:t>
          </a:r>
          <a:r>
            <a:rPr lang="en-US" sz="2800" b="0" kern="1200" dirty="0">
              <a:latin typeface="Times New Roman" panose="02020603050405020304" pitchFamily="18" charset="0"/>
              <a:cs typeface="Times New Roman" panose="02020603050405020304" pitchFamily="18" charset="0"/>
            </a:rPr>
            <a:t> </a:t>
          </a:r>
          <a:r>
            <a:rPr lang="en-US" sz="2800" b="0" kern="1200" dirty="0" err="1">
              <a:latin typeface="Times New Roman" panose="02020603050405020304" pitchFamily="18" charset="0"/>
              <a:cs typeface="Times New Roman" panose="02020603050405020304" pitchFamily="18" charset="0"/>
            </a:rPr>
            <a:t>là</a:t>
          </a:r>
          <a:r>
            <a:rPr lang="en-US" sz="2800" b="0"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bến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bờ</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kì</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lạ</a:t>
          </a:r>
          <a:r>
            <a:rPr lang="en-US" sz="2800" b="1" kern="1200" dirty="0">
              <a:latin typeface="Times New Roman" panose="02020603050405020304" pitchFamily="18" charset="0"/>
              <a:cs typeface="Times New Roman" panose="02020603050405020304" pitchFamily="18" charset="0"/>
            </a:rPr>
            <a:t> </a:t>
          </a:r>
          <a:endParaRPr lang="en-US" sz="2800" b="1" kern="1200" dirty="0">
            <a:solidFill>
              <a:schemeClr val="accent6">
                <a:lumMod val="50000"/>
              </a:schemeClr>
            </a:solidFill>
            <a:latin typeface="Times New Roman" panose="02020603050405020304" pitchFamily="18" charset="0"/>
            <a:cs typeface="Times New Roman" panose="02020603050405020304" pitchFamily="18" charset="0"/>
          </a:endParaRPr>
        </a:p>
      </dsp:txBody>
      <dsp:txXfrm>
        <a:off x="535485" y="1664672"/>
        <a:ext cx="4345155" cy="832190"/>
      </dsp:txXfrm>
    </dsp:sp>
    <dsp:sp modelId="{2A31746D-67DC-457F-97B2-7CCBF9E8B32B}">
      <dsp:nvSpPr>
        <dsp:cNvPr id="0" name=""/>
        <dsp:cNvSpPr/>
      </dsp:nvSpPr>
      <dsp:spPr>
        <a:xfrm>
          <a:off x="15366" y="1560648"/>
          <a:ext cx="1040238" cy="1040238"/>
        </a:xfrm>
        <a:prstGeom prst="ellipse">
          <a:avLst/>
        </a:prstGeom>
        <a:blipFill rotWithShape="0">
          <a:blip xmlns:r="http://schemas.openxmlformats.org/officeDocument/2006/relationships" r:embed="rId2"/>
          <a:stretch>
            <a:fillRect/>
          </a:stretch>
        </a:blip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78FC7-7A27-4890-96CF-8CDA87821495}">
      <dsp:nvSpPr>
        <dsp:cNvPr id="0" name=""/>
        <dsp:cNvSpPr/>
      </dsp:nvSpPr>
      <dsp:spPr>
        <a:xfrm rot="10800000">
          <a:off x="143810" y="292774"/>
          <a:ext cx="9490321" cy="878331"/>
        </a:xfrm>
        <a:prstGeom prst="homePlate">
          <a:avLst/>
        </a:prstGeom>
        <a:solidFill>
          <a:schemeClr val="accent6">
            <a:lumMod val="20000"/>
            <a:lumOff val="80000"/>
          </a:schemeClr>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015" tIns="95250" rIns="177800" bIns="95250" numCol="1" spcCol="1270" anchor="ctr" anchorCtr="0">
          <a:noAutofit/>
        </a:bodyPr>
        <a:lstStyle/>
        <a:p>
          <a:pPr marL="0" lvl="0" indent="0" algn="ctr" defTabSz="1111250">
            <a:lnSpc>
              <a:spcPct val="90000"/>
            </a:lnSpc>
            <a:spcBef>
              <a:spcPct val="0"/>
            </a:spcBef>
            <a:spcAft>
              <a:spcPct val="35000"/>
            </a:spcAft>
            <a:buNone/>
          </a:pPr>
          <a:r>
            <a:rPr lang="en-US" sz="2500" kern="1200" dirty="0"/>
            <a:t>    </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Mây</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sóng</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ẩn</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dụ</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cho</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thiên</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nhiên</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tươi</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đẹp</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thơ</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mộng</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hấp</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500" kern="1200" dirty="0" err="1">
              <a:solidFill>
                <a:schemeClr val="accent6">
                  <a:lumMod val="50000"/>
                </a:schemeClr>
              </a:solidFill>
              <a:latin typeface="Times New Roman" panose="02020603050405020304" pitchFamily="18" charset="0"/>
              <a:cs typeface="Times New Roman" panose="02020603050405020304" pitchFamily="18" charset="0"/>
            </a:rPr>
            <a:t>dẫn</a:t>
          </a:r>
          <a:r>
            <a:rPr lang="en-US" sz="2500" kern="1200" dirty="0">
              <a:solidFill>
                <a:schemeClr val="accent6">
                  <a:lumMod val="50000"/>
                </a:schemeClr>
              </a:solidFill>
              <a:latin typeface="Times New Roman" panose="02020603050405020304" pitchFamily="18" charset="0"/>
              <a:cs typeface="Times New Roman" panose="02020603050405020304" pitchFamily="18" charset="0"/>
            </a:rPr>
            <a:t>.</a:t>
          </a:r>
        </a:p>
      </dsp:txBody>
      <dsp:txXfrm rot="10800000">
        <a:off x="363393" y="292774"/>
        <a:ext cx="9270738" cy="878331"/>
      </dsp:txXfrm>
    </dsp:sp>
    <dsp:sp modelId="{615F1A6A-EDDE-4CB0-8D78-205FE7B49DFF}">
      <dsp:nvSpPr>
        <dsp:cNvPr id="0" name=""/>
        <dsp:cNvSpPr/>
      </dsp:nvSpPr>
      <dsp:spPr>
        <a:xfrm>
          <a:off x="0" y="125539"/>
          <a:ext cx="1310598" cy="123221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78FC7-7A27-4890-96CF-8CDA87821495}">
      <dsp:nvSpPr>
        <dsp:cNvPr id="0" name=""/>
        <dsp:cNvSpPr/>
      </dsp:nvSpPr>
      <dsp:spPr>
        <a:xfrm rot="10800000">
          <a:off x="0" y="292774"/>
          <a:ext cx="9644201" cy="878331"/>
        </a:xfrm>
        <a:prstGeom prst="homePlate">
          <a:avLst/>
        </a:prstGeom>
        <a:solidFill>
          <a:schemeClr val="accent6">
            <a:lumMod val="20000"/>
            <a:lumOff val="80000"/>
          </a:schemeClr>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015" tIns="114300" rIns="213360" bIns="1143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tx1"/>
              </a:solidFill>
              <a:latin typeface="Times New Roman" panose="02020603050405020304" pitchFamily="18" charset="0"/>
              <a:cs typeface="Times New Roman" panose="02020603050405020304" pitchFamily="18" charset="0"/>
            </a:rPr>
            <a:t>     </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Mây</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sóng</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mở</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ra</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thể</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giới</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xa</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xôi</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huyền</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3000" kern="1200" dirty="0" err="1">
              <a:solidFill>
                <a:schemeClr val="accent6">
                  <a:lumMod val="50000"/>
                </a:schemeClr>
              </a:solidFill>
              <a:latin typeface="Times New Roman" panose="02020603050405020304" pitchFamily="18" charset="0"/>
              <a:cs typeface="Times New Roman" panose="02020603050405020304" pitchFamily="18" charset="0"/>
            </a:rPr>
            <a:t>bí</a:t>
          </a:r>
          <a:r>
            <a:rPr lang="en-US" sz="3000" kern="1200" dirty="0">
              <a:solidFill>
                <a:schemeClr val="accent6">
                  <a:lumMod val="50000"/>
                </a:schemeClr>
              </a:solidFill>
              <a:latin typeface="Times New Roman" panose="02020603050405020304" pitchFamily="18" charset="0"/>
              <a:cs typeface="Times New Roman" panose="02020603050405020304" pitchFamily="18" charset="0"/>
            </a:rPr>
            <a:t>.</a:t>
          </a:r>
        </a:p>
      </dsp:txBody>
      <dsp:txXfrm rot="10800000">
        <a:off x="219583" y="292774"/>
        <a:ext cx="9424618" cy="878331"/>
      </dsp:txXfrm>
    </dsp:sp>
    <dsp:sp modelId="{615F1A6A-EDDE-4CB0-8D78-205FE7B49DFF}">
      <dsp:nvSpPr>
        <dsp:cNvPr id="0" name=""/>
        <dsp:cNvSpPr/>
      </dsp:nvSpPr>
      <dsp:spPr>
        <a:xfrm>
          <a:off x="0" y="125539"/>
          <a:ext cx="1310598" cy="123221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A78FC7-7A27-4890-96CF-8CDA87821495}">
      <dsp:nvSpPr>
        <dsp:cNvPr id="0" name=""/>
        <dsp:cNvSpPr/>
      </dsp:nvSpPr>
      <dsp:spPr>
        <a:xfrm rot="10800000">
          <a:off x="339655" y="327755"/>
          <a:ext cx="9490321" cy="878331"/>
        </a:xfrm>
        <a:prstGeom prst="homePlate">
          <a:avLst/>
        </a:prstGeom>
        <a:solidFill>
          <a:schemeClr val="accent6">
            <a:lumMod val="20000"/>
            <a:lumOff val="80000"/>
          </a:schemeClr>
        </a:solidFill>
        <a:ln w="1905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24015" tIns="106680" rIns="199136" bIns="106680" numCol="1" spcCol="1270" anchor="ctr" anchorCtr="0">
          <a:noAutofit/>
        </a:bodyPr>
        <a:lstStyle/>
        <a:p>
          <a:pPr marL="0" lvl="0" indent="0" algn="ctr" defTabSz="1244600">
            <a:lnSpc>
              <a:spcPct val="90000"/>
            </a:lnSpc>
            <a:spcBef>
              <a:spcPct val="0"/>
            </a:spcBef>
            <a:spcAft>
              <a:spcPct val="35000"/>
            </a:spcAft>
            <a:buNone/>
          </a:pPr>
          <a:r>
            <a:rPr lang="en-US" sz="2800" kern="1200" dirty="0"/>
            <a:t>  </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Mây</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và</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sóng</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tượng</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trưng</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cho</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những</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cám</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dỗ</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ở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đời</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a:t>
          </a:r>
        </a:p>
      </dsp:txBody>
      <dsp:txXfrm rot="10800000">
        <a:off x="559238" y="327755"/>
        <a:ext cx="9270738" cy="878331"/>
      </dsp:txXfrm>
    </dsp:sp>
    <dsp:sp modelId="{615F1A6A-EDDE-4CB0-8D78-205FE7B49DFF}">
      <dsp:nvSpPr>
        <dsp:cNvPr id="0" name=""/>
        <dsp:cNvSpPr/>
      </dsp:nvSpPr>
      <dsp:spPr>
        <a:xfrm>
          <a:off x="0" y="125539"/>
          <a:ext cx="1310598" cy="1232217"/>
        </a:xfrm>
        <a:prstGeom prst="ellipse">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29431-AFF5-49E9-842F-762F7D75B817}">
      <dsp:nvSpPr>
        <dsp:cNvPr id="0" name=""/>
        <dsp:cNvSpPr/>
      </dsp:nvSpPr>
      <dsp:spPr>
        <a:xfrm>
          <a:off x="820643" y="3733"/>
          <a:ext cx="4275423" cy="913927"/>
        </a:xfrm>
        <a:prstGeom prst="roundRect">
          <a:avLst>
            <a:gd name="adj" fmla="val 10000"/>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45720" rIns="68580" bIns="45720" numCol="1" spcCol="1270" anchor="ctr" anchorCtr="0">
          <a:noAutofit/>
        </a:bodyPr>
        <a:lstStyle/>
        <a:p>
          <a:pPr marL="0" lvl="0" indent="0" algn="l" defTabSz="1600200">
            <a:lnSpc>
              <a:spcPct val="90000"/>
            </a:lnSpc>
            <a:spcBef>
              <a:spcPct val="0"/>
            </a:spcBef>
            <a:spcAft>
              <a:spcPct val="35000"/>
            </a:spcAft>
            <a:buNone/>
          </a:pP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Người</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kể</a:t>
          </a:r>
          <a:r>
            <a:rPr lang="en-US" sz="3600" b="1" kern="1200" dirty="0">
              <a:latin typeface="Times New Roman" panose="02020603050405020304" pitchFamily="18" charset="0"/>
              <a:cs typeface="Times New Roman" panose="02020603050405020304" pitchFamily="18" charset="0"/>
            </a:rPr>
            <a:t> </a:t>
          </a:r>
          <a:r>
            <a:rPr lang="en-US" sz="3600" b="1" kern="1200" dirty="0" err="1">
              <a:latin typeface="Times New Roman" panose="02020603050405020304" pitchFamily="18" charset="0"/>
              <a:cs typeface="Times New Roman" panose="02020603050405020304" pitchFamily="18" charset="0"/>
            </a:rPr>
            <a:t>chuyện</a:t>
          </a:r>
          <a:endParaRPr lang="en-US" sz="3600" kern="1200" dirty="0">
            <a:latin typeface="Times New Roman" panose="02020603050405020304" pitchFamily="18" charset="0"/>
            <a:cs typeface="Times New Roman" panose="02020603050405020304" pitchFamily="18" charset="0"/>
          </a:endParaRPr>
        </a:p>
      </dsp:txBody>
      <dsp:txXfrm>
        <a:off x="847411" y="30501"/>
        <a:ext cx="4221887" cy="860391"/>
      </dsp:txXfrm>
    </dsp:sp>
    <dsp:sp modelId="{8C4FE9C9-C870-43EC-BE8F-4A4B37AD5B5D}">
      <dsp:nvSpPr>
        <dsp:cNvPr id="0" name=""/>
        <dsp:cNvSpPr/>
      </dsp:nvSpPr>
      <dsp:spPr>
        <a:xfrm>
          <a:off x="1248186" y="917661"/>
          <a:ext cx="427542" cy="679795"/>
        </a:xfrm>
        <a:custGeom>
          <a:avLst/>
          <a:gdLst/>
          <a:ahLst/>
          <a:cxnLst/>
          <a:rect l="0" t="0" r="0" b="0"/>
          <a:pathLst>
            <a:path>
              <a:moveTo>
                <a:pt x="0" y="0"/>
              </a:moveTo>
              <a:lnTo>
                <a:pt x="0" y="679795"/>
              </a:lnTo>
              <a:lnTo>
                <a:pt x="427542" y="67979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9CBC1D-B2E1-4785-8D2D-EE8E379E4D09}">
      <dsp:nvSpPr>
        <dsp:cNvPr id="0" name=""/>
        <dsp:cNvSpPr/>
      </dsp:nvSpPr>
      <dsp:spPr>
        <a:xfrm>
          <a:off x="1675728" y="1115842"/>
          <a:ext cx="5125706" cy="96323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l" defTabSz="1200150">
            <a:lnSpc>
              <a:spcPct val="90000"/>
            </a:lnSpc>
            <a:spcBef>
              <a:spcPct val="0"/>
            </a:spcBef>
            <a:spcAft>
              <a:spcPct val="35000"/>
            </a:spcAft>
            <a:buNone/>
          </a:pP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Người</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kể</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chuyện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là</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ngời</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anh</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trai</a:t>
          </a:r>
          <a:endParaRPr lang="en-US" sz="2700" kern="1200" dirty="0">
            <a:latin typeface="Times New Roman" panose="02020603050405020304" pitchFamily="18" charset="0"/>
            <a:cs typeface="Times New Roman" panose="02020603050405020304" pitchFamily="18" charset="0"/>
          </a:endParaRPr>
        </a:p>
      </dsp:txBody>
      <dsp:txXfrm>
        <a:off x="1703940" y="1144054"/>
        <a:ext cx="5069282" cy="906806"/>
      </dsp:txXfrm>
    </dsp:sp>
    <dsp:sp modelId="{7AFF638D-7AAD-4FB3-894E-C6C3462B2C53}">
      <dsp:nvSpPr>
        <dsp:cNvPr id="0" name=""/>
        <dsp:cNvSpPr/>
      </dsp:nvSpPr>
      <dsp:spPr>
        <a:xfrm>
          <a:off x="1248186" y="917661"/>
          <a:ext cx="427542" cy="1825825"/>
        </a:xfrm>
        <a:custGeom>
          <a:avLst/>
          <a:gdLst/>
          <a:ahLst/>
          <a:cxnLst/>
          <a:rect l="0" t="0" r="0" b="0"/>
          <a:pathLst>
            <a:path>
              <a:moveTo>
                <a:pt x="0" y="0"/>
              </a:moveTo>
              <a:lnTo>
                <a:pt x="0" y="1825825"/>
              </a:lnTo>
              <a:lnTo>
                <a:pt x="427542" y="182582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B9BF1F-DB84-4EA7-9DC9-AC66B0B1A33A}">
      <dsp:nvSpPr>
        <dsp:cNvPr id="0" name=""/>
        <dsp:cNvSpPr/>
      </dsp:nvSpPr>
      <dsp:spPr>
        <a:xfrm>
          <a:off x="1675728" y="2172796"/>
          <a:ext cx="5164733" cy="11413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l" defTabSz="1200150">
            <a:lnSpc>
              <a:spcPct val="90000"/>
            </a:lnSpc>
            <a:spcBef>
              <a:spcPct val="0"/>
            </a:spcBef>
            <a:spcAft>
              <a:spcPct val="35000"/>
            </a:spcAft>
            <a:buNone/>
          </a:pP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Người</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kể</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chuyện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xuất</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hiện</a:t>
          </a:r>
          <a:r>
            <a:rPr lang="en-US" sz="2700" kern="1200" dirty="0">
              <a:latin typeface="Times New Roman" panose="02020603050405020304" pitchFamily="18" charset="0"/>
              <a:cs typeface="Times New Roman" panose="02020603050405020304" pitchFamily="18" charset="0"/>
            </a:rPr>
            <a:t> ở </a:t>
          </a:r>
          <a:r>
            <a:rPr lang="en-US" sz="2700" kern="1200" dirty="0" err="1">
              <a:latin typeface="Times New Roman" panose="02020603050405020304" pitchFamily="18" charset="0"/>
              <a:cs typeface="Times New Roman" panose="02020603050405020304" pitchFamily="18" charset="0"/>
            </a:rPr>
            <a:t>ngôi</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thứ</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nhất</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xưng</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tôi</a:t>
          </a:r>
          <a:endParaRPr lang="en-US" sz="2700" kern="1200" dirty="0">
            <a:latin typeface="Times New Roman" panose="02020603050405020304" pitchFamily="18" charset="0"/>
            <a:cs typeface="Times New Roman" panose="02020603050405020304" pitchFamily="18" charset="0"/>
          </a:endParaRPr>
        </a:p>
      </dsp:txBody>
      <dsp:txXfrm>
        <a:off x="1709158" y="2206226"/>
        <a:ext cx="5097873" cy="1074520"/>
      </dsp:txXfrm>
    </dsp:sp>
    <dsp:sp modelId="{F2451F46-1390-46AA-90CB-56F37D4087BE}">
      <dsp:nvSpPr>
        <dsp:cNvPr id="0" name=""/>
        <dsp:cNvSpPr/>
      </dsp:nvSpPr>
      <dsp:spPr>
        <a:xfrm>
          <a:off x="1248186" y="917661"/>
          <a:ext cx="427542" cy="3160799"/>
        </a:xfrm>
        <a:custGeom>
          <a:avLst/>
          <a:gdLst/>
          <a:ahLst/>
          <a:cxnLst/>
          <a:rect l="0" t="0" r="0" b="0"/>
          <a:pathLst>
            <a:path>
              <a:moveTo>
                <a:pt x="0" y="0"/>
              </a:moveTo>
              <a:lnTo>
                <a:pt x="0" y="3160799"/>
              </a:lnTo>
              <a:lnTo>
                <a:pt x="427542" y="316079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E92C0E-1C99-4A67-94F8-3B51BF4E78EC}">
      <dsp:nvSpPr>
        <dsp:cNvPr id="0" name=""/>
        <dsp:cNvSpPr/>
      </dsp:nvSpPr>
      <dsp:spPr>
        <a:xfrm>
          <a:off x="1675728" y="3394844"/>
          <a:ext cx="5631627" cy="136723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1435" tIns="34290" rIns="51435" bIns="34290" numCol="1" spcCol="1270" anchor="ctr" anchorCtr="0">
          <a:noAutofit/>
        </a:bodyPr>
        <a:lstStyle/>
        <a:p>
          <a:pPr marL="0" lvl="0" indent="0" algn="l" defTabSz="1200150">
            <a:lnSpc>
              <a:spcPct val="90000"/>
            </a:lnSpc>
            <a:spcBef>
              <a:spcPct val="0"/>
            </a:spcBef>
            <a:spcAft>
              <a:spcPct val="35000"/>
            </a:spcAft>
            <a:buNone/>
          </a:pP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Sử</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dụng</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ngôi</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kể</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thứ</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nhất</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có</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thể</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khai</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thác</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được</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chiều</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sâu</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tâm</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kí</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bới</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nhân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vật</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tham</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gia</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vào</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tiến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trình</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truyện</a:t>
          </a:r>
          <a:r>
            <a:rPr lang="en-US" sz="2700" kern="1200" dirty="0">
              <a:latin typeface="Times New Roman" panose="02020603050405020304" pitchFamily="18" charset="0"/>
              <a:cs typeface="Times New Roman" panose="02020603050405020304" pitchFamily="18" charset="0"/>
            </a:rPr>
            <a:t> </a:t>
          </a:r>
          <a:r>
            <a:rPr lang="en-US" sz="2700" kern="1200" dirty="0" err="1">
              <a:latin typeface="Times New Roman" panose="02020603050405020304" pitchFamily="18" charset="0"/>
              <a:cs typeface="Times New Roman" panose="02020603050405020304" pitchFamily="18" charset="0"/>
            </a:rPr>
            <a:t>kể</a:t>
          </a:r>
          <a:r>
            <a:rPr lang="en-US" sz="2700" kern="1200" dirty="0"/>
            <a:t>.</a:t>
          </a:r>
        </a:p>
      </dsp:txBody>
      <dsp:txXfrm>
        <a:off x="1715773" y="3434889"/>
        <a:ext cx="5551537" cy="128714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DBCB7-DFD5-4215-A7FA-B271D60E56FC}">
      <dsp:nvSpPr>
        <dsp:cNvPr id="0" name=""/>
        <dsp:cNvSpPr/>
      </dsp:nvSpPr>
      <dsp:spPr>
        <a:xfrm>
          <a:off x="970290" y="86816"/>
          <a:ext cx="8691680" cy="730759"/>
        </a:xfrm>
        <a:prstGeom prst="rect">
          <a:avLst/>
        </a:prstGeom>
        <a:solidFill>
          <a:schemeClr val="dk2">
            <a:alpha val="4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989" tIns="110490" rIns="110490" bIns="110490" numCol="1" spcCol="1270" anchor="ctr" anchorCtr="0">
          <a:noAutofit/>
        </a:bodyPr>
        <a:lstStyle/>
        <a:p>
          <a:pPr marL="0" lvl="0" indent="0" algn="l" defTabSz="1289050">
            <a:lnSpc>
              <a:spcPct val="90000"/>
            </a:lnSpc>
            <a:spcBef>
              <a:spcPct val="0"/>
            </a:spcBef>
            <a:spcAft>
              <a:spcPct val="35000"/>
            </a:spcAft>
            <a:buNone/>
          </a:pPr>
          <a:r>
            <a:rPr lang="en-US" sz="2900" b="1" kern="1200" dirty="0" err="1">
              <a:latin typeface="Times New Roman" panose="02020603050405020304" pitchFamily="18" charset="0"/>
              <a:cs typeface="Times New Roman" panose="02020603050405020304" pitchFamily="18" charset="0"/>
            </a:rPr>
            <a:t>Xuất</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xứ</a:t>
          </a:r>
          <a:r>
            <a:rPr lang="en-US" sz="2900" kern="1200" dirty="0">
              <a:latin typeface="Times New Roman" panose="02020603050405020304" pitchFamily="18" charset="0"/>
              <a:cs typeface="Times New Roman" panose="02020603050405020304" pitchFamily="18" charset="0"/>
            </a:rPr>
            <a:t>: In </a:t>
          </a:r>
          <a:r>
            <a:rPr lang="en-US" sz="2900" kern="1200" dirty="0" err="1">
              <a:latin typeface="Times New Roman" panose="02020603050405020304" pitchFamily="18" charset="0"/>
              <a:cs typeface="Times New Roman" panose="02020603050405020304" pitchFamily="18" charset="0"/>
            </a:rPr>
            <a:t>trong</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tập</a:t>
          </a:r>
          <a:r>
            <a:rPr lang="en-US" sz="2900" kern="1200" dirty="0">
              <a:latin typeface="Times New Roman" panose="02020603050405020304" pitchFamily="18" charset="0"/>
              <a:cs typeface="Times New Roman" panose="02020603050405020304" pitchFamily="18" charset="0"/>
            </a:rPr>
            <a:t> </a:t>
          </a:r>
          <a:r>
            <a:rPr lang="en-US" sz="2900" kern="1200" dirty="0" err="1">
              <a:latin typeface="Times New Roman" panose="02020603050405020304" pitchFamily="18" charset="0"/>
              <a:cs typeface="Times New Roman" panose="02020603050405020304" pitchFamily="18" charset="0"/>
            </a:rPr>
            <a:t>thơ</a:t>
          </a:r>
          <a:r>
            <a:rPr lang="en-US" sz="2900" kern="1200" dirty="0">
              <a:latin typeface="Times New Roman" panose="02020603050405020304" pitchFamily="18" charset="0"/>
              <a:cs typeface="Times New Roman" panose="02020603050405020304" pitchFamily="18" charset="0"/>
            </a:rPr>
            <a:t>:</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Lời</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ru</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trên</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mặt</a:t>
          </a:r>
          <a:r>
            <a:rPr lang="en-US" sz="2900" b="1" kern="1200" dirty="0">
              <a:latin typeface="Times New Roman" panose="02020603050405020304" pitchFamily="18" charset="0"/>
              <a:cs typeface="Times New Roman" panose="02020603050405020304" pitchFamily="18" charset="0"/>
            </a:rPr>
            <a:t> </a:t>
          </a:r>
          <a:r>
            <a:rPr lang="en-US" sz="2900" b="1" kern="1200" dirty="0" err="1">
              <a:latin typeface="Times New Roman" panose="02020603050405020304" pitchFamily="18" charset="0"/>
              <a:cs typeface="Times New Roman" panose="02020603050405020304" pitchFamily="18" charset="0"/>
            </a:rPr>
            <a:t>đất</a:t>
          </a:r>
          <a:r>
            <a:rPr lang="en-US" sz="2900" kern="1200" dirty="0">
              <a:latin typeface="Times New Roman" panose="02020603050405020304" pitchFamily="18" charset="0"/>
              <a:cs typeface="Times New Roman" panose="02020603050405020304" pitchFamily="18" charset="0"/>
            </a:rPr>
            <a:t>, 1978</a:t>
          </a:r>
        </a:p>
      </dsp:txBody>
      <dsp:txXfrm>
        <a:off x="970290" y="86816"/>
        <a:ext cx="8691680" cy="730759"/>
      </dsp:txXfrm>
    </dsp:sp>
    <dsp:sp modelId="{24686EAD-F561-4349-B32E-A96BEE41ACEE}">
      <dsp:nvSpPr>
        <dsp:cNvPr id="0" name=""/>
        <dsp:cNvSpPr/>
      </dsp:nvSpPr>
      <dsp:spPr>
        <a:xfrm>
          <a:off x="0" y="0"/>
          <a:ext cx="1245540" cy="919629"/>
        </a:xfrm>
        <a:prstGeom prst="rect">
          <a:avLst/>
        </a:prstGeom>
        <a:blipFill rotWithShape="1">
          <a:blip xmlns:r="http://schemas.openxmlformats.org/officeDocument/2006/relationships" r:embed="rId1"/>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A29431-AFF5-49E9-842F-762F7D75B817}">
      <dsp:nvSpPr>
        <dsp:cNvPr id="0" name=""/>
        <dsp:cNvSpPr/>
      </dsp:nvSpPr>
      <dsp:spPr>
        <a:xfrm>
          <a:off x="989321" y="1303"/>
          <a:ext cx="3487355" cy="745467"/>
        </a:xfrm>
        <a:prstGeom prst="roundRect">
          <a:avLst>
            <a:gd name="adj" fmla="val 10000"/>
          </a:avLst>
        </a:prstGeom>
        <a:solidFill>
          <a:schemeClr val="accent6">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a:t>
          </a:r>
          <a:r>
            <a:rPr lang="vi-VN" sz="2800" b="1" kern="1200" dirty="0">
              <a:latin typeface="Times New Roman" panose="02020603050405020304" pitchFamily="18" charset="0"/>
              <a:cs typeface="Times New Roman" panose="02020603050405020304" pitchFamily="18" charset="0"/>
            </a:rPr>
            <a:t> Bố cục (3 phần)</a:t>
          </a:r>
          <a:endParaRPr lang="en-US" sz="2800" kern="1200" dirty="0">
            <a:latin typeface="Times New Roman" panose="02020603050405020304" pitchFamily="18" charset="0"/>
            <a:cs typeface="Times New Roman" panose="02020603050405020304" pitchFamily="18" charset="0"/>
          </a:endParaRPr>
        </a:p>
      </dsp:txBody>
      <dsp:txXfrm>
        <a:off x="1011155" y="23137"/>
        <a:ext cx="3443687" cy="701799"/>
      </dsp:txXfrm>
    </dsp:sp>
    <dsp:sp modelId="{8C4FE9C9-C870-43EC-BE8F-4A4B37AD5B5D}">
      <dsp:nvSpPr>
        <dsp:cNvPr id="0" name=""/>
        <dsp:cNvSpPr/>
      </dsp:nvSpPr>
      <dsp:spPr>
        <a:xfrm>
          <a:off x="1338057" y="746771"/>
          <a:ext cx="348735" cy="774073"/>
        </a:xfrm>
        <a:custGeom>
          <a:avLst/>
          <a:gdLst/>
          <a:ahLst/>
          <a:cxnLst/>
          <a:rect l="0" t="0" r="0" b="0"/>
          <a:pathLst>
            <a:path>
              <a:moveTo>
                <a:pt x="0" y="0"/>
              </a:moveTo>
              <a:lnTo>
                <a:pt x="0" y="774073"/>
              </a:lnTo>
              <a:lnTo>
                <a:pt x="348735" y="7740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79CBC1D-B2E1-4785-8D2D-EE8E379E4D09}">
      <dsp:nvSpPr>
        <dsp:cNvPr id="0" name=""/>
        <dsp:cNvSpPr/>
      </dsp:nvSpPr>
      <dsp:spPr>
        <a:xfrm>
          <a:off x="1686793" y="908422"/>
          <a:ext cx="5350801" cy="122484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1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đầu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huy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năng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năng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mọi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a:t>
          </a:r>
        </a:p>
      </dsp:txBody>
      <dsp:txXfrm>
        <a:off x="1722667" y="944296"/>
        <a:ext cx="5279053" cy="1153096"/>
      </dsp:txXfrm>
    </dsp:sp>
    <dsp:sp modelId="{7AFF638D-7AAD-4FB3-894E-C6C3462B2C53}">
      <dsp:nvSpPr>
        <dsp:cNvPr id="0" name=""/>
        <dsp:cNvSpPr/>
      </dsp:nvSpPr>
      <dsp:spPr>
        <a:xfrm>
          <a:off x="1338057" y="746771"/>
          <a:ext cx="348735" cy="2074797"/>
        </a:xfrm>
        <a:custGeom>
          <a:avLst/>
          <a:gdLst/>
          <a:ahLst/>
          <a:cxnLst/>
          <a:rect l="0" t="0" r="0" b="0"/>
          <a:pathLst>
            <a:path>
              <a:moveTo>
                <a:pt x="0" y="0"/>
              </a:moveTo>
              <a:lnTo>
                <a:pt x="0" y="2074797"/>
              </a:lnTo>
              <a:lnTo>
                <a:pt x="348735" y="207479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FB9BF1F-DB84-4EA7-9DC9-AC66B0B1A33A}">
      <dsp:nvSpPr>
        <dsp:cNvPr id="0" name=""/>
        <dsp:cNvSpPr/>
      </dsp:nvSpPr>
      <dsp:spPr>
        <a:xfrm>
          <a:off x="1686793" y="2209715"/>
          <a:ext cx="5426618" cy="122370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vi-VN" sz="2800" kern="1200" dirty="0">
              <a:latin typeface="Times New Roman" panose="02020603050405020304" pitchFamily="18" charset="0"/>
              <a:cs typeface="Times New Roman" panose="02020603050405020304" pitchFamily="18" charset="0"/>
            </a:rPr>
            <a:t>- Phần 2 (tiếp đó đến “anh cùng đi nhận giả”): Lòng ghen tị và mặc cảm của người anh</a:t>
          </a:r>
          <a:r>
            <a:rPr lang="en-US" sz="2800" kern="1200" dirty="0">
              <a:latin typeface="Times New Roman" panose="02020603050405020304" pitchFamily="18" charset="0"/>
              <a:cs typeface="Times New Roman" panose="02020603050405020304" pitchFamily="18" charset="0"/>
            </a:rPr>
            <a:t>.</a:t>
          </a:r>
        </a:p>
      </dsp:txBody>
      <dsp:txXfrm>
        <a:off x="1722634" y="2245556"/>
        <a:ext cx="5354936" cy="1152025"/>
      </dsp:txXfrm>
    </dsp:sp>
    <dsp:sp modelId="{F2451F46-1390-46AA-90CB-56F37D4087BE}">
      <dsp:nvSpPr>
        <dsp:cNvPr id="0" name=""/>
        <dsp:cNvSpPr/>
      </dsp:nvSpPr>
      <dsp:spPr>
        <a:xfrm>
          <a:off x="1338057" y="746771"/>
          <a:ext cx="348735" cy="3445262"/>
        </a:xfrm>
        <a:custGeom>
          <a:avLst/>
          <a:gdLst/>
          <a:ahLst/>
          <a:cxnLst/>
          <a:rect l="0" t="0" r="0" b="0"/>
          <a:pathLst>
            <a:path>
              <a:moveTo>
                <a:pt x="0" y="0"/>
              </a:moveTo>
              <a:lnTo>
                <a:pt x="0" y="3445262"/>
              </a:lnTo>
              <a:lnTo>
                <a:pt x="348735" y="344526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0E92C0E-1C99-4A67-94F8-3B51BF4E78EC}">
      <dsp:nvSpPr>
        <dsp:cNvPr id="0" name=""/>
        <dsp:cNvSpPr/>
      </dsp:nvSpPr>
      <dsp:spPr>
        <a:xfrm>
          <a:off x="1686793" y="3499220"/>
          <a:ext cx="5451885" cy="138562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Phần</a:t>
          </a:r>
          <a:r>
            <a:rPr lang="en-US" sz="2800" kern="1200" dirty="0">
              <a:latin typeface="Times New Roman" panose="02020603050405020304" pitchFamily="18" charset="0"/>
              <a:cs typeface="Times New Roman" panose="02020603050405020304" pitchFamily="18" charset="0"/>
            </a:rPr>
            <a:t> 3 (</a:t>
          </a:r>
          <a:r>
            <a:rPr lang="en-US" sz="2800" kern="1200" dirty="0" err="1">
              <a:latin typeface="Times New Roman" panose="02020603050405020304" pitchFamily="18" charset="0"/>
              <a:cs typeface="Times New Roman" panose="02020603050405020304" pitchFamily="18" charset="0"/>
            </a:rPr>
            <a:t>còn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gái</a:t>
          </a:r>
          <a:r>
            <a:rPr lang="en-US" sz="2800" kern="1200" dirty="0">
              <a:latin typeface="Times New Roman" panose="02020603050405020304" pitchFamily="18" charset="0"/>
              <a:cs typeface="Times New Roman" panose="02020603050405020304" pitchFamily="18" charset="0"/>
            </a:rPr>
            <a:t>.</a:t>
          </a:r>
        </a:p>
      </dsp:txBody>
      <dsp:txXfrm>
        <a:off x="1727377" y="3539804"/>
        <a:ext cx="5370717" cy="130445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1D1F2-AC42-407B-B597-889DE2C3A422}">
      <dsp:nvSpPr>
        <dsp:cNvPr id="0" name=""/>
        <dsp:cNvSpPr/>
      </dsp:nvSpPr>
      <dsp:spPr>
        <a:xfrm>
          <a:off x="2352" y="223883"/>
          <a:ext cx="4550849" cy="8815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l" defTabSz="1422400">
            <a:lnSpc>
              <a:spcPct val="90000"/>
            </a:lnSpc>
            <a:spcBef>
              <a:spcPct val="0"/>
            </a:spcBef>
            <a:spcAft>
              <a:spcPct val="35000"/>
            </a:spcAft>
            <a:buNone/>
          </a:pPr>
          <a:r>
            <a:rPr lang="en-US" sz="3200" b="1" kern="1200" dirty="0">
              <a:latin typeface="Times New Roman" panose="02020603050405020304" pitchFamily="18" charset="0"/>
              <a:ea typeface="Times New Roman" panose="02020603050405020304" pitchFamily="18" charset="0"/>
              <a:cs typeface="Times New Roman" panose="02020603050405020304" pitchFamily="18" charset="0"/>
            </a:rPr>
            <a:t>*</a:t>
          </a:r>
          <a:r>
            <a:rPr lang="en-US" sz="3200" b="1" kern="1200" spc="5"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1200" spc="-10" dirty="0" err="1">
              <a:latin typeface="Times New Roman" panose="02020603050405020304" pitchFamily="18" charset="0"/>
              <a:ea typeface="Times New Roman" panose="02020603050405020304" pitchFamily="18" charset="0"/>
              <a:cs typeface="Times New Roman" panose="02020603050405020304" pitchFamily="18" charset="0"/>
            </a:rPr>
            <a:t>Ngoại</a:t>
          </a:r>
          <a:r>
            <a:rPr lang="en-US" sz="3200" b="1" kern="1200" spc="5"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1200" spc="-5" dirty="0" err="1">
              <a:latin typeface="Times New Roman" panose="02020603050405020304" pitchFamily="18" charset="0"/>
              <a:ea typeface="Times New Roman" panose="02020603050405020304" pitchFamily="18" charset="0"/>
              <a:cs typeface="Times New Roman" panose="02020603050405020304" pitchFamily="18" charset="0"/>
            </a:rPr>
            <a:t>hình</a:t>
          </a:r>
          <a:r>
            <a:rPr lang="en-US" sz="3200" b="1" kern="1200" spc="-5" dirty="0">
              <a:latin typeface="Times New Roman" panose="02020603050405020304" pitchFamily="18" charset="0"/>
              <a:ea typeface="Times New Roman" panose="02020603050405020304" pitchFamily="18" charset="0"/>
              <a:cs typeface="Times New Roman" panose="02020603050405020304" pitchFamily="18" charset="0"/>
            </a:rPr>
            <a:t>,</a:t>
          </a:r>
          <a:r>
            <a:rPr lang="en-US" sz="3200" b="1" kern="1200" spc="-10"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ea typeface="Times New Roman" panose="02020603050405020304" pitchFamily="18" charset="0"/>
              <a:cs typeface="Times New Roman" panose="02020603050405020304" pitchFamily="18" charset="0"/>
            </a:rPr>
            <a:t>tính</a:t>
          </a:r>
          <a:r>
            <a:rPr lang="en-US" sz="3200" b="1" kern="1200" spc="5" dirty="0">
              <a:latin typeface="Times New Roman" panose="02020603050405020304" pitchFamily="18" charset="0"/>
              <a:ea typeface="Times New Roman" panose="02020603050405020304" pitchFamily="18" charset="0"/>
              <a:cs typeface="Times New Roman" panose="02020603050405020304" pitchFamily="18" charset="0"/>
            </a:rPr>
            <a:t> </a:t>
          </a:r>
          <a:r>
            <a:rPr lang="en-US" sz="3200" b="1" kern="1200" spc="-5" dirty="0" err="1">
              <a:latin typeface="Times New Roman" panose="02020603050405020304" pitchFamily="18" charset="0"/>
              <a:ea typeface="Times New Roman" panose="02020603050405020304" pitchFamily="18" charset="0"/>
              <a:cs typeface="Times New Roman" panose="02020603050405020304" pitchFamily="18" charset="0"/>
            </a:rPr>
            <a:t>cách</a:t>
          </a:r>
          <a:r>
            <a:rPr lang="en-US" sz="3200" b="1" kern="1200" spc="-5"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3200" kern="1200" dirty="0">
            <a:latin typeface="Times New Roman" panose="02020603050405020304" pitchFamily="18" charset="0"/>
            <a:cs typeface="Times New Roman" panose="02020603050405020304" pitchFamily="18" charset="0"/>
          </a:endParaRPr>
        </a:p>
      </dsp:txBody>
      <dsp:txXfrm>
        <a:off x="28173" y="249704"/>
        <a:ext cx="4499207" cy="829952"/>
      </dsp:txXfrm>
    </dsp:sp>
    <dsp:sp modelId="{1FAE8687-9655-44B0-93AF-5BC62677AD9C}">
      <dsp:nvSpPr>
        <dsp:cNvPr id="0" name=""/>
        <dsp:cNvSpPr/>
      </dsp:nvSpPr>
      <dsp:spPr>
        <a:xfrm>
          <a:off x="457437" y="1105477"/>
          <a:ext cx="534145" cy="367298"/>
        </a:xfrm>
        <a:custGeom>
          <a:avLst/>
          <a:gdLst/>
          <a:ahLst/>
          <a:cxnLst/>
          <a:rect l="0" t="0" r="0" b="0"/>
          <a:pathLst>
            <a:path>
              <a:moveTo>
                <a:pt x="0" y="0"/>
              </a:moveTo>
              <a:lnTo>
                <a:pt x="0" y="367298"/>
              </a:lnTo>
              <a:lnTo>
                <a:pt x="534145" y="3672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5AEF02-C38C-4AE8-B4DB-A23167F2995E}">
      <dsp:nvSpPr>
        <dsp:cNvPr id="0" name=""/>
        <dsp:cNvSpPr/>
      </dsp:nvSpPr>
      <dsp:spPr>
        <a:xfrm>
          <a:off x="991583" y="1206421"/>
          <a:ext cx="6664835" cy="5327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err="1">
              <a:latin typeface="Times New Roman" panose="02020603050405020304" pitchFamily="18" charset="0"/>
              <a:cs typeface="Times New Roman" panose="02020603050405020304" pitchFamily="18" charset="0"/>
            </a:rPr>
            <a:t>Tên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là</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Kiều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Phương</a:t>
          </a:r>
          <a:endParaRPr lang="en-US" sz="2800" kern="1200" dirty="0">
            <a:latin typeface="Times New Roman" panose="02020603050405020304" pitchFamily="18" charset="0"/>
            <a:cs typeface="Times New Roman" panose="02020603050405020304" pitchFamily="18" charset="0"/>
          </a:endParaRPr>
        </a:p>
      </dsp:txBody>
      <dsp:txXfrm>
        <a:off x="1007186" y="1222024"/>
        <a:ext cx="6633629" cy="501503"/>
      </dsp:txXfrm>
    </dsp:sp>
    <dsp:sp modelId="{9EB2A610-589A-45B7-8920-E4EFB428025E}">
      <dsp:nvSpPr>
        <dsp:cNvPr id="0" name=""/>
        <dsp:cNvSpPr/>
      </dsp:nvSpPr>
      <dsp:spPr>
        <a:xfrm>
          <a:off x="457437" y="1105477"/>
          <a:ext cx="455084" cy="1152387"/>
        </a:xfrm>
        <a:custGeom>
          <a:avLst/>
          <a:gdLst/>
          <a:ahLst/>
          <a:cxnLst/>
          <a:rect l="0" t="0" r="0" b="0"/>
          <a:pathLst>
            <a:path>
              <a:moveTo>
                <a:pt x="0" y="0"/>
              </a:moveTo>
              <a:lnTo>
                <a:pt x="0" y="1152387"/>
              </a:lnTo>
              <a:lnTo>
                <a:pt x="455084" y="115238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9CF741-3194-4AA8-AC21-A3AFF2FA0BC2}">
      <dsp:nvSpPr>
        <dsp:cNvPr id="0" name=""/>
        <dsp:cNvSpPr/>
      </dsp:nvSpPr>
      <dsp:spPr>
        <a:xfrm>
          <a:off x="912522" y="1808559"/>
          <a:ext cx="6730391" cy="89861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err="1">
              <a:latin typeface="Times New Roman" panose="02020603050405020304" pitchFamily="18" charset="0"/>
              <a:cs typeface="Times New Roman" panose="02020603050405020304" pitchFamily="18" charset="0"/>
            </a:rPr>
            <a:t>Anh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đặt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cho</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biệt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hiệu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là</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Mèo</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bởi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vì</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khuôn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mặt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luôn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bị</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chính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nó</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bôi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bẩn</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938841" y="1834878"/>
        <a:ext cx="6677753" cy="845972"/>
      </dsp:txXfrm>
    </dsp:sp>
    <dsp:sp modelId="{56F6C7B1-9155-42F2-91C0-E678BA3DCBEB}">
      <dsp:nvSpPr>
        <dsp:cNvPr id="0" name=""/>
        <dsp:cNvSpPr/>
      </dsp:nvSpPr>
      <dsp:spPr>
        <a:xfrm>
          <a:off x="457437" y="1105477"/>
          <a:ext cx="500124" cy="2008338"/>
        </a:xfrm>
        <a:custGeom>
          <a:avLst/>
          <a:gdLst/>
          <a:ahLst/>
          <a:cxnLst/>
          <a:rect l="0" t="0" r="0" b="0"/>
          <a:pathLst>
            <a:path>
              <a:moveTo>
                <a:pt x="0" y="0"/>
              </a:moveTo>
              <a:lnTo>
                <a:pt x="0" y="2008338"/>
              </a:lnTo>
              <a:lnTo>
                <a:pt x="500124" y="200833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10F9F4-4028-4CE3-A926-D236646AB5AB}">
      <dsp:nvSpPr>
        <dsp:cNvPr id="0" name=""/>
        <dsp:cNvSpPr/>
      </dsp:nvSpPr>
      <dsp:spPr>
        <a:xfrm>
          <a:off x="957562" y="2807777"/>
          <a:ext cx="6690817" cy="61207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err="1">
              <a:latin typeface="Times New Roman" panose="02020603050405020304" pitchFamily="18" charset="0"/>
              <a:cs typeface="Times New Roman" panose="02020603050405020304" pitchFamily="18" charset="0"/>
            </a:rPr>
            <a:t>Dùng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tên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Mèo</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để</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xưng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hô</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với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bạn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thật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vui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vẻ</a:t>
          </a:r>
          <a:endParaRPr lang="en-US" sz="2800" kern="1200" dirty="0">
            <a:latin typeface="Times New Roman" panose="02020603050405020304" pitchFamily="18" charset="0"/>
            <a:cs typeface="Times New Roman" panose="02020603050405020304" pitchFamily="18" charset="0"/>
          </a:endParaRPr>
        </a:p>
      </dsp:txBody>
      <dsp:txXfrm>
        <a:off x="975489" y="2825704"/>
        <a:ext cx="6654963" cy="576224"/>
      </dsp:txXfrm>
    </dsp:sp>
    <dsp:sp modelId="{D445AF46-060D-4BDB-AEC4-246B81FD4068}">
      <dsp:nvSpPr>
        <dsp:cNvPr id="0" name=""/>
        <dsp:cNvSpPr/>
      </dsp:nvSpPr>
      <dsp:spPr>
        <a:xfrm>
          <a:off x="457437" y="1105477"/>
          <a:ext cx="455084" cy="2777543"/>
        </a:xfrm>
        <a:custGeom>
          <a:avLst/>
          <a:gdLst/>
          <a:ahLst/>
          <a:cxnLst/>
          <a:rect l="0" t="0" r="0" b="0"/>
          <a:pathLst>
            <a:path>
              <a:moveTo>
                <a:pt x="0" y="0"/>
              </a:moveTo>
              <a:lnTo>
                <a:pt x="0" y="2777543"/>
              </a:lnTo>
              <a:lnTo>
                <a:pt x="455084" y="277754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3E2153-B8B2-4794-BC0F-D8DDD1DA8388}">
      <dsp:nvSpPr>
        <dsp:cNvPr id="0" name=""/>
        <dsp:cNvSpPr/>
      </dsp:nvSpPr>
      <dsp:spPr>
        <a:xfrm>
          <a:off x="912522" y="3576982"/>
          <a:ext cx="6811078" cy="61207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a:latin typeface="Times New Roman" panose="02020603050405020304" pitchFamily="18" charset="0"/>
              <a:cs typeface="Times New Roman" panose="02020603050405020304" pitchFamily="18" charset="0"/>
            </a:rPr>
            <a:t>Hay </a:t>
          </a:r>
          <a:r>
            <a:rPr lang="en-US" sz="2800" i="1" kern="1200" dirty="0" err="1">
              <a:latin typeface="Times New Roman" panose="02020603050405020304" pitchFamily="18" charset="0"/>
              <a:cs typeface="Times New Roman" panose="02020603050405020304" pitchFamily="18" charset="0"/>
            </a:rPr>
            <a:t>lục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lọi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các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đồ</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vật</a:t>
          </a:r>
          <a:endParaRPr lang="en-US" sz="2800" kern="1200" dirty="0">
            <a:latin typeface="Times New Roman" panose="02020603050405020304" pitchFamily="18" charset="0"/>
            <a:cs typeface="Times New Roman" panose="02020603050405020304" pitchFamily="18" charset="0"/>
          </a:endParaRPr>
        </a:p>
      </dsp:txBody>
      <dsp:txXfrm>
        <a:off x="930449" y="3594909"/>
        <a:ext cx="6775224" cy="576224"/>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1D1F2-AC42-407B-B597-889DE2C3A422}">
      <dsp:nvSpPr>
        <dsp:cNvPr id="0" name=""/>
        <dsp:cNvSpPr/>
      </dsp:nvSpPr>
      <dsp:spPr>
        <a:xfrm>
          <a:off x="1491" y="97176"/>
          <a:ext cx="4599934" cy="8911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l" defTabSz="1422400">
            <a:lnSpc>
              <a:spcPct val="90000"/>
            </a:lnSpc>
            <a:spcBef>
              <a:spcPct val="0"/>
            </a:spcBef>
            <a:spcAft>
              <a:spcPct val="35000"/>
            </a:spcAft>
            <a:buNone/>
          </a:pP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Sở</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thích</a:t>
          </a:r>
          <a:r>
            <a:rPr lang="en-US" sz="3200" b="1"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Yêu</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thích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vẽ</a:t>
          </a:r>
          <a:r>
            <a:rPr lang="en-US" sz="3200" kern="1200" dirty="0">
              <a:latin typeface="Times New Roman" panose="02020603050405020304" pitchFamily="18" charset="0"/>
              <a:cs typeface="Times New Roman" panose="02020603050405020304" pitchFamily="18" charset="0"/>
            </a:rPr>
            <a:t>.</a:t>
          </a:r>
        </a:p>
      </dsp:txBody>
      <dsp:txXfrm>
        <a:off x="27591" y="123276"/>
        <a:ext cx="4547734" cy="838903"/>
      </dsp:txXfrm>
    </dsp:sp>
    <dsp:sp modelId="{1FAE8687-9655-44B0-93AF-5BC62677AD9C}">
      <dsp:nvSpPr>
        <dsp:cNvPr id="0" name=""/>
        <dsp:cNvSpPr/>
      </dsp:nvSpPr>
      <dsp:spPr>
        <a:xfrm>
          <a:off x="461484" y="988279"/>
          <a:ext cx="462418" cy="847111"/>
        </a:xfrm>
        <a:custGeom>
          <a:avLst/>
          <a:gdLst/>
          <a:ahLst/>
          <a:cxnLst/>
          <a:rect l="0" t="0" r="0" b="0"/>
          <a:pathLst>
            <a:path>
              <a:moveTo>
                <a:pt x="0" y="0"/>
              </a:moveTo>
              <a:lnTo>
                <a:pt x="0" y="847111"/>
              </a:lnTo>
              <a:lnTo>
                <a:pt x="462418" y="84711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5AEF02-C38C-4AE8-B4DB-A23167F2995E}">
      <dsp:nvSpPr>
        <dsp:cNvPr id="0" name=""/>
        <dsp:cNvSpPr/>
      </dsp:nvSpPr>
      <dsp:spPr>
        <a:xfrm>
          <a:off x="923903" y="1090312"/>
          <a:ext cx="6736721" cy="149015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err="1">
              <a:latin typeface="Times New Roman" panose="02020603050405020304" pitchFamily="18" charset="0"/>
              <a:cs typeface="Times New Roman" panose="02020603050405020304" pitchFamily="18" charset="0"/>
            </a:rPr>
            <a:t>Em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tự</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chế</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thuốc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vẽ</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bằng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những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vật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liệu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có</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sẵn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trong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nhà</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từ</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các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xoong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nồi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bí</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mật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vẽ</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tranh</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967548" y="1133957"/>
        <a:ext cx="6649431" cy="1402868"/>
      </dsp:txXfrm>
    </dsp:sp>
    <dsp:sp modelId="{9EB2A610-589A-45B7-8920-E4EFB428025E}">
      <dsp:nvSpPr>
        <dsp:cNvPr id="0" name=""/>
        <dsp:cNvSpPr/>
      </dsp:nvSpPr>
      <dsp:spPr>
        <a:xfrm>
          <a:off x="461484" y="988279"/>
          <a:ext cx="459993" cy="2518348"/>
        </a:xfrm>
        <a:custGeom>
          <a:avLst/>
          <a:gdLst/>
          <a:ahLst/>
          <a:cxnLst/>
          <a:rect l="0" t="0" r="0" b="0"/>
          <a:pathLst>
            <a:path>
              <a:moveTo>
                <a:pt x="0" y="0"/>
              </a:moveTo>
              <a:lnTo>
                <a:pt x="0" y="2518348"/>
              </a:lnTo>
              <a:lnTo>
                <a:pt x="459993" y="251834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9CF741-3194-4AA8-AC21-A3AFF2FA0BC2}">
      <dsp:nvSpPr>
        <dsp:cNvPr id="0" name=""/>
        <dsp:cNvSpPr/>
      </dsp:nvSpPr>
      <dsp:spPr>
        <a:xfrm>
          <a:off x="921478" y="2650647"/>
          <a:ext cx="6802984" cy="17119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err="1">
              <a:latin typeface="Times New Roman" panose="02020603050405020304" pitchFamily="18" charset="0"/>
              <a:cs typeface="Times New Roman" panose="02020603050405020304" pitchFamily="18" charset="0"/>
            </a:rPr>
            <a:t>Mọi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thứ</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trong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nhà</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đều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được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đưa</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vào</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tranh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cái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bát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cám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lợn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sứt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mẻ</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cũng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trở</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nên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ngộ</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nghĩnh</a:t>
          </a:r>
          <a:r>
            <a:rPr lang="en-US" sz="2800" i="1" kern="1200" dirty="0">
              <a:latin typeface="Times New Roman" panose="02020603050405020304" pitchFamily="18" charset="0"/>
              <a:cs typeface="Times New Roman" panose="02020603050405020304" pitchFamily="18" charset="0"/>
            </a:rPr>
            <a:t>; con </a:t>
          </a:r>
          <a:r>
            <a:rPr lang="en-US" sz="2800" i="1" kern="1200" dirty="0" err="1">
              <a:latin typeface="Times New Roman" panose="02020603050405020304" pitchFamily="18" charset="0"/>
              <a:cs typeface="Times New Roman" panose="02020603050405020304" pitchFamily="18" charset="0"/>
            </a:rPr>
            <a:t>mèo</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vằn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vào</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tranh</a:t>
          </a:r>
          <a:r>
            <a:rPr lang="en-US" sz="2800" i="1" kern="1200" dirty="0">
              <a:latin typeface="Times New Roman" panose="02020603050405020304" pitchFamily="18" charset="0"/>
              <a:cs typeface="Times New Roman" panose="02020603050405020304" pitchFamily="18" charset="0"/>
            </a:rPr>
            <a:t> to </a:t>
          </a:r>
          <a:r>
            <a:rPr lang="en-US" sz="2800" i="1" kern="1200" dirty="0" err="1">
              <a:latin typeface="Times New Roman" panose="02020603050405020304" pitchFamily="18" charset="0"/>
              <a:cs typeface="Times New Roman" panose="02020603050405020304" pitchFamily="18" charset="0"/>
            </a:rPr>
            <a:t>hơn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cả</a:t>
          </a:r>
          <a:r>
            <a:rPr lang="en-US" sz="2800" i="1" kern="1200" dirty="0">
              <a:latin typeface="Times New Roman" panose="02020603050405020304" pitchFamily="18" charset="0"/>
              <a:cs typeface="Times New Roman" panose="02020603050405020304" pitchFamily="18" charset="0"/>
            </a:rPr>
            <a:t> con </a:t>
          </a:r>
          <a:r>
            <a:rPr lang="en-US" sz="2800" i="1" kern="1200" dirty="0" err="1">
              <a:latin typeface="Times New Roman" panose="02020603050405020304" pitchFamily="18" charset="0"/>
              <a:cs typeface="Times New Roman" panose="02020603050405020304" pitchFamily="18" charset="0"/>
            </a:rPr>
            <a:t>hổ</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nhưng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nét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mặt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lại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rất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dễ</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mến</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971620" y="2700789"/>
        <a:ext cx="6702700" cy="161167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1D1F2-AC42-407B-B597-889DE2C3A422}">
      <dsp:nvSpPr>
        <dsp:cNvPr id="0" name=""/>
        <dsp:cNvSpPr/>
      </dsp:nvSpPr>
      <dsp:spPr>
        <a:xfrm>
          <a:off x="91328" y="1622"/>
          <a:ext cx="4417620" cy="85578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a:t>
          </a:r>
          <a:r>
            <a:rPr lang="en-US" sz="2800" b="1" kern="1200" dirty="0" err="1">
              <a:latin typeface="Times New Roman" panose="02020603050405020304" pitchFamily="18" charset="0"/>
              <a:cs typeface="Times New Roman" panose="02020603050405020304" pitchFamily="18" charset="0"/>
            </a:rPr>
            <a:t>Tình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cảm</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dành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cho</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gia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đình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mọi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người</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116393" y="26687"/>
        <a:ext cx="4367490" cy="805655"/>
      </dsp:txXfrm>
    </dsp:sp>
    <dsp:sp modelId="{1FAE8687-9655-44B0-93AF-5BC62677AD9C}">
      <dsp:nvSpPr>
        <dsp:cNvPr id="0" name=""/>
        <dsp:cNvSpPr/>
      </dsp:nvSpPr>
      <dsp:spPr>
        <a:xfrm>
          <a:off x="533090" y="857407"/>
          <a:ext cx="518508" cy="461070"/>
        </a:xfrm>
        <a:custGeom>
          <a:avLst/>
          <a:gdLst/>
          <a:ahLst/>
          <a:cxnLst/>
          <a:rect l="0" t="0" r="0" b="0"/>
          <a:pathLst>
            <a:path>
              <a:moveTo>
                <a:pt x="0" y="0"/>
              </a:moveTo>
              <a:lnTo>
                <a:pt x="0" y="461070"/>
              </a:lnTo>
              <a:lnTo>
                <a:pt x="518508" y="4610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5AEF02-C38C-4AE8-B4DB-A23167F2995E}">
      <dsp:nvSpPr>
        <dsp:cNvPr id="0" name=""/>
        <dsp:cNvSpPr/>
      </dsp:nvSpPr>
      <dsp:spPr>
        <a:xfrm>
          <a:off x="1051599" y="1059920"/>
          <a:ext cx="6469717" cy="51711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Vui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vẻ</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chấp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biệt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Mèo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tặng</a:t>
          </a:r>
          <a:r>
            <a:rPr lang="en-US" sz="2800" kern="1200" dirty="0">
              <a:latin typeface="Times New Roman" panose="02020603050405020304" pitchFamily="18" charset="0"/>
              <a:cs typeface="Times New Roman" panose="02020603050405020304" pitchFamily="18" charset="0"/>
            </a:rPr>
            <a:t>.</a:t>
          </a:r>
        </a:p>
      </dsp:txBody>
      <dsp:txXfrm>
        <a:off x="1066745" y="1075066"/>
        <a:ext cx="6439425" cy="486822"/>
      </dsp:txXfrm>
    </dsp:sp>
    <dsp:sp modelId="{9EB2A610-589A-45B7-8920-E4EFB428025E}">
      <dsp:nvSpPr>
        <dsp:cNvPr id="0" name=""/>
        <dsp:cNvSpPr/>
      </dsp:nvSpPr>
      <dsp:spPr>
        <a:xfrm>
          <a:off x="533090" y="857407"/>
          <a:ext cx="441762" cy="1178193"/>
        </a:xfrm>
        <a:custGeom>
          <a:avLst/>
          <a:gdLst/>
          <a:ahLst/>
          <a:cxnLst/>
          <a:rect l="0" t="0" r="0" b="0"/>
          <a:pathLst>
            <a:path>
              <a:moveTo>
                <a:pt x="0" y="0"/>
              </a:moveTo>
              <a:lnTo>
                <a:pt x="0" y="1178193"/>
              </a:lnTo>
              <a:lnTo>
                <a:pt x="441762" y="117819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9CF741-3194-4AA8-AC21-A3AFF2FA0BC2}">
      <dsp:nvSpPr>
        <dsp:cNvPr id="0" name=""/>
        <dsp:cNvSpPr/>
      </dsp:nvSpPr>
      <dsp:spPr>
        <a:xfrm>
          <a:off x="974852" y="1709758"/>
          <a:ext cx="6533354" cy="65168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Dễ</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Quỳnh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chú</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Lê</a:t>
          </a:r>
          <a:r>
            <a:rPr lang="en-US" sz="2800" kern="1200" dirty="0">
              <a:latin typeface="Times New Roman" panose="02020603050405020304" pitchFamily="18" charset="0"/>
              <a:cs typeface="Times New Roman" panose="02020603050405020304" pitchFamily="18" charset="0"/>
            </a:rPr>
            <a:t> ( </a:t>
          </a:r>
          <a:r>
            <a:rPr lang="en-US" sz="2800" kern="1200" dirty="0" err="1">
              <a:latin typeface="Times New Roman" panose="02020603050405020304" pitchFamily="18" charset="0"/>
              <a:cs typeface="Times New Roman" panose="02020603050405020304" pitchFamily="18" charset="0"/>
            </a:rPr>
            <a:t>họa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sĩ</a:t>
          </a:r>
          <a:r>
            <a:rPr lang="en-US" sz="2800" kern="1200" dirty="0">
              <a:latin typeface="Times New Roman" panose="02020603050405020304" pitchFamily="18" charset="0"/>
              <a:cs typeface="Times New Roman" panose="02020603050405020304" pitchFamily="18" charset="0"/>
            </a:rPr>
            <a:t>)</a:t>
          </a:r>
        </a:p>
      </dsp:txBody>
      <dsp:txXfrm>
        <a:off x="993939" y="1728845"/>
        <a:ext cx="6495180" cy="613511"/>
      </dsp:txXfrm>
    </dsp:sp>
    <dsp:sp modelId="{56F6C7B1-9155-42F2-91C0-E678BA3DCBEB}">
      <dsp:nvSpPr>
        <dsp:cNvPr id="0" name=""/>
        <dsp:cNvSpPr/>
      </dsp:nvSpPr>
      <dsp:spPr>
        <a:xfrm>
          <a:off x="533090" y="857407"/>
          <a:ext cx="485482" cy="2034798"/>
        </a:xfrm>
        <a:custGeom>
          <a:avLst/>
          <a:gdLst/>
          <a:ahLst/>
          <a:cxnLst/>
          <a:rect l="0" t="0" r="0" b="0"/>
          <a:pathLst>
            <a:path>
              <a:moveTo>
                <a:pt x="0" y="0"/>
              </a:moveTo>
              <a:lnTo>
                <a:pt x="0" y="2034798"/>
              </a:lnTo>
              <a:lnTo>
                <a:pt x="485482" y="20347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10F9F4-4028-4CE3-A926-D236646AB5AB}">
      <dsp:nvSpPr>
        <dsp:cNvPr id="0" name=""/>
        <dsp:cNvSpPr/>
      </dsp:nvSpPr>
      <dsp:spPr>
        <a:xfrm>
          <a:off x="1018573" y="2446040"/>
          <a:ext cx="6494938" cy="89233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Bị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cớ</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cũng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khóc</a:t>
          </a:r>
          <a:r>
            <a:rPr lang="en-US" sz="2800" kern="1200" dirty="0">
              <a:latin typeface="Times New Roman" panose="02020603050405020304" pitchFamily="18" charset="0"/>
              <a:cs typeface="Times New Roman" panose="02020603050405020304" pitchFamily="18" charset="0"/>
            </a:rPr>
            <a:t> hay </a:t>
          </a:r>
          <a:r>
            <a:rPr lang="en-US" sz="2800" kern="1200" dirty="0" err="1">
              <a:latin typeface="Times New Roman" panose="02020603050405020304" pitchFamily="18" charset="0"/>
              <a:cs typeface="Times New Roman" panose="02020603050405020304" pitchFamily="18" charset="0"/>
            </a:rPr>
            <a:t>cãi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a:t>
          </a:r>
        </a:p>
      </dsp:txBody>
      <dsp:txXfrm>
        <a:off x="1044708" y="2472175"/>
        <a:ext cx="6442668" cy="840061"/>
      </dsp:txXfrm>
    </dsp:sp>
    <dsp:sp modelId="{D445AF46-060D-4BDB-AEC4-246B81FD4068}">
      <dsp:nvSpPr>
        <dsp:cNvPr id="0" name=""/>
        <dsp:cNvSpPr/>
      </dsp:nvSpPr>
      <dsp:spPr>
        <a:xfrm>
          <a:off x="533090" y="857407"/>
          <a:ext cx="441762" cy="3081894"/>
        </a:xfrm>
        <a:custGeom>
          <a:avLst/>
          <a:gdLst/>
          <a:ahLst/>
          <a:cxnLst/>
          <a:rect l="0" t="0" r="0" b="0"/>
          <a:pathLst>
            <a:path>
              <a:moveTo>
                <a:pt x="0" y="0"/>
              </a:moveTo>
              <a:lnTo>
                <a:pt x="0" y="3081894"/>
              </a:lnTo>
              <a:lnTo>
                <a:pt x="441762" y="3081894"/>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3E2153-B8B2-4794-BC0F-D8DDD1DA8388}">
      <dsp:nvSpPr>
        <dsp:cNvPr id="0" name=""/>
        <dsp:cNvSpPr/>
      </dsp:nvSpPr>
      <dsp:spPr>
        <a:xfrm>
          <a:off x="974852" y="3425570"/>
          <a:ext cx="6611678" cy="102746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tranh</a:t>
          </a:r>
          <a:r>
            <a:rPr lang="en-US" sz="2800" kern="1200" dirty="0">
              <a:latin typeface="Times New Roman" panose="02020603050405020304" pitchFamily="18" charset="0"/>
              <a:cs typeface="Times New Roman" panose="02020603050405020304" pitchFamily="18" charset="0"/>
            </a:rPr>
            <a:t> - </a:t>
          </a:r>
          <a:r>
            <a:rPr lang="en-US" sz="2800" kern="1200" dirty="0" err="1">
              <a:latin typeface="Times New Roman" panose="02020603050405020304" pitchFamily="18" charset="0"/>
              <a:cs typeface="Times New Roman" panose="02020603050405020304" pitchFamily="18" charset="0"/>
            </a:rPr>
            <a:t>vẽ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trai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anh</a:t>
          </a:r>
          <a:r>
            <a:rPr lang="en-US" sz="2800" kern="1200" dirty="0">
              <a:latin typeface="Times New Roman" panose="02020603050405020304" pitchFamily="18" charset="0"/>
              <a:cs typeface="Times New Roman" panose="02020603050405020304" pitchFamily="18" charset="0"/>
            </a:rPr>
            <a:t>.</a:t>
          </a:r>
        </a:p>
      </dsp:txBody>
      <dsp:txXfrm>
        <a:off x="1004945" y="3455663"/>
        <a:ext cx="6551492" cy="967275"/>
      </dsp:txXfrm>
    </dsp:sp>
    <dsp:sp modelId="{C13B4582-3AAB-463F-AF22-92473A8148A4}">
      <dsp:nvSpPr>
        <dsp:cNvPr id="0" name=""/>
        <dsp:cNvSpPr/>
      </dsp:nvSpPr>
      <dsp:spPr>
        <a:xfrm>
          <a:off x="533090" y="857407"/>
          <a:ext cx="441762" cy="3988049"/>
        </a:xfrm>
        <a:custGeom>
          <a:avLst/>
          <a:gdLst/>
          <a:ahLst/>
          <a:cxnLst/>
          <a:rect l="0" t="0" r="0" b="0"/>
          <a:pathLst>
            <a:path>
              <a:moveTo>
                <a:pt x="0" y="0"/>
              </a:moveTo>
              <a:lnTo>
                <a:pt x="0" y="3988049"/>
              </a:lnTo>
              <a:lnTo>
                <a:pt x="441762" y="3988049"/>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2F31983-A319-4828-B418-0BF40C31F3D6}">
      <dsp:nvSpPr>
        <dsp:cNvPr id="0" name=""/>
        <dsp:cNvSpPr/>
      </dsp:nvSpPr>
      <dsp:spPr>
        <a:xfrm>
          <a:off x="974852" y="4548377"/>
          <a:ext cx="6659772" cy="59415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hồ</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hởi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ôm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cổ</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anh</a:t>
          </a:r>
          <a:r>
            <a:rPr lang="en-US" sz="2800" kern="1200" dirty="0">
              <a:latin typeface="Times New Roman" panose="02020603050405020304" pitchFamily="18" charset="0"/>
              <a:cs typeface="Times New Roman" panose="02020603050405020304" pitchFamily="18" charset="0"/>
            </a:rPr>
            <a:t> chia </a:t>
          </a:r>
          <a:r>
            <a:rPr lang="en-US" sz="2800" kern="1200" dirty="0" err="1">
              <a:latin typeface="Times New Roman" panose="02020603050405020304" pitchFamily="18" charset="0"/>
              <a:cs typeface="Times New Roman" panose="02020603050405020304" pitchFamily="18" charset="0"/>
            </a:rPr>
            <a:t>vui</a:t>
          </a:r>
          <a:r>
            <a:rPr lang="en-US" sz="2800" kern="1200" dirty="0">
              <a:latin typeface="Times New Roman" panose="02020603050405020304" pitchFamily="18" charset="0"/>
              <a:cs typeface="Times New Roman" panose="02020603050405020304" pitchFamily="18" charset="0"/>
            </a:rPr>
            <a:t>.</a:t>
          </a:r>
        </a:p>
      </dsp:txBody>
      <dsp:txXfrm>
        <a:off x="992254" y="4565779"/>
        <a:ext cx="6624968" cy="559355"/>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AC072-DDD1-4D95-B072-1C8CE5048E2E}">
      <dsp:nvSpPr>
        <dsp:cNvPr id="0" name=""/>
        <dsp:cNvSpPr/>
      </dsp:nvSpPr>
      <dsp:spPr>
        <a:xfrm>
          <a:off x="0" y="492969"/>
          <a:ext cx="2261325" cy="1287000"/>
        </a:xfrm>
        <a:prstGeom prst="rect">
          <a:avLst/>
        </a:prstGeom>
        <a:noFill/>
        <a:ln>
          <a:solidFill>
            <a:srgbClr val="C00000"/>
          </a:solid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l" defTabSz="1244600">
            <a:lnSpc>
              <a:spcPct val="90000"/>
            </a:lnSpc>
            <a:spcBef>
              <a:spcPct val="0"/>
            </a:spcBef>
            <a:spcAft>
              <a:spcPct val="35000"/>
            </a:spcAft>
            <a:buNone/>
          </a:pPr>
          <a:r>
            <a:rPr lang="en-US" sz="2800" b="1" kern="1200" dirty="0" err="1">
              <a:solidFill>
                <a:srgbClr val="7030A0"/>
              </a:solidFill>
              <a:latin typeface="Times New Roman" panose="02020603050405020304" pitchFamily="18" charset="0"/>
              <a:cs typeface="Times New Roman" panose="02020603050405020304" pitchFamily="18" charset="0"/>
            </a:rPr>
            <a:t>Nghệ</a:t>
          </a:r>
          <a:r>
            <a:rPr lang="en-US" sz="2800" b="1" kern="1200" dirty="0">
              <a:solidFill>
                <a:srgbClr val="7030A0"/>
              </a:solidFill>
              <a:latin typeface="Times New Roman" panose="02020603050405020304" pitchFamily="18" charset="0"/>
              <a:cs typeface="Times New Roman" panose="02020603050405020304" pitchFamily="18" charset="0"/>
            </a:rPr>
            <a:t> </a:t>
          </a:r>
          <a:r>
            <a:rPr lang="en-US" sz="2800" b="1" kern="1200" dirty="0" err="1">
              <a:solidFill>
                <a:srgbClr val="7030A0"/>
              </a:solidFill>
              <a:latin typeface="Times New Roman" panose="02020603050405020304" pitchFamily="18" charset="0"/>
              <a:cs typeface="Times New Roman" panose="02020603050405020304" pitchFamily="18" charset="0"/>
            </a:rPr>
            <a:t>thuật</a:t>
          </a:r>
          <a:r>
            <a:rPr lang="en-US" sz="2800" b="1" kern="1200" dirty="0">
              <a:solidFill>
                <a:srgbClr val="7030A0"/>
              </a:solidFill>
              <a:latin typeface="Times New Roman" panose="02020603050405020304" pitchFamily="18" charset="0"/>
              <a:cs typeface="Times New Roman" panose="02020603050405020304" pitchFamily="18" charset="0"/>
            </a:rPr>
            <a:t> </a:t>
          </a:r>
          <a:r>
            <a:rPr lang="en-US" sz="2800" b="1" kern="1200" dirty="0" err="1">
              <a:solidFill>
                <a:srgbClr val="7030A0"/>
              </a:solidFill>
              <a:latin typeface="Times New Roman" panose="02020603050405020304" pitchFamily="18" charset="0"/>
              <a:cs typeface="Times New Roman" panose="02020603050405020304" pitchFamily="18" charset="0"/>
            </a:rPr>
            <a:t>miêu</a:t>
          </a:r>
          <a:r>
            <a:rPr lang="en-US" sz="2800" b="1" kern="1200" dirty="0">
              <a:solidFill>
                <a:srgbClr val="7030A0"/>
              </a:solidFill>
              <a:latin typeface="Times New Roman" panose="02020603050405020304" pitchFamily="18" charset="0"/>
              <a:cs typeface="Times New Roman" panose="02020603050405020304" pitchFamily="18" charset="0"/>
            </a:rPr>
            <a:t> </a:t>
          </a:r>
          <a:r>
            <a:rPr lang="en-US" sz="2800" b="1" kern="1200" dirty="0" err="1">
              <a:solidFill>
                <a:srgbClr val="7030A0"/>
              </a:solidFill>
              <a:latin typeface="Times New Roman" panose="02020603050405020304" pitchFamily="18" charset="0"/>
              <a:cs typeface="Times New Roman" panose="02020603050405020304" pitchFamily="18" charset="0"/>
            </a:rPr>
            <a:t>tả</a:t>
          </a:r>
          <a:r>
            <a:rPr lang="en-US" sz="2800" b="1" kern="1200" dirty="0">
              <a:solidFill>
                <a:srgbClr val="7030A0"/>
              </a:solidFill>
              <a:latin typeface="Times New Roman" panose="02020603050405020304" pitchFamily="18" charset="0"/>
              <a:cs typeface="Times New Roman" panose="02020603050405020304" pitchFamily="18" charset="0"/>
            </a:rPr>
            <a:t>:</a:t>
          </a:r>
          <a:endParaRPr lang="en-US" sz="2800" kern="1200" dirty="0">
            <a:solidFill>
              <a:srgbClr val="7030A0"/>
            </a:solidFill>
            <a:latin typeface="Times New Roman" panose="02020603050405020304" pitchFamily="18" charset="0"/>
            <a:cs typeface="Times New Roman" panose="02020603050405020304" pitchFamily="18" charset="0"/>
          </a:endParaRPr>
        </a:p>
      </dsp:txBody>
      <dsp:txXfrm>
        <a:off x="0" y="492969"/>
        <a:ext cx="2261325" cy="1287000"/>
      </dsp:txXfrm>
    </dsp:sp>
    <dsp:sp modelId="{A5BD5D4E-C069-42BD-9CA2-CA8AEBD63C28}">
      <dsp:nvSpPr>
        <dsp:cNvPr id="0" name=""/>
        <dsp:cNvSpPr/>
      </dsp:nvSpPr>
      <dsp:spPr>
        <a:xfrm>
          <a:off x="2261325" y="432641"/>
          <a:ext cx="452265" cy="1407656"/>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3634B2-8B02-48B3-BE3E-A24B73C54D63}">
      <dsp:nvSpPr>
        <dsp:cNvPr id="0" name=""/>
        <dsp:cNvSpPr/>
      </dsp:nvSpPr>
      <dsp:spPr>
        <a:xfrm>
          <a:off x="2894496" y="432641"/>
          <a:ext cx="6150806" cy="1407656"/>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Quan</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sát</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tinh</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tế</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lựa</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chọn</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hình</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ảnh</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tiêu</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biểu</a:t>
          </a:r>
          <a:r>
            <a:rPr lang="en-US" sz="2800" kern="1200" dirty="0">
              <a:solidFill>
                <a:schemeClr val="bg1"/>
              </a:solidFill>
              <a:latin typeface="Times New Roman" panose="02020603050405020304" pitchFamily="18" charset="0"/>
              <a:cs typeface="Times New Roman" panose="02020603050405020304" pitchFamily="18" charset="0"/>
            </a:rPr>
            <a:t>.</a:t>
          </a:r>
        </a:p>
        <a:p>
          <a:pPr marL="285750" lvl="1" indent="-285750" algn="l" defTabSz="1244600">
            <a:lnSpc>
              <a:spcPct val="90000"/>
            </a:lnSpc>
            <a:spcBef>
              <a:spcPct val="0"/>
            </a:spcBef>
            <a:spcAft>
              <a:spcPct val="15000"/>
            </a:spcAft>
            <a:buChar char="•"/>
          </a:pP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Sử</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dụng</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ngôn</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ngữ</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trong</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sáng</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dễ</a:t>
          </a:r>
          <a:r>
            <a:rPr lang="en-US" sz="2800" kern="1200" dirty="0">
              <a:solidFill>
                <a:schemeClr val="bg1"/>
              </a:solidFill>
              <a:latin typeface="Times New Roman" panose="02020603050405020304" pitchFamily="18" charset="0"/>
              <a:cs typeface="Times New Roman" panose="02020603050405020304" pitchFamily="18" charset="0"/>
            </a:rPr>
            <a:t> </a:t>
          </a:r>
          <a:r>
            <a:rPr lang="en-US" sz="2800" kern="1200" dirty="0" err="1">
              <a:solidFill>
                <a:schemeClr val="bg1"/>
              </a:solidFill>
              <a:latin typeface="Times New Roman" panose="02020603050405020304" pitchFamily="18" charset="0"/>
              <a:cs typeface="Times New Roman" panose="02020603050405020304" pitchFamily="18" charset="0"/>
            </a:rPr>
            <a:t>hiểu</a:t>
          </a:r>
          <a:r>
            <a:rPr lang="en-US" sz="2800" kern="1200" dirty="0"/>
            <a:t>.</a:t>
          </a:r>
        </a:p>
      </dsp:txBody>
      <dsp:txXfrm>
        <a:off x="2894496" y="432641"/>
        <a:ext cx="6150806" cy="1407656"/>
      </dsp:txXfrm>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6AC072-DDD1-4D95-B072-1C8CE5048E2E}">
      <dsp:nvSpPr>
        <dsp:cNvPr id="0" name=""/>
        <dsp:cNvSpPr/>
      </dsp:nvSpPr>
      <dsp:spPr>
        <a:xfrm>
          <a:off x="0" y="492969"/>
          <a:ext cx="2261325" cy="1287000"/>
        </a:xfrm>
        <a:prstGeom prst="rect">
          <a:avLst/>
        </a:prstGeom>
        <a:noFill/>
        <a:ln>
          <a:solidFill>
            <a:srgbClr val="C00000"/>
          </a:solid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l" defTabSz="1244600">
            <a:lnSpc>
              <a:spcPct val="90000"/>
            </a:lnSpc>
            <a:spcBef>
              <a:spcPct val="0"/>
            </a:spcBef>
            <a:spcAft>
              <a:spcPct val="35000"/>
            </a:spcAft>
            <a:buNone/>
          </a:pPr>
          <a:r>
            <a:rPr lang="en-US" sz="2800" b="1" kern="1200" dirty="0" err="1">
              <a:solidFill>
                <a:srgbClr val="7030A0"/>
              </a:solidFill>
              <a:latin typeface="Times New Roman" panose="02020603050405020304" pitchFamily="18" charset="0"/>
              <a:cs typeface="Times New Roman" panose="02020603050405020304" pitchFamily="18" charset="0"/>
            </a:rPr>
            <a:t>Nội</a:t>
          </a:r>
          <a:r>
            <a:rPr lang="en-US" sz="2800" b="1" kern="1200" dirty="0">
              <a:solidFill>
                <a:srgbClr val="7030A0"/>
              </a:solidFill>
              <a:latin typeface="Times New Roman" panose="02020603050405020304" pitchFamily="18" charset="0"/>
              <a:cs typeface="Times New Roman" panose="02020603050405020304" pitchFamily="18" charset="0"/>
            </a:rPr>
            <a:t> dung</a:t>
          </a:r>
          <a:r>
            <a:rPr lang="en-US" sz="2800" kern="1200" dirty="0">
              <a:solidFill>
                <a:srgbClr val="7030A0"/>
              </a:solidFill>
              <a:latin typeface="Times New Roman" panose="02020603050405020304" pitchFamily="18" charset="0"/>
              <a:cs typeface="Times New Roman" panose="02020603050405020304" pitchFamily="18" charset="0"/>
            </a:rPr>
            <a:t>: </a:t>
          </a:r>
        </a:p>
      </dsp:txBody>
      <dsp:txXfrm>
        <a:off x="0" y="492969"/>
        <a:ext cx="2261325" cy="1287000"/>
      </dsp:txXfrm>
    </dsp:sp>
    <dsp:sp modelId="{A5BD5D4E-C069-42BD-9CA2-CA8AEBD63C28}">
      <dsp:nvSpPr>
        <dsp:cNvPr id="0" name=""/>
        <dsp:cNvSpPr/>
      </dsp:nvSpPr>
      <dsp:spPr>
        <a:xfrm>
          <a:off x="2261325" y="291875"/>
          <a:ext cx="452265" cy="1689187"/>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3634B2-8B02-48B3-BE3E-A24B73C54D63}">
      <dsp:nvSpPr>
        <dsp:cNvPr id="0" name=""/>
        <dsp:cNvSpPr/>
      </dsp:nvSpPr>
      <dsp:spPr>
        <a:xfrm>
          <a:off x="2894496" y="291875"/>
          <a:ext cx="6150806" cy="1689187"/>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vẽ</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bức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dung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tư</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hồn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sáng,có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năng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khiếu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tấm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hậu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tha</a:t>
          </a:r>
          <a:r>
            <a:rPr lang="en-US" sz="2800" kern="1200" dirty="0">
              <a:latin typeface="Times New Roman" panose="02020603050405020304" pitchFamily="18" charset="0"/>
              <a:cs typeface="Times New Roman" panose="02020603050405020304" pitchFamily="18" charset="0"/>
            </a:rPr>
            <a:t>.</a:t>
          </a:r>
          <a:endParaRPr lang="en-US" sz="2800" kern="1200" dirty="0">
            <a:solidFill>
              <a:schemeClr val="bg1"/>
            </a:solidFill>
            <a:latin typeface="Times New Roman" panose="02020603050405020304" pitchFamily="18" charset="0"/>
            <a:cs typeface="Times New Roman" panose="02020603050405020304" pitchFamily="18" charset="0"/>
          </a:endParaRPr>
        </a:p>
      </dsp:txBody>
      <dsp:txXfrm>
        <a:off x="2894496" y="291875"/>
        <a:ext cx="6150806" cy="1689187"/>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1D1F2-AC42-407B-B597-889DE2C3A422}">
      <dsp:nvSpPr>
        <dsp:cNvPr id="0" name=""/>
        <dsp:cNvSpPr/>
      </dsp:nvSpPr>
      <dsp:spPr>
        <a:xfrm>
          <a:off x="2352" y="550322"/>
          <a:ext cx="4550849" cy="8815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Thái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độ</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của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mọi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người</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28173" y="576143"/>
        <a:ext cx="4499207" cy="829952"/>
      </dsp:txXfrm>
    </dsp:sp>
    <dsp:sp modelId="{1FAE8687-9655-44B0-93AF-5BC62677AD9C}">
      <dsp:nvSpPr>
        <dsp:cNvPr id="0" name=""/>
        <dsp:cNvSpPr/>
      </dsp:nvSpPr>
      <dsp:spPr>
        <a:xfrm>
          <a:off x="457437" y="1431917"/>
          <a:ext cx="534145" cy="474975"/>
        </a:xfrm>
        <a:custGeom>
          <a:avLst/>
          <a:gdLst/>
          <a:ahLst/>
          <a:cxnLst/>
          <a:rect l="0" t="0" r="0" b="0"/>
          <a:pathLst>
            <a:path>
              <a:moveTo>
                <a:pt x="0" y="0"/>
              </a:moveTo>
              <a:lnTo>
                <a:pt x="0" y="474975"/>
              </a:lnTo>
              <a:lnTo>
                <a:pt x="534145" y="47497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5AEF02-C38C-4AE8-B4DB-A23167F2995E}">
      <dsp:nvSpPr>
        <dsp:cNvPr id="0" name=""/>
        <dsp:cNvSpPr/>
      </dsp:nvSpPr>
      <dsp:spPr>
        <a:xfrm>
          <a:off x="991583" y="1640537"/>
          <a:ext cx="6664835" cy="53270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Chú</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Lê</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lắm</a:t>
          </a:r>
          <a:r>
            <a:rPr lang="en-US" sz="2800" kern="1200" dirty="0">
              <a:latin typeface="Times New Roman" panose="02020603050405020304" pitchFamily="18" charset="0"/>
              <a:cs typeface="Times New Roman" panose="02020603050405020304" pitchFamily="18" charset="0"/>
            </a:rPr>
            <a:t>.</a:t>
          </a:r>
        </a:p>
      </dsp:txBody>
      <dsp:txXfrm>
        <a:off x="1007186" y="1656140"/>
        <a:ext cx="6633629" cy="501503"/>
      </dsp:txXfrm>
    </dsp:sp>
    <dsp:sp modelId="{9EB2A610-589A-45B7-8920-E4EFB428025E}">
      <dsp:nvSpPr>
        <dsp:cNvPr id="0" name=""/>
        <dsp:cNvSpPr/>
      </dsp:nvSpPr>
      <dsp:spPr>
        <a:xfrm>
          <a:off x="457437" y="1431917"/>
          <a:ext cx="494277" cy="1213726"/>
        </a:xfrm>
        <a:custGeom>
          <a:avLst/>
          <a:gdLst/>
          <a:ahLst/>
          <a:cxnLst/>
          <a:rect l="0" t="0" r="0" b="0"/>
          <a:pathLst>
            <a:path>
              <a:moveTo>
                <a:pt x="0" y="0"/>
              </a:moveTo>
              <a:lnTo>
                <a:pt x="0" y="1213726"/>
              </a:lnTo>
              <a:lnTo>
                <a:pt x="494277" y="121372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9CF741-3194-4AA8-AC21-A3AFF2FA0BC2}">
      <dsp:nvSpPr>
        <dsp:cNvPr id="0" name=""/>
        <dsp:cNvSpPr/>
      </dsp:nvSpPr>
      <dsp:spPr>
        <a:xfrm>
          <a:off x="951715" y="2309973"/>
          <a:ext cx="6730391" cy="6713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Bố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tin </a:t>
          </a:r>
          <a:r>
            <a:rPr lang="en-US" sz="2800" kern="1200" dirty="0" err="1">
              <a:latin typeface="Times New Roman" panose="02020603050405020304" pitchFamily="18" charset="0"/>
              <a:cs typeface="Times New Roman" panose="02020603050405020304" pitchFamily="18" charset="0"/>
            </a:rPr>
            <a:t>vào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mắt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mình</a:t>
          </a:r>
          <a:r>
            <a:rPr lang="en-US" sz="2800" kern="1200" dirty="0">
              <a:latin typeface="Times New Roman" panose="02020603050405020304" pitchFamily="18" charset="0"/>
              <a:cs typeface="Times New Roman" panose="02020603050405020304" pitchFamily="18" charset="0"/>
            </a:rPr>
            <a:t>.         </a:t>
          </a:r>
        </a:p>
      </dsp:txBody>
      <dsp:txXfrm>
        <a:off x="971378" y="2329636"/>
        <a:ext cx="6691065" cy="632013"/>
      </dsp:txXfrm>
    </dsp:sp>
    <dsp:sp modelId="{56F6C7B1-9155-42F2-91C0-E678BA3DCBEB}">
      <dsp:nvSpPr>
        <dsp:cNvPr id="0" name=""/>
        <dsp:cNvSpPr/>
      </dsp:nvSpPr>
      <dsp:spPr>
        <a:xfrm>
          <a:off x="457437" y="1431917"/>
          <a:ext cx="539316" cy="1992813"/>
        </a:xfrm>
        <a:custGeom>
          <a:avLst/>
          <a:gdLst/>
          <a:ahLst/>
          <a:cxnLst/>
          <a:rect l="0" t="0" r="0" b="0"/>
          <a:pathLst>
            <a:path>
              <a:moveTo>
                <a:pt x="0" y="0"/>
              </a:moveTo>
              <a:lnTo>
                <a:pt x="0" y="1992813"/>
              </a:lnTo>
              <a:lnTo>
                <a:pt x="539316" y="199281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10F9F4-4028-4CE3-A926-D236646AB5AB}">
      <dsp:nvSpPr>
        <dsp:cNvPr id="0" name=""/>
        <dsp:cNvSpPr/>
      </dsp:nvSpPr>
      <dsp:spPr>
        <a:xfrm>
          <a:off x="996754" y="3068461"/>
          <a:ext cx="6690817" cy="71253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Mẹ</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kìm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a:t>
          </a:r>
        </a:p>
      </dsp:txBody>
      <dsp:txXfrm>
        <a:off x="1017624" y="3089331"/>
        <a:ext cx="6649077" cy="670798"/>
      </dsp:txXfrm>
    </dsp:sp>
    <dsp:sp modelId="{D445AF46-060D-4BDB-AEC4-246B81FD4068}">
      <dsp:nvSpPr>
        <dsp:cNvPr id="0" name=""/>
        <dsp:cNvSpPr/>
      </dsp:nvSpPr>
      <dsp:spPr>
        <a:xfrm>
          <a:off x="457437" y="1431917"/>
          <a:ext cx="455084" cy="2825698"/>
        </a:xfrm>
        <a:custGeom>
          <a:avLst/>
          <a:gdLst/>
          <a:ahLst/>
          <a:cxnLst/>
          <a:rect l="0" t="0" r="0" b="0"/>
          <a:pathLst>
            <a:path>
              <a:moveTo>
                <a:pt x="0" y="0"/>
              </a:moveTo>
              <a:lnTo>
                <a:pt x="0" y="2825698"/>
              </a:lnTo>
              <a:lnTo>
                <a:pt x="455084" y="28256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53E2153-B8B2-4794-BC0F-D8DDD1DA8388}">
      <dsp:nvSpPr>
        <dsp:cNvPr id="0" name=""/>
        <dsp:cNvSpPr/>
      </dsp:nvSpPr>
      <dsp:spPr>
        <a:xfrm>
          <a:off x="912522" y="3870828"/>
          <a:ext cx="6811078" cy="773574"/>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Bé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Quỳnh</a:t>
          </a:r>
          <a:r>
            <a:rPr lang="en-US" sz="2800" kern="1200" dirty="0">
              <a:latin typeface="Times New Roman" panose="02020603050405020304" pitchFamily="18" charset="0"/>
              <a:cs typeface="Times New Roman" panose="02020603050405020304" pitchFamily="18" charset="0"/>
            </a:rPr>
            <a:t>: reo </a:t>
          </a:r>
          <a:r>
            <a:rPr lang="en-US" sz="2800" kern="1200" dirty="0" err="1">
              <a:latin typeface="Times New Roman" panose="02020603050405020304" pitchFamily="18" charset="0"/>
              <a:cs typeface="Times New Roman" panose="02020603050405020304" pitchFamily="18" charset="0"/>
            </a:rPr>
            <a:t>lên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thích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thú</a:t>
          </a:r>
          <a:r>
            <a:rPr lang="en-US" sz="2800" kern="1200" dirty="0">
              <a:latin typeface="Times New Roman" panose="02020603050405020304" pitchFamily="18" charset="0"/>
              <a:cs typeface="Times New Roman" panose="02020603050405020304" pitchFamily="18" charset="0"/>
            </a:rPr>
            <a:t>.</a:t>
          </a:r>
        </a:p>
      </dsp:txBody>
      <dsp:txXfrm>
        <a:off x="935179" y="3893485"/>
        <a:ext cx="6765764" cy="728260"/>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1D1F2-AC42-407B-B597-889DE2C3A422}">
      <dsp:nvSpPr>
        <dsp:cNvPr id="0" name=""/>
        <dsp:cNvSpPr/>
      </dsp:nvSpPr>
      <dsp:spPr>
        <a:xfrm>
          <a:off x="1491" y="852362"/>
          <a:ext cx="4599934" cy="8911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Thái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độ</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của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người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anh</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27591" y="878462"/>
        <a:ext cx="4547734" cy="838903"/>
      </dsp:txXfrm>
    </dsp:sp>
    <dsp:sp modelId="{1FAE8687-9655-44B0-93AF-5BC62677AD9C}">
      <dsp:nvSpPr>
        <dsp:cNvPr id="0" name=""/>
        <dsp:cNvSpPr/>
      </dsp:nvSpPr>
      <dsp:spPr>
        <a:xfrm>
          <a:off x="461484" y="1743466"/>
          <a:ext cx="527747" cy="480098"/>
        </a:xfrm>
        <a:custGeom>
          <a:avLst/>
          <a:gdLst/>
          <a:ahLst/>
          <a:cxnLst/>
          <a:rect l="0" t="0" r="0" b="0"/>
          <a:pathLst>
            <a:path>
              <a:moveTo>
                <a:pt x="0" y="0"/>
              </a:moveTo>
              <a:lnTo>
                <a:pt x="0" y="480098"/>
              </a:lnTo>
              <a:lnTo>
                <a:pt x="527747" y="4800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5AEF02-C38C-4AE8-B4DB-A23167F2995E}">
      <dsp:nvSpPr>
        <dsp:cNvPr id="0" name=""/>
        <dsp:cNvSpPr/>
      </dsp:nvSpPr>
      <dsp:spPr>
        <a:xfrm>
          <a:off x="989232" y="1954336"/>
          <a:ext cx="6736721" cy="5384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err="1">
              <a:latin typeface="Times New Roman" panose="02020603050405020304" pitchFamily="18" charset="0"/>
              <a:cs typeface="Times New Roman" panose="02020603050405020304" pitchFamily="18" charset="0"/>
            </a:rPr>
            <a:t>Gục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đầu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muốc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khóc</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1005003" y="1970107"/>
        <a:ext cx="6705179" cy="506913"/>
      </dsp:txXfrm>
    </dsp:sp>
    <dsp:sp modelId="{9EB2A610-589A-45B7-8920-E4EFB428025E}">
      <dsp:nvSpPr>
        <dsp:cNvPr id="0" name=""/>
        <dsp:cNvSpPr/>
      </dsp:nvSpPr>
      <dsp:spPr>
        <a:xfrm>
          <a:off x="461484" y="1743466"/>
          <a:ext cx="461484" cy="1226817"/>
        </a:xfrm>
        <a:custGeom>
          <a:avLst/>
          <a:gdLst/>
          <a:ahLst/>
          <a:cxnLst/>
          <a:rect l="0" t="0" r="0" b="0"/>
          <a:pathLst>
            <a:path>
              <a:moveTo>
                <a:pt x="0" y="0"/>
              </a:moveTo>
              <a:lnTo>
                <a:pt x="0" y="1226817"/>
              </a:lnTo>
              <a:lnTo>
                <a:pt x="461484" y="12268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9CF741-3194-4AA8-AC21-A3AFF2FA0BC2}">
      <dsp:nvSpPr>
        <dsp:cNvPr id="0" name=""/>
        <dsp:cNvSpPr/>
      </dsp:nvSpPr>
      <dsp:spPr>
        <a:xfrm>
          <a:off x="922969" y="2630993"/>
          <a:ext cx="6802984" cy="6785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err="1">
              <a:latin typeface="Times New Roman" panose="02020603050405020304" pitchFamily="18" charset="0"/>
              <a:cs typeface="Times New Roman" panose="02020603050405020304" pitchFamily="18" charset="0"/>
            </a:rPr>
            <a:t>Chẳng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tìm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thấy</a:t>
          </a:r>
          <a:r>
            <a:rPr lang="en-US" sz="2800" i="1" kern="1200" dirty="0">
              <a:latin typeface="Times New Roman" panose="02020603050405020304" pitchFamily="18" charset="0"/>
              <a:cs typeface="Times New Roman" panose="02020603050405020304" pitchFamily="18" charset="0"/>
            </a:rPr>
            <a:t> ở </a:t>
          </a:r>
          <a:r>
            <a:rPr lang="en-US" sz="2800" i="1" kern="1200" dirty="0" err="1">
              <a:latin typeface="Times New Roman" panose="02020603050405020304" pitchFamily="18" charset="0"/>
              <a:cs typeface="Times New Roman" panose="02020603050405020304" pitchFamily="18" charset="0"/>
            </a:rPr>
            <a:t>mình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một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năng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khiếu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gì</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cả</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942844" y="2650868"/>
        <a:ext cx="6763234" cy="638830"/>
      </dsp:txXfrm>
    </dsp:sp>
    <dsp:sp modelId="{56F6C7B1-9155-42F2-91C0-E678BA3DCBEB}">
      <dsp:nvSpPr>
        <dsp:cNvPr id="0" name=""/>
        <dsp:cNvSpPr/>
      </dsp:nvSpPr>
      <dsp:spPr>
        <a:xfrm>
          <a:off x="461484" y="1743466"/>
          <a:ext cx="501486" cy="2014307"/>
        </a:xfrm>
        <a:custGeom>
          <a:avLst/>
          <a:gdLst/>
          <a:ahLst/>
          <a:cxnLst/>
          <a:rect l="0" t="0" r="0" b="0"/>
          <a:pathLst>
            <a:path>
              <a:moveTo>
                <a:pt x="0" y="0"/>
              </a:moveTo>
              <a:lnTo>
                <a:pt x="0" y="2014307"/>
              </a:lnTo>
              <a:lnTo>
                <a:pt x="501486" y="20143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10F9F4-4028-4CE3-A926-D236646AB5AB}">
      <dsp:nvSpPr>
        <dsp:cNvPr id="0" name=""/>
        <dsp:cNvSpPr/>
      </dsp:nvSpPr>
      <dsp:spPr>
        <a:xfrm>
          <a:off x="962970" y="3397661"/>
          <a:ext cx="6762983" cy="7202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err="1">
              <a:latin typeface="Times New Roman" panose="02020603050405020304" pitchFamily="18" charset="0"/>
              <a:cs typeface="Times New Roman" panose="02020603050405020304" pitchFamily="18" charset="0"/>
            </a:rPr>
            <a:t>Không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thể</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thân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với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mèo</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như</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trước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được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nữa</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984065" y="3418756"/>
        <a:ext cx="6720793" cy="678033"/>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1D1F2-AC42-407B-B597-889DE2C3A422}">
      <dsp:nvSpPr>
        <dsp:cNvPr id="0" name=""/>
        <dsp:cNvSpPr/>
      </dsp:nvSpPr>
      <dsp:spPr>
        <a:xfrm>
          <a:off x="1491" y="852362"/>
          <a:ext cx="4599934" cy="891103"/>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Hành</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động</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của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người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anh</a:t>
          </a:r>
          <a:r>
            <a:rPr lang="en-US" sz="2800" b="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27591" y="878462"/>
        <a:ext cx="4547734" cy="838903"/>
      </dsp:txXfrm>
    </dsp:sp>
    <dsp:sp modelId="{1FAE8687-9655-44B0-93AF-5BC62677AD9C}">
      <dsp:nvSpPr>
        <dsp:cNvPr id="0" name=""/>
        <dsp:cNvSpPr/>
      </dsp:nvSpPr>
      <dsp:spPr>
        <a:xfrm>
          <a:off x="461484" y="1743466"/>
          <a:ext cx="527747" cy="480098"/>
        </a:xfrm>
        <a:custGeom>
          <a:avLst/>
          <a:gdLst/>
          <a:ahLst/>
          <a:cxnLst/>
          <a:rect l="0" t="0" r="0" b="0"/>
          <a:pathLst>
            <a:path>
              <a:moveTo>
                <a:pt x="0" y="0"/>
              </a:moveTo>
              <a:lnTo>
                <a:pt x="0" y="480098"/>
              </a:lnTo>
              <a:lnTo>
                <a:pt x="527747" y="48009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5AEF02-C38C-4AE8-B4DB-A23167F2995E}">
      <dsp:nvSpPr>
        <dsp:cNvPr id="0" name=""/>
        <dsp:cNvSpPr/>
      </dsp:nvSpPr>
      <dsp:spPr>
        <a:xfrm>
          <a:off x="989232" y="1954336"/>
          <a:ext cx="6736721" cy="53845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err="1">
              <a:latin typeface="Times New Roman" panose="02020603050405020304" pitchFamily="18" charset="0"/>
              <a:cs typeface="Times New Roman" panose="02020603050405020304" pitchFamily="18" charset="0"/>
            </a:rPr>
            <a:t>Lén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xem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tranh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của</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em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gái</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1005003" y="1970107"/>
        <a:ext cx="6705179" cy="506913"/>
      </dsp:txXfrm>
    </dsp:sp>
    <dsp:sp modelId="{9EB2A610-589A-45B7-8920-E4EFB428025E}">
      <dsp:nvSpPr>
        <dsp:cNvPr id="0" name=""/>
        <dsp:cNvSpPr/>
      </dsp:nvSpPr>
      <dsp:spPr>
        <a:xfrm>
          <a:off x="461484" y="1743466"/>
          <a:ext cx="461484" cy="1226817"/>
        </a:xfrm>
        <a:custGeom>
          <a:avLst/>
          <a:gdLst/>
          <a:ahLst/>
          <a:cxnLst/>
          <a:rect l="0" t="0" r="0" b="0"/>
          <a:pathLst>
            <a:path>
              <a:moveTo>
                <a:pt x="0" y="0"/>
              </a:moveTo>
              <a:lnTo>
                <a:pt x="0" y="1226817"/>
              </a:lnTo>
              <a:lnTo>
                <a:pt x="461484" y="12268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9CF741-3194-4AA8-AC21-A3AFF2FA0BC2}">
      <dsp:nvSpPr>
        <dsp:cNvPr id="0" name=""/>
        <dsp:cNvSpPr/>
      </dsp:nvSpPr>
      <dsp:spPr>
        <a:xfrm>
          <a:off x="922969" y="2630993"/>
          <a:ext cx="6802984" cy="6785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err="1">
              <a:latin typeface="Times New Roman" panose="02020603050405020304" pitchFamily="18" charset="0"/>
              <a:cs typeface="Times New Roman" panose="02020603050405020304" pitchFamily="18" charset="0"/>
            </a:rPr>
            <a:t>Trút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ra</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một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tiếng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thở</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dài</a:t>
          </a:r>
          <a:endParaRPr lang="en-US" sz="2800" kern="1200" dirty="0">
            <a:latin typeface="Times New Roman" panose="02020603050405020304" pitchFamily="18" charset="0"/>
            <a:cs typeface="Times New Roman" panose="02020603050405020304" pitchFamily="18" charset="0"/>
          </a:endParaRPr>
        </a:p>
      </dsp:txBody>
      <dsp:txXfrm>
        <a:off x="942844" y="2650868"/>
        <a:ext cx="6763234" cy="638830"/>
      </dsp:txXfrm>
    </dsp:sp>
    <dsp:sp modelId="{56F6C7B1-9155-42F2-91C0-E678BA3DCBEB}">
      <dsp:nvSpPr>
        <dsp:cNvPr id="0" name=""/>
        <dsp:cNvSpPr/>
      </dsp:nvSpPr>
      <dsp:spPr>
        <a:xfrm>
          <a:off x="461484" y="1743466"/>
          <a:ext cx="501486" cy="2014307"/>
        </a:xfrm>
        <a:custGeom>
          <a:avLst/>
          <a:gdLst/>
          <a:ahLst/>
          <a:cxnLst/>
          <a:rect l="0" t="0" r="0" b="0"/>
          <a:pathLst>
            <a:path>
              <a:moveTo>
                <a:pt x="0" y="0"/>
              </a:moveTo>
              <a:lnTo>
                <a:pt x="0" y="2014307"/>
              </a:lnTo>
              <a:lnTo>
                <a:pt x="501486" y="201430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10F9F4-4028-4CE3-A926-D236646AB5AB}">
      <dsp:nvSpPr>
        <dsp:cNvPr id="0" name=""/>
        <dsp:cNvSpPr/>
      </dsp:nvSpPr>
      <dsp:spPr>
        <a:xfrm>
          <a:off x="962970" y="3397661"/>
          <a:ext cx="6762983" cy="720223"/>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i="1" kern="1200" dirty="0">
              <a:latin typeface="Times New Roman" panose="02020603050405020304" pitchFamily="18" charset="0"/>
              <a:cs typeface="Times New Roman" panose="02020603050405020304" pitchFamily="18" charset="0"/>
            </a:rPr>
            <a:t>Hay </a:t>
          </a:r>
          <a:r>
            <a:rPr lang="en-US" sz="2800" i="1" kern="1200" dirty="0" err="1">
              <a:latin typeface="Times New Roman" panose="02020603050405020304" pitchFamily="18" charset="0"/>
              <a:cs typeface="Times New Roman" panose="02020603050405020304" pitchFamily="18" charset="0"/>
            </a:rPr>
            <a:t>gắt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gỏng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với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em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đẩy</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em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ra.</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984065" y="3418756"/>
        <a:ext cx="6720793" cy="678033"/>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1D1F2-AC42-407B-B597-889DE2C3A422}">
      <dsp:nvSpPr>
        <dsp:cNvPr id="0" name=""/>
        <dsp:cNvSpPr/>
      </dsp:nvSpPr>
      <dsp:spPr>
        <a:xfrm>
          <a:off x="3159" y="813228"/>
          <a:ext cx="3495662" cy="68109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1. </a:t>
          </a:r>
          <a:r>
            <a:rPr lang="en-US" sz="2800" b="1" kern="1200" dirty="0" err="1">
              <a:latin typeface="Times New Roman" panose="02020603050405020304" pitchFamily="18" charset="0"/>
              <a:cs typeface="Times New Roman" panose="02020603050405020304" pitchFamily="18" charset="0"/>
            </a:rPr>
            <a:t>Nghệ</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thuật</a:t>
          </a:r>
          <a:endParaRPr lang="en-US" sz="2800" kern="1200" dirty="0">
            <a:latin typeface="Times New Roman" panose="02020603050405020304" pitchFamily="18" charset="0"/>
            <a:cs typeface="Times New Roman" panose="02020603050405020304" pitchFamily="18" charset="0"/>
          </a:endParaRPr>
        </a:p>
      </dsp:txBody>
      <dsp:txXfrm>
        <a:off x="23108" y="833177"/>
        <a:ext cx="3455764" cy="641196"/>
      </dsp:txXfrm>
    </dsp:sp>
    <dsp:sp modelId="{1FAE8687-9655-44B0-93AF-5BC62677AD9C}">
      <dsp:nvSpPr>
        <dsp:cNvPr id="0" name=""/>
        <dsp:cNvSpPr/>
      </dsp:nvSpPr>
      <dsp:spPr>
        <a:xfrm>
          <a:off x="352725" y="1494323"/>
          <a:ext cx="403371" cy="839268"/>
        </a:xfrm>
        <a:custGeom>
          <a:avLst/>
          <a:gdLst/>
          <a:ahLst/>
          <a:cxnLst/>
          <a:rect l="0" t="0" r="0" b="0"/>
          <a:pathLst>
            <a:path>
              <a:moveTo>
                <a:pt x="0" y="0"/>
              </a:moveTo>
              <a:lnTo>
                <a:pt x="0" y="839268"/>
              </a:lnTo>
              <a:lnTo>
                <a:pt x="403371" y="839268"/>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5AEF02-C38C-4AE8-B4DB-A23167F2995E}">
      <dsp:nvSpPr>
        <dsp:cNvPr id="0" name=""/>
        <dsp:cNvSpPr/>
      </dsp:nvSpPr>
      <dsp:spPr>
        <a:xfrm>
          <a:off x="756097" y="1655497"/>
          <a:ext cx="5149058" cy="135618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Miêu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sắc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ngôn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ngữ</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thoại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nội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a:t>
          </a:r>
        </a:p>
      </dsp:txBody>
      <dsp:txXfrm>
        <a:off x="795818" y="1695218"/>
        <a:ext cx="5069616" cy="1276745"/>
      </dsp:txXfrm>
    </dsp:sp>
    <dsp:sp modelId="{9EB2A610-589A-45B7-8920-E4EFB428025E}">
      <dsp:nvSpPr>
        <dsp:cNvPr id="0" name=""/>
        <dsp:cNvSpPr/>
      </dsp:nvSpPr>
      <dsp:spPr>
        <a:xfrm>
          <a:off x="352725" y="1494323"/>
          <a:ext cx="352725" cy="1981532"/>
        </a:xfrm>
        <a:custGeom>
          <a:avLst/>
          <a:gdLst/>
          <a:ahLst/>
          <a:cxnLst/>
          <a:rect l="0" t="0" r="0" b="0"/>
          <a:pathLst>
            <a:path>
              <a:moveTo>
                <a:pt x="0" y="0"/>
              </a:moveTo>
              <a:lnTo>
                <a:pt x="0" y="1981532"/>
              </a:lnTo>
              <a:lnTo>
                <a:pt x="352725" y="1981532"/>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29CF741-3194-4AA8-AC21-A3AFF2FA0BC2}">
      <dsp:nvSpPr>
        <dsp:cNvPr id="0" name=""/>
        <dsp:cNvSpPr/>
      </dsp:nvSpPr>
      <dsp:spPr>
        <a:xfrm>
          <a:off x="705450" y="3117315"/>
          <a:ext cx="5199705" cy="71708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hấp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dẫn</a:t>
          </a:r>
          <a:r>
            <a:rPr lang="en-US" sz="2800" kern="1200" dirty="0">
              <a:latin typeface="Times New Roman" panose="02020603050405020304" pitchFamily="18" charset="0"/>
              <a:cs typeface="Times New Roman" panose="02020603050405020304" pitchFamily="18" charset="0"/>
            </a:rPr>
            <a:t>.</a:t>
          </a:r>
        </a:p>
      </dsp:txBody>
      <dsp:txXfrm>
        <a:off x="726453" y="3138318"/>
        <a:ext cx="5157699" cy="675074"/>
      </dsp:txXfrm>
    </dsp:sp>
    <dsp:sp modelId="{56F6C7B1-9155-42F2-91C0-E678BA3DCBEB}">
      <dsp:nvSpPr>
        <dsp:cNvPr id="0" name=""/>
        <dsp:cNvSpPr/>
      </dsp:nvSpPr>
      <dsp:spPr>
        <a:xfrm>
          <a:off x="352725" y="1494323"/>
          <a:ext cx="383299" cy="3044120"/>
        </a:xfrm>
        <a:custGeom>
          <a:avLst/>
          <a:gdLst/>
          <a:ahLst/>
          <a:cxnLst/>
          <a:rect l="0" t="0" r="0" b="0"/>
          <a:pathLst>
            <a:path>
              <a:moveTo>
                <a:pt x="0" y="0"/>
              </a:moveTo>
              <a:lnTo>
                <a:pt x="0" y="3044120"/>
              </a:lnTo>
              <a:lnTo>
                <a:pt x="383299" y="304412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10F9F4-4028-4CE3-A926-D236646AB5AB}">
      <dsp:nvSpPr>
        <dsp:cNvPr id="0" name=""/>
        <dsp:cNvSpPr/>
      </dsp:nvSpPr>
      <dsp:spPr>
        <a:xfrm>
          <a:off x="736024" y="3901723"/>
          <a:ext cx="5169131" cy="127343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Ngôi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lộ</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diễn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thực</a:t>
          </a:r>
          <a:r>
            <a:rPr lang="en-US" sz="2800" kern="1200" dirty="0">
              <a:latin typeface="Times New Roman" panose="02020603050405020304" pitchFamily="18" charset="0"/>
              <a:cs typeface="Times New Roman" panose="02020603050405020304" pitchFamily="18" charset="0"/>
            </a:rPr>
            <a:t>.</a:t>
          </a:r>
        </a:p>
      </dsp:txBody>
      <dsp:txXfrm>
        <a:off x="773322" y="3939021"/>
        <a:ext cx="5094535" cy="119884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DBCB7-DFD5-4215-A7FA-B271D60E56FC}">
      <dsp:nvSpPr>
        <dsp:cNvPr id="0" name=""/>
        <dsp:cNvSpPr/>
      </dsp:nvSpPr>
      <dsp:spPr>
        <a:xfrm>
          <a:off x="970290" y="86816"/>
          <a:ext cx="8691680" cy="730759"/>
        </a:xfrm>
        <a:prstGeom prst="rect">
          <a:avLst/>
        </a:prstGeom>
        <a:solidFill>
          <a:schemeClr val="dk2">
            <a:alpha val="4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989"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err="1">
              <a:latin typeface="Times New Roman" panose="02020603050405020304" pitchFamily="18" charset="0"/>
              <a:cs typeface="Times New Roman" panose="02020603050405020304" pitchFamily="18" charset="0"/>
            </a:rPr>
            <a:t>Gieo</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vần</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vần</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chân</a:t>
          </a:r>
          <a:endParaRPr lang="en-US" sz="3500" kern="1200" dirty="0">
            <a:latin typeface="Times New Roman" panose="02020603050405020304" pitchFamily="18" charset="0"/>
            <a:cs typeface="Times New Roman" panose="02020603050405020304" pitchFamily="18" charset="0"/>
          </a:endParaRPr>
        </a:p>
      </dsp:txBody>
      <dsp:txXfrm>
        <a:off x="970290" y="86816"/>
        <a:ext cx="8691680" cy="730759"/>
      </dsp:txXfrm>
    </dsp:sp>
    <dsp:sp modelId="{24686EAD-F561-4349-B32E-A96BEE41ACEE}">
      <dsp:nvSpPr>
        <dsp:cNvPr id="0" name=""/>
        <dsp:cNvSpPr/>
      </dsp:nvSpPr>
      <dsp:spPr>
        <a:xfrm>
          <a:off x="0" y="0"/>
          <a:ext cx="1245540" cy="919629"/>
        </a:xfrm>
        <a:prstGeom prst="rect">
          <a:avLst/>
        </a:prstGeom>
        <a:blipFill rotWithShape="1">
          <a:blip xmlns:r="http://schemas.openxmlformats.org/officeDocument/2006/relationships" r:embed="rId1"/>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B1D1F2-AC42-407B-B597-889DE2C3A422}">
      <dsp:nvSpPr>
        <dsp:cNvPr id="0" name=""/>
        <dsp:cNvSpPr/>
      </dsp:nvSpPr>
      <dsp:spPr>
        <a:xfrm>
          <a:off x="343" y="651855"/>
          <a:ext cx="3006911" cy="69874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2. </a:t>
          </a:r>
          <a:r>
            <a:rPr lang="en-US" sz="2800" b="1" kern="1200" dirty="0" err="1">
              <a:latin typeface="Times New Roman" panose="02020603050405020304" pitchFamily="18" charset="0"/>
              <a:cs typeface="Times New Roman" panose="02020603050405020304" pitchFamily="18" charset="0"/>
            </a:rPr>
            <a:t>Nội</a:t>
          </a:r>
          <a:r>
            <a:rPr lang="en-US" sz="2800" b="1" kern="1200" dirty="0">
              <a:latin typeface="Times New Roman" panose="02020603050405020304" pitchFamily="18" charset="0"/>
              <a:cs typeface="Times New Roman" panose="02020603050405020304" pitchFamily="18" charset="0"/>
            </a:rPr>
            <a:t> dung.</a:t>
          </a:r>
          <a:endParaRPr lang="en-US" sz="2800" kern="1200" dirty="0">
            <a:latin typeface="Times New Roman" panose="02020603050405020304" pitchFamily="18" charset="0"/>
            <a:cs typeface="Times New Roman" panose="02020603050405020304" pitchFamily="18" charset="0"/>
          </a:endParaRPr>
        </a:p>
      </dsp:txBody>
      <dsp:txXfrm>
        <a:off x="20809" y="672321"/>
        <a:ext cx="2965979" cy="657812"/>
      </dsp:txXfrm>
    </dsp:sp>
    <dsp:sp modelId="{1FAE8687-9655-44B0-93AF-5BC62677AD9C}">
      <dsp:nvSpPr>
        <dsp:cNvPr id="0" name=""/>
        <dsp:cNvSpPr/>
      </dsp:nvSpPr>
      <dsp:spPr>
        <a:xfrm>
          <a:off x="301034" y="1350599"/>
          <a:ext cx="321627" cy="985625"/>
        </a:xfrm>
        <a:custGeom>
          <a:avLst/>
          <a:gdLst/>
          <a:ahLst/>
          <a:cxnLst/>
          <a:rect l="0" t="0" r="0" b="0"/>
          <a:pathLst>
            <a:path>
              <a:moveTo>
                <a:pt x="0" y="0"/>
              </a:moveTo>
              <a:lnTo>
                <a:pt x="0" y="985625"/>
              </a:lnTo>
              <a:lnTo>
                <a:pt x="321627" y="985625"/>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75AEF02-C38C-4AE8-B4DB-A23167F2995E}">
      <dsp:nvSpPr>
        <dsp:cNvPr id="0" name=""/>
        <dsp:cNvSpPr/>
      </dsp:nvSpPr>
      <dsp:spPr>
        <a:xfrm>
          <a:off x="622661" y="1515950"/>
          <a:ext cx="5282494" cy="1640548"/>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thấy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hồn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tấm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lòng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hậu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giúp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mình</a:t>
          </a:r>
          <a:r>
            <a:rPr lang="en-US" sz="2800" kern="1200" dirty="0">
              <a:latin typeface="Times New Roman" panose="02020603050405020304" pitchFamily="18" charset="0"/>
              <a:cs typeface="Times New Roman" panose="02020603050405020304" pitchFamily="18" charset="0"/>
            </a:rPr>
            <a:t>.</a:t>
          </a:r>
        </a:p>
      </dsp:txBody>
      <dsp:txXfrm>
        <a:off x="670711" y="1564000"/>
        <a:ext cx="5186394" cy="1544448"/>
      </dsp:txXfrm>
    </dsp:sp>
    <dsp:sp modelId="{56F6C7B1-9155-42F2-91C0-E678BA3DCBEB}">
      <dsp:nvSpPr>
        <dsp:cNvPr id="0" name=""/>
        <dsp:cNvSpPr/>
      </dsp:nvSpPr>
      <dsp:spPr>
        <a:xfrm>
          <a:off x="301034" y="1350599"/>
          <a:ext cx="301034" cy="2923731"/>
        </a:xfrm>
        <a:custGeom>
          <a:avLst/>
          <a:gdLst/>
          <a:ahLst/>
          <a:cxnLst/>
          <a:rect l="0" t="0" r="0" b="0"/>
          <a:pathLst>
            <a:path>
              <a:moveTo>
                <a:pt x="0" y="0"/>
              </a:moveTo>
              <a:lnTo>
                <a:pt x="0" y="2923731"/>
              </a:lnTo>
              <a:lnTo>
                <a:pt x="301034" y="2923731"/>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110F9F4-4028-4CE3-A926-D236646AB5AB}">
      <dsp:nvSpPr>
        <dsp:cNvPr id="0" name=""/>
        <dsp:cNvSpPr/>
      </dsp:nvSpPr>
      <dsp:spPr>
        <a:xfrm>
          <a:off x="602068" y="3212657"/>
          <a:ext cx="5303087" cy="212334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sắc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đặc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biệt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tuổi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sinh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vượt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hướng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endParaRPr lang="en-US" sz="2800" kern="1200" dirty="0">
            <a:latin typeface="Times New Roman" panose="02020603050405020304" pitchFamily="18" charset="0"/>
            <a:cs typeface="Times New Roman" panose="02020603050405020304" pitchFamily="18" charset="0"/>
          </a:endParaRPr>
        </a:p>
      </dsp:txBody>
      <dsp:txXfrm>
        <a:off x="664259" y="3274848"/>
        <a:ext cx="5178705" cy="1998965"/>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94F143-611A-4577-AF27-B128E658A1B4}">
      <dsp:nvSpPr>
        <dsp:cNvPr id="0" name=""/>
        <dsp:cNvSpPr/>
      </dsp:nvSpPr>
      <dsp:spPr>
        <a:xfrm>
          <a:off x="213082" y="0"/>
          <a:ext cx="4702628" cy="4702628"/>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AC0DAE-9A51-4255-B1DD-37AB760FCDFA}">
      <dsp:nvSpPr>
        <dsp:cNvPr id="0" name=""/>
        <dsp:cNvSpPr/>
      </dsp:nvSpPr>
      <dsp:spPr>
        <a:xfrm>
          <a:off x="2145951" y="418011"/>
          <a:ext cx="7821015" cy="101400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Mọi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luôn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thương</a:t>
          </a:r>
          <a:r>
            <a:rPr lang="en-US" sz="2800" kern="1200" dirty="0">
              <a:latin typeface="Times New Roman" panose="02020603050405020304" pitchFamily="18" charset="0"/>
              <a:cs typeface="Times New Roman" panose="02020603050405020304" pitchFamily="18" charset="0"/>
            </a:rPr>
            <a:t>, chia </a:t>
          </a:r>
          <a:r>
            <a:rPr lang="en-US" sz="2800" kern="1200" dirty="0" err="1">
              <a:latin typeface="Times New Roman" panose="02020603050405020304" pitchFamily="18" charset="0"/>
              <a:cs typeface="Times New Roman" panose="02020603050405020304" pitchFamily="18" charset="0"/>
            </a:rPr>
            <a:t>sẻ</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gắn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nhau</a:t>
          </a:r>
          <a:r>
            <a:rPr lang="en-US" sz="2800" kern="1200" dirty="0">
              <a:latin typeface="Times New Roman" panose="02020603050405020304" pitchFamily="18" charset="0"/>
              <a:cs typeface="Times New Roman" panose="02020603050405020304" pitchFamily="18" charset="0"/>
            </a:rPr>
            <a:t>.</a:t>
          </a:r>
        </a:p>
      </dsp:txBody>
      <dsp:txXfrm>
        <a:off x="2195451" y="467511"/>
        <a:ext cx="7722015" cy="915004"/>
      </dsp:txXfrm>
    </dsp:sp>
    <dsp:sp modelId="{C4BC78E6-0891-4A9E-97EA-E0B1675B55E6}">
      <dsp:nvSpPr>
        <dsp:cNvPr id="0" name=""/>
        <dsp:cNvSpPr/>
      </dsp:nvSpPr>
      <dsp:spPr>
        <a:xfrm>
          <a:off x="1490700" y="1749908"/>
          <a:ext cx="8815882" cy="1014004"/>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gắn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phải</a:t>
          </a:r>
          <a:r>
            <a:rPr lang="en-US" sz="2800" kern="1200" dirty="0">
              <a:latin typeface="Times New Roman" panose="02020603050405020304" pitchFamily="18" charset="0"/>
              <a:cs typeface="Times New Roman" panose="02020603050405020304" pitchFamily="18" charset="0"/>
            </a:rPr>
            <a:t> ở </a:t>
          </a:r>
          <a:r>
            <a:rPr lang="en-US" sz="2800" kern="1200" dirty="0" err="1">
              <a:latin typeface="Times New Roman" panose="02020603050405020304" pitchFamily="18" charset="0"/>
              <a:cs typeface="Times New Roman" panose="02020603050405020304" pitchFamily="18" charset="0"/>
            </a:rPr>
            <a:t>cả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hai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phía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trao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nhận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a:t>
          </a:r>
        </a:p>
      </dsp:txBody>
      <dsp:txXfrm>
        <a:off x="1540200" y="1799408"/>
        <a:ext cx="8716882" cy="915004"/>
      </dsp:txXfrm>
    </dsp:sp>
    <dsp:sp modelId="{32FE7747-1A7F-426D-8921-A0DFD92D29E6}">
      <dsp:nvSpPr>
        <dsp:cNvPr id="0" name=""/>
        <dsp:cNvSpPr/>
      </dsp:nvSpPr>
      <dsp:spPr>
        <a:xfrm>
          <a:off x="718469" y="3029672"/>
          <a:ext cx="10293525" cy="1351160"/>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Tôn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trọng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biệt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bỏ</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ghen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ghét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trọng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điểm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cổ</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điều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triển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thân</a:t>
          </a:r>
          <a:r>
            <a:rPr lang="en-US" sz="2800" kern="1200" dirty="0">
              <a:latin typeface="Times New Roman" panose="02020603050405020304" pitchFamily="18" charset="0"/>
              <a:cs typeface="Times New Roman" panose="02020603050405020304" pitchFamily="18" charset="0"/>
            </a:rPr>
            <a:t>...</a:t>
          </a:r>
        </a:p>
      </dsp:txBody>
      <dsp:txXfrm>
        <a:off x="784427" y="3095630"/>
        <a:ext cx="10161609" cy="1219244"/>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9147C1-FAA2-45A5-88B7-93679C360352}">
      <dsp:nvSpPr>
        <dsp:cNvPr id="0" name=""/>
        <dsp:cNvSpPr/>
      </dsp:nvSpPr>
      <dsp:spPr>
        <a:xfrm>
          <a:off x="227516" y="716351"/>
          <a:ext cx="1972844" cy="1287000"/>
        </a:xfrm>
        <a:prstGeom prst="rect">
          <a:avLst/>
        </a:prstGeom>
        <a:noFill/>
        <a:ln w="28575">
          <a:solidFill>
            <a:srgbClr val="FFC000"/>
          </a:solid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l"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Mở</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đoạn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Câu</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đầu</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đoạn</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dsp:txBody>
      <dsp:txXfrm>
        <a:off x="227516" y="716351"/>
        <a:ext cx="1972844" cy="1287000"/>
      </dsp:txXfrm>
    </dsp:sp>
    <dsp:sp modelId="{714744F2-A0B9-4AF7-979A-05CAB9887429}">
      <dsp:nvSpPr>
        <dsp:cNvPr id="0" name=""/>
        <dsp:cNvSpPr/>
      </dsp:nvSpPr>
      <dsp:spPr>
        <a:xfrm>
          <a:off x="2200361" y="696241"/>
          <a:ext cx="485575" cy="1327218"/>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B42FF0-771A-4C88-91B6-0EC929444241}">
      <dsp:nvSpPr>
        <dsp:cNvPr id="0" name=""/>
        <dsp:cNvSpPr/>
      </dsp:nvSpPr>
      <dsp:spPr>
        <a:xfrm>
          <a:off x="2880166" y="696241"/>
          <a:ext cx="6603826" cy="1327218"/>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a:latin typeface="Times New Roman" panose="02020603050405020304" pitchFamily="18" charset="0"/>
              <a:cs typeface="Times New Roman" panose="02020603050405020304" pitchFamily="18" charset="0"/>
            </a:rPr>
            <a:t>G</a:t>
          </a:r>
          <a:r>
            <a:rPr lang="vi-VN" sz="2800" kern="1200" dirty="0">
              <a:latin typeface="Times New Roman" panose="02020603050405020304" pitchFamily="18" charset="0"/>
              <a:cs typeface="Times New Roman" panose="02020603050405020304" pitchFamily="18" charset="0"/>
            </a:rPr>
            <a:t>iới thiệu nhan đề bài thơ, tên tác giả, và nêu cảm xúc chung của người viết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Nhan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đề</a:t>
          </a:r>
          <a:r>
            <a:rPr lang="en-US" sz="2800" i="1" kern="1200" dirty="0">
              <a:latin typeface="Times New Roman" panose="02020603050405020304" pitchFamily="18" charset="0"/>
              <a:cs typeface="Times New Roman" panose="02020603050405020304" pitchFamily="18" charset="0"/>
            </a:rPr>
            <a:t>...</a:t>
          </a:r>
          <a:r>
            <a:rPr lang="en-US" sz="2800" i="1" kern="1200" dirty="0" err="1">
              <a:latin typeface="Times New Roman" panose="02020603050405020304" pitchFamily="18" charset="0"/>
              <a:cs typeface="Times New Roman" panose="02020603050405020304" pitchFamily="18" charset="0"/>
            </a:rPr>
            <a:t>thiêng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liêng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bất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diệt</a:t>
          </a:r>
          <a:r>
            <a:rPr lang="en-US" sz="2800" i="1" kern="1200" dirty="0">
              <a:latin typeface="Times New Roman" panose="02020603050405020304" pitchFamily="18" charset="0"/>
              <a:cs typeface="Times New Roman" panose="02020603050405020304" pitchFamily="18" charset="0"/>
            </a:rPr>
            <a:t>”</a:t>
          </a:r>
          <a:endParaRPr lang="en-US" sz="2800" kern="1200" dirty="0">
            <a:latin typeface="Times New Roman" panose="02020603050405020304" pitchFamily="18" charset="0"/>
            <a:cs typeface="Times New Roman" panose="02020603050405020304" pitchFamily="18" charset="0"/>
          </a:endParaRPr>
        </a:p>
      </dsp:txBody>
      <dsp:txXfrm>
        <a:off x="2880166" y="696241"/>
        <a:ext cx="6603826" cy="1327218"/>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9147C1-FAA2-45A5-88B7-93679C360352}">
      <dsp:nvSpPr>
        <dsp:cNvPr id="0" name=""/>
        <dsp:cNvSpPr/>
      </dsp:nvSpPr>
      <dsp:spPr>
        <a:xfrm>
          <a:off x="593641" y="809121"/>
          <a:ext cx="1457325" cy="1101458"/>
        </a:xfrm>
        <a:prstGeom prst="rect">
          <a:avLst/>
        </a:prstGeom>
        <a:noFill/>
        <a:ln w="28575">
          <a:solidFill>
            <a:srgbClr val="FFC000"/>
          </a:solid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l"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Thân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đoạn</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dsp:txBody>
      <dsp:txXfrm>
        <a:off x="593641" y="809121"/>
        <a:ext cx="1457325" cy="1101458"/>
      </dsp:txXfrm>
    </dsp:sp>
    <dsp:sp modelId="{714744F2-A0B9-4AF7-979A-05CAB9887429}">
      <dsp:nvSpPr>
        <dsp:cNvPr id="0" name=""/>
        <dsp:cNvSpPr/>
      </dsp:nvSpPr>
      <dsp:spPr>
        <a:xfrm>
          <a:off x="2050966" y="492901"/>
          <a:ext cx="526861" cy="1733898"/>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B42FF0-771A-4C88-91B6-0EC929444241}">
      <dsp:nvSpPr>
        <dsp:cNvPr id="0" name=""/>
        <dsp:cNvSpPr/>
      </dsp:nvSpPr>
      <dsp:spPr>
        <a:xfrm>
          <a:off x="2788573" y="492901"/>
          <a:ext cx="7165317" cy="1733898"/>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ngữ</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xúc</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động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trước</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tình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mẹ</a:t>
          </a:r>
          <a:r>
            <a:rPr lang="en-US" sz="2800" i="1" kern="1200" dirty="0">
              <a:latin typeface="Times New Roman" panose="02020603050405020304" pitchFamily="18" charset="0"/>
              <a:cs typeface="Times New Roman" panose="02020603050405020304" pitchFamily="18" charset="0"/>
            </a:rPr>
            <a:t> con, </a:t>
          </a:r>
          <a:r>
            <a:rPr lang="en-US" sz="2800" b="1" i="1" kern="1200" dirty="0" err="1">
              <a:latin typeface="Times New Roman" panose="02020603050405020304" pitchFamily="18" charset="0"/>
              <a:cs typeface="Times New Roman" panose="02020603050405020304" pitchFamily="18" charset="0"/>
            </a:rPr>
            <a:t>đồng</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cảm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với</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tình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yêu</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mẹ</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thiết</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tha</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cảm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nhận</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thấm</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thía</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hơn</a:t>
          </a:r>
          <a:r>
            <a:rPr lang="en-US" sz="2800"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cảm</a:t>
          </a:r>
          <a:r>
            <a:rPr lang="en-US" sz="2800" b="1" i="1" kern="1200" dirty="0">
              <a:latin typeface="Times New Roman" panose="02020603050405020304" pitchFamily="18" charset="0"/>
              <a:cs typeface="Times New Roman" panose="02020603050405020304" pitchFamily="18" charset="0"/>
            </a:rPr>
            <a:t> </a:t>
          </a:r>
          <a:r>
            <a:rPr lang="en-US" sz="2800" b="1" i="1" kern="1200" dirty="0" err="1">
              <a:latin typeface="Times New Roman" panose="02020603050405020304" pitchFamily="18" charset="0"/>
              <a:cs typeface="Times New Roman" panose="02020603050405020304" pitchFamily="18" charset="0"/>
            </a:rPr>
            <a:t>động</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về</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tình</a:t>
          </a:r>
          <a:r>
            <a:rPr lang="en-US" sz="2800" i="1" kern="1200" dirty="0">
              <a:latin typeface="Times New Roman" panose="02020603050405020304" pitchFamily="18" charset="0"/>
              <a:cs typeface="Times New Roman" panose="02020603050405020304" pitchFamily="18" charset="0"/>
            </a:rPr>
            <a:t> </a:t>
          </a:r>
          <a:r>
            <a:rPr lang="en-US" sz="2800" i="1" kern="1200" dirty="0" err="1">
              <a:latin typeface="Times New Roman" panose="02020603050405020304" pitchFamily="18" charset="0"/>
              <a:cs typeface="Times New Roman" panose="02020603050405020304" pitchFamily="18" charset="0"/>
            </a:rPr>
            <a:t>mẹ</a:t>
          </a:r>
          <a:r>
            <a:rPr lang="en-US" sz="2800" i="1" kern="1200" dirty="0">
              <a:latin typeface="Times New Roman" panose="02020603050405020304" pitchFamily="18" charset="0"/>
              <a:cs typeface="Times New Roman" panose="02020603050405020304" pitchFamily="18" charset="0"/>
            </a:rPr>
            <a:t> con...</a:t>
          </a:r>
          <a:endParaRPr lang="en-US" sz="2800" kern="1200" dirty="0">
            <a:latin typeface="Times New Roman" panose="02020603050405020304" pitchFamily="18" charset="0"/>
            <a:cs typeface="Times New Roman" panose="02020603050405020304" pitchFamily="18" charset="0"/>
          </a:endParaRPr>
        </a:p>
      </dsp:txBody>
      <dsp:txXfrm>
        <a:off x="2788573" y="492901"/>
        <a:ext cx="7165317" cy="1733898"/>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9147C1-FAA2-45A5-88B7-93679C360352}">
      <dsp:nvSpPr>
        <dsp:cNvPr id="0" name=""/>
        <dsp:cNvSpPr/>
      </dsp:nvSpPr>
      <dsp:spPr>
        <a:xfrm>
          <a:off x="287394" y="809121"/>
          <a:ext cx="1516885" cy="1101458"/>
        </a:xfrm>
        <a:prstGeom prst="rect">
          <a:avLst/>
        </a:prstGeom>
        <a:noFill/>
        <a:ln w="28575">
          <a:solidFill>
            <a:srgbClr val="FFC000"/>
          </a:solid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l"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Thân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đoạn</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dsp:txBody>
      <dsp:txXfrm>
        <a:off x="287394" y="809121"/>
        <a:ext cx="1516885" cy="1101458"/>
      </dsp:txXfrm>
    </dsp:sp>
    <dsp:sp modelId="{714744F2-A0B9-4AF7-979A-05CAB9887429}">
      <dsp:nvSpPr>
        <dsp:cNvPr id="0" name=""/>
        <dsp:cNvSpPr/>
      </dsp:nvSpPr>
      <dsp:spPr>
        <a:xfrm>
          <a:off x="1804280" y="309003"/>
          <a:ext cx="548394" cy="2101695"/>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B42FF0-771A-4C88-91B6-0EC929444241}">
      <dsp:nvSpPr>
        <dsp:cNvPr id="0" name=""/>
        <dsp:cNvSpPr/>
      </dsp:nvSpPr>
      <dsp:spPr>
        <a:xfrm>
          <a:off x="2572032" y="309003"/>
          <a:ext cx="8119178" cy="2101695"/>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giá</a:t>
          </a:r>
          <a:r>
            <a:rPr lang="en-US" sz="2800" kern="1200" dirty="0">
              <a:latin typeface="Times New Roman" panose="02020603050405020304" pitchFamily="18" charset="0"/>
              <a:cs typeface="Times New Roman" panose="02020603050405020304" pitchFamily="18" charset="0"/>
            </a:rPr>
            <a:t> ý </a:t>
          </a:r>
          <a:r>
            <a:rPr lang="en-US" sz="2800" kern="1200" dirty="0" err="1">
              <a:latin typeface="Times New Roman" panose="02020603050405020304" pitchFamily="18" charset="0"/>
              <a:cs typeface="Times New Roman" panose="02020603050405020304" pitchFamily="18" charset="0"/>
            </a:rPr>
            <a:t>nghĩa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chi </a:t>
          </a:r>
          <a:r>
            <a:rPr lang="en-US" sz="2800" kern="1200" dirty="0" err="1">
              <a:latin typeface="Times New Roman" panose="02020603050405020304" pitchFamily="18" charset="0"/>
              <a:cs typeface="Times New Roman" panose="02020603050405020304" pitchFamily="18" charset="0"/>
            </a:rPr>
            <a:t>tiết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mang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tính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như</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dưới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lí</a:t>
          </a:r>
          <a:r>
            <a:rPr lang="en-US" sz="2800" kern="1200" dirty="0">
              <a:latin typeface="Times New Roman" panose="02020603050405020304" pitchFamily="18" charset="0"/>
              <a:cs typeface="Times New Roman" panose="02020603050405020304" pitchFamily="18" charset="0"/>
            </a:rPr>
            <a:t> do </a:t>
          </a:r>
          <a:r>
            <a:rPr lang="en-US" sz="2800" kern="1200" dirty="0" err="1">
              <a:latin typeface="Times New Roman" panose="02020603050405020304" pitchFamily="18" charset="0"/>
              <a:cs typeface="Times New Roman" panose="02020603050405020304" pitchFamily="18" charset="0"/>
            </a:rPr>
            <a:t>từ</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trò</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ra.</a:t>
          </a:r>
          <a:r>
            <a:rPr lang="en-US" sz="2800" kern="1200" dirty="0">
              <a:latin typeface="Times New Roman" panose="02020603050405020304" pitchFamily="18" charset="0"/>
              <a:cs typeface="Times New Roman" panose="02020603050405020304" pitchFamily="18" charset="0"/>
            </a:rPr>
            <a:t>..</a:t>
          </a:r>
        </a:p>
      </dsp:txBody>
      <dsp:txXfrm>
        <a:off x="2572032" y="309003"/>
        <a:ext cx="8119178" cy="2101695"/>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9147C1-FAA2-45A5-88B7-93679C360352}">
      <dsp:nvSpPr>
        <dsp:cNvPr id="0" name=""/>
        <dsp:cNvSpPr/>
      </dsp:nvSpPr>
      <dsp:spPr>
        <a:xfrm>
          <a:off x="593641" y="809121"/>
          <a:ext cx="1457325" cy="1101458"/>
        </a:xfrm>
        <a:prstGeom prst="rect">
          <a:avLst/>
        </a:prstGeom>
        <a:noFill/>
        <a:ln w="28575">
          <a:solidFill>
            <a:srgbClr val="FFC000"/>
          </a:solidFill>
        </a:ln>
        <a:effectLst/>
      </dsp:spPr>
      <dsp:style>
        <a:lnRef idx="0">
          <a:scrgbClr r="0" g="0" b="0"/>
        </a:lnRef>
        <a:fillRef idx="0">
          <a:scrgbClr r="0" g="0" b="0"/>
        </a:fillRef>
        <a:effectRef idx="0">
          <a:scrgbClr r="0" g="0" b="0"/>
        </a:effectRef>
        <a:fontRef idx="minor"/>
      </dsp:style>
      <dsp:txBody>
        <a:bodyPr spcFirstLastPara="0" vert="horz" wrap="square" lIns="199136" tIns="71120" rIns="199136" bIns="71120" numCol="1" spcCol="1270" anchor="ctr" anchorCtr="0">
          <a:noAutofit/>
        </a:bodyPr>
        <a:lstStyle/>
        <a:p>
          <a:pPr marL="0" lvl="0" indent="0" algn="l"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Thân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đoạn</a:t>
          </a:r>
          <a:r>
            <a:rPr lang="en-US" sz="2800" b="1" kern="1200" dirty="0">
              <a:latin typeface="Times New Roman" panose="02020603050405020304" pitchFamily="18" charset="0"/>
              <a:cs typeface="Times New Roman" panose="02020603050405020304" pitchFamily="18" charset="0"/>
            </a:rPr>
            <a:t>: </a:t>
          </a:r>
          <a:endParaRPr lang="en-US" sz="2800" kern="1200" dirty="0">
            <a:latin typeface="Times New Roman" panose="02020603050405020304" pitchFamily="18" charset="0"/>
            <a:cs typeface="Times New Roman" panose="02020603050405020304" pitchFamily="18" charset="0"/>
          </a:endParaRPr>
        </a:p>
      </dsp:txBody>
      <dsp:txXfrm>
        <a:off x="593641" y="809121"/>
        <a:ext cx="1457325" cy="1101458"/>
      </dsp:txXfrm>
    </dsp:sp>
    <dsp:sp modelId="{714744F2-A0B9-4AF7-979A-05CAB9887429}">
      <dsp:nvSpPr>
        <dsp:cNvPr id="0" name=""/>
        <dsp:cNvSpPr/>
      </dsp:nvSpPr>
      <dsp:spPr>
        <a:xfrm>
          <a:off x="2050966" y="492901"/>
          <a:ext cx="526861" cy="1733898"/>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B42FF0-771A-4C88-91B6-0EC929444241}">
      <dsp:nvSpPr>
        <dsp:cNvPr id="0" name=""/>
        <dsp:cNvSpPr/>
      </dsp:nvSpPr>
      <dsp:spPr>
        <a:xfrm>
          <a:off x="2788573" y="492901"/>
          <a:ext cx="7165317" cy="1733898"/>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285750" lvl="1" indent="-285750" algn="l" defTabSz="1244600">
            <a:lnSpc>
              <a:spcPct val="90000"/>
            </a:lnSpc>
            <a:spcBef>
              <a:spcPct val="0"/>
            </a:spcBef>
            <a:spcAft>
              <a:spcPct val="15000"/>
            </a:spcAft>
            <a:buChar char="•"/>
          </a:pPr>
          <a:r>
            <a:rPr lang="en-US" sz="2800" kern="1200" dirty="0" err="1">
              <a:latin typeface="Times New Roman" panose="02020603050405020304" pitchFamily="18" charset="0"/>
              <a:cs typeface="Times New Roman" panose="02020603050405020304" pitchFamily="18" charset="0"/>
            </a:rPr>
            <a:t>Nét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độc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Giọng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trò</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truyện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thủ</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thỉ</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đáp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bé</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chứa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đựng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trạng</a:t>
          </a:r>
          <a:r>
            <a:rPr lang="en-US" sz="2800" kern="1200" dirty="0">
              <a:latin typeface="Times New Roman" panose="02020603050405020304" pitchFamily="18" charset="0"/>
              <a:cs typeface="Times New Roman" panose="02020603050405020304" pitchFamily="18" charset="0"/>
            </a:rPr>
            <a:t> ...; </a:t>
          </a:r>
          <a:r>
            <a:rPr lang="en-US" sz="2800" kern="1200" dirty="0" err="1">
              <a:latin typeface="Times New Roman" panose="02020603050405020304" pitchFamily="18" charset="0"/>
              <a:cs typeface="Times New Roman" panose="02020603050405020304" pitchFamily="18" charset="0"/>
            </a:rPr>
            <a:t>cấu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lặp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lặp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vừa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hóa</a:t>
          </a:r>
          <a:r>
            <a:rPr lang="en-US" sz="2800" kern="1200" dirty="0">
              <a:latin typeface="Times New Roman" panose="02020603050405020304" pitchFamily="18" charset="0"/>
              <a:cs typeface="Times New Roman" panose="02020603050405020304" pitchFamily="18" charset="0"/>
            </a:rPr>
            <a:t>.</a:t>
          </a:r>
        </a:p>
      </dsp:txBody>
      <dsp:txXfrm>
        <a:off x="2788573" y="492901"/>
        <a:ext cx="7165317" cy="1733898"/>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9147C1-FAA2-45A5-88B7-93679C360352}">
      <dsp:nvSpPr>
        <dsp:cNvPr id="0" name=""/>
        <dsp:cNvSpPr/>
      </dsp:nvSpPr>
      <dsp:spPr>
        <a:xfrm>
          <a:off x="593641" y="478363"/>
          <a:ext cx="1457325" cy="1198646"/>
        </a:xfrm>
        <a:prstGeom prst="rect">
          <a:avLst/>
        </a:prstGeom>
        <a:noFill/>
        <a:ln w="28575">
          <a:solidFill>
            <a:srgbClr val="FFC000"/>
          </a:solidFill>
        </a:ln>
        <a:effectLst/>
      </dsp:spPr>
      <dsp:style>
        <a:lnRef idx="0">
          <a:scrgbClr r="0" g="0" b="0"/>
        </a:lnRef>
        <a:fillRef idx="0">
          <a:scrgbClr r="0" g="0" b="0"/>
        </a:fillRef>
        <a:effectRef idx="0">
          <a:scrgbClr r="0" g="0" b="0"/>
        </a:effectRef>
        <a:fontRef idx="minor"/>
      </dsp:style>
      <dsp:txBody>
        <a:bodyPr spcFirstLastPara="0" vert="horz" wrap="square" lIns="227584" tIns="81280" rIns="227584" bIns="81280" numCol="1" spcCol="1270" anchor="ctr" anchorCtr="0">
          <a:noAutofit/>
        </a:bodyPr>
        <a:lstStyle/>
        <a:p>
          <a:pPr marL="0" lvl="0" indent="0" algn="l" defTabSz="1422400">
            <a:lnSpc>
              <a:spcPct val="90000"/>
            </a:lnSpc>
            <a:spcBef>
              <a:spcPct val="0"/>
            </a:spcBef>
            <a:spcAft>
              <a:spcPct val="35000"/>
            </a:spcAft>
            <a:buNone/>
          </a:pPr>
          <a:r>
            <a:rPr lang="en-US" sz="3200" b="1" kern="1200" dirty="0" err="1">
              <a:latin typeface="Times New Roman" panose="02020603050405020304" pitchFamily="18" charset="0"/>
              <a:cs typeface="Times New Roman" panose="02020603050405020304" pitchFamily="18" charset="0"/>
            </a:rPr>
            <a:t>Kết</a:t>
          </a:r>
          <a:r>
            <a:rPr lang="en-US" sz="3200" b="1" kern="1200" dirty="0">
              <a:latin typeface="Times New Roman" panose="02020603050405020304" pitchFamily="18" charset="0"/>
              <a:cs typeface="Times New Roman" panose="02020603050405020304" pitchFamily="18" charset="0"/>
            </a:rPr>
            <a:t> </a:t>
          </a:r>
          <a:r>
            <a:rPr lang="en-US" sz="3200" b="1" kern="1200" dirty="0" err="1">
              <a:latin typeface="Times New Roman" panose="02020603050405020304" pitchFamily="18" charset="0"/>
              <a:cs typeface="Times New Roman" panose="02020603050405020304" pitchFamily="18" charset="0"/>
            </a:rPr>
            <a:t>đoạn</a:t>
          </a:r>
          <a:r>
            <a:rPr lang="en-US" sz="3200" b="1" kern="1200" dirty="0">
              <a:latin typeface="Times New Roman" panose="02020603050405020304" pitchFamily="18" charset="0"/>
              <a:cs typeface="Times New Roman" panose="02020603050405020304" pitchFamily="18" charset="0"/>
            </a:rPr>
            <a:t>:</a:t>
          </a:r>
          <a:r>
            <a:rPr lang="en-US" sz="3200" kern="1200" dirty="0">
              <a:latin typeface="Times New Roman" panose="02020603050405020304" pitchFamily="18" charset="0"/>
              <a:cs typeface="Times New Roman" panose="02020603050405020304" pitchFamily="18" charset="0"/>
            </a:rPr>
            <a:t> </a:t>
          </a:r>
        </a:p>
      </dsp:txBody>
      <dsp:txXfrm>
        <a:off x="593641" y="478363"/>
        <a:ext cx="1457325" cy="1198646"/>
      </dsp:txXfrm>
    </dsp:sp>
    <dsp:sp modelId="{714744F2-A0B9-4AF7-979A-05CAB9887429}">
      <dsp:nvSpPr>
        <dsp:cNvPr id="0" name=""/>
        <dsp:cNvSpPr/>
      </dsp:nvSpPr>
      <dsp:spPr>
        <a:xfrm>
          <a:off x="2050966" y="320071"/>
          <a:ext cx="526861" cy="1515229"/>
        </a:xfrm>
        <a:prstGeom prst="leftBrace">
          <a:avLst>
            <a:gd name="adj1" fmla="val 35000"/>
            <a:gd name="adj2" fmla="val 50000"/>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B42FF0-771A-4C88-91B6-0EC929444241}">
      <dsp:nvSpPr>
        <dsp:cNvPr id="0" name=""/>
        <dsp:cNvSpPr/>
      </dsp:nvSpPr>
      <dsp:spPr>
        <a:xfrm>
          <a:off x="2788573" y="320071"/>
          <a:ext cx="7165317" cy="1515229"/>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285750" lvl="1" indent="-285750" algn="l" defTabSz="1422400">
            <a:lnSpc>
              <a:spcPct val="90000"/>
            </a:lnSpc>
            <a:spcBef>
              <a:spcPct val="0"/>
            </a:spcBef>
            <a:spcAft>
              <a:spcPct val="15000"/>
            </a:spcAft>
            <a:buChar char="•"/>
          </a:pPr>
          <a:r>
            <a:rPr lang="en-US" sz="3200" kern="1200" dirty="0" err="1">
              <a:latin typeface="Times New Roman" panose="02020603050405020304" pitchFamily="18" charset="0"/>
              <a:cs typeface="Times New Roman" panose="02020603050405020304" pitchFamily="18" charset="0"/>
            </a:rPr>
            <a:t>Khái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quát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cảm</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xúc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chung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của</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người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viết</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về</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bài</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thơ</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trong</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hình</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thức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kể</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chuyện</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độc</a:t>
          </a:r>
          <a:r>
            <a:rPr lang="en-US" sz="3200" kern="1200" dirty="0">
              <a:latin typeface="Times New Roman" panose="02020603050405020304" pitchFamily="18" charset="0"/>
              <a:cs typeface="Times New Roman" panose="02020603050405020304" pitchFamily="18" charset="0"/>
            </a:rPr>
            <a:t> </a:t>
          </a:r>
          <a:r>
            <a:rPr lang="en-US" sz="3200" kern="1200" dirty="0" err="1">
              <a:latin typeface="Times New Roman" panose="02020603050405020304" pitchFamily="18" charset="0"/>
              <a:cs typeface="Times New Roman" panose="02020603050405020304" pitchFamily="18" charset="0"/>
            </a:rPr>
            <a:t>đáo</a:t>
          </a:r>
          <a:endParaRPr lang="en-US" sz="3200" kern="1200" dirty="0">
            <a:latin typeface="Times New Roman" panose="02020603050405020304" pitchFamily="18" charset="0"/>
            <a:cs typeface="Times New Roman" panose="02020603050405020304" pitchFamily="18" charset="0"/>
          </a:endParaRPr>
        </a:p>
      </dsp:txBody>
      <dsp:txXfrm>
        <a:off x="2788573" y="320071"/>
        <a:ext cx="7165317" cy="1515229"/>
      </dsp:txXfrm>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E8E24F-23B0-458B-A10E-CF98A3E95534}">
      <dsp:nvSpPr>
        <dsp:cNvPr id="0" name=""/>
        <dsp:cNvSpPr/>
      </dsp:nvSpPr>
      <dsp:spPr>
        <a:xfrm>
          <a:off x="553859" y="221"/>
          <a:ext cx="4126251" cy="70772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err="1">
              <a:latin typeface="Times New Roman" panose="02020603050405020304" pitchFamily="18" charset="0"/>
              <a:cs typeface="Times New Roman" panose="02020603050405020304" pitchFamily="18" charset="0"/>
            </a:rPr>
            <a:t>Bước</a:t>
          </a:r>
          <a:r>
            <a:rPr lang="en-US" sz="2800" b="1" kern="1200" dirty="0">
              <a:latin typeface="Times New Roman" panose="02020603050405020304" pitchFamily="18" charset="0"/>
              <a:cs typeface="Times New Roman" panose="02020603050405020304" pitchFamily="18" charset="0"/>
            </a:rPr>
            <a:t> 1: </a:t>
          </a:r>
          <a:r>
            <a:rPr lang="en-US" sz="2800" b="1" kern="1200" dirty="0" err="1">
              <a:latin typeface="Times New Roman" panose="02020603050405020304" pitchFamily="18" charset="0"/>
              <a:cs typeface="Times New Roman" panose="02020603050405020304" pitchFamily="18" charset="0"/>
            </a:rPr>
            <a:t>Lựa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chọn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bài</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thơ</a:t>
          </a:r>
          <a:endParaRPr lang="en-US" sz="2800" kern="1200" dirty="0">
            <a:latin typeface="Times New Roman" panose="02020603050405020304" pitchFamily="18" charset="0"/>
            <a:cs typeface="Times New Roman" panose="02020603050405020304" pitchFamily="18" charset="0"/>
          </a:endParaRPr>
        </a:p>
      </dsp:txBody>
      <dsp:txXfrm>
        <a:off x="574588" y="20950"/>
        <a:ext cx="4084793" cy="666266"/>
      </dsp:txXfrm>
    </dsp:sp>
    <dsp:sp modelId="{C731642F-9E60-4056-9CB2-488EC3F3FF04}">
      <dsp:nvSpPr>
        <dsp:cNvPr id="0" name=""/>
        <dsp:cNvSpPr/>
      </dsp:nvSpPr>
      <dsp:spPr>
        <a:xfrm>
          <a:off x="966485" y="707946"/>
          <a:ext cx="412625" cy="707677"/>
        </a:xfrm>
        <a:custGeom>
          <a:avLst/>
          <a:gdLst/>
          <a:ahLst/>
          <a:cxnLst/>
          <a:rect l="0" t="0" r="0" b="0"/>
          <a:pathLst>
            <a:path>
              <a:moveTo>
                <a:pt x="0" y="0"/>
              </a:moveTo>
              <a:lnTo>
                <a:pt x="0" y="707677"/>
              </a:lnTo>
              <a:lnTo>
                <a:pt x="412625" y="70767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3AE10CE-F100-4D02-AF60-98545D963856}">
      <dsp:nvSpPr>
        <dsp:cNvPr id="0" name=""/>
        <dsp:cNvSpPr/>
      </dsp:nvSpPr>
      <dsp:spPr>
        <a:xfrm>
          <a:off x="1379110" y="943839"/>
          <a:ext cx="6154010" cy="94357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X</a:t>
          </a:r>
          <a:r>
            <a:rPr lang="vi-VN" sz="2800" kern="1200" dirty="0">
              <a:latin typeface="Times New Roman" panose="02020603050405020304" pitchFamily="18" charset="0"/>
              <a:cs typeface="Times New Roman" panose="02020603050405020304" pitchFamily="18" charset="0"/>
            </a:rPr>
            <a:t>ác định mục đích viết: </a:t>
          </a:r>
          <a:r>
            <a:rPr lang="en-US" sz="2800" kern="1200" dirty="0" err="1">
              <a:latin typeface="Times New Roman" panose="02020603050405020304" pitchFamily="18" charset="0"/>
              <a:cs typeface="Times New Roman" panose="02020603050405020304" pitchFamily="18" charset="0"/>
            </a:rPr>
            <a:t>ghi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xúc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yếu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tố</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miêu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endParaRPr lang="en-US" sz="2800" kern="1200" dirty="0">
            <a:latin typeface="Times New Roman" panose="02020603050405020304" pitchFamily="18" charset="0"/>
            <a:cs typeface="Times New Roman" panose="02020603050405020304" pitchFamily="18" charset="0"/>
          </a:endParaRPr>
        </a:p>
      </dsp:txBody>
      <dsp:txXfrm>
        <a:off x="1406746" y="971475"/>
        <a:ext cx="6098738" cy="888298"/>
      </dsp:txXfrm>
    </dsp:sp>
    <dsp:sp modelId="{7EDC1A56-6561-42A7-A01C-1CCC51F2A796}">
      <dsp:nvSpPr>
        <dsp:cNvPr id="0" name=""/>
        <dsp:cNvSpPr/>
      </dsp:nvSpPr>
      <dsp:spPr>
        <a:xfrm>
          <a:off x="966485" y="707946"/>
          <a:ext cx="412625" cy="2056846"/>
        </a:xfrm>
        <a:custGeom>
          <a:avLst/>
          <a:gdLst/>
          <a:ahLst/>
          <a:cxnLst/>
          <a:rect l="0" t="0" r="0" b="0"/>
          <a:pathLst>
            <a:path>
              <a:moveTo>
                <a:pt x="0" y="0"/>
              </a:moveTo>
              <a:lnTo>
                <a:pt x="0" y="2056846"/>
              </a:lnTo>
              <a:lnTo>
                <a:pt x="412625" y="205684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78AAB5A-4034-4D6E-99CB-75668AF29628}">
      <dsp:nvSpPr>
        <dsp:cNvPr id="0" name=""/>
        <dsp:cNvSpPr/>
      </dsp:nvSpPr>
      <dsp:spPr>
        <a:xfrm>
          <a:off x="1379110" y="2123302"/>
          <a:ext cx="6132754" cy="12829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Đối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tượng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hướng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thầy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cô</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bạn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bè</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ai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quan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tâm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đến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cái</a:t>
          </a:r>
          <a:r>
            <a:rPr lang="en-US" sz="2800" kern="1200" dirty="0">
              <a:latin typeface="Times New Roman" panose="02020603050405020304" pitchFamily="18" charset="0"/>
              <a:cs typeface="Times New Roman" panose="02020603050405020304" pitchFamily="18" charset="0"/>
            </a:rPr>
            <a:t> hay, </a:t>
          </a:r>
          <a:r>
            <a:rPr lang="en-US" sz="2800" kern="1200" dirty="0" err="1">
              <a:latin typeface="Times New Roman" panose="02020603050405020304" pitchFamily="18" charset="0"/>
              <a:cs typeface="Times New Roman" panose="02020603050405020304" pitchFamily="18" charset="0"/>
            </a:rPr>
            <a:t>cái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đẹp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cuả</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một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a:t>
          </a:r>
        </a:p>
      </dsp:txBody>
      <dsp:txXfrm>
        <a:off x="1416687" y="2160879"/>
        <a:ext cx="6057600" cy="1207827"/>
      </dsp:txXfrm>
    </dsp:sp>
    <dsp:sp modelId="{AC28A8E3-EBC9-4824-A8C8-7B60DB0BFD5C}">
      <dsp:nvSpPr>
        <dsp:cNvPr id="0" name=""/>
        <dsp:cNvSpPr/>
      </dsp:nvSpPr>
      <dsp:spPr>
        <a:xfrm>
          <a:off x="966485" y="707946"/>
          <a:ext cx="412625" cy="3261870"/>
        </a:xfrm>
        <a:custGeom>
          <a:avLst/>
          <a:gdLst/>
          <a:ahLst/>
          <a:cxnLst/>
          <a:rect l="0" t="0" r="0" b="0"/>
          <a:pathLst>
            <a:path>
              <a:moveTo>
                <a:pt x="0" y="0"/>
              </a:moveTo>
              <a:lnTo>
                <a:pt x="0" y="3261870"/>
              </a:lnTo>
              <a:lnTo>
                <a:pt x="412625" y="3261870"/>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6DA3D7E-33CE-4BFD-958E-245EAB8B71F3}">
      <dsp:nvSpPr>
        <dsp:cNvPr id="0" name=""/>
        <dsp:cNvSpPr/>
      </dsp:nvSpPr>
      <dsp:spPr>
        <a:xfrm>
          <a:off x="1379110" y="3642176"/>
          <a:ext cx="6195029" cy="655281"/>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Lựa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chọn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endParaRPr lang="en-US" sz="2800" kern="1200" dirty="0">
            <a:latin typeface="Times New Roman" panose="02020603050405020304" pitchFamily="18" charset="0"/>
            <a:cs typeface="Times New Roman" panose="02020603050405020304" pitchFamily="18" charset="0"/>
          </a:endParaRPr>
        </a:p>
      </dsp:txBody>
      <dsp:txXfrm>
        <a:off x="1398303" y="3661369"/>
        <a:ext cx="6156643" cy="616895"/>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7BACBD-1C0D-49E7-AC4C-14AEE82CD558}">
      <dsp:nvSpPr>
        <dsp:cNvPr id="0" name=""/>
        <dsp:cNvSpPr/>
      </dsp:nvSpPr>
      <dsp:spPr>
        <a:xfrm>
          <a:off x="740663" y="0"/>
          <a:ext cx="8394192" cy="4077438"/>
        </a:xfrm>
        <a:prstGeom prst="rightArrow">
          <a:avLst/>
        </a:prstGeom>
        <a:solidFill>
          <a:schemeClr val="accent3">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3DAD7DD-4156-461C-95E7-5C605535DAD9}">
      <dsp:nvSpPr>
        <dsp:cNvPr id="0" name=""/>
        <dsp:cNvSpPr/>
      </dsp:nvSpPr>
      <dsp:spPr>
        <a:xfrm>
          <a:off x="308533" y="1223231"/>
          <a:ext cx="1823013" cy="1630975"/>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p>
      </dsp:txBody>
      <dsp:txXfrm>
        <a:off x="388151" y="1302849"/>
        <a:ext cx="1663777" cy="1471739"/>
      </dsp:txXfrm>
    </dsp:sp>
    <dsp:sp modelId="{2ED98709-6F79-482C-A978-DAE21533B093}">
      <dsp:nvSpPr>
        <dsp:cNvPr id="0" name=""/>
        <dsp:cNvSpPr/>
      </dsp:nvSpPr>
      <dsp:spPr>
        <a:xfrm>
          <a:off x="2253357" y="1223231"/>
          <a:ext cx="1823013" cy="1630975"/>
        </a:xfrm>
        <a:prstGeom prst="roundRect">
          <a:avLst/>
        </a:prstGeom>
        <a:solidFill>
          <a:schemeClr val="accent3">
            <a:hueOff val="903533"/>
            <a:satOff val="33333"/>
            <a:lumOff val="-490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p>
      </dsp:txBody>
      <dsp:txXfrm>
        <a:off x="2332975" y="1302849"/>
        <a:ext cx="1663777" cy="1471739"/>
      </dsp:txXfrm>
    </dsp:sp>
    <dsp:sp modelId="{613FD80C-EA08-41CF-807B-A9F337D7FA2B}">
      <dsp:nvSpPr>
        <dsp:cNvPr id="0" name=""/>
        <dsp:cNvSpPr/>
      </dsp:nvSpPr>
      <dsp:spPr>
        <a:xfrm>
          <a:off x="4183774" y="940558"/>
          <a:ext cx="2609606" cy="2196320"/>
        </a:xfrm>
        <a:prstGeom prst="roundRect">
          <a:avLst/>
        </a:prstGeom>
        <a:solidFill>
          <a:schemeClr val="accent3">
            <a:hueOff val="1807066"/>
            <a:satOff val="66667"/>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Nêu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với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thành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đình</a:t>
          </a:r>
          <a:r>
            <a:rPr lang="en-US" sz="2800" kern="1200" dirty="0">
              <a:latin typeface="Times New Roman" panose="02020603050405020304" pitchFamily="18" charset="0"/>
              <a:cs typeface="Times New Roman" panose="02020603050405020304" pitchFamily="18" charset="0"/>
            </a:rPr>
            <a:t>.</a:t>
          </a:r>
        </a:p>
      </dsp:txBody>
      <dsp:txXfrm>
        <a:off x="4290990" y="1047774"/>
        <a:ext cx="2395174" cy="1981888"/>
      </dsp:txXfrm>
    </dsp:sp>
    <dsp:sp modelId="{7BBB2EC2-B548-45B1-BC68-19F66B25FD4E}">
      <dsp:nvSpPr>
        <dsp:cNvPr id="0" name=""/>
        <dsp:cNvSpPr/>
      </dsp:nvSpPr>
      <dsp:spPr>
        <a:xfrm>
          <a:off x="6915175" y="940558"/>
          <a:ext cx="2810083" cy="2196320"/>
        </a:xfrm>
        <a:prstGeom prst="round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mong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muốn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em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cách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giải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quyết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đề</a:t>
          </a:r>
          <a:r>
            <a:rPr lang="en-US" sz="2800" kern="1200" dirty="0">
              <a:latin typeface="Times New Roman" panose="02020603050405020304" pitchFamily="18" charset="0"/>
              <a:cs typeface="Times New Roman" panose="02020603050405020304" pitchFamily="18" charset="0"/>
            </a:rPr>
            <a:t>.</a:t>
          </a:r>
        </a:p>
      </dsp:txBody>
      <dsp:txXfrm>
        <a:off x="7022391" y="1047774"/>
        <a:ext cx="2595651" cy="1981888"/>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95CBA-2423-44DE-82B5-FE7E6F0B5657}">
      <dsp:nvSpPr>
        <dsp:cNvPr id="0" name=""/>
        <dsp:cNvSpPr/>
      </dsp:nvSpPr>
      <dsp:spPr>
        <a:xfrm>
          <a:off x="735945" y="655852"/>
          <a:ext cx="6945506" cy="170180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70132"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Đoạn</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1:</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Từ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đầu</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kern="1200" dirty="0">
              <a:solidFill>
                <a:schemeClr val="accent6">
                  <a:lumMod val="50000"/>
                </a:schemeClr>
              </a:solidFill>
              <a:latin typeface="Times New Roman" panose="02020603050405020304" pitchFamily="18" charset="0"/>
              <a:cs typeface="Times New Roman" panose="02020603050405020304" pitchFamily="18" charset="0"/>
            </a:rPr>
            <a:t>“</a:t>
          </a:r>
          <a:r>
            <a:rPr lang="en-US" sz="2800" i="1" kern="1200" dirty="0" err="1">
              <a:solidFill>
                <a:schemeClr val="accent6">
                  <a:lumMod val="50000"/>
                </a:schemeClr>
              </a:solidFill>
              <a:latin typeface="Times New Roman" panose="02020603050405020304" pitchFamily="18" charset="0"/>
              <a:cs typeface="Times New Roman" panose="02020603050405020304" pitchFamily="18" charset="0"/>
            </a:rPr>
            <a:t>Nghe</a:t>
          </a:r>
          <a:r>
            <a:rPr lang="en-US" sz="2800" i="1" kern="1200" dirty="0">
              <a:solidFill>
                <a:schemeClr val="accent6">
                  <a:lumMod val="50000"/>
                </a:schemeClr>
              </a:solidFill>
              <a:latin typeface="Times New Roman" panose="02020603050405020304" pitchFamily="18" charset="0"/>
              <a:cs typeface="Times New Roman" panose="02020603050405020304" pitchFamily="18" charset="0"/>
            </a:rPr>
            <a:t> con </a:t>
          </a:r>
          <a:r>
            <a:rPr lang="en-US" sz="2800" i="1" kern="1200" dirty="0" err="1">
              <a:solidFill>
                <a:schemeClr val="accent6">
                  <a:lumMod val="50000"/>
                </a:schemeClr>
              </a:solidFill>
              <a:latin typeface="Times New Roman" panose="02020603050405020304" pitchFamily="18" charset="0"/>
              <a:cs typeface="Times New Roman" panose="02020603050405020304" pitchFamily="18" charset="0"/>
            </a:rPr>
            <a:t>bước</a:t>
          </a:r>
          <a:r>
            <a:rPr lang="en-US" sz="2800" i="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kern="1200" dirty="0" err="1">
              <a:solidFill>
                <a:schemeClr val="accent6">
                  <a:lumMod val="50000"/>
                </a:schemeClr>
              </a:solidFill>
              <a:latin typeface="Times New Roman" panose="02020603050405020304" pitchFamily="18" charset="0"/>
              <a:cs typeface="Times New Roman" panose="02020603050405020304" pitchFamily="18" charset="0"/>
            </a:rPr>
            <a:t>lòng</a:t>
          </a:r>
          <a:r>
            <a:rPr lang="en-US" sz="2800" i="1" kern="1200" dirty="0">
              <a:solidFill>
                <a:schemeClr val="accent6">
                  <a:lumMod val="50000"/>
                </a:schemeClr>
              </a:solidFill>
              <a:latin typeface="Times New Roman" panose="02020603050405020304" pitchFamily="18" charset="0"/>
              <a:cs typeface="Times New Roman" panose="02020603050405020304" pitchFamily="18" charset="0"/>
            </a:rPr>
            <a:t> cha </a:t>
          </a:r>
          <a:r>
            <a:rPr lang="en-US" sz="2800" i="1" kern="1200" dirty="0" err="1">
              <a:solidFill>
                <a:schemeClr val="accent6">
                  <a:lumMod val="50000"/>
                </a:schemeClr>
              </a:solidFill>
              <a:latin typeface="Times New Roman" panose="02020603050405020304" pitchFamily="18" charset="0"/>
              <a:cs typeface="Times New Roman" panose="02020603050405020304" pitchFamily="18" charset="0"/>
            </a:rPr>
            <a:t>vui</a:t>
          </a:r>
          <a:r>
            <a:rPr lang="en-US" sz="2800" i="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kern="1200" dirty="0" err="1">
              <a:solidFill>
                <a:schemeClr val="accent6">
                  <a:lumMod val="50000"/>
                </a:schemeClr>
              </a:solidFill>
              <a:latin typeface="Times New Roman" panose="02020603050405020304" pitchFamily="18" charset="0"/>
              <a:cs typeface="Times New Roman" panose="02020603050405020304" pitchFamily="18" charset="0"/>
            </a:rPr>
            <a:t>phơi</a:t>
          </a:r>
          <a:r>
            <a:rPr lang="en-US" sz="2800" i="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kern="1200" dirty="0" err="1">
              <a:solidFill>
                <a:schemeClr val="accent6">
                  <a:lumMod val="50000"/>
                </a:schemeClr>
              </a:solidFill>
              <a:latin typeface="Times New Roman" panose="02020603050405020304" pitchFamily="18" charset="0"/>
              <a:cs typeface="Times New Roman" panose="02020603050405020304" pitchFamily="18" charset="0"/>
            </a:rPr>
            <a:t>phới</a:t>
          </a:r>
          <a:r>
            <a:rPr lang="en-US" sz="2800" i="1" kern="1200" dirty="0">
              <a:solidFill>
                <a:schemeClr val="accent6">
                  <a:lumMod val="50000"/>
                </a:schemeClr>
              </a:solidFill>
              <a:latin typeface="Times New Roman" panose="02020603050405020304" pitchFamily="18" charset="0"/>
              <a:cs typeface="Times New Roman" panose="02020603050405020304" pitchFamily="18" charset="0"/>
            </a:rPr>
            <a:t>”</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Cảnh</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hai</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cha con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dạo</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chơi</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trên</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biển</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dsp:txBody>
      <dsp:txXfrm>
        <a:off x="735945" y="655852"/>
        <a:ext cx="6945506" cy="1701800"/>
      </dsp:txXfrm>
    </dsp:sp>
    <dsp:sp modelId="{9E90D43A-A4F2-4737-A0D9-31A29C292C6D}">
      <dsp:nvSpPr>
        <dsp:cNvPr id="0" name=""/>
        <dsp:cNvSpPr/>
      </dsp:nvSpPr>
      <dsp:spPr>
        <a:xfrm>
          <a:off x="446548" y="108005"/>
          <a:ext cx="1519329" cy="2278994"/>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DBCB7-DFD5-4215-A7FA-B271D60E56FC}">
      <dsp:nvSpPr>
        <dsp:cNvPr id="0" name=""/>
        <dsp:cNvSpPr/>
      </dsp:nvSpPr>
      <dsp:spPr>
        <a:xfrm>
          <a:off x="970290" y="86816"/>
          <a:ext cx="8691680" cy="730759"/>
        </a:xfrm>
        <a:prstGeom prst="rect">
          <a:avLst/>
        </a:prstGeom>
        <a:solidFill>
          <a:schemeClr val="dk2">
            <a:alpha val="4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989"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err="1">
              <a:latin typeface="Times New Roman" panose="02020603050405020304" pitchFamily="18" charset="0"/>
              <a:cs typeface="Times New Roman" panose="02020603050405020304" pitchFamily="18" charset="0"/>
            </a:rPr>
            <a:t>Thể</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thơ</a:t>
          </a:r>
          <a:r>
            <a:rPr lang="en-US" sz="3500" kern="1200" dirty="0">
              <a:latin typeface="Times New Roman" panose="02020603050405020304" pitchFamily="18" charset="0"/>
              <a:cs typeface="Times New Roman" panose="02020603050405020304" pitchFamily="18" charset="0"/>
            </a:rPr>
            <a:t>: 5 </a:t>
          </a:r>
          <a:r>
            <a:rPr lang="en-US" sz="3500" kern="1200" dirty="0" err="1">
              <a:latin typeface="Times New Roman" panose="02020603050405020304" pitchFamily="18" charset="0"/>
              <a:cs typeface="Times New Roman" panose="02020603050405020304" pitchFamily="18" charset="0"/>
            </a:rPr>
            <a:t>chữ</a:t>
          </a:r>
          <a:endParaRPr lang="en-US" sz="3500" kern="1200" dirty="0">
            <a:latin typeface="Times New Roman" panose="02020603050405020304" pitchFamily="18" charset="0"/>
            <a:cs typeface="Times New Roman" panose="02020603050405020304" pitchFamily="18" charset="0"/>
          </a:endParaRPr>
        </a:p>
      </dsp:txBody>
      <dsp:txXfrm>
        <a:off x="970290" y="86816"/>
        <a:ext cx="8691680" cy="730759"/>
      </dsp:txXfrm>
    </dsp:sp>
    <dsp:sp modelId="{24686EAD-F561-4349-B32E-A96BEE41ACEE}">
      <dsp:nvSpPr>
        <dsp:cNvPr id="0" name=""/>
        <dsp:cNvSpPr/>
      </dsp:nvSpPr>
      <dsp:spPr>
        <a:xfrm>
          <a:off x="0" y="0"/>
          <a:ext cx="1245540" cy="919629"/>
        </a:xfrm>
        <a:prstGeom prst="rect">
          <a:avLst/>
        </a:prstGeom>
        <a:blipFill rotWithShape="1">
          <a:blip xmlns:r="http://schemas.openxmlformats.org/officeDocument/2006/relationships" r:embed="rId1"/>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95CBA-2423-44DE-82B5-FE7E6F0B5657}">
      <dsp:nvSpPr>
        <dsp:cNvPr id="0" name=""/>
        <dsp:cNvSpPr/>
      </dsp:nvSpPr>
      <dsp:spPr>
        <a:xfrm>
          <a:off x="735945" y="655852"/>
          <a:ext cx="6945506" cy="170180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70132"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Đoạn</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2: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Tiếp</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theo</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kern="1200"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sz="2800" i="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i="1" kern="1200" dirty="0" err="1">
              <a:solidFill>
                <a:schemeClr val="accent6">
                  <a:lumMod val="50000"/>
                </a:schemeClr>
              </a:solidFill>
              <a:latin typeface="Times New Roman" panose="02020603050405020304" pitchFamily="18" charset="0"/>
              <a:cs typeface="Times New Roman" panose="02020603050405020304" pitchFamily="18" charset="0"/>
            </a:rPr>
            <a:t>Để</a:t>
          </a:r>
          <a:r>
            <a:rPr lang="en-US" sz="2800" i="1" kern="1200" dirty="0">
              <a:solidFill>
                <a:schemeClr val="accent6">
                  <a:lumMod val="50000"/>
                </a:schemeClr>
              </a:solidFill>
              <a:latin typeface="Times New Roman" panose="02020603050405020304" pitchFamily="18" charset="0"/>
              <a:cs typeface="Times New Roman" panose="02020603050405020304" pitchFamily="18" charset="0"/>
            </a:rPr>
            <a:t> con </a:t>
          </a:r>
          <a:r>
            <a:rPr lang="en-US" sz="2800" i="1" kern="1200" dirty="0" err="1">
              <a:solidFill>
                <a:schemeClr val="accent6">
                  <a:lumMod val="50000"/>
                </a:schemeClr>
              </a:solidFill>
              <a:latin typeface="Times New Roman" panose="02020603050405020304" pitchFamily="18" charset="0"/>
              <a:cs typeface="Times New Roman" panose="02020603050405020304" pitchFamily="18" charset="0"/>
            </a:rPr>
            <a:t>đi</a:t>
          </a:r>
          <a:r>
            <a:rPr lang="en-US" sz="2800" i="1" kern="1200" dirty="0">
              <a:solidFill>
                <a:schemeClr val="accent6">
                  <a:lumMod val="50000"/>
                </a:schemeClr>
              </a:solidFill>
              <a:latin typeface="Times New Roman" panose="02020603050405020304" pitchFamily="18" charset="0"/>
              <a:cs typeface="Times New Roman" panose="02020603050405020304" pitchFamily="18" charset="0"/>
            </a:rPr>
            <a:t>”</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Cuộc</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trò</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chuyện</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giữa</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hai</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cha con</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dsp:txBody>
      <dsp:txXfrm>
        <a:off x="735945" y="655852"/>
        <a:ext cx="6945506" cy="1701800"/>
      </dsp:txXfrm>
    </dsp:sp>
    <dsp:sp modelId="{9E90D43A-A4F2-4737-A0D9-31A29C292C6D}">
      <dsp:nvSpPr>
        <dsp:cNvPr id="0" name=""/>
        <dsp:cNvSpPr/>
      </dsp:nvSpPr>
      <dsp:spPr>
        <a:xfrm>
          <a:off x="446548" y="108005"/>
          <a:ext cx="1519329" cy="2278994"/>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A95CBA-2423-44DE-82B5-FE7E6F0B5657}">
      <dsp:nvSpPr>
        <dsp:cNvPr id="0" name=""/>
        <dsp:cNvSpPr/>
      </dsp:nvSpPr>
      <dsp:spPr>
        <a:xfrm>
          <a:off x="735945" y="655852"/>
          <a:ext cx="6945506" cy="1701800"/>
        </a:xfrm>
        <a:prstGeom prst="rect">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470132"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Đoạn</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3: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Phần</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còn</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kern="1200" dirty="0" err="1">
              <a:solidFill>
                <a:schemeClr val="accent6">
                  <a:lumMod val="50000"/>
                </a:schemeClr>
              </a:solidFill>
              <a:latin typeface="Times New Roman" panose="02020603050405020304" pitchFamily="18" charset="0"/>
              <a:cs typeface="Times New Roman" panose="02020603050405020304" pitchFamily="18" charset="0"/>
            </a:rPr>
            <a:t>lại</a:t>
          </a:r>
          <a:r>
            <a:rPr lang="en-US" sz="2800"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Ước</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mơ</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con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gợi</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đến</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ước</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mơ</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của</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người</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cha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khi</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còn</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 </a:t>
          </a:r>
          <a:r>
            <a:rPr lang="en-US" sz="2800" b="1" kern="1200" dirty="0" err="1">
              <a:solidFill>
                <a:schemeClr val="accent6">
                  <a:lumMod val="50000"/>
                </a:schemeClr>
              </a:solidFill>
              <a:latin typeface="Times New Roman" panose="02020603050405020304" pitchFamily="18" charset="0"/>
              <a:cs typeface="Times New Roman" panose="02020603050405020304" pitchFamily="18" charset="0"/>
            </a:rPr>
            <a:t>nhỏ</a:t>
          </a:r>
          <a:r>
            <a:rPr lang="en-US" sz="2800" b="1" kern="1200" dirty="0">
              <a:solidFill>
                <a:schemeClr val="accent6">
                  <a:lumMod val="50000"/>
                </a:schemeClr>
              </a:solidFill>
              <a:latin typeface="Times New Roman" panose="02020603050405020304" pitchFamily="18" charset="0"/>
              <a:cs typeface="Times New Roman" panose="02020603050405020304" pitchFamily="18" charset="0"/>
            </a:rPr>
            <a:t>.</a:t>
          </a:r>
          <a:endParaRPr lang="en-US" sz="2800" kern="1200" dirty="0">
            <a:solidFill>
              <a:schemeClr val="accent6">
                <a:lumMod val="50000"/>
              </a:schemeClr>
            </a:solidFill>
            <a:latin typeface="Times New Roman" panose="02020603050405020304" pitchFamily="18" charset="0"/>
            <a:cs typeface="Times New Roman" panose="02020603050405020304" pitchFamily="18" charset="0"/>
          </a:endParaRPr>
        </a:p>
      </dsp:txBody>
      <dsp:txXfrm>
        <a:off x="735945" y="655852"/>
        <a:ext cx="6945506" cy="1701800"/>
      </dsp:txXfrm>
    </dsp:sp>
    <dsp:sp modelId="{9E90D43A-A4F2-4737-A0D9-31A29C292C6D}">
      <dsp:nvSpPr>
        <dsp:cNvPr id="0" name=""/>
        <dsp:cNvSpPr/>
      </dsp:nvSpPr>
      <dsp:spPr>
        <a:xfrm>
          <a:off x="446548" y="108005"/>
          <a:ext cx="1519329" cy="2278994"/>
        </a:xfrm>
        <a:prstGeom prst="rect">
          <a:avLst/>
        </a:prstGeom>
        <a:blipFill rotWithShape="1">
          <a:blip xmlns:r="http://schemas.openxmlformats.org/officeDocument/2006/relationships" r:embed="rId1"/>
          <a:stretch>
            <a:fillRect/>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1961A70-0EB4-4585-B53B-FEA79BCD69CF}">
      <dsp:nvSpPr>
        <dsp:cNvPr id="0" name=""/>
        <dsp:cNvSpPr/>
      </dsp:nvSpPr>
      <dsp:spPr>
        <a:xfrm>
          <a:off x="161361" y="1312"/>
          <a:ext cx="3999340" cy="856257"/>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b="1" kern="1200" dirty="0">
              <a:latin typeface="Times New Roman" panose="02020603050405020304" pitchFamily="18" charset="0"/>
              <a:cs typeface="Times New Roman" panose="02020603050405020304" pitchFamily="18" charset="0"/>
            </a:rPr>
            <a:t>b. </a:t>
          </a:r>
          <a:r>
            <a:rPr lang="en-US" sz="2800" b="1" kern="1200" dirty="0" err="1">
              <a:latin typeface="Times New Roman" panose="02020603050405020304" pitchFamily="18" charset="0"/>
              <a:cs typeface="Times New Roman" panose="02020603050405020304" pitchFamily="18" charset="0"/>
            </a:rPr>
            <a:t>Cuộc</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trò</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chuyện</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của</a:t>
          </a:r>
          <a:r>
            <a:rPr lang="en-US" sz="2800" b="1" kern="1200" dirty="0">
              <a:latin typeface="Times New Roman" panose="02020603050405020304" pitchFamily="18" charset="0"/>
              <a:cs typeface="Times New Roman" panose="02020603050405020304" pitchFamily="18" charset="0"/>
            </a:rPr>
            <a:t> </a:t>
          </a:r>
          <a:r>
            <a:rPr lang="en-US" sz="2800" b="1" kern="1200" dirty="0" err="1">
              <a:latin typeface="Times New Roman" panose="02020603050405020304" pitchFamily="18" charset="0"/>
              <a:cs typeface="Times New Roman" panose="02020603050405020304" pitchFamily="18" charset="0"/>
            </a:rPr>
            <a:t>hai</a:t>
          </a:r>
          <a:r>
            <a:rPr lang="en-US" sz="2800" b="1" kern="1200" dirty="0">
              <a:latin typeface="Times New Roman" panose="02020603050405020304" pitchFamily="18" charset="0"/>
              <a:cs typeface="Times New Roman" panose="02020603050405020304" pitchFamily="18" charset="0"/>
            </a:rPr>
            <a:t> cha con</a:t>
          </a:r>
          <a:endParaRPr lang="en-US" sz="2800" kern="1200" dirty="0">
            <a:latin typeface="Times New Roman" panose="02020603050405020304" pitchFamily="18" charset="0"/>
            <a:cs typeface="Times New Roman" panose="02020603050405020304" pitchFamily="18" charset="0"/>
          </a:endParaRPr>
        </a:p>
      </dsp:txBody>
      <dsp:txXfrm>
        <a:off x="186440" y="26391"/>
        <a:ext cx="3949182" cy="806099"/>
      </dsp:txXfrm>
    </dsp:sp>
    <dsp:sp modelId="{1E8D1AED-4611-4B35-A8F3-FB28A21C35AC}">
      <dsp:nvSpPr>
        <dsp:cNvPr id="0" name=""/>
        <dsp:cNvSpPr/>
      </dsp:nvSpPr>
      <dsp:spPr>
        <a:xfrm>
          <a:off x="561295" y="857570"/>
          <a:ext cx="399934" cy="642193"/>
        </a:xfrm>
        <a:custGeom>
          <a:avLst/>
          <a:gdLst/>
          <a:ahLst/>
          <a:cxnLst/>
          <a:rect l="0" t="0" r="0" b="0"/>
          <a:pathLst>
            <a:path>
              <a:moveTo>
                <a:pt x="0" y="0"/>
              </a:moveTo>
              <a:lnTo>
                <a:pt x="0" y="642193"/>
              </a:lnTo>
              <a:lnTo>
                <a:pt x="399934" y="64219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90F4D86-2DC3-4776-BCAC-4C6B0E05B10F}">
      <dsp:nvSpPr>
        <dsp:cNvPr id="0" name=""/>
        <dsp:cNvSpPr/>
      </dsp:nvSpPr>
      <dsp:spPr>
        <a:xfrm>
          <a:off x="961229" y="1071634"/>
          <a:ext cx="7005408" cy="8562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Nhìn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thấy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cối</a:t>
          </a:r>
          <a:r>
            <a:rPr lang="en-US" sz="2800" kern="1200" dirty="0">
              <a:latin typeface="Times New Roman" panose="02020603050405020304" pitchFamily="18" charset="0"/>
              <a:cs typeface="Times New Roman" panose="02020603050405020304" pitchFamily="18" charset="0"/>
            </a:rPr>
            <a:t>, con </a:t>
          </a:r>
          <a:r>
            <a:rPr lang="en-US" sz="2800" kern="1200" dirty="0" err="1">
              <a:latin typeface="Times New Roman" panose="02020603050405020304" pitchFamily="18" charset="0"/>
              <a:cs typeface="Times New Roman" panose="02020603050405020304" pitchFamily="18" charset="0"/>
            </a:rPr>
            <a:t>người</a:t>
          </a:r>
          <a:r>
            <a:rPr lang="en-US" sz="2800" kern="1200" dirty="0">
              <a:latin typeface="Times New Roman" panose="02020603050405020304" pitchFamily="18" charset="0"/>
              <a:cs typeface="Times New Roman" panose="02020603050405020304" pitchFamily="18" charset="0"/>
            </a:rPr>
            <a:t> ở </a:t>
          </a:r>
          <a:r>
            <a:rPr lang="en-US" sz="2800" kern="1200" dirty="0" err="1">
              <a:latin typeface="Times New Roman" panose="02020603050405020304" pitchFamily="18" charset="0"/>
              <a:cs typeface="Times New Roman" panose="02020603050405020304" pitchFamily="18" charset="0"/>
            </a:rPr>
            <a:t>phía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xa</a:t>
          </a:r>
          <a:r>
            <a:rPr lang="en-US" sz="2800" kern="1200" dirty="0">
              <a:latin typeface="Times New Roman" panose="02020603050405020304" pitchFamily="18" charset="0"/>
              <a:cs typeface="Times New Roman" panose="02020603050405020304" pitchFamily="18" charset="0"/>
            </a:rPr>
            <a:t>.</a:t>
          </a:r>
        </a:p>
      </dsp:txBody>
      <dsp:txXfrm>
        <a:off x="986308" y="1096713"/>
        <a:ext cx="6955250" cy="806099"/>
      </dsp:txXfrm>
    </dsp:sp>
    <dsp:sp modelId="{70F87F53-FA4E-483F-9F63-58625AEDEAF6}">
      <dsp:nvSpPr>
        <dsp:cNvPr id="0" name=""/>
        <dsp:cNvSpPr/>
      </dsp:nvSpPr>
      <dsp:spPr>
        <a:xfrm>
          <a:off x="561295" y="857570"/>
          <a:ext cx="399934" cy="1555717"/>
        </a:xfrm>
        <a:custGeom>
          <a:avLst/>
          <a:gdLst/>
          <a:ahLst/>
          <a:cxnLst/>
          <a:rect l="0" t="0" r="0" b="0"/>
          <a:pathLst>
            <a:path>
              <a:moveTo>
                <a:pt x="0" y="0"/>
              </a:moveTo>
              <a:lnTo>
                <a:pt x="0" y="1555717"/>
              </a:lnTo>
              <a:lnTo>
                <a:pt x="399934" y="1555717"/>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F528BD-EAA0-4EC4-BAA2-11517AD68E36}">
      <dsp:nvSpPr>
        <dsp:cNvPr id="0" name=""/>
        <dsp:cNvSpPr/>
      </dsp:nvSpPr>
      <dsp:spPr>
        <a:xfrm>
          <a:off x="961229" y="1985159"/>
          <a:ext cx="7000530" cy="856257"/>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Được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mật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thần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bí</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về</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cả</a:t>
          </a:r>
          <a:r>
            <a:rPr lang="en-US" sz="2800" kern="1200" dirty="0">
              <a:latin typeface="Times New Roman" panose="02020603050405020304" pitchFamily="18" charset="0"/>
              <a:cs typeface="Times New Roman" panose="02020603050405020304" pitchFamily="18" charset="0"/>
            </a:rPr>
            <a:t>.</a:t>
          </a:r>
        </a:p>
      </dsp:txBody>
      <dsp:txXfrm>
        <a:off x="986308" y="2010238"/>
        <a:ext cx="6950372" cy="806099"/>
      </dsp:txXfrm>
    </dsp:sp>
    <dsp:sp modelId="{73FA2E4D-F32E-4206-821B-7F7446E51DB0}">
      <dsp:nvSpPr>
        <dsp:cNvPr id="0" name=""/>
        <dsp:cNvSpPr/>
      </dsp:nvSpPr>
      <dsp:spPr>
        <a:xfrm>
          <a:off x="561295" y="857570"/>
          <a:ext cx="399934" cy="2642116"/>
        </a:xfrm>
        <a:custGeom>
          <a:avLst/>
          <a:gdLst/>
          <a:ahLst/>
          <a:cxnLst/>
          <a:rect l="0" t="0" r="0" b="0"/>
          <a:pathLst>
            <a:path>
              <a:moveTo>
                <a:pt x="0" y="0"/>
              </a:moveTo>
              <a:lnTo>
                <a:pt x="0" y="2642116"/>
              </a:lnTo>
              <a:lnTo>
                <a:pt x="399934" y="2642116"/>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629031-822F-451E-AB09-75B6CC9C1268}">
      <dsp:nvSpPr>
        <dsp:cNvPr id="0" name=""/>
        <dsp:cNvSpPr/>
      </dsp:nvSpPr>
      <dsp:spPr>
        <a:xfrm>
          <a:off x="961229" y="2924816"/>
          <a:ext cx="7000544" cy="114974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3340" tIns="35560" rIns="53340" bIns="35560" numCol="1" spcCol="1270" anchor="ctr" anchorCtr="0">
          <a:noAutofit/>
        </a:bodyPr>
        <a:lstStyle/>
        <a:p>
          <a:pPr marL="0" lvl="0" indent="0" algn="l" defTabSz="1244600">
            <a:lnSpc>
              <a:spcPct val="90000"/>
            </a:lnSpc>
            <a:spcBef>
              <a:spcPct val="0"/>
            </a:spcBef>
            <a:spcAft>
              <a:spcPct val="35000"/>
            </a:spcAft>
            <a:buNone/>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sự</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khao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khát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hiểu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mọi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thứ</a:t>
          </a:r>
          <a:r>
            <a:rPr lang="en-US" sz="2800" kern="1200" dirty="0">
              <a:latin typeface="Times New Roman" panose="02020603050405020304" pitchFamily="18" charset="0"/>
              <a:cs typeface="Times New Roman" panose="02020603050405020304" pitchFamily="18" charset="0"/>
            </a:rPr>
            <a:t> ở </a:t>
          </a:r>
          <a:r>
            <a:rPr lang="en-US" sz="2800" kern="1200" dirty="0" err="1">
              <a:latin typeface="Times New Roman" panose="02020603050405020304" pitchFamily="18" charset="0"/>
              <a:cs typeface="Times New Roman" panose="02020603050405020304" pitchFamily="18" charset="0"/>
            </a:rPr>
            <a:t>trên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trẻ</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 ( </a:t>
          </a:r>
          <a:r>
            <a:rPr lang="en-US" sz="2800" kern="1200" dirty="0" err="1">
              <a:latin typeface="Times New Roman" panose="02020603050405020304" pitchFamily="18" charset="0"/>
              <a:cs typeface="Times New Roman" panose="02020603050405020304" pitchFamily="18" charset="0"/>
            </a:rPr>
            <a:t>thể</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qua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buồm</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ẩn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dụ</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cho</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ước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trẻ</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thơ</a:t>
          </a:r>
          <a:r>
            <a:rPr lang="en-US" sz="2800" kern="1200" dirty="0">
              <a:latin typeface="Times New Roman" panose="02020603050405020304" pitchFamily="18" charset="0"/>
              <a:cs typeface="Times New Roman" panose="02020603050405020304" pitchFamily="18" charset="0"/>
            </a:rPr>
            <a:t>).</a:t>
          </a:r>
        </a:p>
      </dsp:txBody>
      <dsp:txXfrm>
        <a:off x="994904" y="2958491"/>
        <a:ext cx="6933194" cy="108239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DBCB7-DFD5-4215-A7FA-B271D60E56FC}">
      <dsp:nvSpPr>
        <dsp:cNvPr id="0" name=""/>
        <dsp:cNvSpPr/>
      </dsp:nvSpPr>
      <dsp:spPr>
        <a:xfrm>
          <a:off x="970290" y="86816"/>
          <a:ext cx="8691680" cy="730759"/>
        </a:xfrm>
        <a:prstGeom prst="rect">
          <a:avLst/>
        </a:prstGeom>
        <a:solidFill>
          <a:schemeClr val="dk2">
            <a:alpha val="4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989"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err="1">
              <a:latin typeface="Times New Roman" panose="02020603050405020304" pitchFamily="18" charset="0"/>
              <a:cs typeface="Times New Roman" panose="02020603050405020304" pitchFamily="18" charset="0"/>
            </a:rPr>
            <a:t>Phương</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thức</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biểu</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đạt</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chính</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Biểu</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cảm</a:t>
          </a:r>
          <a:r>
            <a:rPr lang="en-US" sz="3500" kern="1200" dirty="0">
              <a:latin typeface="Times New Roman" panose="02020603050405020304" pitchFamily="18" charset="0"/>
              <a:cs typeface="Times New Roman" panose="02020603050405020304" pitchFamily="18" charset="0"/>
            </a:rPr>
            <a:t> </a:t>
          </a:r>
        </a:p>
      </dsp:txBody>
      <dsp:txXfrm>
        <a:off x="970290" y="86816"/>
        <a:ext cx="8691680" cy="730759"/>
      </dsp:txXfrm>
    </dsp:sp>
    <dsp:sp modelId="{24686EAD-F561-4349-B32E-A96BEE41ACEE}">
      <dsp:nvSpPr>
        <dsp:cNvPr id="0" name=""/>
        <dsp:cNvSpPr/>
      </dsp:nvSpPr>
      <dsp:spPr>
        <a:xfrm>
          <a:off x="0" y="0"/>
          <a:ext cx="1245540" cy="919629"/>
        </a:xfrm>
        <a:prstGeom prst="rect">
          <a:avLst/>
        </a:prstGeom>
        <a:blipFill rotWithShape="1">
          <a:blip xmlns:r="http://schemas.openxmlformats.org/officeDocument/2006/relationships" r:embed="rId1"/>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0DBCB7-DFD5-4215-A7FA-B271D60E56FC}">
      <dsp:nvSpPr>
        <dsp:cNvPr id="0" name=""/>
        <dsp:cNvSpPr/>
      </dsp:nvSpPr>
      <dsp:spPr>
        <a:xfrm>
          <a:off x="970290" y="86816"/>
          <a:ext cx="8691680" cy="730759"/>
        </a:xfrm>
        <a:prstGeom prst="rect">
          <a:avLst/>
        </a:prstGeom>
        <a:solidFill>
          <a:schemeClr val="dk2">
            <a:alpha val="40000"/>
            <a:tint val="40000"/>
            <a:hueOff val="0"/>
            <a:satOff val="0"/>
            <a:lumOff val="0"/>
            <a:alphaOff val="0"/>
          </a:schemeClr>
        </a:solidFill>
        <a:ln w="6350" cap="flat" cmpd="sng" algn="ctr">
          <a:solidFill>
            <a:schemeClr val="dk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457989"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err="1">
              <a:latin typeface="Times New Roman" panose="02020603050405020304" pitchFamily="18" charset="0"/>
              <a:cs typeface="Times New Roman" panose="02020603050405020304" pitchFamily="18" charset="0"/>
            </a:rPr>
            <a:t>Ngắt</a:t>
          </a:r>
          <a:r>
            <a:rPr lang="en-US" sz="3500" kern="1200" dirty="0">
              <a:latin typeface="Times New Roman" panose="02020603050405020304" pitchFamily="18" charset="0"/>
              <a:cs typeface="Times New Roman" panose="02020603050405020304" pitchFamily="18" charset="0"/>
            </a:rPr>
            <a:t> </a:t>
          </a:r>
          <a:r>
            <a:rPr lang="en-US" sz="3500" kern="1200" dirty="0" err="1">
              <a:latin typeface="Times New Roman" panose="02020603050405020304" pitchFamily="18" charset="0"/>
              <a:cs typeface="Times New Roman" panose="02020603050405020304" pitchFamily="18" charset="0"/>
            </a:rPr>
            <a:t>nhịp</a:t>
          </a:r>
          <a:r>
            <a:rPr lang="en-US" sz="3500" kern="1200" dirty="0">
              <a:latin typeface="Times New Roman" panose="02020603050405020304" pitchFamily="18" charset="0"/>
              <a:cs typeface="Times New Roman" panose="02020603050405020304" pitchFamily="18" charset="0"/>
            </a:rPr>
            <a:t> 3/2/ </a:t>
          </a:r>
          <a:r>
            <a:rPr lang="en-US" sz="3500" kern="1200" dirty="0" err="1">
              <a:latin typeface="Times New Roman" panose="02020603050405020304" pitchFamily="18" charset="0"/>
              <a:cs typeface="Times New Roman" panose="02020603050405020304" pitchFamily="18" charset="0"/>
            </a:rPr>
            <a:t>hoặc</a:t>
          </a:r>
          <a:r>
            <a:rPr lang="en-US" sz="3500" kern="1200" dirty="0">
              <a:latin typeface="Times New Roman" panose="02020603050405020304" pitchFamily="18" charset="0"/>
              <a:cs typeface="Times New Roman" panose="02020603050405020304" pitchFamily="18" charset="0"/>
            </a:rPr>
            <a:t> 2/3</a:t>
          </a:r>
        </a:p>
      </dsp:txBody>
      <dsp:txXfrm>
        <a:off x="970290" y="86816"/>
        <a:ext cx="8691680" cy="730759"/>
      </dsp:txXfrm>
    </dsp:sp>
    <dsp:sp modelId="{24686EAD-F561-4349-B32E-A96BEE41ACEE}">
      <dsp:nvSpPr>
        <dsp:cNvPr id="0" name=""/>
        <dsp:cNvSpPr/>
      </dsp:nvSpPr>
      <dsp:spPr>
        <a:xfrm>
          <a:off x="0" y="0"/>
          <a:ext cx="1245540" cy="919629"/>
        </a:xfrm>
        <a:prstGeom prst="rect">
          <a:avLst/>
        </a:prstGeom>
        <a:blipFill rotWithShape="1">
          <a:blip xmlns:r="http://schemas.openxmlformats.org/officeDocument/2006/relationships" r:embed="rId1"/>
          <a:stretch>
            <a:fillRect/>
          </a:stretch>
        </a:blipFill>
        <a:ln w="12700" cap="flat" cmpd="sng" algn="ctr">
          <a:solidFill>
            <a:schemeClr val="dk2">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C1D3A8-4784-44C7-9394-702DAFEA08E2}">
      <dsp:nvSpPr>
        <dsp:cNvPr id="0" name=""/>
        <dsp:cNvSpPr/>
      </dsp:nvSpPr>
      <dsp:spPr>
        <a:xfrm>
          <a:off x="-1609546" y="-272770"/>
          <a:ext cx="2100021" cy="2100021"/>
        </a:xfrm>
        <a:prstGeom prst="blockArc">
          <a:avLst>
            <a:gd name="adj1" fmla="val 18900000"/>
            <a:gd name="adj2" fmla="val 2700000"/>
            <a:gd name="adj3" fmla="val 1029"/>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905396-E355-4609-BC2B-AADA33C814FE}">
      <dsp:nvSpPr>
        <dsp:cNvPr id="0" name=""/>
        <dsp:cNvSpPr/>
      </dsp:nvSpPr>
      <dsp:spPr>
        <a:xfrm>
          <a:off x="477806" y="326572"/>
          <a:ext cx="7650193" cy="901334"/>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93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Mặt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trời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cỏ</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ngọn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gió</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sóng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sông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biển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cá</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tôm</a:t>
          </a:r>
          <a:r>
            <a:rPr lang="en-US" sz="2800" kern="1200" dirty="0">
              <a:latin typeface="Times New Roman" panose="02020603050405020304" pitchFamily="18" charset="0"/>
              <a:cs typeface="Times New Roman" panose="02020603050405020304" pitchFamily="18" charset="0"/>
            </a:rPr>
            <a:t>... </a:t>
          </a:r>
        </a:p>
      </dsp:txBody>
      <dsp:txXfrm>
        <a:off x="477806" y="326572"/>
        <a:ext cx="7650193" cy="901334"/>
      </dsp:txXfrm>
    </dsp:sp>
    <dsp:sp modelId="{73BDB7AB-24E3-491E-A761-3E188DB307FB}">
      <dsp:nvSpPr>
        <dsp:cNvPr id="0" name=""/>
        <dsp:cNvSpPr/>
      </dsp:nvSpPr>
      <dsp:spPr>
        <a:xfrm>
          <a:off x="0" y="299433"/>
          <a:ext cx="955613" cy="955613"/>
        </a:xfrm>
        <a:prstGeom prst="ellipse">
          <a:avLst/>
        </a:prstGeom>
        <a:blipFill rotWithShape="0">
          <a:blip xmlns:r="http://schemas.openxmlformats.org/officeDocument/2006/relationships" r:embed="rId1"/>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C1D3A8-4784-44C7-9394-702DAFEA08E2}">
      <dsp:nvSpPr>
        <dsp:cNvPr id="0" name=""/>
        <dsp:cNvSpPr/>
      </dsp:nvSpPr>
      <dsp:spPr>
        <a:xfrm>
          <a:off x="-1609546" y="-272770"/>
          <a:ext cx="2100021" cy="2100021"/>
        </a:xfrm>
        <a:prstGeom prst="blockArc">
          <a:avLst>
            <a:gd name="adj1" fmla="val 18900000"/>
            <a:gd name="adj2" fmla="val 2700000"/>
            <a:gd name="adj3" fmla="val 1029"/>
          </a:avLst>
        </a:prstGeom>
        <a:noFill/>
        <a:ln w="12700" cap="flat" cmpd="sng" algn="ctr">
          <a:solidFill>
            <a:schemeClr val="accent2">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E905396-E355-4609-BC2B-AADA33C814FE}">
      <dsp:nvSpPr>
        <dsp:cNvPr id="0" name=""/>
        <dsp:cNvSpPr/>
      </dsp:nvSpPr>
      <dsp:spPr>
        <a:xfrm>
          <a:off x="477806" y="326572"/>
          <a:ext cx="7650193" cy="901334"/>
        </a:xfrm>
        <a:prstGeom prst="rect">
          <a:avLst/>
        </a:prstGeom>
        <a:solidFill>
          <a:schemeClr val="accent4">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1693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err="1">
              <a:latin typeface="Times New Roman" panose="02020603050405020304" pitchFamily="18" charset="0"/>
              <a:cs typeface="Times New Roman" panose="02020603050405020304" pitchFamily="18" charset="0"/>
            </a:rPr>
            <a:t>Màu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sắc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màu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xanh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cây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cỏ</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màu</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đỏ</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của</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hoa</a:t>
          </a:r>
          <a:r>
            <a:rPr lang="en-US" sz="2800" kern="1200" dirty="0">
              <a:latin typeface="Times New Roman" panose="02020603050405020304" pitchFamily="18" charset="0"/>
              <a:cs typeface="Times New Roman" panose="02020603050405020304" pitchFamily="18" charset="0"/>
            </a:rPr>
            <a:t>,...</a:t>
          </a:r>
        </a:p>
      </dsp:txBody>
      <dsp:txXfrm>
        <a:off x="477806" y="326572"/>
        <a:ext cx="7650193" cy="901334"/>
      </dsp:txXfrm>
    </dsp:sp>
    <dsp:sp modelId="{73BDB7AB-24E3-491E-A761-3E188DB307FB}">
      <dsp:nvSpPr>
        <dsp:cNvPr id="0" name=""/>
        <dsp:cNvSpPr/>
      </dsp:nvSpPr>
      <dsp:spPr>
        <a:xfrm>
          <a:off x="0" y="299433"/>
          <a:ext cx="955613" cy="955613"/>
        </a:xfrm>
        <a:prstGeom prst="ellipse">
          <a:avLst/>
        </a:prstGeom>
        <a:blipFill rotWithShape="0">
          <a:blip xmlns:r="http://schemas.openxmlformats.org/officeDocument/2006/relationships" r:embed="rId1"/>
          <a:stretch>
            <a:fillRect/>
          </a:stretch>
        </a:blip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0.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9/3/layout/HorizontalOrganizationChart">
  <dgm:title val=""/>
  <dgm:desc val=""/>
  <dgm:catLst>
    <dgm:cat type="hierarchy" pri="43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305"/>
      <dgm:constr type="w" for="des" forName="rootComposite" refType="w" fact="10"/>
      <dgm:constr type="h" for="des" forName="rootComposite" refType="w" refFor="des" refForName="rootComposite1" fact="0.305"/>
      <dgm:constr type="w" for="des" forName="rootComposite3" refType="w" fact="10"/>
      <dgm:constr type="h" for="des" forName="rootComposite3" refType="w" refFor="des" refForName="rootComposite1" fact="0.305"/>
      <dgm:constr type="primFontSz" for="des" ptType="node" op="equ"/>
      <dgm:constr type="sp" for="des" op="equ"/>
      <dgm:constr type="sp" for="des" forName="hierRoot1" refType="w" refFor="des" refForName="rootComposite1" fact="0.2"/>
      <dgm:constr type="sp" for="des" forName="hierRoot2" refType="sp" refFor="des" refForName="hierRoot1"/>
      <dgm:constr type="sp" for="des" forName="hierRoot3" refType="sp" refFor="des" refForName="hierRoot1"/>
      <dgm:constr type="sibSp" refType="w" refFor="des" refForName="rootComposite1" fact="0.125"/>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125"/>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func="var" arg="dir" op="equ" val="norm">
                  <dgm:alg type="hierRoot">
                    <dgm:param type="hierAlign" val="lT"/>
                  </dgm:alg>
                  <dgm:constrLst>
                    <dgm:constr type="alignOff" val="0.75"/>
                  </dgm:constrLst>
                </dgm:if>
                <dgm:else name="Name9">
                  <dgm:alg type="hierRoot">
                    <dgm:param type="hierAlign" val="rT"/>
                  </dgm:alg>
                  <dgm:constrLst>
                    <dgm:constr type="alignOff" val="0.75"/>
                  </dgm:constrLst>
                </dgm:else>
              </dgm:choose>
            </dgm:if>
            <dgm:if name="Name10" func="var" arg="hierBranch" op="equ" val="r">
              <dgm:choose name="Name11">
                <dgm:if name="Name12" func="var" arg="dir" op="equ" val="norm">
                  <dgm:alg type="hierRoot">
                    <dgm:param type="hierAlign" val="lB"/>
                  </dgm:alg>
                  <dgm:constrLst>
                    <dgm:constr type="alignOff" val="0.75"/>
                  </dgm:constrLst>
                </dgm:if>
                <dgm:else name="Name13">
                  <dgm:alg type="hierRoot">
                    <dgm:param type="hierAlign" val="rB"/>
                  </dgm:alg>
                  <dgm:constrLst>
                    <dgm:constr type="alignOff" val="0.75"/>
                  </dgm:constrLst>
                </dgm:else>
              </dgm:choose>
            </dgm:if>
            <dgm:if name="Name14" func="var" arg="hierBranch" op="equ" val="hang">
              <dgm:choose name="Name15">
                <dgm:if name="Name16" func="var" arg="dir" op="equ" val="norm">
                  <dgm:alg type="hierRoot">
                    <dgm:param type="hierAlign" val="lCtrCh"/>
                  </dgm:alg>
                  <dgm:constrLst>
                    <dgm:constr type="alignOff" val="0.65"/>
                  </dgm:constrLst>
                </dgm:if>
                <dgm:else name="Name17">
                  <dgm:alg type="hierRoot">
                    <dgm:param type="hierAlign" val="rCtrCh"/>
                  </dgm:alg>
                  <dgm:constrLst>
                    <dgm:constr type="alignOff" val="0.65"/>
                  </dgm:constrLst>
                </dgm:else>
              </dgm:choose>
            </dgm:if>
            <dgm:else name="Name18">
              <dgm:choose name="Name19">
                <dgm:if name="Name20" func="var" arg="dir" op="equ" val="norm">
                  <dgm:alg type="hierRoot">
                    <dgm:param type="hierAlign" val="lCtrCh"/>
                  </dgm:alg>
                  <dgm:constrLst>
                    <dgm:constr type="alignOff"/>
                    <dgm:constr type="bendDist" for="des" ptType="parTrans" refType="sp" fact="0.5"/>
                  </dgm:constrLst>
                </dgm:if>
                <dgm:else name="Name21">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22">
              <dgm:if name="Name23"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24"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25"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6">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7">
              <dgm:if name="Name28" func="var" arg="hierBranch" op="equ" val="l">
                <dgm:choose name="Name29">
                  <dgm:if name="Name30" func="var" arg="dir" op="equ" val="norm">
                    <dgm:alg type="hierChild">
                      <dgm:param type="chAlign" val="t"/>
                      <dgm:param type="linDir" val="fromL"/>
                    </dgm:alg>
                  </dgm:if>
                  <dgm:else name="Name31">
                    <dgm:alg type="hierChild">
                      <dgm:param type="chAlign" val="t"/>
                      <dgm:param type="linDir" val="fromR"/>
                    </dgm:alg>
                  </dgm:else>
                </dgm:choose>
              </dgm:if>
              <dgm:if name="Name32" func="var" arg="hierBranch" op="equ" val="r">
                <dgm:choose name="Name33">
                  <dgm:if name="Name34" func="var" arg="dir" op="equ" val="norm">
                    <dgm:alg type="hierChild">
                      <dgm:param type="chAlign" val="b"/>
                      <dgm:param type="linDir" val="fromL"/>
                    </dgm:alg>
                  </dgm:if>
                  <dgm:else name="Name35">
                    <dgm:alg type="hierChild">
                      <dgm:param type="chAlign" val="b"/>
                      <dgm:param type="linDir" val="fromR"/>
                    </dgm:alg>
                  </dgm:else>
                </dgm:choose>
              </dgm:if>
              <dgm:if name="Name36" func="var" arg="hierBranch" op="equ" val="hang">
                <dgm:choose name="Name37">
                  <dgm:if name="Name38" func="var" arg="dir" op="equ" val="norm">
                    <dgm:alg type="hierChild">
                      <dgm:param type="chAlign" val="l"/>
                      <dgm:param type="linDir" val="fromT"/>
                      <dgm:param type="secChAlign" val="t"/>
                      <dgm:param type="secLinDir" val="fromL"/>
                    </dgm:alg>
                  </dgm:if>
                  <dgm:else name="Name39">
                    <dgm:alg type="hierChild">
                      <dgm:param type="chAlign" val="r"/>
                      <dgm:param type="linDir" val="fromT"/>
                      <dgm:param type="secChAlign" val="t"/>
                      <dgm:param type="secLinDir" val="fromR"/>
                    </dgm:alg>
                  </dgm:else>
                </dgm:choose>
              </dgm:if>
              <dgm:else name="Name40">
                <dgm:choose name="Name41">
                  <dgm:if name="Name42" func="var" arg="dir" op="equ" val="norm">
                    <dgm:alg type="hierChild">
                      <dgm:param type="linDir" val="fromT"/>
                      <dgm:param type="chAlign" val="l"/>
                    </dgm:alg>
                  </dgm:if>
                  <dgm:else name="Name43">
                    <dgm:alg type="hierChild">
                      <dgm:param type="linDir" val="fromT"/>
                      <dgm:param type="chAlign" val="r"/>
                    </dgm:alg>
                  </dgm:else>
                </dgm:choose>
              </dgm:else>
            </dgm:choose>
            <dgm:shape xmlns:r="http://schemas.openxmlformats.org/officeDocument/2006/relationships" r:blip="">
              <dgm:adjLst/>
            </dgm:shape>
            <dgm:presOf/>
            <dgm:constrLst/>
            <dgm:ruleLst/>
            <dgm:forEach name="rep2a" axis="ch" ptType="nonAsst">
              <dgm:forEach name="Name44" axis="precedSib" ptType="parTrans" st="-1" cnt="1">
                <dgm:choose name="Name45">
                  <dgm:if name="Name46" func="var" arg="hierBranch" op="equ" val="hang">
                    <dgm:layoutNode name="Name47">
                      <dgm:choose name="Name48">
                        <dgm:if name="Name49" func="var" arg="dir" op="equ" val="norm">
                          <dgm:alg type="conn">
                            <dgm:param type="connRout" val="bend"/>
                            <dgm:param type="dim" val="1D"/>
                            <dgm:param type="endSty" val="noArr"/>
                            <dgm:param type="begPts" val="midR"/>
                            <dgm:param type="endPts" val="bCtr tCtr"/>
                          </dgm:alg>
                        </dgm:if>
                        <dgm:else name="Name50">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1" func="var" arg="hierBranch" op="equ" val="l">
                    <dgm:layoutNode name="Name52">
                      <dgm:choose name="Name53">
                        <dgm:if name="Name54" func="var" arg="dir" op="equ" val="norm">
                          <dgm:alg type="conn">
                            <dgm:param type="connRout" val="bend"/>
                            <dgm:param type="dim" val="1D"/>
                            <dgm:param type="endSty" val="noArr"/>
                            <dgm:param type="begPts" val="midR"/>
                            <dgm:param type="endPts" val="tCtr"/>
                          </dgm:alg>
                        </dgm:if>
                        <dgm:else name="Name55">
                          <dgm:alg type="conn">
                            <dgm:param type="connRout" val="bend"/>
                            <dgm:param type="dim" val="1D"/>
                            <dgm:param type="endSty" val="noArr"/>
                            <dgm:param type="begPts" val="midL"/>
                            <dgm:param type="endPts" val="tCtr"/>
                          </dgm:alg>
                        </dgm:else>
                      </dgm:choose>
                      <dgm:shape xmlns:r="http://schemas.openxmlformats.org/officeDocument/2006/relationships" type="conn" r:blip="" zOrderOff="-99999">
                        <dgm:adjLst/>
                      </dgm:shape>
                      <dgm:presOf axis="self"/>
                      <dgm:constrLst>
                        <dgm:constr type="begPad"/>
                        <dgm:constr type="endPad"/>
                      </dgm:constrLst>
                      <dgm:ruleLst/>
                    </dgm:layoutNode>
                  </dgm:if>
                  <dgm:if name="Name56" func="var" arg="hierBranch" op="equ" val="r">
                    <dgm:layoutNode name="Name57">
                      <dgm:choose name="Name58">
                        <dgm:if name="Name59" func="var" arg="dir" op="equ" val="norm">
                          <dgm:alg type="conn">
                            <dgm:param type="connRout" val="bend"/>
                            <dgm:param type="dim" val="1D"/>
                            <dgm:param type="endSty" val="noArr"/>
                            <dgm:param type="begPts" val="midR"/>
                            <dgm:param type="endPts" val="bCtr"/>
                          </dgm:alg>
                        </dgm:if>
                        <dgm:else name="Name60">
                          <dgm:alg type="conn">
                            <dgm:param type="connRout" val="bend"/>
                            <dgm:param type="dim" val="1D"/>
                            <dgm:param type="endSty" val="noArr"/>
                            <dgm:param type="begPts" val="midL"/>
                            <dgm:param type="endPts" val="bCtr"/>
                          </dgm:alg>
                        </dgm:else>
                      </dgm:choose>
                      <dgm:shape xmlns:r="http://schemas.openxmlformats.org/officeDocument/2006/relationships" type="conn" r:blip="" zOrderOff="-99999">
                        <dgm:adjLst/>
                      </dgm:shape>
                      <dgm:presOf axis="self"/>
                      <dgm:constrLst>
                        <dgm:constr type="begPad"/>
                        <dgm:constr type="endPad"/>
                      </dgm:constrLst>
                      <dgm:ruleLst/>
                    </dgm:layoutNode>
                  </dgm:if>
                  <dgm:else name="Name61">
                    <dgm:choose name="Name62">
                      <dgm:if name="Name63" func="var" arg="dir" op="equ" val="norm">
                        <dgm:layoutNode name="Name64">
                          <dgm:alg type="conn">
                            <dgm:param type="connRout" val="bend"/>
                            <dgm:param type="dim" val="1D"/>
                            <dgm:param type="endSty" val="noArr"/>
                            <dgm:param type="begPts" val="midR"/>
                            <dgm:param type="endPts" val="midL"/>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else name="Name65">
                        <dgm:layoutNode name="Name66">
                          <dgm:alg type="conn">
                            <dgm:param type="connRout" val="bend"/>
                            <dgm:param type="dim" val="1D"/>
                            <dgm:param type="endSty" val="noArr"/>
                            <dgm:param type="begPts" val="midL"/>
                            <dgm:param type="endPts" val="midR"/>
                            <dgm:param type="bendPt" val="end"/>
                          </dgm:alg>
                          <dgm:shape xmlns:r="http://schemas.openxmlformats.org/officeDocument/2006/relationships" type="conn" r:blip="" zOrderOff="-99999">
                            <dgm:adjLst/>
                          </dgm:shape>
                          <dgm:presOf axis="self"/>
                          <dgm:constrLst>
                            <dgm:constr type="begPad"/>
                            <dgm:constr type="endPad"/>
                          </dgm:constrLst>
                          <dgm:ruleLst/>
                        </dgm:layoutNode>
                      </dgm:else>
                    </dgm:choose>
                  </dgm:else>
                </dgm:choose>
              </dgm:forEach>
              <dgm:layoutNode name="hierRoot2">
                <dgm:varLst>
                  <dgm:hierBranch val="init"/>
                </dgm:varLst>
                <dgm:choose name="Name67">
                  <dgm:if name="Name68" func="var" arg="hierBranch" op="equ" val="l">
                    <dgm:choose name="Name69">
                      <dgm:if name="Name70" func="var" arg="dir" op="equ" val="norm">
                        <dgm:alg type="hierRoot">
                          <dgm:param type="hierAlign" val="lT"/>
                        </dgm:alg>
                        <dgm:constrLst>
                          <dgm:constr type="alignOff" val="0.75"/>
                        </dgm:constrLst>
                      </dgm:if>
                      <dgm:else name="Name71">
                        <dgm:alg type="hierRoot">
                          <dgm:param type="hierAlign" val="rT"/>
                        </dgm:alg>
                        <dgm:constrLst>
                          <dgm:constr type="alignOff" val="0.75"/>
                        </dgm:constrLst>
                      </dgm:else>
                    </dgm:choose>
                  </dgm:if>
                  <dgm:if name="Name72" func="var" arg="hierBranch" op="equ" val="r">
                    <dgm:choose name="Name73">
                      <dgm:if name="Name74" func="var" arg="dir" op="equ" val="norm">
                        <dgm:alg type="hierRoot">
                          <dgm:param type="hierAlign" val="lB"/>
                        </dgm:alg>
                        <dgm:constrLst>
                          <dgm:constr type="alignOff" val="0.75"/>
                        </dgm:constrLst>
                      </dgm:if>
                      <dgm:else name="Name75">
                        <dgm:alg type="hierRoot">
                          <dgm:param type="hierAlign" val="rB"/>
                        </dgm:alg>
                        <dgm:constrLst>
                          <dgm:constr type="alignOff" val="0.75"/>
                        </dgm:constrLst>
                      </dgm:else>
                    </dgm:choose>
                  </dgm:if>
                  <dgm:if name="Name76" func="var" arg="hierBranch" op="equ" val="hang">
                    <dgm:choose name="Name77">
                      <dgm:if name="Name78" func="var" arg="dir" op="equ" val="norm">
                        <dgm:alg type="hierRoot">
                          <dgm:param type="hierAlign" val="lCtrCh"/>
                        </dgm:alg>
                        <dgm:constrLst>
                          <dgm:constr type="alignOff" val="0.65"/>
                        </dgm:constrLst>
                      </dgm:if>
                      <dgm:else name="Name79">
                        <dgm:alg type="hierRoot">
                          <dgm:param type="hierAlign" val="rCtrCh"/>
                        </dgm:alg>
                        <dgm:constrLst>
                          <dgm:constr type="alignOff" val="0.65"/>
                        </dgm:constrLst>
                      </dgm:else>
                    </dgm:choose>
                  </dgm:if>
                  <dgm:else name="Name80">
                    <dgm:choose name="Name81">
                      <dgm:if name="Name82" func="var" arg="dir" op="equ" val="norm">
                        <dgm:alg type="hierRoot">
                          <dgm:param type="hierAlign" val="lCtrCh"/>
                        </dgm:alg>
                        <dgm:constrLst>
                          <dgm:constr type="alignOff"/>
                          <dgm:constr type="bendDist" for="des" ptType="parTrans" refType="sp" fact="0.5"/>
                        </dgm:constrLst>
                      </dgm:if>
                      <dgm:else name="Name83">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
                  <dgm:alg type="composite"/>
                  <dgm:shape xmlns:r="http://schemas.openxmlformats.org/officeDocument/2006/relationships" r:blip="">
                    <dgm:adjLst/>
                  </dgm:shape>
                  <dgm:presOf axis="self" ptType="node" cnt="1"/>
                  <dgm:choose name="Name84">
                    <dgm:if name="Name85"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6"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7"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8">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9">
                    <dgm:if name="Name90" func="var" arg="hierBranch" op="equ" val="l">
                      <dgm:choose name="Name91">
                        <dgm:if name="Name92" func="var" arg="dir" op="equ" val="norm">
                          <dgm:alg type="hierChild">
                            <dgm:param type="chAlign" val="t"/>
                            <dgm:param type="linDir" val="fromL"/>
                          </dgm:alg>
                        </dgm:if>
                        <dgm:else name="Name93">
                          <dgm:alg type="hierChild">
                            <dgm:param type="chAlign" val="t"/>
                            <dgm:param type="linDir" val="fromR"/>
                          </dgm:alg>
                        </dgm:else>
                      </dgm:choose>
                    </dgm:if>
                    <dgm:if name="Name94" func="var" arg="hierBranch" op="equ" val="r">
                      <dgm:choose name="Name95">
                        <dgm:if name="Name96" func="var" arg="dir" op="equ" val="norm">
                          <dgm:alg type="hierChild">
                            <dgm:param type="chAlign" val="b"/>
                            <dgm:param type="linDir" val="fromL"/>
                          </dgm:alg>
                        </dgm:if>
                        <dgm:else name="Name97">
                          <dgm:alg type="hierChild">
                            <dgm:param type="chAlign" val="b"/>
                            <dgm:param type="linDir" val="fromR"/>
                          </dgm:alg>
                        </dgm:else>
                      </dgm:choose>
                    </dgm:if>
                    <dgm:if name="Name98" func="var" arg="hierBranch" op="equ" val="hang">
                      <dgm:choose name="Name99">
                        <dgm:if name="Name100" func="var" arg="dir" op="equ" val="norm">
                          <dgm:alg type="hierChild">
                            <dgm:param type="chAlign" val="l"/>
                            <dgm:param type="linDir" val="fromT"/>
                            <dgm:param type="secChAlign" val="t"/>
                            <dgm:param type="secLinDir" val="fromL"/>
                          </dgm:alg>
                        </dgm:if>
                        <dgm:else name="Name101">
                          <dgm:alg type="hierChild">
                            <dgm:param type="chAlign" val="r"/>
                            <dgm:param type="linDir" val="fromT"/>
                            <dgm:param type="secChAlign" val="t"/>
                            <dgm:param type="secLinDir" val="fromR"/>
                          </dgm:alg>
                        </dgm:else>
                      </dgm:choose>
                    </dgm:if>
                    <dgm:else name="Name102">
                      <dgm:choose name="Name103">
                        <dgm:if name="Name104" func="var" arg="dir" op="equ" val="norm">
                          <dgm:alg type="hierChild">
                            <dgm:param type="linDir" val="fromT"/>
                            <dgm:param type="chAlign" val="l"/>
                          </dgm:alg>
                        </dgm:if>
                        <dgm:else name="Name105">
                          <dgm:alg type="hierChild">
                            <dgm:param type="linDir" val="fromT"/>
                            <dgm:param type="chAlign" val="r"/>
                          </dgm:alg>
                        </dgm:else>
                      </dgm:choose>
                    </dgm:else>
                  </dgm:choose>
                  <dgm:shape xmlns:r="http://schemas.openxmlformats.org/officeDocument/2006/relationships" r:blip="">
                    <dgm:adjLst/>
                  </dgm:shape>
                  <dgm:presOf/>
                  <dgm:constrLst/>
                  <dgm:ruleLst/>
                  <dgm:forEach name="Name106" ref="rep2a"/>
                </dgm:layoutNode>
                <dgm:layoutNode name="hierChild5">
                  <dgm:choose name="Name107">
                    <dgm:if name="Name108" func="var" arg="dir" op="equ" val="norm">
                      <dgm:alg type="hierChild">
                        <dgm:param type="chAlign" val="l"/>
                        <dgm:param type="linDir" val="fromT"/>
                        <dgm:param type="secChAlign" val="t"/>
                        <dgm:param type="secLinDir" val="fromL"/>
                      </dgm:alg>
                    </dgm:if>
                    <dgm:else name="Name109">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10" ref="rep2b"/>
                </dgm:layoutNode>
              </dgm:layoutNode>
            </dgm:forEach>
          </dgm:layoutNode>
          <dgm:layoutNode name="hierChild3">
            <dgm:choose name="Name111">
              <dgm:if name="Name112" func="var" arg="dir" op="equ" val="norm">
                <dgm:alg type="hierChild">
                  <dgm:param type="chAlign" val="l"/>
                  <dgm:param type="linDir" val="fromT"/>
                  <dgm:param type="secChAlign" val="t"/>
                  <dgm:param type="secLinDir" val="fromL"/>
                </dgm:alg>
              </dgm:if>
              <dgm:else name="Name113">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rep2b" axis="ch" ptType="asst">
              <dgm:forEach name="Name114" axis="precedSib" ptType="parTrans" st="-1" cnt="1">
                <dgm:layoutNode name="Name115">
                  <dgm:choose name="Name116">
                    <dgm:if name="Name117" func="var" arg="dir" op="equ" val="norm">
                      <dgm:alg type="conn">
                        <dgm:param type="connRout" val="bend"/>
                        <dgm:param type="dim" val="1D"/>
                        <dgm:param type="endSty" val="noArr"/>
                        <dgm:param type="begPts" val="midR"/>
                        <dgm:param type="endPts" val="bCtr tCtr"/>
                      </dgm:alg>
                    </dgm:if>
                    <dgm:else name="Name118">
                      <dgm:alg type="conn">
                        <dgm:param type="connRout" val="bend"/>
                        <dgm:param type="dim" val="1D"/>
                        <dgm:param type="endSty" val="noArr"/>
                        <dgm:param type="begPts" val="midL"/>
                        <dgm:param type="endPts" val="bCtr tCtr"/>
                      </dgm:alg>
                    </dgm:else>
                  </dgm:choose>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9">
                  <dgm:if name="Name120" func="var" arg="hierBranch" op="equ" val="l">
                    <dgm:choose name="Name121">
                      <dgm:if name="Name122" func="var" arg="dir" op="equ" val="norm">
                        <dgm:alg type="hierRoot">
                          <dgm:param type="hierAlign" val="lT"/>
                        </dgm:alg>
                        <dgm:constrLst>
                          <dgm:constr type="alignOff" val="0.75"/>
                        </dgm:constrLst>
                      </dgm:if>
                      <dgm:else name="Name123">
                        <dgm:alg type="hierRoot">
                          <dgm:param type="hierAlign" val="rT"/>
                        </dgm:alg>
                        <dgm:constrLst>
                          <dgm:constr type="alignOff" val="0.75"/>
                        </dgm:constrLst>
                      </dgm:else>
                    </dgm:choose>
                  </dgm:if>
                  <dgm:if name="Name124" func="var" arg="hierBranch" op="equ" val="r">
                    <dgm:choose name="Name125">
                      <dgm:if name="Name126" func="var" arg="dir" op="equ" val="norm">
                        <dgm:alg type="hierRoot">
                          <dgm:param type="hierAlign" val="lB"/>
                        </dgm:alg>
                        <dgm:constrLst>
                          <dgm:constr type="alignOff" val="0.75"/>
                        </dgm:constrLst>
                      </dgm:if>
                      <dgm:else name="Name127">
                        <dgm:alg type="hierRoot">
                          <dgm:param type="hierAlign" val="rB"/>
                        </dgm:alg>
                        <dgm:constrLst>
                          <dgm:constr type="alignOff" val="0.75"/>
                        </dgm:constrLst>
                      </dgm:else>
                    </dgm:choose>
                  </dgm:if>
                  <dgm:if name="Name128" func="var" arg="hierBranch" op="equ" val="hang">
                    <dgm:choose name="Name129">
                      <dgm:if name="Name130" func="var" arg="dir" op="equ" val="norm">
                        <dgm:alg type="hierRoot">
                          <dgm:param type="hierAlign" val="lCtrCh"/>
                        </dgm:alg>
                        <dgm:constrLst>
                          <dgm:constr type="alignOff" val="0.65"/>
                        </dgm:constrLst>
                      </dgm:if>
                      <dgm:else name="Name131">
                        <dgm:alg type="hierRoot">
                          <dgm:param type="hierAlign" val="rCtrCh"/>
                        </dgm:alg>
                        <dgm:constrLst>
                          <dgm:constr type="alignOff" val="0.65"/>
                        </dgm:constrLst>
                      </dgm:else>
                    </dgm:choose>
                  </dgm:if>
                  <dgm:else name="Name132">
                    <dgm:choose name="Name133">
                      <dgm:if name="Name134" func="var" arg="dir" op="equ" val="norm">
                        <dgm:alg type="hierRoot">
                          <dgm:param type="hierAlign" val="lCtrCh"/>
                        </dgm:alg>
                        <dgm:constrLst>
                          <dgm:constr type="alignOff"/>
                          <dgm:constr type="bendDist" for="des" ptType="parTrans" refType="sp" fact="0.5"/>
                        </dgm:constrLst>
                      </dgm:if>
                      <dgm:else name="Name135">
                        <dgm:alg type="hierRoot">
                          <dgm:param type="hierAlign" val="rCtrCh"/>
                        </dgm:alg>
                        <dgm:constrLst>
                          <dgm:constr type="alignOff"/>
                          <dgm:constr type="bendDist" for="des" ptType="parTrans" refType="sp" fact="0.5"/>
                        </dgm:constrLst>
                      </dgm:else>
                    </dgm:choose>
                  </dgm:else>
                </dgm:choose>
                <dgm:shape xmlns:r="http://schemas.openxmlformats.org/officeDocument/2006/relationships" r:blip="">
                  <dgm:adjLst/>
                </dgm:shape>
                <dgm:presOf/>
                <dgm:ruleLst/>
                <dgm:layoutNode name="rootComposite3">
                  <dgm:alg type="composite"/>
                  <dgm:shape xmlns:r="http://schemas.openxmlformats.org/officeDocument/2006/relationships" r:blip="">
                    <dgm:adjLst/>
                  </dgm:shape>
                  <dgm:presOf axis="self" ptType="node" cnt="1"/>
                  <dgm:choose name="Name136">
                    <dgm:if name="Name137"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38"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39"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40">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41">
                    <dgm:if name="Name142" func="var" arg="hierBranch" op="equ" val="l">
                      <dgm:choose name="Name143">
                        <dgm:if name="Name144" func="var" arg="dir" op="equ" val="norm">
                          <dgm:alg type="hierChild">
                            <dgm:param type="chAlign" val="t"/>
                            <dgm:param type="linDir" val="fromL"/>
                          </dgm:alg>
                        </dgm:if>
                        <dgm:else name="Name145">
                          <dgm:alg type="hierChild">
                            <dgm:param type="chAlign" val="t"/>
                            <dgm:param type="linDir" val="fromR"/>
                          </dgm:alg>
                        </dgm:else>
                      </dgm:choose>
                    </dgm:if>
                    <dgm:if name="Name146" func="var" arg="hierBranch" op="equ" val="r">
                      <dgm:choose name="Name147">
                        <dgm:if name="Name148" func="var" arg="dir" op="equ" val="norm">
                          <dgm:alg type="hierChild">
                            <dgm:param type="chAlign" val="b"/>
                            <dgm:param type="linDir" val="fromL"/>
                          </dgm:alg>
                        </dgm:if>
                        <dgm:else name="Name149">
                          <dgm:alg type="hierChild">
                            <dgm:param type="chAlign" val="b"/>
                            <dgm:param type="linDir" val="fromR"/>
                          </dgm:alg>
                        </dgm:else>
                      </dgm:choose>
                    </dgm:if>
                    <dgm:if name="Name150" func="var" arg="hierBranch" op="equ" val="hang">
                      <dgm:choose name="Name151">
                        <dgm:if name="Name152" func="var" arg="dir" op="equ" val="norm">
                          <dgm:alg type="hierChild">
                            <dgm:param type="chAlign" val="l"/>
                            <dgm:param type="linDir" val="fromT"/>
                            <dgm:param type="secChAlign" val="t"/>
                            <dgm:param type="secLinDir" val="fromL"/>
                          </dgm:alg>
                        </dgm:if>
                        <dgm:else name="Name153">
                          <dgm:alg type="hierChild">
                            <dgm:param type="chAlign" val="r"/>
                            <dgm:param type="linDir" val="fromT"/>
                            <dgm:param type="secChAlign" val="t"/>
                            <dgm:param type="secLinDir" val="fromR"/>
                          </dgm:alg>
                        </dgm:else>
                      </dgm:choose>
                    </dgm:if>
                    <dgm:else name="Name154">
                      <dgm:choose name="Name155">
                        <dgm:if name="Name156" func="var" arg="dir" op="equ" val="norm">
                          <dgm:alg type="hierChild">
                            <dgm:param type="linDir" val="fromT"/>
                            <dgm:param type="chAlign" val="l"/>
                          </dgm:alg>
                        </dgm:if>
                        <dgm:else name="Name157">
                          <dgm:alg type="hierChild">
                            <dgm:param type="linDir" val="fromT"/>
                            <dgm:param type="chAlign" val="r"/>
                          </dgm:alg>
                        </dgm:else>
                      </dgm:choose>
                    </dgm:else>
                  </dgm:choose>
                  <dgm:shape xmlns:r="http://schemas.openxmlformats.org/officeDocument/2006/relationships" r:blip="">
                    <dgm:adjLst/>
                  </dgm:shape>
                  <dgm:presOf/>
                  <dgm:constrLst/>
                  <dgm:ruleLst/>
                  <dgm:forEach name="Name158" ref="rep2a"/>
                </dgm:layoutNode>
                <dgm:layoutNode name="hierChild7">
                  <dgm:choose name="Name159">
                    <dgm:if name="Name160" func="var" arg="dir" op="equ" val="norm">
                      <dgm:alg type="hierChild">
                        <dgm:param type="chAlign" val="l"/>
                        <dgm:param type="linDir" val="fromT"/>
                        <dgm:param type="secChAlign" val="t"/>
                        <dgm:param type="secLinDir" val="fromL"/>
                      </dgm:alg>
                    </dgm:if>
                    <dgm:else name="Name161">
                      <dgm:alg type="hierChild">
                        <dgm:param type="chAlign" val="r"/>
                        <dgm:param type="linDir" val="fromT"/>
                        <dgm:param type="secChAlign" val="t"/>
                        <dgm:param type="secLinDir" val="fromR"/>
                      </dgm:alg>
                    </dgm:else>
                  </dgm:choose>
                  <dgm:shape xmlns:r="http://schemas.openxmlformats.org/officeDocument/2006/relationships" r:blip="">
                    <dgm:adjLst/>
                  </dgm:shape>
                  <dgm:presOf/>
                  <dgm:constrLst/>
                  <dgm:ruleLst/>
                  <dgm:forEach name="Name162" ref="rep2b"/>
                </dgm:layoutNode>
              </dgm:layoutNode>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1.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3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42.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3.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4.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5.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6.xml><?xml version="1.0" encoding="utf-8"?>
<dgm:layoutDef xmlns:dgm="http://schemas.openxmlformats.org/drawingml/2006/diagram" xmlns:a="http://schemas.openxmlformats.org/drawingml/2006/main" uniqueId="urn:diagrams.loki3.com/BracketList">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7.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9.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0.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1.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Strips">
  <dgm:title val=""/>
  <dgm:desc val=""/>
  <dgm:catLst>
    <dgm:cat type="list" pri="12500"/>
    <dgm:cat type="picture" pri="13000"/>
    <dgm:cat type="pictureconvert" pri="13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40" srcId="0" destId="10" srcOrd="0" destOrd="0"/>
        <dgm:cxn modelId="5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40" srcId="0" destId="10" srcOrd="0" destOrd="0"/>
        <dgm:cxn modelId="50" srcId="0" destId="20" srcOrd="1" destOrd="0"/>
        <dgm:cxn modelId="60" srcId="0" destId="30" srcOrd="2" destOrd="0"/>
        <dgm:cxn modelId="70" srcId="0" destId="40" srcOrd="2"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h" refFor="ch" refForName="composite" op="equ" fact="0.1"/>
      <dgm:constr type="h" for="ch" forName="sibTrans" refType="h" refFor="ch" refForName="composite" op="equ" fact="0.1"/>
      <dgm:constr type="w" for="ch" forName="sibTrans" refType="h" refFor="ch" refForName="sibTrans" op="equ"/>
    </dgm:constrLst>
    <dgm:forEach name="nodesForEach" axis="ch" ptType="node">
      <dgm:layoutNode name="composite">
        <dgm:alg type="composite">
          <dgm:param type="ar" val="3"/>
        </dgm:alg>
        <dgm:shape xmlns:r="http://schemas.openxmlformats.org/officeDocument/2006/relationships" r:blip="">
          <dgm:adjLst/>
        </dgm:shape>
        <dgm:choose name="Name4">
          <dgm:if name="Name5" func="var" arg="dir" op="equ" val="norm">
            <dgm:constrLst>
              <dgm:constr type="l" for="ch" forName="rect1" refType="w" fact="0.04"/>
              <dgm:constr type="t" for="ch" forName="rect1" refType="h" fact="0.13"/>
              <dgm:constr type="w" for="ch" forName="rect1" refType="w" fact="0.96"/>
              <dgm:constr type="h" for="ch" forName="rect1" refType="h" fact="0.9"/>
              <dgm:constr type="l" for="ch" forName="rect2" refType="w" fact="0"/>
              <dgm:constr type="t" for="ch" forName="rect2" refType="h" fact="0"/>
              <dgm:constr type="w" for="ch" forName="rect2" refType="w" fact="0.21"/>
              <dgm:constr type="h" for="ch" forName="rect2" refType="w" fact="0.315"/>
            </dgm:constrLst>
          </dgm:if>
          <dgm:else name="Name6">
            <dgm:constrLst>
              <dgm:constr type="l" for="ch" forName="rect1" refType="w" fact="0"/>
              <dgm:constr type="t" for="ch" forName="rect1" refType="h" fact="0.13"/>
              <dgm:constr type="w" for="ch" forName="rect1" refType="w" fact="0.96"/>
              <dgm:constr type="h" for="ch" forName="rect1" refType="h" fact="0.9"/>
              <dgm:constr type="l" for="ch" forName="rect2" refType="w" fact="0.79"/>
              <dgm:constr type="t" for="ch" forName="rect2" refType="h" fact="0"/>
              <dgm:constr type="w" for="ch" forName="rect2" refType="w" fact="0.21"/>
              <dgm:constr type="h" for="ch" forName="rect2" refType="w" fact="0.315"/>
            </dgm:constrLst>
          </dgm:else>
        </dgm:choose>
        <dgm:layoutNode name="rect1" styleLbl="trAlignAcc1">
          <dgm:varLst>
            <dgm:bulletEnabled val="1"/>
          </dgm:varLst>
          <dgm:alg type="tx">
            <dgm:param type="parTxLTRAlign" val="l"/>
          </dgm:alg>
          <dgm:shape xmlns:r="http://schemas.openxmlformats.org/officeDocument/2006/relationships" type="rect" r:blip="">
            <dgm:adjLst/>
          </dgm:shape>
          <dgm:presOf axis="desOrSelf" ptType="node"/>
          <dgm:choose name="Name7">
            <dgm:if name="Name8" func="var" arg="dir" op="equ" val="norm">
              <dgm:constrLst>
                <dgm:constr type="lMarg" refType="w" fact="0.6"/>
                <dgm:constr type="rMarg" refType="primFontSz" fact="0.3"/>
                <dgm:constr type="tMarg" refType="primFontSz" fact="0.3"/>
                <dgm:constr type="bMarg" refType="primFontSz" fact="0.3"/>
              </dgm:constrLst>
            </dgm:if>
            <dgm:else name="Name9">
              <dgm:constrLst>
                <dgm:constr type="lMarg" refType="primFontSz" fact="0.3"/>
                <dgm:constr type="rMarg" refType="w" fact="0.6"/>
                <dgm:constr type="tMarg" refType="primFontSz" fact="0.3"/>
                <dgm:constr type="bMarg" refType="primFontSz" fact="0.3"/>
              </dgm:constrLst>
            </dgm:else>
          </dgm:choose>
          <dgm:ruleLst>
            <dgm:rule type="primFontSz" val="5" fact="NaN" max="NaN"/>
          </dgm:ruleLst>
        </dgm:layoutNode>
        <dgm:layoutNode name="rect2" styleLbl="fg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9.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A7A35FE-7DD7-4FE0-9920-3DE36D20E231}"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31563648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7A35FE-7DD7-4FE0-9920-3DE36D20E231}"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36869497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7A35FE-7DD7-4FE0-9920-3DE36D20E231}"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4231420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29892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063811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35103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4960867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9382405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382072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433846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67534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A7A35FE-7DD7-4FE0-9920-3DE36D20E231}"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24438700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489656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131938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58777235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9243965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2221277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5181343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2612621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55913669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2753715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0739955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AA7A35FE-7DD7-4FE0-9920-3DE36D20E231}" type="datetimeFigureOut">
              <a:rPr lang="en-US" smtClean="0"/>
              <a:t>3/24/2022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391766024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28358765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922351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10282929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31141177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35817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22123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78624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654279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394842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43514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A7A35FE-7DD7-4FE0-9920-3DE36D20E231}" type="datetimeFigureOut">
              <a:rPr lang="en-US" smtClean="0"/>
              <a:t>3/24/2022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5069332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994533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043970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5843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45765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508710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14768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1692204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53406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931492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14808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A7A35FE-7DD7-4FE0-9920-3DE36D20E231}" type="datetimeFigureOut">
              <a:rPr lang="en-US" smtClean="0"/>
              <a:t>3/24/2022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283578623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868450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205261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34600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6003029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48121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41264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A7A35FE-7DD7-4FE0-9920-3DE36D20E231}" type="datetimeFigureOut">
              <a:rPr lang="en-US" smtClean="0"/>
              <a:t>3/24/2022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2946855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A7A35FE-7DD7-4FE0-9920-3DE36D20E231}" type="datetimeFigureOut">
              <a:rPr lang="en-US" smtClean="0"/>
              <a:t>3/24/2022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22776458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7A35FE-7DD7-4FE0-9920-3DE36D20E231}" type="datetimeFigureOut">
              <a:rPr lang="en-US" smtClean="0"/>
              <a:t>3/24/2022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13492788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AA7A35FE-7DD7-4FE0-9920-3DE36D20E231}" type="datetimeFigureOut">
              <a:rPr lang="en-US" smtClean="0"/>
              <a:t>3/24/2022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AD607FB-659E-4C71-8922-1C05C17B84C2}" type="slidenum">
              <a:rPr lang="en-US" smtClean="0"/>
              <a:t>‹#›</a:t>
            </a:fld>
            <a:endParaRPr lang="en-US"/>
          </a:p>
        </p:txBody>
      </p:sp>
    </p:spTree>
    <p:extLst>
      <p:ext uri="{BB962C8B-B14F-4D97-AF65-F5344CB8AC3E}">
        <p14:creationId xmlns:p14="http://schemas.microsoft.com/office/powerpoint/2010/main" val="2904658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7A35FE-7DD7-4FE0-9920-3DE36D20E231}" type="datetimeFigureOut">
              <a:rPr lang="en-US" smtClean="0"/>
              <a:t>3/24/2022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D607FB-659E-4C71-8922-1C05C17B84C2}" type="slidenum">
              <a:rPr lang="en-US" smtClean="0"/>
              <a:t>‹#›</a:t>
            </a:fld>
            <a:endParaRPr lang="en-US"/>
          </a:p>
        </p:txBody>
      </p:sp>
    </p:spTree>
    <p:extLst>
      <p:ext uri="{BB962C8B-B14F-4D97-AF65-F5344CB8AC3E}">
        <p14:creationId xmlns:p14="http://schemas.microsoft.com/office/powerpoint/2010/main" val="1366031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08ED132D-452A-49E5-B8CD-EA0C46A12A5F}" type="datetimeFigureOut">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24/03/2022</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CB03046-9975-4CD1-8163-35C299AA0868}" type="slidenum">
              <a:rPr kumimoji="0" lang="vi-VN" sz="1200" b="0" i="0" u="none" strike="noStrike" kern="1200" cap="none" spc="0" normalizeH="0" baseline="0" noProof="0" smtClean="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vi-VN"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201184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6340F87-5CA4-4679-87DB-DCBB8EDD2728}" type="datetimeFigureOut">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A8BE15D8-60EE-4369-879E-151BF499F5BC}"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Arial"/>
              <a:sym typeface="Arial"/>
            </a:endParaRPr>
          </a:p>
        </p:txBody>
      </p:sp>
    </p:spTree>
    <p:extLst>
      <p:ext uri="{BB962C8B-B14F-4D97-AF65-F5344CB8AC3E}">
        <p14:creationId xmlns:p14="http://schemas.microsoft.com/office/powerpoint/2010/main" val="407369884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68658509"/>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FBAC54D-9949-44C8-95C1-F0F4AF37D8C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3/24/2022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31AEBDF-79D5-4CA6-8037-4D34F43F8B8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928336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image" Target="../media/image112.png"/><Relationship Id="rId1" Type="http://schemas.openxmlformats.org/officeDocument/2006/relationships/slideLayout" Target="../slideLayouts/slideLayout24.xml"/></Relationships>
</file>

<file path=ppt/slides/_rels/slide101.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35.png"/><Relationship Id="rId1" Type="http://schemas.openxmlformats.org/officeDocument/2006/relationships/slideLayout" Target="../slideLayouts/slideLayout24.xml"/></Relationships>
</file>

<file path=ppt/slides/_rels/slide102.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image" Target="../media/image115.png"/><Relationship Id="rId1" Type="http://schemas.openxmlformats.org/officeDocument/2006/relationships/slideLayout" Target="../slideLayouts/slideLayout24.xml"/></Relationships>
</file>

<file path=ppt/slides/_rels/slide104.xml.rels><?xml version="1.0" encoding="UTF-8" standalone="yes"?>
<Relationships xmlns="http://schemas.openxmlformats.org/package/2006/relationships"><Relationship Id="rId3" Type="http://schemas.openxmlformats.org/officeDocument/2006/relationships/diagramLayout" Target="../diagrams/layout29.xml"/><Relationship Id="rId7" Type="http://schemas.openxmlformats.org/officeDocument/2006/relationships/image" Target="../media/image117.png"/><Relationship Id="rId2" Type="http://schemas.openxmlformats.org/officeDocument/2006/relationships/diagramData" Target="../diagrams/data29.xml"/><Relationship Id="rId1" Type="http://schemas.openxmlformats.org/officeDocument/2006/relationships/slideLayout" Target="../slideLayouts/slideLayout24.xml"/><Relationship Id="rId6" Type="http://schemas.microsoft.com/office/2007/relationships/diagramDrawing" Target="../diagrams/drawing29.xml"/><Relationship Id="rId5" Type="http://schemas.openxmlformats.org/officeDocument/2006/relationships/diagramColors" Target="../diagrams/colors29.xml"/><Relationship Id="rId4" Type="http://schemas.openxmlformats.org/officeDocument/2006/relationships/diagramQuickStyle" Target="../diagrams/quickStyle29.xml"/></Relationships>
</file>

<file path=ppt/slides/_rels/slide105.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18.png"/><Relationship Id="rId1" Type="http://schemas.openxmlformats.org/officeDocument/2006/relationships/slideLayout" Target="../slideLayouts/slideLayout24.xml"/></Relationships>
</file>

<file path=ppt/slides/_rels/slide106.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image" Target="../media/image117.png"/><Relationship Id="rId1" Type="http://schemas.openxmlformats.org/officeDocument/2006/relationships/slideLayout" Target="../slideLayouts/slideLayout24.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107.xml.rels><?xml version="1.0" encoding="UTF-8" standalone="yes"?>
<Relationships xmlns="http://schemas.openxmlformats.org/package/2006/relationships"><Relationship Id="rId3" Type="http://schemas.openxmlformats.org/officeDocument/2006/relationships/image" Target="../media/image119.png"/><Relationship Id="rId2" Type="http://schemas.openxmlformats.org/officeDocument/2006/relationships/image" Target="../media/image25.png"/><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diagramLayout" Target="../diagrams/layout31.xml"/><Relationship Id="rId7" Type="http://schemas.openxmlformats.org/officeDocument/2006/relationships/image" Target="../media/image120.png"/><Relationship Id="rId2" Type="http://schemas.openxmlformats.org/officeDocument/2006/relationships/diagramData" Target="../diagrams/data31.xml"/><Relationship Id="rId1" Type="http://schemas.openxmlformats.org/officeDocument/2006/relationships/slideLayout" Target="../slideLayouts/slideLayout24.xml"/><Relationship Id="rId6" Type="http://schemas.microsoft.com/office/2007/relationships/diagramDrawing" Target="../diagrams/drawing31.xml"/><Relationship Id="rId5" Type="http://schemas.openxmlformats.org/officeDocument/2006/relationships/diagramColors" Target="../diagrams/colors31.xml"/><Relationship Id="rId4" Type="http://schemas.openxmlformats.org/officeDocument/2006/relationships/diagramQuickStyle" Target="../diagrams/quickStyle31.xml"/></Relationships>
</file>

<file path=ppt/slides/_rels/slide111.xml.rels><?xml version="1.0" encoding="UTF-8" standalone="yes"?>
<Relationships xmlns="http://schemas.openxmlformats.org/package/2006/relationships"><Relationship Id="rId3" Type="http://schemas.openxmlformats.org/officeDocument/2006/relationships/diagramLayout" Target="../diagrams/layout32.xml"/><Relationship Id="rId7" Type="http://schemas.openxmlformats.org/officeDocument/2006/relationships/image" Target="../media/image120.png"/><Relationship Id="rId2" Type="http://schemas.openxmlformats.org/officeDocument/2006/relationships/diagramData" Target="../diagrams/data32.xml"/><Relationship Id="rId1" Type="http://schemas.openxmlformats.org/officeDocument/2006/relationships/slideLayout" Target="../slideLayouts/slideLayout24.xml"/><Relationship Id="rId6" Type="http://schemas.microsoft.com/office/2007/relationships/diagramDrawing" Target="../diagrams/drawing32.xml"/><Relationship Id="rId5" Type="http://schemas.openxmlformats.org/officeDocument/2006/relationships/diagramColors" Target="../diagrams/colors32.xml"/><Relationship Id="rId4" Type="http://schemas.openxmlformats.org/officeDocument/2006/relationships/diagramQuickStyle" Target="../diagrams/quickStyle32.xml"/></Relationships>
</file>

<file path=ppt/slides/_rels/slide112.xml.rels><?xml version="1.0" encoding="UTF-8" standalone="yes"?>
<Relationships xmlns="http://schemas.openxmlformats.org/package/2006/relationships"><Relationship Id="rId3" Type="http://schemas.openxmlformats.org/officeDocument/2006/relationships/diagramLayout" Target="../diagrams/layout33.xml"/><Relationship Id="rId7" Type="http://schemas.openxmlformats.org/officeDocument/2006/relationships/image" Target="../media/image122.png"/><Relationship Id="rId2" Type="http://schemas.openxmlformats.org/officeDocument/2006/relationships/diagramData" Target="../diagrams/data33.xml"/><Relationship Id="rId1" Type="http://schemas.openxmlformats.org/officeDocument/2006/relationships/slideLayout" Target="../slideLayouts/slideLayout24.xml"/><Relationship Id="rId6" Type="http://schemas.microsoft.com/office/2007/relationships/diagramDrawing" Target="../diagrams/drawing33.xml"/><Relationship Id="rId5" Type="http://schemas.openxmlformats.org/officeDocument/2006/relationships/diagramColors" Target="../diagrams/colors33.xml"/><Relationship Id="rId4" Type="http://schemas.openxmlformats.org/officeDocument/2006/relationships/diagramQuickStyle" Target="../diagrams/quickStyle33.xml"/></Relationships>
</file>

<file path=ppt/slides/_rels/slide11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1.png"/><Relationship Id="rId1" Type="http://schemas.openxmlformats.org/officeDocument/2006/relationships/slideLayout" Target="../slideLayouts/slideLayout24.xml"/></Relationships>
</file>

<file path=ppt/slides/_rels/slide114.xml.rels><?xml version="1.0" encoding="UTF-8" standalone="yes"?>
<Relationships xmlns="http://schemas.openxmlformats.org/package/2006/relationships"><Relationship Id="rId8" Type="http://schemas.openxmlformats.org/officeDocument/2006/relationships/diagramLayout" Target="../diagrams/layout35.xml"/><Relationship Id="rId3" Type="http://schemas.openxmlformats.org/officeDocument/2006/relationships/diagramLayout" Target="../diagrams/layout34.xml"/><Relationship Id="rId7" Type="http://schemas.openxmlformats.org/officeDocument/2006/relationships/diagramData" Target="../diagrams/data35.xml"/><Relationship Id="rId2" Type="http://schemas.openxmlformats.org/officeDocument/2006/relationships/diagramData" Target="../diagrams/data34.xml"/><Relationship Id="rId1" Type="http://schemas.openxmlformats.org/officeDocument/2006/relationships/slideLayout" Target="../slideLayouts/slideLayout24.xml"/><Relationship Id="rId6" Type="http://schemas.microsoft.com/office/2007/relationships/diagramDrawing" Target="../diagrams/drawing34.xml"/><Relationship Id="rId11" Type="http://schemas.microsoft.com/office/2007/relationships/diagramDrawing" Target="../diagrams/drawing35.xml"/><Relationship Id="rId5" Type="http://schemas.openxmlformats.org/officeDocument/2006/relationships/diagramColors" Target="../diagrams/colors34.xml"/><Relationship Id="rId10" Type="http://schemas.openxmlformats.org/officeDocument/2006/relationships/diagramColors" Target="../diagrams/colors35.xml"/><Relationship Id="rId4" Type="http://schemas.openxmlformats.org/officeDocument/2006/relationships/diagramQuickStyle" Target="../diagrams/quickStyle34.xml"/><Relationship Id="rId9" Type="http://schemas.openxmlformats.org/officeDocument/2006/relationships/diagramQuickStyle" Target="../diagrams/quickStyle35.xml"/></Relationships>
</file>

<file path=ppt/slides/_rels/slide115.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diagramLayout" Target="../diagrams/layout36.xml"/><Relationship Id="rId7" Type="http://schemas.openxmlformats.org/officeDocument/2006/relationships/image" Target="../media/image86.png"/><Relationship Id="rId2" Type="http://schemas.openxmlformats.org/officeDocument/2006/relationships/diagramData" Target="../diagrams/data36.xml"/><Relationship Id="rId1" Type="http://schemas.openxmlformats.org/officeDocument/2006/relationships/slideLayout" Target="../slideLayouts/slideLayout24.xml"/><Relationship Id="rId6" Type="http://schemas.microsoft.com/office/2007/relationships/diagramDrawing" Target="../diagrams/drawing36.xml"/><Relationship Id="rId5" Type="http://schemas.openxmlformats.org/officeDocument/2006/relationships/diagramColors" Target="../diagrams/colors36.xml"/><Relationship Id="rId4" Type="http://schemas.openxmlformats.org/officeDocument/2006/relationships/diagramQuickStyle" Target="../diagrams/quickStyle36.xml"/></Relationships>
</file>

<file path=ppt/slides/_rels/slide116.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diagramLayout" Target="../diagrams/layout37.xml"/><Relationship Id="rId7" Type="http://schemas.openxmlformats.org/officeDocument/2006/relationships/image" Target="../media/image86.png"/><Relationship Id="rId2" Type="http://schemas.openxmlformats.org/officeDocument/2006/relationships/diagramData" Target="../diagrams/data37.xml"/><Relationship Id="rId1" Type="http://schemas.openxmlformats.org/officeDocument/2006/relationships/slideLayout" Target="../slideLayouts/slideLayout24.xml"/><Relationship Id="rId6" Type="http://schemas.microsoft.com/office/2007/relationships/diagramDrawing" Target="../diagrams/drawing37.xml"/><Relationship Id="rId5" Type="http://schemas.openxmlformats.org/officeDocument/2006/relationships/diagramColors" Target="../diagrams/colors37.xml"/><Relationship Id="rId4" Type="http://schemas.openxmlformats.org/officeDocument/2006/relationships/diagramQuickStyle" Target="../diagrams/quickStyle37.xml"/></Relationships>
</file>

<file path=ppt/slides/_rels/slide117.xml.rels><?xml version="1.0" encoding="UTF-8" standalone="yes"?>
<Relationships xmlns="http://schemas.openxmlformats.org/package/2006/relationships"><Relationship Id="rId8" Type="http://schemas.openxmlformats.org/officeDocument/2006/relationships/image" Target="../media/image124.png"/><Relationship Id="rId3" Type="http://schemas.openxmlformats.org/officeDocument/2006/relationships/diagramLayout" Target="../diagrams/layout38.xml"/><Relationship Id="rId7" Type="http://schemas.openxmlformats.org/officeDocument/2006/relationships/image" Target="../media/image86.png"/><Relationship Id="rId2" Type="http://schemas.openxmlformats.org/officeDocument/2006/relationships/diagramData" Target="../diagrams/data38.xml"/><Relationship Id="rId1" Type="http://schemas.openxmlformats.org/officeDocument/2006/relationships/slideLayout" Target="../slideLayouts/slideLayout24.xml"/><Relationship Id="rId6" Type="http://schemas.microsoft.com/office/2007/relationships/diagramDrawing" Target="../diagrams/drawing38.xml"/><Relationship Id="rId5" Type="http://schemas.openxmlformats.org/officeDocument/2006/relationships/diagramColors" Target="../diagrams/colors38.xml"/><Relationship Id="rId4" Type="http://schemas.openxmlformats.org/officeDocument/2006/relationships/diagramQuickStyle" Target="../diagrams/quickStyle38.xml"/></Relationships>
</file>

<file path=ppt/slides/_rels/slide118.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image" Target="../media/image115.png"/><Relationship Id="rId1" Type="http://schemas.openxmlformats.org/officeDocument/2006/relationships/slideLayout" Target="../slideLayouts/slideLayout24.xml"/></Relationships>
</file>

<file path=ppt/slides/_rels/slide119.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image" Target="../media/image115.png"/><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20.xml.rels><?xml version="1.0" encoding="UTF-8" standalone="yes"?>
<Relationships xmlns="http://schemas.openxmlformats.org/package/2006/relationships"><Relationship Id="rId3" Type="http://schemas.openxmlformats.org/officeDocument/2006/relationships/image" Target="../media/image127.png"/><Relationship Id="rId2" Type="http://schemas.openxmlformats.org/officeDocument/2006/relationships/image" Target="../media/image121.png"/><Relationship Id="rId1" Type="http://schemas.openxmlformats.org/officeDocument/2006/relationships/slideLayout" Target="../slideLayouts/slideLayout24.xml"/><Relationship Id="rId4" Type="http://schemas.openxmlformats.org/officeDocument/2006/relationships/image" Target="../media/image128.png"/></Relationships>
</file>

<file path=ppt/slides/_rels/slide121.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4.xml"/></Relationships>
</file>

<file path=ppt/slides/_rels/slide122.xml.rels><?xml version="1.0" encoding="UTF-8" standalone="yes"?>
<Relationships xmlns="http://schemas.openxmlformats.org/package/2006/relationships"><Relationship Id="rId3" Type="http://schemas.openxmlformats.org/officeDocument/2006/relationships/image" Target="../media/image128.png"/><Relationship Id="rId2" Type="http://schemas.openxmlformats.org/officeDocument/2006/relationships/image" Target="../media/image121.png"/><Relationship Id="rId1" Type="http://schemas.openxmlformats.org/officeDocument/2006/relationships/slideLayout" Target="../slideLayouts/slideLayout24.xml"/></Relationships>
</file>

<file path=ppt/slides/_rels/slide123.xml.rels><?xml version="1.0" encoding="UTF-8" standalone="yes"?>
<Relationships xmlns="http://schemas.openxmlformats.org/package/2006/relationships"><Relationship Id="rId8" Type="http://schemas.openxmlformats.org/officeDocument/2006/relationships/diagramLayout" Target="../diagrams/layout40.xml"/><Relationship Id="rId3" Type="http://schemas.openxmlformats.org/officeDocument/2006/relationships/diagramLayout" Target="../diagrams/layout39.xml"/><Relationship Id="rId7" Type="http://schemas.openxmlformats.org/officeDocument/2006/relationships/diagramData" Target="../diagrams/data40.xml"/><Relationship Id="rId2" Type="http://schemas.openxmlformats.org/officeDocument/2006/relationships/diagramData" Target="../diagrams/data39.xml"/><Relationship Id="rId1" Type="http://schemas.openxmlformats.org/officeDocument/2006/relationships/slideLayout" Target="../slideLayouts/slideLayout24.xml"/><Relationship Id="rId6" Type="http://schemas.microsoft.com/office/2007/relationships/diagramDrawing" Target="../diagrams/drawing39.xml"/><Relationship Id="rId11" Type="http://schemas.microsoft.com/office/2007/relationships/diagramDrawing" Target="../diagrams/drawing40.xml"/><Relationship Id="rId5" Type="http://schemas.openxmlformats.org/officeDocument/2006/relationships/diagramColors" Target="../diagrams/colors39.xml"/><Relationship Id="rId10" Type="http://schemas.openxmlformats.org/officeDocument/2006/relationships/diagramColors" Target="../diagrams/colors40.xml"/><Relationship Id="rId4" Type="http://schemas.openxmlformats.org/officeDocument/2006/relationships/diagramQuickStyle" Target="../diagrams/quickStyle39.xml"/><Relationship Id="rId9" Type="http://schemas.openxmlformats.org/officeDocument/2006/relationships/diagramQuickStyle" Target="../diagrams/quickStyle40.xml"/></Relationships>
</file>

<file path=ppt/slides/_rels/slide124.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24.xml"/></Relationships>
</file>

<file path=ppt/slides/_rels/slide125.xml.rels><?xml version="1.0" encoding="UTF-8" standalone="yes"?>
<Relationships xmlns="http://schemas.openxmlformats.org/package/2006/relationships"><Relationship Id="rId2" Type="http://schemas.openxmlformats.org/officeDocument/2006/relationships/image" Target="../media/image130.png"/><Relationship Id="rId1" Type="http://schemas.openxmlformats.org/officeDocument/2006/relationships/slideLayout" Target="../slideLayouts/slideLayout24.xml"/></Relationships>
</file>

<file path=ppt/slides/_rels/slide12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_rels/slide127.xml.rels><?xml version="1.0" encoding="UTF-8" standalone="yes"?>
<Relationships xmlns="http://schemas.openxmlformats.org/package/2006/relationships"><Relationship Id="rId3" Type="http://schemas.openxmlformats.org/officeDocument/2006/relationships/diagramLayout" Target="../diagrams/layout41.xml"/><Relationship Id="rId7" Type="http://schemas.openxmlformats.org/officeDocument/2006/relationships/image" Target="../media/image131.png"/><Relationship Id="rId2" Type="http://schemas.openxmlformats.org/officeDocument/2006/relationships/diagramData" Target="../diagrams/data41.xml"/><Relationship Id="rId1" Type="http://schemas.openxmlformats.org/officeDocument/2006/relationships/slideLayout" Target="../slideLayouts/slideLayout24.xml"/><Relationship Id="rId6" Type="http://schemas.microsoft.com/office/2007/relationships/diagramDrawing" Target="../diagrams/drawing41.xml"/><Relationship Id="rId5" Type="http://schemas.openxmlformats.org/officeDocument/2006/relationships/diagramColors" Target="../diagrams/colors41.xml"/><Relationship Id="rId4" Type="http://schemas.openxmlformats.org/officeDocument/2006/relationships/diagramQuickStyle" Target="../diagrams/quickStyle41.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9.xml.rels><?xml version="1.0" encoding="UTF-8" standalone="yes"?>
<Relationships xmlns="http://schemas.openxmlformats.org/package/2006/relationships"><Relationship Id="rId3" Type="http://schemas.openxmlformats.org/officeDocument/2006/relationships/image" Target="../media/image133.png"/><Relationship Id="rId2" Type="http://schemas.openxmlformats.org/officeDocument/2006/relationships/image" Target="../media/image132.png"/><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1.xml.rels><?xml version="1.0" encoding="UTF-8" standalone="yes"?>
<Relationships xmlns="http://schemas.openxmlformats.org/package/2006/relationships"><Relationship Id="rId2" Type="http://schemas.openxmlformats.org/officeDocument/2006/relationships/image" Target="../media/image134.png"/><Relationship Id="rId1" Type="http://schemas.openxmlformats.org/officeDocument/2006/relationships/slideLayout" Target="../slideLayouts/slideLayout24.xml"/></Relationships>
</file>

<file path=ppt/slides/_rels/slide132.xml.rels><?xml version="1.0" encoding="UTF-8" standalone="yes"?>
<Relationships xmlns="http://schemas.openxmlformats.org/package/2006/relationships"><Relationship Id="rId3" Type="http://schemas.openxmlformats.org/officeDocument/2006/relationships/diagramLayout" Target="../diagrams/layout42.xml"/><Relationship Id="rId2" Type="http://schemas.openxmlformats.org/officeDocument/2006/relationships/diagramData" Target="../diagrams/data42.xml"/><Relationship Id="rId1" Type="http://schemas.openxmlformats.org/officeDocument/2006/relationships/slideLayout" Target="../slideLayouts/slideLayout24.xml"/><Relationship Id="rId6" Type="http://schemas.microsoft.com/office/2007/relationships/diagramDrawing" Target="../diagrams/drawing42.xml"/><Relationship Id="rId5" Type="http://schemas.openxmlformats.org/officeDocument/2006/relationships/diagramColors" Target="../diagrams/colors42.xml"/><Relationship Id="rId4" Type="http://schemas.openxmlformats.org/officeDocument/2006/relationships/diagramQuickStyle" Target="../diagrams/quickStyle42.xml"/></Relationships>
</file>

<file path=ppt/slides/_rels/slide133.xml.rels><?xml version="1.0" encoding="UTF-8" standalone="yes"?>
<Relationships xmlns="http://schemas.openxmlformats.org/package/2006/relationships"><Relationship Id="rId3" Type="http://schemas.openxmlformats.org/officeDocument/2006/relationships/diagramLayout" Target="../diagrams/layout43.xml"/><Relationship Id="rId2" Type="http://schemas.openxmlformats.org/officeDocument/2006/relationships/diagramData" Target="../diagrams/data43.xml"/><Relationship Id="rId1" Type="http://schemas.openxmlformats.org/officeDocument/2006/relationships/slideLayout" Target="../slideLayouts/slideLayout24.xml"/><Relationship Id="rId6" Type="http://schemas.microsoft.com/office/2007/relationships/diagramDrawing" Target="../diagrams/drawing43.xml"/><Relationship Id="rId5" Type="http://schemas.openxmlformats.org/officeDocument/2006/relationships/diagramColors" Target="../diagrams/colors43.xml"/><Relationship Id="rId4" Type="http://schemas.openxmlformats.org/officeDocument/2006/relationships/diagramQuickStyle" Target="../diagrams/quickStyle43.xml"/></Relationships>
</file>

<file path=ppt/slides/_rels/slide134.xml.rels><?xml version="1.0" encoding="UTF-8" standalone="yes"?>
<Relationships xmlns="http://schemas.openxmlformats.org/package/2006/relationships"><Relationship Id="rId3" Type="http://schemas.openxmlformats.org/officeDocument/2006/relationships/diagramLayout" Target="../diagrams/layout44.xml"/><Relationship Id="rId2" Type="http://schemas.openxmlformats.org/officeDocument/2006/relationships/diagramData" Target="../diagrams/data44.xml"/><Relationship Id="rId1" Type="http://schemas.openxmlformats.org/officeDocument/2006/relationships/slideLayout" Target="../slideLayouts/slideLayout24.xml"/><Relationship Id="rId6" Type="http://schemas.microsoft.com/office/2007/relationships/diagramDrawing" Target="../diagrams/drawing44.xml"/><Relationship Id="rId5" Type="http://schemas.openxmlformats.org/officeDocument/2006/relationships/diagramColors" Target="../diagrams/colors44.xml"/><Relationship Id="rId4" Type="http://schemas.openxmlformats.org/officeDocument/2006/relationships/diagramQuickStyle" Target="../diagrams/quickStyle44.xml"/></Relationships>
</file>

<file path=ppt/slides/_rels/slide135.xml.rels><?xml version="1.0" encoding="UTF-8" standalone="yes"?>
<Relationships xmlns="http://schemas.openxmlformats.org/package/2006/relationships"><Relationship Id="rId3" Type="http://schemas.openxmlformats.org/officeDocument/2006/relationships/diagramLayout" Target="../diagrams/layout45.xml"/><Relationship Id="rId2" Type="http://schemas.openxmlformats.org/officeDocument/2006/relationships/diagramData" Target="../diagrams/data45.xml"/><Relationship Id="rId1" Type="http://schemas.openxmlformats.org/officeDocument/2006/relationships/slideLayout" Target="../slideLayouts/slideLayout24.xml"/><Relationship Id="rId6" Type="http://schemas.microsoft.com/office/2007/relationships/diagramDrawing" Target="../diagrams/drawing45.xml"/><Relationship Id="rId5" Type="http://schemas.openxmlformats.org/officeDocument/2006/relationships/diagramColors" Target="../diagrams/colors45.xml"/><Relationship Id="rId4" Type="http://schemas.openxmlformats.org/officeDocument/2006/relationships/diagramQuickStyle" Target="../diagrams/quickStyle45.xml"/></Relationships>
</file>

<file path=ppt/slides/_rels/slide136.xml.rels><?xml version="1.0" encoding="UTF-8" standalone="yes"?>
<Relationships xmlns="http://schemas.openxmlformats.org/package/2006/relationships"><Relationship Id="rId3" Type="http://schemas.openxmlformats.org/officeDocument/2006/relationships/diagramLayout" Target="../diagrams/layout46.xml"/><Relationship Id="rId2" Type="http://schemas.openxmlformats.org/officeDocument/2006/relationships/diagramData" Target="../diagrams/data46.xml"/><Relationship Id="rId1" Type="http://schemas.openxmlformats.org/officeDocument/2006/relationships/slideLayout" Target="../slideLayouts/slideLayout24.xml"/><Relationship Id="rId6" Type="http://schemas.microsoft.com/office/2007/relationships/diagramDrawing" Target="../diagrams/drawing46.xml"/><Relationship Id="rId5" Type="http://schemas.openxmlformats.org/officeDocument/2006/relationships/diagramColors" Target="../diagrams/colors46.xml"/><Relationship Id="rId4" Type="http://schemas.openxmlformats.org/officeDocument/2006/relationships/diagramQuickStyle" Target="../diagrams/quickStyle46.xml"/></Relationships>
</file>

<file path=ppt/slides/_rels/slide137.xml.rels><?xml version="1.0" encoding="UTF-8" standalone="yes"?>
<Relationships xmlns="http://schemas.openxmlformats.org/package/2006/relationships"><Relationship Id="rId3" Type="http://schemas.openxmlformats.org/officeDocument/2006/relationships/diagramLayout" Target="../diagrams/layout47.xml"/><Relationship Id="rId2" Type="http://schemas.openxmlformats.org/officeDocument/2006/relationships/diagramData" Target="../diagrams/data47.xml"/><Relationship Id="rId1" Type="http://schemas.openxmlformats.org/officeDocument/2006/relationships/slideLayout" Target="../slideLayouts/slideLayout24.xml"/><Relationship Id="rId6" Type="http://schemas.microsoft.com/office/2007/relationships/diagramDrawing" Target="../diagrams/drawing47.xml"/><Relationship Id="rId5" Type="http://schemas.openxmlformats.org/officeDocument/2006/relationships/diagramColors" Target="../diagrams/colors47.xml"/><Relationship Id="rId4" Type="http://schemas.openxmlformats.org/officeDocument/2006/relationships/diagramQuickStyle" Target="../diagrams/quickStyle47.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43.xml.rels><?xml version="1.0" encoding="UTF-8" standalone="yes"?>
<Relationships xmlns="http://schemas.openxmlformats.org/package/2006/relationships"><Relationship Id="rId2" Type="http://schemas.openxmlformats.org/officeDocument/2006/relationships/image" Target="../media/image135.png"/><Relationship Id="rId1" Type="http://schemas.openxmlformats.org/officeDocument/2006/relationships/slideLayout" Target="../slideLayouts/slideLayout35.xml"/></Relationships>
</file>

<file path=ppt/slides/_rels/slide14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image" Target="../media/image136.png"/><Relationship Id="rId1" Type="http://schemas.openxmlformats.org/officeDocument/2006/relationships/slideLayout" Target="../slideLayouts/slideLayout46.xml"/></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39.png"/><Relationship Id="rId4" Type="http://schemas.openxmlformats.org/officeDocument/2006/relationships/image" Target="../media/image138.png"/></Relationships>
</file>

<file path=ppt/slides/_rels/slide146.xml.rels><?xml version="1.0" encoding="UTF-8" standalone="yes"?>
<Relationships xmlns="http://schemas.openxmlformats.org/package/2006/relationships"><Relationship Id="rId3" Type="http://schemas.openxmlformats.org/officeDocument/2006/relationships/image" Target="../media/image141.png"/><Relationship Id="rId2" Type="http://schemas.openxmlformats.org/officeDocument/2006/relationships/image" Target="../media/image140.png"/><Relationship Id="rId1" Type="http://schemas.openxmlformats.org/officeDocument/2006/relationships/slideLayout" Target="../slideLayouts/slideLayout46.xml"/></Relationships>
</file>

<file path=ppt/slides/_rels/slide147.xml.rels><?xml version="1.0" encoding="UTF-8" standalone="yes"?>
<Relationships xmlns="http://schemas.openxmlformats.org/package/2006/relationships"><Relationship Id="rId3" Type="http://schemas.openxmlformats.org/officeDocument/2006/relationships/diagramLayout" Target="../diagrams/layout48.xml"/><Relationship Id="rId2" Type="http://schemas.openxmlformats.org/officeDocument/2006/relationships/diagramData" Target="../diagrams/data48.xml"/><Relationship Id="rId1" Type="http://schemas.openxmlformats.org/officeDocument/2006/relationships/slideLayout" Target="../slideLayouts/slideLayout46.xml"/><Relationship Id="rId6" Type="http://schemas.microsoft.com/office/2007/relationships/diagramDrawing" Target="../diagrams/drawing48.xml"/><Relationship Id="rId5" Type="http://schemas.openxmlformats.org/officeDocument/2006/relationships/diagramColors" Target="../diagrams/colors48.xml"/><Relationship Id="rId4" Type="http://schemas.openxmlformats.org/officeDocument/2006/relationships/diagramQuickStyle" Target="../diagrams/quickStyle48.xml"/></Relationships>
</file>

<file path=ppt/slides/_rels/slide148.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46.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xml.rels><?xml version="1.0" encoding="UTF-8" standalone="yes"?>
<Relationships xmlns="http://schemas.openxmlformats.org/package/2006/relationships"><Relationship Id="rId8" Type="http://schemas.openxmlformats.org/officeDocument/2006/relationships/diagramLayout" Target="../diagrams/layout4.xml"/><Relationship Id="rId13" Type="http://schemas.openxmlformats.org/officeDocument/2006/relationships/diagramLayout" Target="../diagrams/layout5.xml"/><Relationship Id="rId18" Type="http://schemas.openxmlformats.org/officeDocument/2006/relationships/diagramLayout" Target="../diagrams/layout6.xml"/><Relationship Id="rId26" Type="http://schemas.microsoft.com/office/2007/relationships/diagramDrawing" Target="../diagrams/drawing7.xml"/><Relationship Id="rId3" Type="http://schemas.openxmlformats.org/officeDocument/2006/relationships/diagramLayout" Target="../diagrams/layout3.xml"/><Relationship Id="rId21" Type="http://schemas.microsoft.com/office/2007/relationships/diagramDrawing" Target="../diagrams/drawing6.xml"/><Relationship Id="rId7" Type="http://schemas.openxmlformats.org/officeDocument/2006/relationships/diagramData" Target="../diagrams/data4.xml"/><Relationship Id="rId12" Type="http://schemas.openxmlformats.org/officeDocument/2006/relationships/diagramData" Target="../diagrams/data5.xml"/><Relationship Id="rId17" Type="http://schemas.openxmlformats.org/officeDocument/2006/relationships/diagramData" Target="../diagrams/data6.xml"/><Relationship Id="rId25" Type="http://schemas.openxmlformats.org/officeDocument/2006/relationships/diagramColors" Target="../diagrams/colors7.xml"/><Relationship Id="rId2" Type="http://schemas.openxmlformats.org/officeDocument/2006/relationships/diagramData" Target="../diagrams/data3.xml"/><Relationship Id="rId16" Type="http://schemas.microsoft.com/office/2007/relationships/diagramDrawing" Target="../diagrams/drawing5.xml"/><Relationship Id="rId20" Type="http://schemas.openxmlformats.org/officeDocument/2006/relationships/diagramColors" Target="../diagrams/colors6.xml"/><Relationship Id="rId1" Type="http://schemas.openxmlformats.org/officeDocument/2006/relationships/slideLayout" Target="../slideLayouts/slideLayout2.xml"/><Relationship Id="rId6" Type="http://schemas.microsoft.com/office/2007/relationships/diagramDrawing" Target="../diagrams/drawing3.xml"/><Relationship Id="rId11" Type="http://schemas.microsoft.com/office/2007/relationships/diagramDrawing" Target="../diagrams/drawing4.xml"/><Relationship Id="rId24" Type="http://schemas.openxmlformats.org/officeDocument/2006/relationships/diagramQuickStyle" Target="../diagrams/quickStyle7.xml"/><Relationship Id="rId5" Type="http://schemas.openxmlformats.org/officeDocument/2006/relationships/diagramColors" Target="../diagrams/colors3.xml"/><Relationship Id="rId15" Type="http://schemas.openxmlformats.org/officeDocument/2006/relationships/diagramColors" Target="../diagrams/colors5.xml"/><Relationship Id="rId23" Type="http://schemas.openxmlformats.org/officeDocument/2006/relationships/diagramLayout" Target="../diagrams/layout7.xml"/><Relationship Id="rId10" Type="http://schemas.openxmlformats.org/officeDocument/2006/relationships/diagramColors" Target="../diagrams/colors4.xml"/><Relationship Id="rId19" Type="http://schemas.openxmlformats.org/officeDocument/2006/relationships/diagramQuickStyle" Target="../diagrams/quickStyle6.xml"/><Relationship Id="rId4" Type="http://schemas.openxmlformats.org/officeDocument/2006/relationships/diagramQuickStyle" Target="../diagrams/quickStyle3.xml"/><Relationship Id="rId9" Type="http://schemas.openxmlformats.org/officeDocument/2006/relationships/diagramQuickStyle" Target="../diagrams/quickStyle4.xml"/><Relationship Id="rId14" Type="http://schemas.openxmlformats.org/officeDocument/2006/relationships/diagramQuickStyle" Target="../diagrams/quickStyle5.xml"/><Relationship Id="rId22" Type="http://schemas.openxmlformats.org/officeDocument/2006/relationships/diagramData" Target="../diagrams/data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151.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46.xml"/></Relationships>
</file>

<file path=ppt/slides/_rels/slide152.xml.rels><?xml version="1.0" encoding="UTF-8" standalone="yes"?>
<Relationships xmlns="http://schemas.openxmlformats.org/package/2006/relationships"><Relationship Id="rId3" Type="http://schemas.openxmlformats.org/officeDocument/2006/relationships/image" Target="../media/image144.png"/><Relationship Id="rId2" Type="http://schemas.openxmlformats.org/officeDocument/2006/relationships/image" Target="../media/image143.png"/><Relationship Id="rId1" Type="http://schemas.openxmlformats.org/officeDocument/2006/relationships/slideLayout" Target="../slideLayouts/slideLayout46.xml"/><Relationship Id="rId4" Type="http://schemas.openxmlformats.org/officeDocument/2006/relationships/image" Target="../media/image145.png"/></Relationships>
</file>

<file path=ppt/slides/_rels/slide153.xml.rels><?xml version="1.0" encoding="UTF-8" standalone="yes"?>
<Relationships xmlns="http://schemas.openxmlformats.org/package/2006/relationships"><Relationship Id="rId8" Type="http://schemas.openxmlformats.org/officeDocument/2006/relationships/diagramLayout" Target="../diagrams/layout50.xml"/><Relationship Id="rId3" Type="http://schemas.openxmlformats.org/officeDocument/2006/relationships/diagramLayout" Target="../diagrams/layout49.xml"/><Relationship Id="rId7" Type="http://schemas.openxmlformats.org/officeDocument/2006/relationships/diagramData" Target="../diagrams/data50.xml"/><Relationship Id="rId2" Type="http://schemas.openxmlformats.org/officeDocument/2006/relationships/diagramData" Target="../diagrams/data49.xml"/><Relationship Id="rId1" Type="http://schemas.openxmlformats.org/officeDocument/2006/relationships/slideLayout" Target="../slideLayouts/slideLayout46.xml"/><Relationship Id="rId6" Type="http://schemas.microsoft.com/office/2007/relationships/diagramDrawing" Target="../diagrams/drawing49.xml"/><Relationship Id="rId11" Type="http://schemas.microsoft.com/office/2007/relationships/diagramDrawing" Target="../diagrams/drawing50.xml"/><Relationship Id="rId5" Type="http://schemas.openxmlformats.org/officeDocument/2006/relationships/diagramColors" Target="../diagrams/colors49.xml"/><Relationship Id="rId10" Type="http://schemas.openxmlformats.org/officeDocument/2006/relationships/diagramColors" Target="../diagrams/colors50.xml"/><Relationship Id="rId4" Type="http://schemas.openxmlformats.org/officeDocument/2006/relationships/diagramQuickStyle" Target="../diagrams/quickStyle49.xml"/><Relationship Id="rId9" Type="http://schemas.openxmlformats.org/officeDocument/2006/relationships/diagramQuickStyle" Target="../diagrams/quickStyle50.xml"/></Relationships>
</file>

<file path=ppt/slides/_rels/slide154.xml.rels><?xml version="1.0" encoding="UTF-8" standalone="yes"?>
<Relationships xmlns="http://schemas.openxmlformats.org/package/2006/relationships"><Relationship Id="rId3" Type="http://schemas.openxmlformats.org/officeDocument/2006/relationships/diagramLayout" Target="../diagrams/layout51.xml"/><Relationship Id="rId2" Type="http://schemas.openxmlformats.org/officeDocument/2006/relationships/diagramData" Target="../diagrams/data51.xml"/><Relationship Id="rId1" Type="http://schemas.openxmlformats.org/officeDocument/2006/relationships/slideLayout" Target="../slideLayouts/slideLayout46.xml"/><Relationship Id="rId6" Type="http://schemas.microsoft.com/office/2007/relationships/diagramDrawing" Target="../diagrams/drawing51.xml"/><Relationship Id="rId5" Type="http://schemas.openxmlformats.org/officeDocument/2006/relationships/diagramColors" Target="../diagrams/colors51.xml"/><Relationship Id="rId4" Type="http://schemas.openxmlformats.org/officeDocument/2006/relationships/diagramQuickStyle" Target="../diagrams/quickStyle51.xml"/></Relationships>
</file>

<file path=ppt/slides/_rels/slide155.xml.rels><?xml version="1.0" encoding="UTF-8" standalone="yes"?>
<Relationships xmlns="http://schemas.openxmlformats.org/package/2006/relationships"><Relationship Id="rId2" Type="http://schemas.openxmlformats.org/officeDocument/2006/relationships/image" Target="../media/image148.png"/><Relationship Id="rId1" Type="http://schemas.openxmlformats.org/officeDocument/2006/relationships/slideLayout" Target="../slideLayouts/slideLayout46.xml"/></Relationships>
</file>

<file path=ppt/slides/_rels/slide156.xml.rels><?xml version="1.0" encoding="UTF-8" standalone="yes"?>
<Relationships xmlns="http://schemas.openxmlformats.org/package/2006/relationships"><Relationship Id="rId3" Type="http://schemas.openxmlformats.org/officeDocument/2006/relationships/diagramLayout" Target="../diagrams/layout52.xml"/><Relationship Id="rId7" Type="http://schemas.openxmlformats.org/officeDocument/2006/relationships/image" Target="../media/image149.png"/><Relationship Id="rId2" Type="http://schemas.openxmlformats.org/officeDocument/2006/relationships/diagramData" Target="../diagrams/data52.xml"/><Relationship Id="rId1" Type="http://schemas.openxmlformats.org/officeDocument/2006/relationships/slideLayout" Target="../slideLayouts/slideLayout46.xml"/><Relationship Id="rId6" Type="http://schemas.microsoft.com/office/2007/relationships/diagramDrawing" Target="../diagrams/drawing52.xml"/><Relationship Id="rId5" Type="http://schemas.openxmlformats.org/officeDocument/2006/relationships/diagramColors" Target="../diagrams/colors52.xml"/><Relationship Id="rId4" Type="http://schemas.openxmlformats.org/officeDocument/2006/relationships/diagramQuickStyle" Target="../diagrams/quickStyle52.xml"/></Relationships>
</file>

<file path=ppt/slides/_rels/slide157.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46.xml"/></Relationships>
</file>

<file path=ppt/slides/_rels/slide158.xml.rels><?xml version="1.0" encoding="UTF-8" standalone="yes"?>
<Relationships xmlns="http://schemas.openxmlformats.org/package/2006/relationships"><Relationship Id="rId2" Type="http://schemas.openxmlformats.org/officeDocument/2006/relationships/image" Target="../media/image150.png"/><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 Id="rId5" Type="http://schemas.openxmlformats.org/officeDocument/2006/relationships/image" Target="../media/image27.png"/><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diagramLayout" Target="../diagrams/layout9.xml"/><Relationship Id="rId13" Type="http://schemas.openxmlformats.org/officeDocument/2006/relationships/diagramLayout" Target="../diagrams/layout10.xml"/><Relationship Id="rId18" Type="http://schemas.openxmlformats.org/officeDocument/2006/relationships/diagramLayout" Target="../diagrams/layout11.xml"/><Relationship Id="rId3" Type="http://schemas.openxmlformats.org/officeDocument/2006/relationships/diagramLayout" Target="../diagrams/layout8.xml"/><Relationship Id="rId21" Type="http://schemas.microsoft.com/office/2007/relationships/diagramDrawing" Target="../diagrams/drawing11.xml"/><Relationship Id="rId7" Type="http://schemas.openxmlformats.org/officeDocument/2006/relationships/diagramData" Target="../diagrams/data9.xml"/><Relationship Id="rId12" Type="http://schemas.openxmlformats.org/officeDocument/2006/relationships/diagramData" Target="../diagrams/data10.xml"/><Relationship Id="rId17" Type="http://schemas.openxmlformats.org/officeDocument/2006/relationships/diagramData" Target="../diagrams/data11.xml"/><Relationship Id="rId2" Type="http://schemas.openxmlformats.org/officeDocument/2006/relationships/diagramData" Target="../diagrams/data8.xml"/><Relationship Id="rId16" Type="http://schemas.microsoft.com/office/2007/relationships/diagramDrawing" Target="../diagrams/drawing10.xml"/><Relationship Id="rId20" Type="http://schemas.openxmlformats.org/officeDocument/2006/relationships/diagramColors" Target="../diagrams/colors11.xml"/><Relationship Id="rId1" Type="http://schemas.openxmlformats.org/officeDocument/2006/relationships/slideLayout" Target="../slideLayouts/slideLayout2.xml"/><Relationship Id="rId6" Type="http://schemas.microsoft.com/office/2007/relationships/diagramDrawing" Target="../diagrams/drawing8.xml"/><Relationship Id="rId11" Type="http://schemas.microsoft.com/office/2007/relationships/diagramDrawing" Target="../diagrams/drawing9.xml"/><Relationship Id="rId5" Type="http://schemas.openxmlformats.org/officeDocument/2006/relationships/diagramColors" Target="../diagrams/colors8.xml"/><Relationship Id="rId15" Type="http://schemas.openxmlformats.org/officeDocument/2006/relationships/diagramColors" Target="../diagrams/colors10.xml"/><Relationship Id="rId10" Type="http://schemas.openxmlformats.org/officeDocument/2006/relationships/diagramColors" Target="../diagrams/colors9.xml"/><Relationship Id="rId19" Type="http://schemas.openxmlformats.org/officeDocument/2006/relationships/diagramQuickStyle" Target="../diagrams/quickStyle11.xml"/><Relationship Id="rId4" Type="http://schemas.openxmlformats.org/officeDocument/2006/relationships/diagramQuickStyle" Target="../diagrams/quickStyle8.xml"/><Relationship Id="rId9" Type="http://schemas.openxmlformats.org/officeDocument/2006/relationships/diagramQuickStyle" Target="../diagrams/quickStyle9.xml"/><Relationship Id="rId14" Type="http://schemas.openxmlformats.org/officeDocument/2006/relationships/diagramQuickStyle" Target="../diagrams/quickStyle10.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22.xml.rels><?xml version="1.0" encoding="UTF-8" standalone="yes"?>
<Relationships xmlns="http://schemas.openxmlformats.org/package/2006/relationships"><Relationship Id="rId8" Type="http://schemas.openxmlformats.org/officeDocument/2006/relationships/diagramLayout" Target="../diagrams/layout14.xml"/><Relationship Id="rId3" Type="http://schemas.openxmlformats.org/officeDocument/2006/relationships/diagramLayout" Target="../diagrams/layout13.xml"/><Relationship Id="rId7" Type="http://schemas.openxmlformats.org/officeDocument/2006/relationships/diagramData" Target="../diagrams/data14.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11" Type="http://schemas.microsoft.com/office/2007/relationships/diagramDrawing" Target="../diagrams/drawing14.xml"/><Relationship Id="rId5" Type="http://schemas.openxmlformats.org/officeDocument/2006/relationships/diagramColors" Target="../diagrams/colors13.xml"/><Relationship Id="rId10" Type="http://schemas.openxmlformats.org/officeDocument/2006/relationships/diagramColors" Target="../diagrams/colors14.xml"/><Relationship Id="rId4" Type="http://schemas.openxmlformats.org/officeDocument/2006/relationships/diagramQuickStyle" Target="../diagrams/quickStyle13.xml"/><Relationship Id="rId9" Type="http://schemas.openxmlformats.org/officeDocument/2006/relationships/diagramQuickStyle" Target="../diagrams/quickStyle14.xml"/></Relationships>
</file>

<file path=ppt/slides/_rels/slide23.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diagramLayout" Target="../diagrams/layout16.xml"/><Relationship Id="rId13" Type="http://schemas.openxmlformats.org/officeDocument/2006/relationships/diagramLayout" Target="../diagrams/layout17.xml"/><Relationship Id="rId3" Type="http://schemas.openxmlformats.org/officeDocument/2006/relationships/diagramLayout" Target="../diagrams/layout15.xml"/><Relationship Id="rId7" Type="http://schemas.openxmlformats.org/officeDocument/2006/relationships/diagramData" Target="../diagrams/data16.xml"/><Relationship Id="rId12" Type="http://schemas.openxmlformats.org/officeDocument/2006/relationships/diagramData" Target="../diagrams/data17.xml"/><Relationship Id="rId2" Type="http://schemas.openxmlformats.org/officeDocument/2006/relationships/diagramData" Target="../diagrams/data15.xml"/><Relationship Id="rId16" Type="http://schemas.microsoft.com/office/2007/relationships/diagramDrawing" Target="../diagrams/drawing17.xml"/><Relationship Id="rId1" Type="http://schemas.openxmlformats.org/officeDocument/2006/relationships/slideLayout" Target="../slideLayouts/slideLayout2.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5" Type="http://schemas.openxmlformats.org/officeDocument/2006/relationships/diagramColors" Target="../diagrams/colors17.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 Id="rId14" Type="http://schemas.openxmlformats.org/officeDocument/2006/relationships/diagramQuickStyle" Target="../diagrams/quickStyle17.xml"/></Relationships>
</file>

<file path=ppt/slides/_rels/slide2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48.png"/><Relationship Id="rId18" Type="http://schemas.openxmlformats.org/officeDocument/2006/relationships/image" Target="../media/image52.wmf"/><Relationship Id="rId3" Type="http://schemas.openxmlformats.org/officeDocument/2006/relationships/audio" Target="../media/audio2.wav"/><Relationship Id="rId7" Type="http://schemas.openxmlformats.org/officeDocument/2006/relationships/image" Target="../media/image45.png"/><Relationship Id="rId12" Type="http://schemas.microsoft.com/office/2007/relationships/hdphoto" Target="../media/hdphoto4.wdp"/><Relationship Id="rId17" Type="http://schemas.openxmlformats.org/officeDocument/2006/relationships/image" Target="../media/image51.gif"/><Relationship Id="rId2" Type="http://schemas.openxmlformats.org/officeDocument/2006/relationships/audio" Target="../media/audio1.wav"/><Relationship Id="rId16" Type="http://schemas.openxmlformats.org/officeDocument/2006/relationships/slide" Target="slide2.xml"/><Relationship Id="rId1" Type="http://schemas.openxmlformats.org/officeDocument/2006/relationships/slideLayout" Target="../slideLayouts/slideLayout12.xml"/><Relationship Id="rId6" Type="http://schemas.openxmlformats.org/officeDocument/2006/relationships/audio" Target="../media/audio5.wav"/><Relationship Id="rId11" Type="http://schemas.openxmlformats.org/officeDocument/2006/relationships/image" Target="../media/image47.png"/><Relationship Id="rId5" Type="http://schemas.openxmlformats.org/officeDocument/2006/relationships/audio" Target="../media/audio4.wav"/><Relationship Id="rId15" Type="http://schemas.openxmlformats.org/officeDocument/2006/relationships/image" Target="../media/image50.png"/><Relationship Id="rId10" Type="http://schemas.microsoft.com/office/2007/relationships/hdphoto" Target="../media/hdphoto3.wdp"/><Relationship Id="rId4" Type="http://schemas.openxmlformats.org/officeDocument/2006/relationships/audio" Target="../media/audio3.wav"/><Relationship Id="rId9" Type="http://schemas.openxmlformats.org/officeDocument/2006/relationships/image" Target="../media/image46.png"/><Relationship Id="rId14" Type="http://schemas.openxmlformats.org/officeDocument/2006/relationships/image" Target="../media/image49.png"/></Relationships>
</file>

<file path=ppt/slides/_rels/slide36.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50.png"/><Relationship Id="rId18" Type="http://schemas.openxmlformats.org/officeDocument/2006/relationships/image" Target="../media/image52.wmf"/><Relationship Id="rId3" Type="http://schemas.openxmlformats.org/officeDocument/2006/relationships/audio" Target="../media/audio3.wav"/><Relationship Id="rId7" Type="http://schemas.openxmlformats.org/officeDocument/2006/relationships/image" Target="../media/image45.png"/><Relationship Id="rId12" Type="http://schemas.microsoft.com/office/2007/relationships/hdphoto" Target="../media/hdphoto4.wdp"/><Relationship Id="rId17" Type="http://schemas.openxmlformats.org/officeDocument/2006/relationships/image" Target="../media/image51.gif"/><Relationship Id="rId2" Type="http://schemas.openxmlformats.org/officeDocument/2006/relationships/audio" Target="../media/audio1.wav"/><Relationship Id="rId16" Type="http://schemas.openxmlformats.org/officeDocument/2006/relationships/slide" Target="slide2.xml"/><Relationship Id="rId1" Type="http://schemas.openxmlformats.org/officeDocument/2006/relationships/slideLayout" Target="../slideLayouts/slideLayout12.xml"/><Relationship Id="rId6" Type="http://schemas.openxmlformats.org/officeDocument/2006/relationships/audio" Target="../media/audio5.wav"/><Relationship Id="rId11" Type="http://schemas.openxmlformats.org/officeDocument/2006/relationships/image" Target="../media/image47.png"/><Relationship Id="rId5" Type="http://schemas.openxmlformats.org/officeDocument/2006/relationships/audio" Target="../media/audio4.wav"/><Relationship Id="rId15" Type="http://schemas.openxmlformats.org/officeDocument/2006/relationships/image" Target="../media/image53.png"/><Relationship Id="rId10" Type="http://schemas.microsoft.com/office/2007/relationships/hdphoto" Target="../media/hdphoto3.wdp"/><Relationship Id="rId4" Type="http://schemas.openxmlformats.org/officeDocument/2006/relationships/audio" Target="../media/audio2.wav"/><Relationship Id="rId9" Type="http://schemas.openxmlformats.org/officeDocument/2006/relationships/image" Target="../media/image46.png"/><Relationship Id="rId14" Type="http://schemas.openxmlformats.org/officeDocument/2006/relationships/image" Target="../media/image49.png"/></Relationships>
</file>

<file path=ppt/slides/_rels/slide37.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24.xml"/></Relationships>
</file>

<file path=ppt/slides/_rels/slide5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4.xml"/></Relationships>
</file>

<file path=ppt/slides/_rels/slide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4.xml"/></Relationships>
</file>

<file path=ppt/slides/_rels/slide5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24.xml"/></Relationships>
</file>

<file path=ppt/slides/_rels/slide5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4.xml"/><Relationship Id="rId4" Type="http://schemas.openxmlformats.org/officeDocument/2006/relationships/image" Target="../media/image72.png"/></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4.xml"/></Relationships>
</file>

<file path=ppt/slides/_rels/slide58.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8.png"/><Relationship Id="rId1" Type="http://schemas.openxmlformats.org/officeDocument/2006/relationships/slideLayout" Target="../slideLayouts/slideLayout24.xml"/></Relationships>
</file>

<file path=ppt/slides/_rels/slide59.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9.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png"/><Relationship Id="rId1" Type="http://schemas.openxmlformats.org/officeDocument/2006/relationships/slideLayout" Target="../slideLayouts/slideLayout24.xml"/></Relationships>
</file>

<file path=ppt/slides/_rels/slide61.xml.rels><?xml version="1.0" encoding="UTF-8" standalone="yes"?>
<Relationships xmlns="http://schemas.openxmlformats.org/package/2006/relationships"><Relationship Id="rId8" Type="http://schemas.openxmlformats.org/officeDocument/2006/relationships/diagramLayout" Target="../diagrams/layout19.xml"/><Relationship Id="rId13" Type="http://schemas.openxmlformats.org/officeDocument/2006/relationships/diagramLayout" Target="../diagrams/layout20.xml"/><Relationship Id="rId18" Type="http://schemas.openxmlformats.org/officeDocument/2006/relationships/diagramLayout" Target="../diagrams/layout21.xml"/><Relationship Id="rId3" Type="http://schemas.openxmlformats.org/officeDocument/2006/relationships/diagramLayout" Target="../diagrams/layout18.xml"/><Relationship Id="rId21" Type="http://schemas.microsoft.com/office/2007/relationships/diagramDrawing" Target="../diagrams/drawing21.xml"/><Relationship Id="rId7" Type="http://schemas.openxmlformats.org/officeDocument/2006/relationships/diagramData" Target="../diagrams/data19.xml"/><Relationship Id="rId12" Type="http://schemas.openxmlformats.org/officeDocument/2006/relationships/diagramData" Target="../diagrams/data20.xml"/><Relationship Id="rId17" Type="http://schemas.openxmlformats.org/officeDocument/2006/relationships/diagramData" Target="../diagrams/data21.xml"/><Relationship Id="rId2" Type="http://schemas.openxmlformats.org/officeDocument/2006/relationships/diagramData" Target="../diagrams/data18.xml"/><Relationship Id="rId16" Type="http://schemas.microsoft.com/office/2007/relationships/diagramDrawing" Target="../diagrams/drawing20.xml"/><Relationship Id="rId20" Type="http://schemas.openxmlformats.org/officeDocument/2006/relationships/diagramColors" Target="../diagrams/colors21.xml"/><Relationship Id="rId1" Type="http://schemas.openxmlformats.org/officeDocument/2006/relationships/slideLayout" Target="../slideLayouts/slideLayout2.xml"/><Relationship Id="rId6" Type="http://schemas.microsoft.com/office/2007/relationships/diagramDrawing" Target="../diagrams/drawing18.xml"/><Relationship Id="rId11" Type="http://schemas.microsoft.com/office/2007/relationships/diagramDrawing" Target="../diagrams/drawing19.xml"/><Relationship Id="rId5" Type="http://schemas.openxmlformats.org/officeDocument/2006/relationships/diagramColors" Target="../diagrams/colors18.xml"/><Relationship Id="rId15" Type="http://schemas.openxmlformats.org/officeDocument/2006/relationships/diagramColors" Target="../diagrams/colors20.xml"/><Relationship Id="rId10" Type="http://schemas.openxmlformats.org/officeDocument/2006/relationships/diagramColors" Target="../diagrams/colors19.xml"/><Relationship Id="rId19" Type="http://schemas.openxmlformats.org/officeDocument/2006/relationships/diagramQuickStyle" Target="../diagrams/quickStyle21.xml"/><Relationship Id="rId4" Type="http://schemas.openxmlformats.org/officeDocument/2006/relationships/diagramQuickStyle" Target="../diagrams/quickStyle18.xml"/><Relationship Id="rId9" Type="http://schemas.openxmlformats.org/officeDocument/2006/relationships/diagramQuickStyle" Target="../diagrams/quickStyle19.xml"/><Relationship Id="rId14" Type="http://schemas.openxmlformats.org/officeDocument/2006/relationships/diagramQuickStyle" Target="../diagrams/quickStyle20.xml"/></Relationships>
</file>

<file path=ppt/slides/_rels/slide6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7.png"/><Relationship Id="rId1" Type="http://schemas.openxmlformats.org/officeDocument/2006/relationships/slideLayout" Target="../slideLayouts/slideLayout24.xml"/></Relationships>
</file>

<file path=ppt/slides/_rels/slide63.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image" Target="../media/image82.png"/><Relationship Id="rId1" Type="http://schemas.openxmlformats.org/officeDocument/2006/relationships/slideLayout" Target="../slideLayouts/slideLayout24.xml"/><Relationship Id="rId4" Type="http://schemas.openxmlformats.org/officeDocument/2006/relationships/image" Target="../media/image84.emf"/></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66.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24.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67.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24.xml"/></Relationships>
</file>

<file path=ppt/slides/_rels/slide68.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image" Target="../media/image86.png"/><Relationship Id="rId1" Type="http://schemas.openxmlformats.org/officeDocument/2006/relationships/slideLayout" Target="../slideLayouts/slideLayout24.xml"/></Relationships>
</file>

<file path=ppt/slides/_rels/slide6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Layout" Target="../diagrams/layout2.xml"/><Relationship Id="rId7" Type="http://schemas.openxmlformats.org/officeDocument/2006/relationships/image" Target="../media/image10.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 Id="rId9" Type="http://schemas.openxmlformats.org/officeDocument/2006/relationships/image" Target="../media/image12.png"/></Relationships>
</file>

<file path=ppt/slides/_rels/slide70.xml.rels><?xml version="1.0" encoding="UTF-8" standalone="yes"?>
<Relationships xmlns="http://schemas.openxmlformats.org/package/2006/relationships"><Relationship Id="rId8" Type="http://schemas.openxmlformats.org/officeDocument/2006/relationships/diagramData" Target="../diagrams/data24.xml"/><Relationship Id="rId13" Type="http://schemas.openxmlformats.org/officeDocument/2006/relationships/image" Target="../media/image94.png"/><Relationship Id="rId3" Type="http://schemas.openxmlformats.org/officeDocument/2006/relationships/diagramLayout" Target="../diagrams/layout23.xml"/><Relationship Id="rId7" Type="http://schemas.openxmlformats.org/officeDocument/2006/relationships/image" Target="../media/image92.png"/><Relationship Id="rId12" Type="http://schemas.microsoft.com/office/2007/relationships/diagramDrawing" Target="../diagrams/drawing24.xml"/><Relationship Id="rId2" Type="http://schemas.openxmlformats.org/officeDocument/2006/relationships/diagramData" Target="../diagrams/data23.xml"/><Relationship Id="rId1" Type="http://schemas.openxmlformats.org/officeDocument/2006/relationships/slideLayout" Target="../slideLayouts/slideLayout24.xml"/><Relationship Id="rId6" Type="http://schemas.microsoft.com/office/2007/relationships/diagramDrawing" Target="../diagrams/drawing23.xml"/><Relationship Id="rId11" Type="http://schemas.openxmlformats.org/officeDocument/2006/relationships/diagramColors" Target="../diagrams/colors24.xml"/><Relationship Id="rId5" Type="http://schemas.openxmlformats.org/officeDocument/2006/relationships/diagramColors" Target="../diagrams/colors23.xml"/><Relationship Id="rId10" Type="http://schemas.openxmlformats.org/officeDocument/2006/relationships/diagramQuickStyle" Target="../diagrams/quickStyle24.xml"/><Relationship Id="rId4" Type="http://schemas.openxmlformats.org/officeDocument/2006/relationships/diagramQuickStyle" Target="../diagrams/quickStyle23.xml"/><Relationship Id="rId9" Type="http://schemas.openxmlformats.org/officeDocument/2006/relationships/diagramLayout" Target="../diagrams/layout24.xml"/></Relationships>
</file>

<file path=ppt/slides/_rels/slide71.xml.rels><?xml version="1.0" encoding="UTF-8" standalone="yes"?>
<Relationships xmlns="http://schemas.openxmlformats.org/package/2006/relationships"><Relationship Id="rId8" Type="http://schemas.openxmlformats.org/officeDocument/2006/relationships/image" Target="../media/image97.png"/><Relationship Id="rId3" Type="http://schemas.openxmlformats.org/officeDocument/2006/relationships/diagramLayout" Target="../diagrams/layout25.xml"/><Relationship Id="rId7" Type="http://schemas.openxmlformats.org/officeDocument/2006/relationships/image" Target="../media/image92.png"/><Relationship Id="rId2" Type="http://schemas.openxmlformats.org/officeDocument/2006/relationships/diagramData" Target="../diagrams/data25.xml"/><Relationship Id="rId1" Type="http://schemas.openxmlformats.org/officeDocument/2006/relationships/slideLayout" Target="../slideLayouts/slideLayout24.xml"/><Relationship Id="rId6" Type="http://schemas.microsoft.com/office/2007/relationships/diagramDrawing" Target="../diagrams/drawing25.xml"/><Relationship Id="rId5" Type="http://schemas.openxmlformats.org/officeDocument/2006/relationships/diagramColors" Target="../diagrams/colors25.xml"/><Relationship Id="rId4" Type="http://schemas.openxmlformats.org/officeDocument/2006/relationships/diagramQuickStyle" Target="../diagrams/quickStyle25.xml"/></Relationships>
</file>

<file path=ppt/slides/_rels/slide72.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4.xml"/></Relationships>
</file>

<file path=ppt/slides/_rels/slide73.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4.xml"/></Relationships>
</file>

<file path=ppt/slides/_rels/slide74.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4.xml"/></Relationships>
</file>

<file path=ppt/slides/_rels/slide75.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4.xml"/></Relationships>
</file>

<file path=ppt/slides/_rels/slide76.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0.png"/><Relationship Id="rId1" Type="http://schemas.openxmlformats.org/officeDocument/2006/relationships/slideLayout" Target="../slideLayouts/slideLayout24.xml"/></Relationships>
</file>

<file path=ppt/slides/_rels/slide77.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2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9.xml.rels><?xml version="1.0" encoding="UTF-8" standalone="yes"?>
<Relationships xmlns="http://schemas.openxmlformats.org/package/2006/relationships"><Relationship Id="rId2" Type="http://schemas.openxmlformats.org/officeDocument/2006/relationships/image" Target="../media/image104.png"/><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hyperlink" Target="https://vi.wiktionary.org/wiki/ra" TargetMode="External"/><Relationship Id="rId2" Type="http://schemas.openxmlformats.org/officeDocument/2006/relationships/hyperlink" Target="https://vi.wiktionary.org/wiki/ph%C3%A2n_t%C3%A1n" TargetMode="External"/><Relationship Id="rId1" Type="http://schemas.openxmlformats.org/officeDocument/2006/relationships/slideLayout" Target="../slideLayouts/slideLayout24.xml"/><Relationship Id="rId6" Type="http://schemas.openxmlformats.org/officeDocument/2006/relationships/hyperlink" Target="https://vi.wiktionary.org/wiki/kh%C3%A1c_nhau" TargetMode="External"/><Relationship Id="rId5" Type="http://schemas.openxmlformats.org/officeDocument/2006/relationships/hyperlink" Target="https://vi.wiktionary.org/wiki/h%C6%B0%E1%BB%9Bng" TargetMode="External"/><Relationship Id="rId4" Type="http://schemas.openxmlformats.org/officeDocument/2006/relationships/hyperlink" Target="https://vi.wiktionary.org/wiki/ph%C3%ADa" TargetMode="External"/></Relationships>
</file>

<file path=ppt/slides/_rels/slide81.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4.xml"/></Relationships>
</file>

<file path=ppt/slides/_rels/slide82.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4.xml"/></Relationships>
</file>

<file path=ppt/slides/_rels/slide83.xml.rels><?xml version="1.0" encoding="UTF-8" standalone="yes"?>
<Relationships xmlns="http://schemas.openxmlformats.org/package/2006/relationships"><Relationship Id="rId2" Type="http://schemas.openxmlformats.org/officeDocument/2006/relationships/image" Target="../media/image105.png"/><Relationship Id="rId1" Type="http://schemas.openxmlformats.org/officeDocument/2006/relationships/slideLayout" Target="../slideLayouts/slideLayout24.xml"/></Relationships>
</file>

<file path=ppt/slides/_rels/slide84.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4.xml"/></Relationships>
</file>

<file path=ppt/slides/_rels/slide85.xml.rels><?xml version="1.0" encoding="UTF-8" standalone="yes"?>
<Relationships xmlns="http://schemas.openxmlformats.org/package/2006/relationships"><Relationship Id="rId8" Type="http://schemas.openxmlformats.org/officeDocument/2006/relationships/diagramLayout" Target="../diagrams/layout27.xml"/><Relationship Id="rId13" Type="http://schemas.openxmlformats.org/officeDocument/2006/relationships/diagramLayout" Target="../diagrams/layout28.xml"/><Relationship Id="rId3" Type="http://schemas.openxmlformats.org/officeDocument/2006/relationships/diagramLayout" Target="../diagrams/layout26.xml"/><Relationship Id="rId7" Type="http://schemas.openxmlformats.org/officeDocument/2006/relationships/diagramData" Target="../diagrams/data27.xml"/><Relationship Id="rId12" Type="http://schemas.openxmlformats.org/officeDocument/2006/relationships/diagramData" Target="../diagrams/data28.xml"/><Relationship Id="rId2" Type="http://schemas.openxmlformats.org/officeDocument/2006/relationships/diagramData" Target="../diagrams/data26.xml"/><Relationship Id="rId16" Type="http://schemas.microsoft.com/office/2007/relationships/diagramDrawing" Target="../diagrams/drawing28.xml"/><Relationship Id="rId1" Type="http://schemas.openxmlformats.org/officeDocument/2006/relationships/slideLayout" Target="../slideLayouts/slideLayout2.xml"/><Relationship Id="rId6" Type="http://schemas.microsoft.com/office/2007/relationships/diagramDrawing" Target="../diagrams/drawing26.xml"/><Relationship Id="rId11" Type="http://schemas.microsoft.com/office/2007/relationships/diagramDrawing" Target="../diagrams/drawing27.xml"/><Relationship Id="rId5" Type="http://schemas.openxmlformats.org/officeDocument/2006/relationships/diagramColors" Target="../diagrams/colors26.xml"/><Relationship Id="rId15" Type="http://schemas.openxmlformats.org/officeDocument/2006/relationships/diagramColors" Target="../diagrams/colors28.xml"/><Relationship Id="rId10" Type="http://schemas.openxmlformats.org/officeDocument/2006/relationships/diagramColors" Target="../diagrams/colors27.xml"/><Relationship Id="rId4" Type="http://schemas.openxmlformats.org/officeDocument/2006/relationships/diagramQuickStyle" Target="../diagrams/quickStyle26.xml"/><Relationship Id="rId9" Type="http://schemas.openxmlformats.org/officeDocument/2006/relationships/diagramQuickStyle" Target="../diagrams/quickStyle27.xml"/><Relationship Id="rId14" Type="http://schemas.openxmlformats.org/officeDocument/2006/relationships/diagramQuickStyle" Target="../diagrams/quickStyle28.xml"/></Relationships>
</file>

<file path=ppt/slides/_rels/slide86.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4.xml"/></Relationships>
</file>

<file path=ppt/slides/_rels/slide9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4.xml"/></Relationships>
</file>

<file path=ppt/slides/_rels/slide93.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4.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7.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image" Target="../media/image108.png"/><Relationship Id="rId1" Type="http://schemas.openxmlformats.org/officeDocument/2006/relationships/slideLayout" Target="../slideLayouts/slideLayout24.xml"/></Relationships>
</file>

<file path=ppt/slides/_rels/slide98.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4.xml"/></Relationships>
</file>

<file path=ppt/slides/_rels/slide99.xml.rels><?xml version="1.0" encoding="UTF-8" standalone="yes"?>
<Relationships xmlns="http://schemas.openxmlformats.org/package/2006/relationships"><Relationship Id="rId2" Type="http://schemas.openxmlformats.org/officeDocument/2006/relationships/image" Target="../media/image111.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22070" y="182880"/>
            <a:ext cx="11717382" cy="6518366"/>
          </a:xfrm>
          <a:prstGeom prst="rect">
            <a:avLst/>
          </a:prstGeom>
        </p:spPr>
      </p:pic>
      <p:sp>
        <p:nvSpPr>
          <p:cNvPr id="7" name="Rectangle 6"/>
          <p:cNvSpPr/>
          <p:nvPr/>
        </p:nvSpPr>
        <p:spPr>
          <a:xfrm>
            <a:off x="1810553" y="427409"/>
            <a:ext cx="8540416" cy="923330"/>
          </a:xfrm>
          <a:prstGeom prst="rect">
            <a:avLst/>
          </a:prstGeom>
        </p:spPr>
        <p:txBody>
          <a:bodyPr wrap="none">
            <a:spAutoFit/>
          </a:bodyPr>
          <a:lstStyle/>
          <a:p>
            <a:pPr algn="ctr">
              <a:spcAft>
                <a:spcPts val="0"/>
              </a:spcAft>
            </a:pPr>
            <a:r>
              <a:rPr lang="vi-VN" sz="5400" b="1" dirty="0">
                <a:solidFill>
                  <a:schemeClr val="bg1"/>
                </a:solidFill>
                <a:effectLst/>
                <a:latin typeface="Times New Roman" panose="02020603050405020304" pitchFamily="18" charset="0"/>
                <a:ea typeface="Times New Roman" panose="02020603050405020304" pitchFamily="18" charset="0"/>
              </a:rPr>
              <a:t>BÀI </a:t>
            </a:r>
            <a:r>
              <a:rPr lang="en-US" sz="5400" b="1" dirty="0">
                <a:solidFill>
                  <a:schemeClr val="bg1"/>
                </a:solidFill>
                <a:effectLst/>
                <a:latin typeface="Times New Roman" panose="02020603050405020304" pitchFamily="18" charset="0"/>
                <a:ea typeface="Times New Roman" panose="02020603050405020304" pitchFamily="18" charset="0"/>
              </a:rPr>
              <a:t>2</a:t>
            </a:r>
            <a:r>
              <a:rPr lang="vi-VN" sz="5400" b="1" dirty="0">
                <a:solidFill>
                  <a:schemeClr val="bg1"/>
                </a:solidFill>
                <a:effectLst/>
                <a:latin typeface="Times New Roman" panose="02020603050405020304" pitchFamily="18" charset="0"/>
                <a:ea typeface="Times New Roman" panose="02020603050405020304" pitchFamily="18" charset="0"/>
              </a:rPr>
              <a:t>: </a:t>
            </a:r>
            <a:r>
              <a:rPr lang="en-US" sz="5400" b="1" dirty="0">
                <a:solidFill>
                  <a:schemeClr val="bg1"/>
                </a:solidFill>
                <a:effectLst/>
                <a:latin typeface="Times New Roman" panose="02020603050405020304" pitchFamily="18" charset="0"/>
                <a:ea typeface="Times New Roman" panose="02020603050405020304" pitchFamily="18" charset="0"/>
              </a:rPr>
              <a:t>GÕ CỬA TRÁI TIM</a:t>
            </a:r>
            <a:endParaRPr lang="en-US" sz="5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544713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4217" y="168109"/>
            <a:ext cx="9548948" cy="1846018"/>
          </a:xfrm>
          <a:prstGeom prst="rect">
            <a:avLst/>
          </a:prstGeom>
        </p:spPr>
        <p:txBody>
          <a:bodyPr wrap="square">
            <a:spAutoFit/>
          </a:bodyPr>
          <a:lstStyle/>
          <a:p>
            <a:pPr marL="0" marR="177165" lvl="0" indent="0" algn="ctr" defTabSz="914400" rtl="0" eaLnBrk="1" fontAlgn="auto" latinLnBrk="0" hangingPunct="1">
              <a:lnSpc>
                <a:spcPct val="100000"/>
              </a:lnSpc>
              <a:spcBef>
                <a:spcPts val="0"/>
              </a:spcBef>
              <a:spcAft>
                <a:spcPts val="0"/>
              </a:spcAft>
              <a:buClrTx/>
              <a:buSzTx/>
              <a:buFontTx/>
              <a:buNone/>
              <a:tabLst>
                <a:tab pos="5715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Times New Roman" panose="02020603050405020304" pitchFamily="18" charset="0"/>
                <a:cs typeface="+mn-cs"/>
              </a:rPr>
              <a:t>ĐỌC VĂN BẢN VÀ 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30A0"/>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 1: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54864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FF6600"/>
                </a:solidFill>
                <a:effectLst/>
                <a:uLnTx/>
                <a:uFillTx/>
                <a:latin typeface="Times New Roman" panose="02020603050405020304" pitchFamily="18" charset="0"/>
                <a:ea typeface="Times New Roman" panose="02020603050405020304" pitchFamily="18" charset="0"/>
                <a:cs typeface="+mn-cs"/>
              </a:rPr>
              <a:t>Chuyện</a:t>
            </a:r>
            <a:r>
              <a:rPr kumimoji="0" lang="en-US" sz="2800" b="1" i="0" u="none" strike="noStrike" kern="1200" cap="none" spc="0" normalizeH="0" baseline="0" noProof="0" dirty="0">
                <a:ln>
                  <a:noFill/>
                </a:ln>
                <a:solidFill>
                  <a:srgbClr val="FF66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6600"/>
                </a:solidFill>
                <a:effectLst/>
                <a:uLnTx/>
                <a:uFillTx/>
                <a:latin typeface="Times New Roman" panose="02020603050405020304" pitchFamily="18" charset="0"/>
                <a:ea typeface="Times New Roman" panose="02020603050405020304" pitchFamily="18" charset="0"/>
                <a:cs typeface="+mn-cs"/>
              </a:rPr>
              <a:t>cổ</a:t>
            </a:r>
            <a:r>
              <a:rPr kumimoji="0" lang="en-US" sz="2800" b="1" i="0" u="none" strike="noStrike" kern="1200" cap="none" spc="0" normalizeH="0" baseline="0" noProof="0" dirty="0">
                <a:ln>
                  <a:noFill/>
                </a:ln>
                <a:solidFill>
                  <a:srgbClr val="FF66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6600"/>
                </a:solidFill>
                <a:effectLst/>
                <a:uLnTx/>
                <a:uFillTx/>
                <a:latin typeface="Times New Roman" panose="02020603050405020304" pitchFamily="18" charset="0"/>
                <a:ea typeface="Times New Roman" panose="02020603050405020304" pitchFamily="18" charset="0"/>
                <a:cs typeface="+mn-cs"/>
              </a:rPr>
              <a:t>tích</a:t>
            </a:r>
            <a:r>
              <a:rPr kumimoji="0" lang="en-US" sz="2800" b="1" i="0" u="none" strike="noStrike" kern="1200" cap="none" spc="0" normalizeH="0" baseline="0" noProof="0" dirty="0">
                <a:ln>
                  <a:noFill/>
                </a:ln>
                <a:solidFill>
                  <a:srgbClr val="FF66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6600"/>
                </a:solidFill>
                <a:effectLst/>
                <a:uLnTx/>
                <a:uFillTx/>
                <a:latin typeface="Times New Roman" panose="02020603050405020304" pitchFamily="18" charset="0"/>
                <a:ea typeface="Times New Roman" panose="02020603050405020304" pitchFamily="18" charset="0"/>
                <a:cs typeface="+mn-cs"/>
              </a:rPr>
              <a:t>về</a:t>
            </a:r>
            <a:r>
              <a:rPr kumimoji="0" lang="en-US" sz="2800" b="1" i="0" u="none" strike="noStrike" kern="1200" cap="none" spc="0" normalizeH="0" baseline="0" noProof="0" dirty="0">
                <a:ln>
                  <a:noFill/>
                </a:ln>
                <a:solidFill>
                  <a:srgbClr val="FF66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6600"/>
                </a:solidFill>
                <a:effectLst/>
                <a:uLnTx/>
                <a:uFillTx/>
                <a:latin typeface="Times New Roman" panose="02020603050405020304" pitchFamily="18" charset="0"/>
                <a:ea typeface="Times New Roman" panose="02020603050405020304" pitchFamily="18" charset="0"/>
                <a:cs typeface="+mn-cs"/>
              </a:rPr>
              <a:t>loài</a:t>
            </a:r>
            <a:r>
              <a:rPr kumimoji="0" lang="en-US" sz="2800" b="1" i="0" u="none" strike="noStrike" kern="1200" cap="none" spc="0" normalizeH="0" baseline="0" noProof="0" dirty="0">
                <a:ln>
                  <a:noFill/>
                </a:ln>
                <a:solidFill>
                  <a:srgbClr val="FF66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FF6600"/>
                </a:solidFill>
                <a:effectLst/>
                <a:uLnTx/>
                <a:uFillTx/>
                <a:latin typeface="Times New Roman" panose="02020603050405020304" pitchFamily="18" charset="0"/>
                <a:ea typeface="Times New Roman" panose="02020603050405020304" pitchFamily="18" charset="0"/>
                <a:cs typeface="+mn-cs"/>
              </a:rPr>
              <a:t>người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548640" lvl="0" indent="0" algn="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Xuân</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0" i="1"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Quỳnh</a:t>
            </a:r>
            <a:r>
              <a:rPr kumimoji="0" lang="en-US" sz="2800" b="0" i="1"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Horizontal Scroll 1"/>
          <p:cNvSpPr/>
          <p:nvPr/>
        </p:nvSpPr>
        <p:spPr>
          <a:xfrm>
            <a:off x="1541417" y="1847110"/>
            <a:ext cx="9091748" cy="4622157"/>
          </a:xfrm>
          <a:prstGeom prst="horizontalScroll">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tabLst>
                <a:tab pos="1928495" algn="l"/>
              </a:tabLst>
            </a:pPr>
            <a:r>
              <a:rPr lang="pt-BR" sz="2400" dirty="0">
                <a:solidFill>
                  <a:srgbClr val="000000"/>
                </a:solidFill>
                <a:latin typeface="Times New Roman" panose="02020603050405020304" pitchFamily="18" charset="0"/>
                <a:ea typeface="Times New Roman" panose="02020603050405020304" pitchFamily="18" charset="0"/>
              </a:rPr>
              <a:t>Chuyện cổ tích về loài người lí giải về nguồn gốc của con người, nhưng liệu có giống với các câu chuyện dân gian không? Với Xuân Quỳnh, một nhà thơ tiêu biểu của nền thơ ca, nhà thơ đã giải thích nguồn gốc của con người bằng một lối tư duy giàu hình tượng của thơ. Nhà thơ mượn lời tâm tình từ trái tim của người mẹ, để lí giải về nguồn gốc của loài người một cách rất độc đáo, rất thơ! Bài học hôm nay, cô sẽ cùng các em bước vào khám phá bài thơ để hiểu thêm về những giá trị mới nhé!</a:t>
            </a:r>
            <a:endParaRPr lang="en-US" sz="2400" dirty="0">
              <a:latin typeface="Times New Roman" panose="02020603050405020304" pitchFamily="18" charset="0"/>
              <a:ea typeface="Times New Roman" panose="02020603050405020304" pitchFamily="18" charset="0"/>
            </a:endParaRPr>
          </a:p>
          <a:p>
            <a:pPr indent="228600" algn="ctr">
              <a:spcAft>
                <a:spcPts val="0"/>
              </a:spcAft>
              <a:tabLst>
                <a:tab pos="1386840" algn="l"/>
              </a:tabLst>
            </a:pPr>
            <a:r>
              <a:rPr lang="pt-BR" sz="2400" b="1" dirty="0">
                <a:solidFill>
                  <a:srgbClr val="0000FF"/>
                </a:solidFill>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5053060"/>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16926" y="149870"/>
            <a:ext cx="6096000" cy="954107"/>
          </a:xfrm>
          <a:prstGeom prst="rect">
            <a:avLst/>
          </a:prstGeom>
        </p:spPr>
        <p:txBody>
          <a:bodyPr>
            <a:spAutoFit/>
          </a:bodyPr>
          <a:lstStyle/>
          <a:p>
            <a:pPr marL="47625" algn="ctr">
              <a:spcAft>
                <a:spcPts val="0"/>
              </a:spcAft>
              <a:tabLst>
                <a:tab pos="723900" algn="l"/>
              </a:tabLst>
            </a:pPr>
            <a:r>
              <a:rPr lang="en-US" sz="2800" b="1" dirty="0">
                <a:solidFill>
                  <a:srgbClr val="7030A0"/>
                </a:solidFill>
                <a:latin typeface="Times New Roman" panose="02020603050405020304" pitchFamily="18" charset="0"/>
                <a:ea typeface="MS Mincho"/>
              </a:rPr>
              <a:t>HÌNH THÀNH KIẾN THỨC</a:t>
            </a:r>
            <a:endParaRPr lang="en-US" sz="2800" dirty="0">
              <a:solidFill>
                <a:srgbClr val="7030A0"/>
              </a:solidFill>
              <a:latin typeface="Times New Roman" panose="02020603050405020304" pitchFamily="18" charset="0"/>
              <a:ea typeface="Times New Roman" panose="02020603050405020304" pitchFamily="18" charset="0"/>
            </a:endParaRPr>
          </a:p>
          <a:p>
            <a:pPr algn="ctr">
              <a:spcAft>
                <a:spcPts val="0"/>
              </a:spcAft>
            </a:pPr>
            <a:r>
              <a:rPr lang="en-US" sz="2800" b="1" dirty="0">
                <a:solidFill>
                  <a:srgbClr val="C00000"/>
                </a:solidFill>
                <a:latin typeface="Times New Roman" panose="02020603050405020304" pitchFamily="18" charset="0"/>
                <a:ea typeface="Times New Roman" panose="02020603050405020304" pitchFamily="18" charset="0"/>
              </a:rPr>
              <a:t>KĨ NĂNG: ĐỌC</a:t>
            </a:r>
            <a:endParaRPr lang="en-US" sz="2800" dirty="0">
              <a:effectLst/>
              <a:latin typeface="Times New Roman" panose="02020603050405020304" pitchFamily="18" charset="0"/>
              <a:ea typeface="Times New Roman" panose="02020603050405020304" pitchFamily="18" charset="0"/>
            </a:endParaRPr>
          </a:p>
        </p:txBody>
      </p:sp>
      <p:sp>
        <p:nvSpPr>
          <p:cNvPr id="5" name="Cloud Callout 4"/>
          <p:cNvSpPr/>
          <p:nvPr/>
        </p:nvSpPr>
        <p:spPr>
          <a:xfrm>
            <a:off x="306977" y="2661736"/>
            <a:ext cx="6178731" cy="3148148"/>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dirty="0" err="1">
                <a:solidFill>
                  <a:srgbClr val="0D0D0D"/>
                </a:solidFill>
                <a:latin typeface="Times New Roman" panose="02020603050405020304" pitchFamily="18" charset="0"/>
                <a:ea typeface="MS Mincho"/>
              </a:rPr>
              <a:t>Hãy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đọc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chú</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thích</a:t>
            </a:r>
            <a:r>
              <a:rPr lang="en-US" sz="2800" dirty="0">
                <a:solidFill>
                  <a:srgbClr val="0D0D0D"/>
                </a:solidFill>
                <a:latin typeface="Times New Roman" panose="02020603050405020304" pitchFamily="18" charset="0"/>
                <a:ea typeface="MS Mincho"/>
              </a:rPr>
              <a:t> (1) SGK </a:t>
            </a:r>
            <a:r>
              <a:rPr lang="en-US" sz="2800" dirty="0" err="1">
                <a:solidFill>
                  <a:srgbClr val="0D0D0D"/>
                </a:solidFill>
                <a:latin typeface="Times New Roman" panose="02020603050405020304" pitchFamily="18" charset="0"/>
                <a:ea typeface="MS Mincho"/>
              </a:rPr>
              <a:t>trang</a:t>
            </a:r>
            <a:r>
              <a:rPr lang="en-US" sz="2800" dirty="0">
                <a:solidFill>
                  <a:srgbClr val="0D0D0D"/>
                </a:solidFill>
                <a:latin typeface="Times New Roman" panose="02020603050405020304" pitchFamily="18" charset="0"/>
                <a:ea typeface="MS Mincho"/>
              </a:rPr>
              <a:t> 48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thiệu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hiểu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biết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văn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Tạ</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Duy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Anh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Em</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kể</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tên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truyện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giả</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6557554" y="1649131"/>
            <a:ext cx="4271555" cy="4160753"/>
          </a:xfrm>
          <a:prstGeom prst="rect">
            <a:avLst/>
          </a:prstGeom>
        </p:spPr>
      </p:pic>
      <p:pic>
        <p:nvPicPr>
          <p:cNvPr id="7" name="Picture 6"/>
          <p:cNvPicPr>
            <a:picLocks noChangeAspect="1"/>
          </p:cNvPicPr>
          <p:nvPr/>
        </p:nvPicPr>
        <p:blipFill>
          <a:blip r:embed="rId3"/>
          <a:stretch>
            <a:fillRect/>
          </a:stretch>
        </p:blipFill>
        <p:spPr>
          <a:xfrm>
            <a:off x="6701246" y="1789610"/>
            <a:ext cx="3984171" cy="3853543"/>
          </a:xfrm>
          <a:prstGeom prst="rect">
            <a:avLst/>
          </a:prstGeom>
        </p:spPr>
      </p:pic>
      <p:sp>
        <p:nvSpPr>
          <p:cNvPr id="8" name="Rectangle 7"/>
          <p:cNvSpPr/>
          <p:nvPr/>
        </p:nvSpPr>
        <p:spPr>
          <a:xfrm>
            <a:off x="216048" y="995420"/>
            <a:ext cx="3608680" cy="523220"/>
          </a:xfrm>
          <a:prstGeom prst="rect">
            <a:avLst/>
          </a:prstGeom>
        </p:spPr>
        <p:txBody>
          <a:bodyPr wrap="none">
            <a:spAutoFit/>
          </a:bodyPr>
          <a:lstStyle/>
          <a:p>
            <a:pPr algn="just">
              <a:spcAft>
                <a:spcPts val="0"/>
              </a:spcAft>
            </a:pPr>
            <a:r>
              <a:rPr lang="pt-BR" sz="2800" b="1" dirty="0">
                <a:solidFill>
                  <a:srgbClr val="3366FF"/>
                </a:solidFill>
                <a:latin typeface="Times New Roman" panose="02020603050405020304" pitchFamily="18" charset="0"/>
                <a:ea typeface="Times New Roman" panose="02020603050405020304" pitchFamily="18" charset="0"/>
              </a:rPr>
              <a:t>I. Đọc- tìm hiểu chung</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216048" y="1518640"/>
            <a:ext cx="1872564" cy="523220"/>
          </a:xfrm>
          <a:prstGeom prst="rect">
            <a:avLst/>
          </a:prstGeom>
        </p:spPr>
        <p:txBody>
          <a:bodyPr wrap="none">
            <a:spAutoFit/>
          </a:bodyPr>
          <a:lstStyle/>
          <a:p>
            <a:r>
              <a:rPr lang="en-US" sz="2800" b="1" dirty="0">
                <a:solidFill>
                  <a:srgbClr val="3366FF"/>
                </a:solidFill>
                <a:latin typeface="Times New Roman" panose="02020603050405020304" pitchFamily="18" charset="0"/>
                <a:ea typeface="Times New Roman" panose="02020603050405020304" pitchFamily="18" charset="0"/>
              </a:rPr>
              <a:t>1. </a:t>
            </a:r>
            <a:r>
              <a:rPr lang="en-US" sz="2800" b="1" dirty="0" err="1">
                <a:solidFill>
                  <a:srgbClr val="3366FF"/>
                </a:solidFill>
                <a:latin typeface="Times New Roman" panose="02020603050405020304" pitchFamily="18" charset="0"/>
                <a:ea typeface="Times New Roman" panose="02020603050405020304" pitchFamily="18" charset="0"/>
              </a:rPr>
              <a:t>Tác</a:t>
            </a:r>
            <a:r>
              <a:rPr lang="en-US" sz="2800" b="1" dirty="0">
                <a:solidFill>
                  <a:srgbClr val="3366FF"/>
                </a:solidFill>
                <a:latin typeface="Times New Roman" panose="02020603050405020304" pitchFamily="18" charset="0"/>
                <a:ea typeface="Times New Roman" panose="02020603050405020304" pitchFamily="18" charset="0"/>
              </a:rPr>
              <a:t> </a:t>
            </a:r>
            <a:r>
              <a:rPr lang="en-US" sz="2800" b="1" dirty="0" err="1">
                <a:solidFill>
                  <a:srgbClr val="3366FF"/>
                </a:solidFill>
                <a:latin typeface="Times New Roman" panose="02020603050405020304" pitchFamily="18" charset="0"/>
                <a:ea typeface="Times New Roman" panose="02020603050405020304" pitchFamily="18" charset="0"/>
              </a:rPr>
              <a:t>giả</a:t>
            </a:r>
            <a:r>
              <a:rPr lang="en-US" sz="2800" b="1" dirty="0">
                <a:solidFill>
                  <a:srgbClr val="3366FF"/>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p>
        </p:txBody>
      </p:sp>
    </p:spTree>
    <p:extLst>
      <p:ext uri="{BB962C8B-B14F-4D97-AF65-F5344CB8AC3E}">
        <p14:creationId xmlns:p14="http://schemas.microsoft.com/office/powerpoint/2010/main" val="3449739935"/>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616926" y="149870"/>
            <a:ext cx="6096000" cy="954107"/>
          </a:xfrm>
          <a:prstGeom prst="rect">
            <a:avLst/>
          </a:prstGeom>
        </p:spPr>
        <p:txBody>
          <a:bodyPr>
            <a:spAutoFit/>
          </a:bodyPr>
          <a:lstStyle/>
          <a:p>
            <a:pPr marL="47625" marR="0" lvl="0" indent="0" algn="ctr" defTabSz="914400" rtl="0" eaLnBrk="1" fontAlgn="auto" latinLnBrk="0" hangingPunct="1">
              <a:lnSpc>
                <a:spcPct val="100000"/>
              </a:lnSpc>
              <a:spcBef>
                <a:spcPts val="0"/>
              </a:spcBef>
              <a:spcAft>
                <a:spcPts val="0"/>
              </a:spcAft>
              <a:buClrTx/>
              <a:buSzTx/>
              <a:buFontTx/>
              <a:buNone/>
              <a:tabLst>
                <a:tab pos="723900" algn="l"/>
              </a:tabLst>
              <a:defRPr/>
            </a:pPr>
            <a:r>
              <a:rPr kumimoji="0" lang="en-US" sz="28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HÌNH THÀNH KIẾN THỨC</a:t>
            </a:r>
            <a:endParaRPr kumimoji="0" lang="en-US" sz="2800" b="0" i="0" u="none" strike="noStrike" kern="1200" cap="none" spc="0" normalizeH="0" baseline="0" noProof="0" dirty="0">
              <a:ln>
                <a:noFill/>
              </a:ln>
              <a:solidFill>
                <a:srgbClr val="7030A0"/>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KĨ NĂNG: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216048" y="1518640"/>
            <a:ext cx="187256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Times New Roman" panose="02020603050405020304" pitchFamily="18" charset="0"/>
                <a:cs typeface="+mn-cs"/>
              </a:rPr>
              <a:t>Tác</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Times New Roman" panose="02020603050405020304" pitchFamily="18" charset="0"/>
                <a:cs typeface="+mn-cs"/>
              </a:rPr>
              <a:t>giả</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Times New Roman" panose="02020603050405020304" pitchFamily="18" charset="0"/>
                <a:cs typeface="+mn-cs"/>
              </a:rPr>
              <a:t>:</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3" name="Picture 2"/>
          <p:cNvPicPr>
            <a:picLocks noChangeAspect="1"/>
          </p:cNvPicPr>
          <p:nvPr/>
        </p:nvPicPr>
        <p:blipFill>
          <a:blip r:embed="rId2"/>
          <a:stretch>
            <a:fillRect/>
          </a:stretch>
        </p:blipFill>
        <p:spPr>
          <a:xfrm>
            <a:off x="3396343" y="1103977"/>
            <a:ext cx="7916092" cy="5731952"/>
          </a:xfrm>
          <a:prstGeom prst="rect">
            <a:avLst/>
          </a:prstGeom>
        </p:spPr>
      </p:pic>
      <p:pic>
        <p:nvPicPr>
          <p:cNvPr id="10" name="Picture 9"/>
          <p:cNvPicPr>
            <a:picLocks noChangeAspect="1"/>
          </p:cNvPicPr>
          <p:nvPr/>
        </p:nvPicPr>
        <p:blipFill>
          <a:blip r:embed="rId3"/>
          <a:stretch>
            <a:fillRect/>
          </a:stretch>
        </p:blipFill>
        <p:spPr>
          <a:xfrm>
            <a:off x="1152330" y="2683239"/>
            <a:ext cx="3200677" cy="2389839"/>
          </a:xfrm>
          <a:prstGeom prst="rect">
            <a:avLst/>
          </a:prstGeom>
        </p:spPr>
      </p:pic>
      <p:sp>
        <p:nvSpPr>
          <p:cNvPr id="11" name="Rectangle 10"/>
          <p:cNvSpPr/>
          <p:nvPr/>
        </p:nvSpPr>
        <p:spPr>
          <a:xfrm>
            <a:off x="916748" y="5273041"/>
            <a:ext cx="3671839" cy="461665"/>
          </a:xfrm>
          <a:prstGeom prst="rect">
            <a:avLst/>
          </a:prstGeom>
        </p:spPr>
        <p:txBody>
          <a:bodyPr wrap="none">
            <a:spAutoFit/>
          </a:bodyPr>
          <a:lstStyle/>
          <a:p>
            <a:pPr algn="just"/>
            <a:r>
              <a:rPr lang="vi-VN" sz="2400" dirty="0">
                <a:latin typeface="Times New Roman" panose="02020603050405020304" pitchFamily="18" charset="0"/>
                <a:ea typeface="Calibri" panose="020F0502020204030204" pitchFamily="34" charset="0"/>
              </a:rPr>
              <a:t>Tạ Duy Anh</a:t>
            </a:r>
            <a:r>
              <a:rPr lang="en-US" sz="2400" dirty="0">
                <a:latin typeface="Times New Roman" panose="02020603050405020304" pitchFamily="18" charset="0"/>
                <a:ea typeface="Calibri" panose="020F0502020204030204" pitchFamily="34" charset="0"/>
              </a:rPr>
              <a:t>, </a:t>
            </a:r>
            <a:r>
              <a:rPr lang="vi-VN" sz="2400" dirty="0">
                <a:latin typeface="Times New Roman" panose="02020603050405020304" pitchFamily="18" charset="0"/>
                <a:ea typeface="Calibri" panose="020F0502020204030204" pitchFamily="34" charset="0"/>
              </a:rPr>
              <a:t>sinh năm 1959</a:t>
            </a:r>
            <a:endParaRPr lang="en-US" sz="2400" dirty="0">
              <a:effectLst/>
              <a:latin typeface="Times New Roman" panose="02020603050405020304" pitchFamily="18" charset="0"/>
              <a:ea typeface="Calibri" panose="020F0502020204030204" pitchFamily="34" charset="0"/>
            </a:endParaRPr>
          </a:p>
        </p:txBody>
      </p:sp>
      <p:sp>
        <p:nvSpPr>
          <p:cNvPr id="12" name="Rectangle 11"/>
          <p:cNvSpPr/>
          <p:nvPr/>
        </p:nvSpPr>
        <p:spPr>
          <a:xfrm>
            <a:off x="5132424" y="1780250"/>
            <a:ext cx="4529736" cy="4401205"/>
          </a:xfrm>
          <a:prstGeom prst="rect">
            <a:avLst/>
          </a:prstGeom>
        </p:spPr>
        <p:txBody>
          <a:bodyPr wrap="square">
            <a:spAutoFit/>
          </a:bodyPr>
          <a:lstStyle/>
          <a:p>
            <a:pPr marL="457200" indent="-457200" algn="just">
              <a:buFont typeface="Wingdings" panose="05000000000000000000" pitchFamily="2" charset="2"/>
              <a:buChar char="v"/>
            </a:pPr>
            <a:r>
              <a:rPr lang="en-US" sz="2800" dirty="0" err="1">
                <a:solidFill>
                  <a:schemeClr val="accent6">
                    <a:lumMod val="50000"/>
                  </a:schemeClr>
                </a:solidFill>
                <a:latin typeface="Times New Roman" panose="02020603050405020304" pitchFamily="18" charset="0"/>
                <a:ea typeface="Calibri" panose="020F0502020204030204" pitchFamily="34" charset="0"/>
              </a:rPr>
              <a:t>Là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văn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trẻ</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vi-VN" sz="2800" dirty="0">
                <a:solidFill>
                  <a:schemeClr val="accent6">
                    <a:lumMod val="50000"/>
                  </a:schemeClr>
                </a:solidFill>
                <a:latin typeface="Times New Roman" panose="02020603050405020304" pitchFamily="18" charset="0"/>
                <a:ea typeface="Calibri" panose="020F0502020204030204" pitchFamily="34" charset="0"/>
              </a:rPr>
              <a:t>trong thời kì đổi mới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nhiều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sáng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viết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thiếu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như</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Quả</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trứng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vàng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Vó</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ngựa</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trở</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về</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Bức</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tranh</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của</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em</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gái</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tôi</a:t>
            </a:r>
            <a:r>
              <a:rPr lang="en-US" sz="2800" i="1"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marL="457200" indent="-457200" algn="just">
              <a:buFont typeface="Wingdings" panose="05000000000000000000" pitchFamily="2" charset="2"/>
              <a:buChar char="v"/>
            </a:pPr>
            <a:r>
              <a:rPr lang="en-US" sz="2800" dirty="0" err="1">
                <a:solidFill>
                  <a:schemeClr val="accent6">
                    <a:lumMod val="50000"/>
                  </a:schemeClr>
                </a:solidFill>
                <a:latin typeface="Times New Roman" panose="02020603050405020304" pitchFamily="18" charset="0"/>
                <a:ea typeface="Calibri" panose="020F0502020204030204" pitchFamily="34" charset="0"/>
              </a:rPr>
              <a:t>Truyện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viết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thiếu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ông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sáng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đậm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chất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giàu</a:t>
            </a:r>
            <a:r>
              <a:rPr lang="en-US" sz="2800" dirty="0">
                <a:solidFill>
                  <a:schemeClr val="accent6">
                    <a:lumMod val="50000"/>
                  </a:schemeClr>
                </a:solidFill>
                <a:latin typeface="Times New Roman" panose="02020603050405020304" pitchFamily="18" charset="0"/>
                <a:ea typeface="Calibri" panose="020F0502020204030204" pitchFamily="34" charset="0"/>
              </a:rPr>
              <a:t> ý </a:t>
            </a:r>
            <a:r>
              <a:rPr lang="en-US" sz="2800" dirty="0" err="1">
                <a:solidFill>
                  <a:schemeClr val="accent6">
                    <a:lumMod val="50000"/>
                  </a:schemeClr>
                </a:solidFill>
                <a:latin typeface="Times New Roman" panose="02020603050405020304" pitchFamily="18" charset="0"/>
                <a:ea typeface="Calibri" panose="020F0502020204030204" pitchFamily="34" charset="0"/>
              </a:rPr>
              <a:t>nghĩa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nhân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văn</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13" name="Rectangle 12"/>
          <p:cNvSpPr/>
          <p:nvPr/>
        </p:nvSpPr>
        <p:spPr>
          <a:xfrm>
            <a:off x="216048" y="995420"/>
            <a:ext cx="360868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3366FF"/>
                </a:solidFill>
                <a:effectLst/>
                <a:uLnTx/>
                <a:uFillTx/>
                <a:latin typeface="Times New Roman" panose="02020603050405020304" pitchFamily="18" charset="0"/>
                <a:ea typeface="Times New Roman" panose="02020603050405020304" pitchFamily="18" charset="0"/>
                <a:cs typeface="+mn-cs"/>
              </a:rPr>
              <a:t>I. Đọc- tìm hiểu 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1939019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0" end="0"/>
                                            </p:txEl>
                                          </p:spTgt>
                                        </p:tgtEl>
                                        <p:attrNameLst>
                                          <p:attrName>style.visibility</p:attrName>
                                        </p:attrNameLst>
                                      </p:cBhvr>
                                      <p:to>
                                        <p:strVal val="visible"/>
                                      </p:to>
                                    </p:set>
                                    <p:animEffect transition="in" filter="fade">
                                      <p:cBhvr>
                                        <p:cTn id="14" dur="1000"/>
                                        <p:tgtEl>
                                          <p:spTgt spid="12">
                                            <p:txEl>
                                              <p:pRg st="0" end="0"/>
                                            </p:txEl>
                                          </p:spTgt>
                                        </p:tgtEl>
                                      </p:cBhvr>
                                    </p:animEffect>
                                    <p:anim calcmode="lin" valueType="num">
                                      <p:cBhvr>
                                        <p:cTn id="15"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1" end="1"/>
                                            </p:txEl>
                                          </p:spTgt>
                                        </p:tgtEl>
                                        <p:attrNameLst>
                                          <p:attrName>style.visibility</p:attrName>
                                        </p:attrNameLst>
                                      </p:cBhvr>
                                      <p:to>
                                        <p:strVal val="visible"/>
                                      </p:to>
                                    </p:set>
                                    <p:animEffect transition="in" filter="fade">
                                      <p:cBhvr>
                                        <p:cTn id="21" dur="1000"/>
                                        <p:tgtEl>
                                          <p:spTgt spid="12">
                                            <p:txEl>
                                              <p:pRg st="1" end="1"/>
                                            </p:txEl>
                                          </p:spTgt>
                                        </p:tgtEl>
                                      </p:cBhvr>
                                    </p:animEffect>
                                    <p:anim calcmode="lin" valueType="num">
                                      <p:cBhvr>
                                        <p:cTn id="22"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587828" y="1492016"/>
            <a:ext cx="8489225" cy="129705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Chia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lớp</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thành</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6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nhóm</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các</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nhóm</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thảo</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luận</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trong</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thời</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gian</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5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phút</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hoàn</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thành</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các</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nhiệm</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vụ</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 </a:t>
            </a:r>
            <a:r>
              <a:rPr kumimoji="0" lang="en-US" sz="3200" b="0" i="0" u="none" strike="noStrike" kern="1200" cap="none" spc="0" normalizeH="0" baseline="0" noProof="0" dirty="0" err="1">
                <a:ln>
                  <a:noFill/>
                </a:ln>
                <a:solidFill>
                  <a:srgbClr val="7030A0"/>
                </a:solidFill>
                <a:effectLst/>
                <a:uLnTx/>
                <a:uFillTx/>
                <a:latin typeface="Times New Roman" panose="02020603050405020304" pitchFamily="18" charset="0"/>
                <a:ea typeface="+mn-ea"/>
                <a:cs typeface="Times New Roman" panose="02020603050405020304" pitchFamily="18" charset="0"/>
              </a:rPr>
              <a:t>sau</a:t>
            </a:r>
            <a:r>
              <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mn-ea"/>
                <a:cs typeface="Times New Roman" panose="02020603050405020304" pitchFamily="18" charset="0"/>
              </a:rPr>
              <a:t>:</a:t>
            </a:r>
          </a:p>
        </p:txBody>
      </p:sp>
      <p:graphicFrame>
        <p:nvGraphicFramePr>
          <p:cNvPr id="3" name="Table 2"/>
          <p:cNvGraphicFramePr>
            <a:graphicFrameLocks noGrp="1"/>
          </p:cNvGraphicFramePr>
          <p:nvPr>
            <p:extLst>
              <p:ext uri="{D42A27DB-BD31-4B8C-83A1-F6EECF244321}">
                <p14:modId xmlns:p14="http://schemas.microsoft.com/office/powerpoint/2010/main" val="794768100"/>
              </p:ext>
            </p:extLst>
          </p:nvPr>
        </p:nvGraphicFramePr>
        <p:xfrm>
          <a:off x="587828" y="2936779"/>
          <a:ext cx="10580913" cy="3577527"/>
        </p:xfrm>
        <a:graphic>
          <a:graphicData uri="http://schemas.openxmlformats.org/drawingml/2006/table">
            <a:tbl>
              <a:tblPr firstRow="1" bandRow="1">
                <a:tableStyleId>{5940675A-B579-460E-94D1-54222C63F5DA}</a:tableStyleId>
              </a:tblPr>
              <a:tblGrid>
                <a:gridCol w="4428309">
                  <a:extLst>
                    <a:ext uri="{9D8B030D-6E8A-4147-A177-3AD203B41FA5}">
                      <a16:colId xmlns:a16="http://schemas.microsoft.com/office/drawing/2014/main" val="1493303710"/>
                    </a:ext>
                  </a:extLst>
                </a:gridCol>
                <a:gridCol w="3082834">
                  <a:extLst>
                    <a:ext uri="{9D8B030D-6E8A-4147-A177-3AD203B41FA5}">
                      <a16:colId xmlns:a16="http://schemas.microsoft.com/office/drawing/2014/main" val="2794980390"/>
                    </a:ext>
                  </a:extLst>
                </a:gridCol>
                <a:gridCol w="3069770">
                  <a:extLst>
                    <a:ext uri="{9D8B030D-6E8A-4147-A177-3AD203B41FA5}">
                      <a16:colId xmlns:a16="http://schemas.microsoft.com/office/drawing/2014/main" val="1629440920"/>
                    </a:ext>
                  </a:extLst>
                </a:gridCol>
              </a:tblGrid>
              <a:tr h="370840">
                <a:tc>
                  <a:txBody>
                    <a:body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1,2</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3,4</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5,6</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extLst>
                  <a:ext uri="{0D108BD9-81ED-4DB2-BD59-A6C34878D82A}">
                    <a16:rowId xmlns:a16="http://schemas.microsoft.com/office/drawing/2014/main" val="1996672060"/>
                  </a:ext>
                </a:extLst>
              </a:tr>
              <a:tr h="370840">
                <a:tc>
                  <a:txBody>
                    <a:bodyPr/>
                    <a:lstStyle/>
                    <a:p>
                      <a:pPr marL="457200" indent="-457200">
                        <a:lnSpc>
                          <a:spcPct val="107000"/>
                        </a:lnSpc>
                        <a:spcAft>
                          <a:spcPts val="0"/>
                        </a:spcAft>
                        <a:buFont typeface="Wingdings" panose="05000000000000000000" pitchFamily="2" charset="2"/>
                        <a:buChar char="v"/>
                        <a:tabLst>
                          <a:tab pos="1386840" algn="l"/>
                        </a:tabLst>
                      </a:pPr>
                      <a:r>
                        <a:rPr lang="en-US" sz="2600" dirty="0" err="1">
                          <a:effectLst/>
                          <a:latin typeface="Times New Roman" panose="02020603050405020304" pitchFamily="18" charset="0"/>
                          <a:ea typeface="MS Mincho"/>
                        </a:rPr>
                        <a:t>Xuất</a:t>
                      </a:r>
                      <a:r>
                        <a:rPr lang="en-US" sz="2600" dirty="0">
                          <a:effectLst/>
                          <a:latin typeface="Times New Roman" panose="02020603050405020304" pitchFamily="18" charset="0"/>
                          <a:ea typeface="MS Mincho"/>
                        </a:rPr>
                        <a:t> </a:t>
                      </a:r>
                      <a:r>
                        <a:rPr lang="en-US" sz="2600" dirty="0" err="1">
                          <a:effectLst/>
                          <a:latin typeface="Times New Roman" panose="02020603050405020304" pitchFamily="18" charset="0"/>
                          <a:ea typeface="MS Mincho"/>
                        </a:rPr>
                        <a:t>xứ</a:t>
                      </a:r>
                      <a:r>
                        <a:rPr lang="en-US" sz="2600" dirty="0">
                          <a:effectLst/>
                          <a:latin typeface="Times New Roman" panose="02020603050405020304" pitchFamily="18" charset="0"/>
                          <a:ea typeface="MS Mincho"/>
                        </a:rPr>
                        <a:t> </a:t>
                      </a:r>
                      <a:r>
                        <a:rPr lang="en-US" sz="2600" dirty="0" err="1">
                          <a:effectLst/>
                          <a:latin typeface="Times New Roman" panose="02020603050405020304" pitchFamily="18" charset="0"/>
                          <a:ea typeface="MS Mincho"/>
                        </a:rPr>
                        <a:t>của</a:t>
                      </a:r>
                      <a:r>
                        <a:rPr lang="en-US" sz="2600" dirty="0">
                          <a:effectLst/>
                          <a:latin typeface="Times New Roman" panose="02020603050405020304" pitchFamily="18" charset="0"/>
                          <a:ea typeface="MS Mincho"/>
                        </a:rPr>
                        <a:t> </a:t>
                      </a:r>
                      <a:r>
                        <a:rPr lang="en-US" sz="2600" dirty="0" err="1">
                          <a:effectLst/>
                          <a:latin typeface="Times New Roman" panose="02020603050405020304" pitchFamily="18" charset="0"/>
                          <a:ea typeface="MS Mincho"/>
                        </a:rPr>
                        <a:t>tác</a:t>
                      </a:r>
                      <a:r>
                        <a:rPr lang="en-US" sz="2600" dirty="0">
                          <a:effectLst/>
                          <a:latin typeface="Times New Roman" panose="02020603050405020304" pitchFamily="18" charset="0"/>
                          <a:ea typeface="MS Mincho"/>
                        </a:rPr>
                        <a:t> </a:t>
                      </a:r>
                      <a:r>
                        <a:rPr lang="en-US" sz="2600" dirty="0" err="1">
                          <a:effectLst/>
                          <a:latin typeface="Times New Roman" panose="02020603050405020304" pitchFamily="18" charset="0"/>
                          <a:ea typeface="MS Mincho"/>
                        </a:rPr>
                        <a:t>phẩm</a:t>
                      </a:r>
                      <a:r>
                        <a:rPr lang="en-US" sz="2600" dirty="0">
                          <a:effectLst/>
                          <a:latin typeface="Times New Roman" panose="02020603050405020304" pitchFamily="18" charset="0"/>
                          <a:ea typeface="MS Mincho"/>
                        </a:rPr>
                        <a:t>? </a:t>
                      </a:r>
                      <a:endParaRPr lang="en-US" sz="2600" dirty="0">
                        <a:effectLst/>
                        <a:latin typeface="Times New Roman" panose="02020603050405020304" pitchFamily="18" charset="0"/>
                        <a:ea typeface="Times New Roman" panose="02020603050405020304" pitchFamily="18" charset="0"/>
                      </a:endParaRPr>
                    </a:p>
                    <a:p>
                      <a:pPr marL="457200" indent="-457200">
                        <a:lnSpc>
                          <a:spcPct val="107000"/>
                        </a:lnSpc>
                        <a:spcAft>
                          <a:spcPts val="0"/>
                        </a:spcAft>
                        <a:buFont typeface="Wingdings" panose="05000000000000000000" pitchFamily="2" charset="2"/>
                        <a:buChar char="v"/>
                        <a:tabLst>
                          <a:tab pos="1386840" algn="l"/>
                        </a:tabLst>
                      </a:pPr>
                      <a:r>
                        <a:rPr lang="en-US" sz="2600" dirty="0" err="1">
                          <a:solidFill>
                            <a:srgbClr val="000000"/>
                          </a:solidFill>
                          <a:effectLst/>
                          <a:latin typeface="Times New Roman" panose="02020603050405020304" pitchFamily="18" charset="0"/>
                          <a:ea typeface="Times New Roman" panose="02020603050405020304" pitchFamily="18" charset="0"/>
                        </a:rPr>
                        <a:t>Trong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truyện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ngắn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Bức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tranh</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của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em</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gái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tôi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người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kể</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chuyện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là</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ai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Xuất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hiện</a:t>
                      </a:r>
                      <a:r>
                        <a:rPr lang="en-US" sz="2600" dirty="0">
                          <a:solidFill>
                            <a:srgbClr val="000000"/>
                          </a:solidFill>
                          <a:effectLst/>
                          <a:latin typeface="Times New Roman" panose="02020603050405020304" pitchFamily="18" charset="0"/>
                          <a:ea typeface="Times New Roman" panose="02020603050405020304" pitchFamily="18" charset="0"/>
                        </a:rPr>
                        <a:t> ở </a:t>
                      </a:r>
                      <a:r>
                        <a:rPr lang="en-US" sz="2600" dirty="0" err="1">
                          <a:solidFill>
                            <a:srgbClr val="000000"/>
                          </a:solidFill>
                          <a:effectLst/>
                          <a:latin typeface="Times New Roman" panose="02020603050405020304" pitchFamily="18" charset="0"/>
                          <a:ea typeface="Times New Roman" panose="02020603050405020304" pitchFamily="18" charset="0"/>
                        </a:rPr>
                        <a:t>ngôi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thứ</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mấy</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Tác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dụng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của</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việc</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chọn</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ngôi</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kể</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thứ</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nhất</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trong</a:t>
                      </a:r>
                      <a:r>
                        <a:rPr lang="en-US" sz="2600" dirty="0">
                          <a:solidFill>
                            <a:srgbClr val="000000"/>
                          </a:solidFill>
                          <a:effectLst/>
                          <a:latin typeface="Times New Roman" panose="02020603050405020304" pitchFamily="18" charset="0"/>
                          <a:ea typeface="Times New Roman" panose="02020603050405020304" pitchFamily="18" charset="0"/>
                        </a:rPr>
                        <a:t> </a:t>
                      </a:r>
                      <a:r>
                        <a:rPr lang="en-US" sz="2600" dirty="0" err="1">
                          <a:solidFill>
                            <a:srgbClr val="000000"/>
                          </a:solidFill>
                          <a:effectLst/>
                          <a:latin typeface="Times New Roman" panose="02020603050405020304" pitchFamily="18" charset="0"/>
                          <a:ea typeface="Times New Roman" panose="02020603050405020304" pitchFamily="18" charset="0"/>
                        </a:rPr>
                        <a:t>truyện</a:t>
                      </a:r>
                      <a:r>
                        <a:rPr lang="en-US" sz="2600" dirty="0">
                          <a:solidFill>
                            <a:srgbClr val="000000"/>
                          </a:solidFill>
                          <a:effectLst/>
                          <a:latin typeface="Times New Roman" panose="02020603050405020304" pitchFamily="18" charset="0"/>
                          <a:ea typeface="Times New Roman" panose="02020603050405020304" pitchFamily="18" charset="0"/>
                        </a:rPr>
                        <a:t>?</a:t>
                      </a:r>
                      <a:endParaRPr lang="en-US" sz="2600" dirty="0">
                        <a:effectLst/>
                        <a:latin typeface="Times New Roman" panose="02020603050405020304" pitchFamily="18" charset="0"/>
                        <a:ea typeface="Times New Roman" panose="02020603050405020304" pitchFamily="18" charset="0"/>
                      </a:endParaRPr>
                    </a:p>
                  </a:txBody>
                  <a:tcPr>
                    <a:solidFill>
                      <a:schemeClr val="bg2"/>
                    </a:solidFill>
                  </a:tcPr>
                </a:tc>
                <a:tc>
                  <a:txBody>
                    <a:bodyPr/>
                    <a:lstStyle/>
                    <a:p>
                      <a:pPr>
                        <a:lnSpc>
                          <a:spcPct val="107000"/>
                        </a:lnSpc>
                        <a:spcAft>
                          <a:spcPts val="0"/>
                        </a:spcAft>
                        <a:tabLst>
                          <a:tab pos="1386840" algn="l"/>
                        </a:tabLst>
                      </a:pPr>
                      <a:r>
                        <a:rPr lang="en-US" sz="2800" dirty="0" err="1">
                          <a:solidFill>
                            <a:srgbClr val="000000"/>
                          </a:solidFill>
                          <a:effectLst/>
                          <a:latin typeface="Times New Roman" panose="02020603050405020304" pitchFamily="18" charset="0"/>
                          <a:ea typeface="Times New Roman" panose="02020603050405020304" pitchFamily="18" charset="0"/>
                        </a:rPr>
                        <a:t>Truyện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những</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nào</a:t>
                      </a:r>
                      <a:r>
                        <a:rPr lang="en-US" sz="2800" dirty="0">
                          <a:solidFill>
                            <a:srgbClr val="000000"/>
                          </a:solidFill>
                          <a:effectLst/>
                          <a:latin typeface="Times New Roman" panose="02020603050405020304" pitchFamily="18" charset="0"/>
                          <a:ea typeface="Times New Roman" panose="02020603050405020304" pitchFamily="18" charset="0"/>
                        </a:rPr>
                        <a:t>. Ai </a:t>
                      </a:r>
                      <a:r>
                        <a:rPr lang="en-US" sz="2800" dirty="0" err="1">
                          <a:solidFill>
                            <a:srgbClr val="000000"/>
                          </a:solidFill>
                          <a:effectLst/>
                          <a:latin typeface="Times New Roman" panose="02020603050405020304" pitchFamily="18" charset="0"/>
                          <a:ea typeface="Times New Roman" panose="02020603050405020304" pitchFamily="18" charset="0"/>
                        </a:rPr>
                        <a:t>là</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nhân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vật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Hãy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tóm</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tắt</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truyện</a:t>
                      </a:r>
                      <a:r>
                        <a:rPr lang="en-US" sz="2800" dirty="0">
                          <a:solidFill>
                            <a:srgbClr val="000000"/>
                          </a:solidFill>
                          <a:effectLst/>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a:p>
                      <a:pPr>
                        <a:spcAft>
                          <a:spcPts val="750"/>
                        </a:spcAft>
                      </a:pPr>
                      <a:endParaRPr lang="en-US" sz="2800" dirty="0">
                        <a:effectLst/>
                        <a:latin typeface="Times New Roman" panose="02020603050405020304" pitchFamily="18" charset="0"/>
                        <a:ea typeface="Calibri" panose="020F0502020204030204" pitchFamily="34" charset="0"/>
                      </a:endParaRPr>
                    </a:p>
                  </a:txBody>
                  <a:tcPr>
                    <a:solidFill>
                      <a:schemeClr val="bg2"/>
                    </a:solidFill>
                  </a:tcPr>
                </a:tc>
                <a:tc>
                  <a:txBody>
                    <a:bodyPr/>
                    <a:lstStyle/>
                    <a:p>
                      <a:pPr>
                        <a:lnSpc>
                          <a:spcPct val="107000"/>
                        </a:lnSpc>
                        <a:spcAft>
                          <a:spcPts val="0"/>
                        </a:spcAft>
                        <a:tabLst>
                          <a:tab pos="1386840" algn="l"/>
                        </a:tabLst>
                      </a:pPr>
                      <a:r>
                        <a:rPr lang="en-US" sz="2800" dirty="0" err="1">
                          <a:solidFill>
                            <a:srgbClr val="000000"/>
                          </a:solidFill>
                          <a:effectLst/>
                          <a:latin typeface="Times New Roman" panose="02020603050405020304" pitchFamily="18" charset="0"/>
                          <a:ea typeface="Times New Roman" panose="02020603050405020304" pitchFamily="18" charset="0"/>
                        </a:rPr>
                        <a:t>Văn</a:t>
                      </a:r>
                      <a:r>
                        <a:rPr lang="en-US" sz="2800" baseline="0" dirty="0">
                          <a:solidFill>
                            <a:srgbClr val="000000"/>
                          </a:solidFill>
                          <a:effectLst/>
                          <a:latin typeface="Times New Roman" panose="02020603050405020304" pitchFamily="18" charset="0"/>
                          <a:ea typeface="Times New Roman" panose="02020603050405020304" pitchFamily="18" charset="0"/>
                        </a:rPr>
                        <a:t> </a:t>
                      </a:r>
                      <a:r>
                        <a:rPr lang="en-US" sz="2800" baseline="0" dirty="0" err="1">
                          <a:solidFill>
                            <a:srgbClr val="000000"/>
                          </a:solidFill>
                          <a:effectLst/>
                          <a:latin typeface="Times New Roman" panose="02020603050405020304" pitchFamily="18" charset="0"/>
                          <a:ea typeface="Times New Roman" panose="02020603050405020304" pitchFamily="18" charset="0"/>
                        </a:rPr>
                        <a:t>bản</a:t>
                      </a:r>
                      <a:r>
                        <a:rPr lang="en-US" sz="2800" baseline="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có</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thể</a:t>
                      </a:r>
                      <a:r>
                        <a:rPr lang="en-US" sz="2800" dirty="0">
                          <a:solidFill>
                            <a:srgbClr val="000000"/>
                          </a:solidFill>
                          <a:effectLst/>
                          <a:latin typeface="Times New Roman" panose="02020603050405020304" pitchFamily="18" charset="0"/>
                          <a:ea typeface="Times New Roman" panose="02020603050405020304" pitchFamily="18" charset="0"/>
                        </a:rPr>
                        <a:t> chia </a:t>
                      </a:r>
                      <a:r>
                        <a:rPr lang="en-US" sz="2800" dirty="0" err="1">
                          <a:solidFill>
                            <a:srgbClr val="000000"/>
                          </a:solidFill>
                          <a:effectLst/>
                          <a:latin typeface="Times New Roman" panose="02020603050405020304" pitchFamily="18" charset="0"/>
                          <a:ea typeface="Times New Roman" panose="02020603050405020304" pitchFamily="18" charset="0"/>
                        </a:rPr>
                        <a:t>thành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mấy</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nêu</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sự</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việc</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chính</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của</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mỗi</a:t>
                      </a:r>
                      <a:r>
                        <a:rPr lang="en-US" sz="2800" dirty="0">
                          <a:solidFill>
                            <a:srgbClr val="000000"/>
                          </a:solidFill>
                          <a:effectLst/>
                          <a:latin typeface="Times New Roman" panose="02020603050405020304" pitchFamily="18" charset="0"/>
                          <a:ea typeface="Times New Roman" panose="02020603050405020304" pitchFamily="18" charset="0"/>
                        </a:rPr>
                        <a:t> </a:t>
                      </a:r>
                      <a:r>
                        <a:rPr lang="en-US" sz="2800" dirty="0" err="1">
                          <a:solidFill>
                            <a:srgbClr val="000000"/>
                          </a:solidFill>
                          <a:effectLst/>
                          <a:latin typeface="Times New Roman" panose="02020603050405020304" pitchFamily="18" charset="0"/>
                          <a:ea typeface="Times New Roman" panose="02020603050405020304" pitchFamily="18" charset="0"/>
                        </a:rPr>
                        <a:t>phần</a:t>
                      </a:r>
                      <a:endParaRPr lang="en-US" sz="2800" dirty="0">
                        <a:effectLst/>
                        <a:latin typeface="Times New Roman" panose="02020603050405020304" pitchFamily="18" charset="0"/>
                        <a:ea typeface="Times New Roman" panose="02020603050405020304" pitchFamily="18" charset="0"/>
                      </a:endParaRPr>
                    </a:p>
                    <a:p>
                      <a:endParaRPr lang="en-US" sz="2800" dirty="0"/>
                    </a:p>
                  </a:txBody>
                  <a:tcPr>
                    <a:solidFill>
                      <a:schemeClr val="bg2"/>
                    </a:solidFill>
                  </a:tcPr>
                </a:tc>
                <a:extLst>
                  <a:ext uri="{0D108BD9-81ED-4DB2-BD59-A6C34878D82A}">
                    <a16:rowId xmlns:a16="http://schemas.microsoft.com/office/drawing/2014/main" val="1711873156"/>
                  </a:ext>
                </a:extLst>
              </a:tr>
            </a:tbl>
          </a:graphicData>
        </a:graphic>
      </p:graphicFrame>
      <p:pic>
        <p:nvPicPr>
          <p:cNvPr id="6" name="Picture 5"/>
          <p:cNvPicPr>
            <a:picLocks noChangeAspect="1"/>
          </p:cNvPicPr>
          <p:nvPr/>
        </p:nvPicPr>
        <p:blipFill>
          <a:blip r:embed="rId2"/>
          <a:stretch>
            <a:fillRect/>
          </a:stretch>
        </p:blipFill>
        <p:spPr>
          <a:xfrm>
            <a:off x="9547316" y="493076"/>
            <a:ext cx="2476500" cy="1847850"/>
          </a:xfrm>
          <a:prstGeom prst="rect">
            <a:avLst/>
          </a:prstGeom>
        </p:spPr>
      </p:pic>
      <p:sp>
        <p:nvSpPr>
          <p:cNvPr id="7" name="Rectangle 6"/>
          <p:cNvSpPr/>
          <p:nvPr/>
        </p:nvSpPr>
        <p:spPr>
          <a:xfrm>
            <a:off x="268299" y="29487"/>
            <a:ext cx="6096000" cy="1014380"/>
          </a:xfrm>
          <a:prstGeom prst="rect">
            <a:avLst/>
          </a:prstGeom>
        </p:spPr>
        <p:txBody>
          <a:bodyPr>
            <a:spAutoFit/>
          </a:bodyPr>
          <a:lstStyle/>
          <a:p>
            <a:pPr>
              <a:lnSpc>
                <a:spcPct val="107000"/>
              </a:lnSpc>
              <a:tabLst>
                <a:tab pos="1386840" algn="l"/>
              </a:tabLst>
            </a:pPr>
            <a:r>
              <a:rPr lang="en-US" sz="2800" b="1" dirty="0">
                <a:solidFill>
                  <a:srgbClr val="3366FF"/>
                </a:solidFill>
                <a:latin typeface="Times New Roman" panose="02020603050405020304" pitchFamily="18" charset="0"/>
                <a:ea typeface="MS Mincho"/>
              </a:rPr>
              <a:t>2. </a:t>
            </a:r>
            <a:r>
              <a:rPr lang="en-US" sz="2800" b="1" dirty="0" err="1">
                <a:solidFill>
                  <a:srgbClr val="3366FF"/>
                </a:solidFill>
                <a:latin typeface="Times New Roman" panose="02020603050405020304" pitchFamily="18" charset="0"/>
                <a:ea typeface="MS Mincho"/>
              </a:rPr>
              <a:t>Tác</a:t>
            </a:r>
            <a:r>
              <a:rPr lang="en-US" sz="2800" b="1" dirty="0">
                <a:solidFill>
                  <a:srgbClr val="3366FF"/>
                </a:solidFill>
                <a:latin typeface="Times New Roman" panose="02020603050405020304" pitchFamily="18" charset="0"/>
                <a:ea typeface="MS Mincho"/>
              </a:rPr>
              <a:t> </a:t>
            </a:r>
            <a:r>
              <a:rPr lang="en-US" sz="2800" b="1" dirty="0" err="1">
                <a:solidFill>
                  <a:srgbClr val="3366FF"/>
                </a:solidFill>
                <a:latin typeface="Times New Roman" panose="02020603050405020304" pitchFamily="18" charset="0"/>
                <a:ea typeface="MS Mincho"/>
              </a:rPr>
              <a:t>phẩm</a:t>
            </a:r>
            <a:r>
              <a:rPr lang="en-US" sz="2800" b="1" dirty="0">
                <a:solidFill>
                  <a:srgbClr val="3366FF"/>
                </a:solidFill>
                <a:latin typeface="Times New Roman" panose="02020603050405020304" pitchFamily="18" charset="0"/>
                <a:ea typeface="MS Mincho"/>
              </a:rPr>
              <a:t>: </a:t>
            </a:r>
            <a:endParaRPr lang="en-US" sz="2800" dirty="0">
              <a:solidFill>
                <a:prstClr val="black"/>
              </a:solidFill>
              <a:latin typeface="Times New Roman" panose="02020603050405020304" pitchFamily="18" charset="0"/>
              <a:ea typeface="Times New Roman" panose="02020603050405020304" pitchFamily="18" charset="0"/>
            </a:endParaRPr>
          </a:p>
          <a:p>
            <a:pPr>
              <a:lnSpc>
                <a:spcPct val="107000"/>
              </a:lnSpc>
              <a:tabLst>
                <a:tab pos="1386840" algn="l"/>
              </a:tabLst>
            </a:pPr>
            <a:r>
              <a:rPr lang="en-US" sz="2800" b="1" dirty="0">
                <a:solidFill>
                  <a:srgbClr val="3366FF"/>
                </a:solidFill>
                <a:latin typeface="Times New Roman" panose="02020603050405020304" pitchFamily="18" charset="0"/>
                <a:ea typeface="MS Mincho"/>
              </a:rPr>
              <a:t>a. </a:t>
            </a:r>
            <a:r>
              <a:rPr lang="en-US" sz="2800" b="1" dirty="0" err="1">
                <a:solidFill>
                  <a:srgbClr val="3366FF"/>
                </a:solidFill>
                <a:latin typeface="Times New Roman" panose="02020603050405020304" pitchFamily="18" charset="0"/>
                <a:ea typeface="MS Mincho"/>
              </a:rPr>
              <a:t>Đọc</a:t>
            </a:r>
            <a:r>
              <a:rPr lang="en-US" sz="2800" b="1" dirty="0">
                <a:solidFill>
                  <a:srgbClr val="3366FF"/>
                </a:solidFill>
                <a:latin typeface="Times New Roman" panose="02020603050405020304" pitchFamily="18" charset="0"/>
                <a:ea typeface="MS Mincho"/>
              </a:rPr>
              <a:t>, </a:t>
            </a:r>
            <a:r>
              <a:rPr lang="en-US" sz="2800" b="1" dirty="0" err="1">
                <a:solidFill>
                  <a:srgbClr val="3366FF"/>
                </a:solidFill>
                <a:latin typeface="Times New Roman" panose="02020603050405020304" pitchFamily="18" charset="0"/>
                <a:ea typeface="MS Mincho"/>
              </a:rPr>
              <a:t>chú</a:t>
            </a:r>
            <a:r>
              <a:rPr lang="en-US" sz="2800" b="1" dirty="0">
                <a:solidFill>
                  <a:srgbClr val="3366FF"/>
                </a:solidFill>
                <a:latin typeface="Times New Roman" panose="02020603050405020304" pitchFamily="18" charset="0"/>
                <a:ea typeface="MS Mincho"/>
              </a:rPr>
              <a:t> </a:t>
            </a:r>
            <a:r>
              <a:rPr lang="en-US" sz="2800" b="1" dirty="0" err="1">
                <a:solidFill>
                  <a:srgbClr val="3366FF"/>
                </a:solidFill>
                <a:latin typeface="Times New Roman" panose="02020603050405020304" pitchFamily="18" charset="0"/>
                <a:ea typeface="MS Mincho"/>
              </a:rPr>
              <a:t>thích</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5" name="Rectangle 4"/>
          <p:cNvSpPr/>
          <p:nvPr/>
        </p:nvSpPr>
        <p:spPr>
          <a:xfrm>
            <a:off x="268299" y="933704"/>
            <a:ext cx="2973827" cy="522259"/>
          </a:xfrm>
          <a:prstGeom prst="rect">
            <a:avLst/>
          </a:prstGeom>
        </p:spPr>
        <p:txBody>
          <a:bodyPr wrap="none">
            <a:spAutoFit/>
          </a:bodyPr>
          <a:lstStyle/>
          <a:p>
            <a:pPr>
              <a:lnSpc>
                <a:spcPct val="107000"/>
              </a:lnSpc>
              <a:spcAft>
                <a:spcPts val="0"/>
              </a:spcAft>
              <a:tabLst>
                <a:tab pos="1386840" algn="l"/>
              </a:tabLst>
            </a:pPr>
            <a:r>
              <a:rPr lang="en-US" sz="2800" b="1" dirty="0">
                <a:solidFill>
                  <a:srgbClr val="3366FF"/>
                </a:solidFill>
                <a:latin typeface="Times New Roman" panose="02020603050405020304" pitchFamily="18" charset="0"/>
                <a:ea typeface="MS Mincho"/>
              </a:rPr>
              <a:t>b. </a:t>
            </a:r>
            <a:r>
              <a:rPr lang="en-US" sz="2800" b="1" dirty="0" err="1">
                <a:solidFill>
                  <a:srgbClr val="3366FF"/>
                </a:solidFill>
                <a:latin typeface="Times New Roman" panose="02020603050405020304" pitchFamily="18" charset="0"/>
                <a:ea typeface="MS Mincho"/>
              </a:rPr>
              <a:t>Tìm</a:t>
            </a:r>
            <a:r>
              <a:rPr lang="en-US" sz="2800" b="1" dirty="0">
                <a:solidFill>
                  <a:srgbClr val="3366FF"/>
                </a:solidFill>
                <a:latin typeface="Times New Roman" panose="02020603050405020304" pitchFamily="18" charset="0"/>
                <a:ea typeface="MS Mincho"/>
              </a:rPr>
              <a:t> </a:t>
            </a:r>
            <a:r>
              <a:rPr lang="en-US" sz="2800" b="1" dirty="0" err="1">
                <a:solidFill>
                  <a:srgbClr val="3366FF"/>
                </a:solidFill>
                <a:latin typeface="Times New Roman" panose="02020603050405020304" pitchFamily="18" charset="0"/>
                <a:ea typeface="MS Mincho"/>
              </a:rPr>
              <a:t>hiểu</a:t>
            </a:r>
            <a:r>
              <a:rPr lang="en-US" sz="2800" b="1" dirty="0">
                <a:solidFill>
                  <a:srgbClr val="3366FF"/>
                </a:solidFill>
                <a:latin typeface="Times New Roman" panose="02020603050405020304" pitchFamily="18" charset="0"/>
                <a:ea typeface="MS Mincho"/>
              </a:rPr>
              <a:t> </a:t>
            </a:r>
            <a:r>
              <a:rPr lang="en-US" sz="2800" b="1" dirty="0" err="1">
                <a:solidFill>
                  <a:srgbClr val="3366FF"/>
                </a:solidFill>
                <a:latin typeface="Times New Roman" panose="02020603050405020304" pitchFamily="18" charset="0"/>
                <a:ea typeface="MS Mincho"/>
              </a:rPr>
              <a:t>chung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585572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16048" y="178579"/>
            <a:ext cx="360868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3366FF"/>
                </a:solidFill>
                <a:effectLst/>
                <a:uLnTx/>
                <a:uFillTx/>
                <a:latin typeface="Times New Roman" panose="02020603050405020304" pitchFamily="18" charset="0"/>
                <a:ea typeface="Times New Roman" panose="02020603050405020304" pitchFamily="18" charset="0"/>
                <a:cs typeface="+mn-cs"/>
              </a:rPr>
              <a:t>I. Đọc- tìm hiểu 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216048" y="701799"/>
            <a:ext cx="6096000" cy="1014380"/>
          </a:xfrm>
          <a:prstGeom prst="rect">
            <a:avLst/>
          </a:prstGeom>
        </p:spPr>
        <p:txBody>
          <a:bodyPr>
            <a:spAutoFit/>
          </a:bodyPr>
          <a:lstStyle/>
          <a:p>
            <a:pPr>
              <a:lnSpc>
                <a:spcPct val="107000"/>
              </a:lnSpc>
              <a:spcAft>
                <a:spcPts val="0"/>
              </a:spcAft>
              <a:tabLst>
                <a:tab pos="1386840" algn="l"/>
              </a:tabLst>
            </a:pPr>
            <a:r>
              <a:rPr lang="en-US" sz="2800" b="1" dirty="0">
                <a:solidFill>
                  <a:srgbClr val="3366FF"/>
                </a:solidFill>
                <a:latin typeface="Times New Roman" panose="02020603050405020304" pitchFamily="18" charset="0"/>
                <a:ea typeface="MS Mincho"/>
              </a:rPr>
              <a:t>2. </a:t>
            </a:r>
            <a:r>
              <a:rPr lang="en-US" sz="2800" b="1" dirty="0" err="1">
                <a:solidFill>
                  <a:srgbClr val="3366FF"/>
                </a:solidFill>
                <a:latin typeface="Times New Roman" panose="02020603050405020304" pitchFamily="18" charset="0"/>
                <a:ea typeface="MS Mincho"/>
              </a:rPr>
              <a:t>Tác</a:t>
            </a:r>
            <a:r>
              <a:rPr lang="en-US" sz="2800" b="1" dirty="0">
                <a:solidFill>
                  <a:srgbClr val="3366FF"/>
                </a:solidFill>
                <a:latin typeface="Times New Roman" panose="02020603050405020304" pitchFamily="18" charset="0"/>
                <a:ea typeface="MS Mincho"/>
              </a:rPr>
              <a:t> </a:t>
            </a:r>
            <a:r>
              <a:rPr lang="en-US" sz="2800" b="1" dirty="0" err="1">
                <a:solidFill>
                  <a:srgbClr val="3366FF"/>
                </a:solidFill>
                <a:latin typeface="Times New Roman" panose="02020603050405020304" pitchFamily="18" charset="0"/>
                <a:ea typeface="MS Mincho"/>
              </a:rPr>
              <a:t>phẩm</a:t>
            </a:r>
            <a:r>
              <a:rPr lang="en-US" sz="2800" b="1" dirty="0">
                <a:solidFill>
                  <a:srgbClr val="3366FF"/>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b="1" dirty="0">
                <a:solidFill>
                  <a:srgbClr val="3366FF"/>
                </a:solidFill>
                <a:latin typeface="Times New Roman" panose="02020603050405020304" pitchFamily="18" charset="0"/>
                <a:ea typeface="MS Mincho"/>
              </a:rPr>
              <a:t>a. </a:t>
            </a:r>
            <a:r>
              <a:rPr lang="en-US" sz="2800" b="1" dirty="0" err="1">
                <a:solidFill>
                  <a:srgbClr val="3366FF"/>
                </a:solidFill>
                <a:latin typeface="Times New Roman" panose="02020603050405020304" pitchFamily="18" charset="0"/>
                <a:ea typeface="MS Mincho"/>
              </a:rPr>
              <a:t>Đọc</a:t>
            </a:r>
            <a:r>
              <a:rPr lang="en-US" sz="2800" b="1" dirty="0">
                <a:solidFill>
                  <a:srgbClr val="3366FF"/>
                </a:solidFill>
                <a:latin typeface="Times New Roman" panose="02020603050405020304" pitchFamily="18" charset="0"/>
                <a:ea typeface="MS Mincho"/>
              </a:rPr>
              <a:t>, </a:t>
            </a:r>
            <a:r>
              <a:rPr lang="en-US" sz="2800" b="1" dirty="0" err="1">
                <a:solidFill>
                  <a:srgbClr val="3366FF"/>
                </a:solidFill>
                <a:latin typeface="Times New Roman" panose="02020603050405020304" pitchFamily="18" charset="0"/>
                <a:ea typeface="MS Mincho"/>
              </a:rPr>
              <a:t>chú</a:t>
            </a:r>
            <a:r>
              <a:rPr lang="en-US" sz="2800" b="1" dirty="0">
                <a:solidFill>
                  <a:srgbClr val="3366FF"/>
                </a:solidFill>
                <a:latin typeface="Times New Roman" panose="02020603050405020304" pitchFamily="18" charset="0"/>
                <a:ea typeface="MS Mincho"/>
              </a:rPr>
              <a:t> </a:t>
            </a:r>
            <a:r>
              <a:rPr lang="en-US" sz="2800" b="1" dirty="0" err="1">
                <a:solidFill>
                  <a:srgbClr val="3366FF"/>
                </a:solidFill>
                <a:latin typeface="Times New Roman" panose="02020603050405020304" pitchFamily="18" charset="0"/>
                <a:ea typeface="MS Mincho"/>
              </a:rPr>
              <a:t>thích</a:t>
            </a:r>
            <a:endParaRPr lang="en-US" sz="28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216048" y="1573784"/>
            <a:ext cx="2973827" cy="522259"/>
          </a:xfrm>
          <a:prstGeom prst="rect">
            <a:avLst/>
          </a:prstGeom>
        </p:spPr>
        <p:txBody>
          <a:bodyPr wrap="none">
            <a:spAutoFit/>
          </a:bodyPr>
          <a:lstStyle/>
          <a:p>
            <a:pPr>
              <a:lnSpc>
                <a:spcPct val="107000"/>
              </a:lnSpc>
              <a:tabLst>
                <a:tab pos="1386840" algn="l"/>
              </a:tabLst>
            </a:pPr>
            <a:r>
              <a:rPr lang="en-US" sz="2800" b="1" dirty="0">
                <a:solidFill>
                  <a:srgbClr val="3366FF"/>
                </a:solidFill>
                <a:latin typeface="Times New Roman" panose="02020603050405020304" pitchFamily="18" charset="0"/>
                <a:ea typeface="MS Mincho"/>
              </a:rPr>
              <a:t>b. </a:t>
            </a:r>
            <a:r>
              <a:rPr lang="en-US" sz="2800" b="1" dirty="0" err="1">
                <a:solidFill>
                  <a:srgbClr val="3366FF"/>
                </a:solidFill>
                <a:latin typeface="Times New Roman" panose="02020603050405020304" pitchFamily="18" charset="0"/>
                <a:ea typeface="MS Mincho"/>
              </a:rPr>
              <a:t>Tìm</a:t>
            </a:r>
            <a:r>
              <a:rPr lang="en-US" sz="2800" b="1" dirty="0">
                <a:solidFill>
                  <a:srgbClr val="3366FF"/>
                </a:solidFill>
                <a:latin typeface="Times New Roman" panose="02020603050405020304" pitchFamily="18" charset="0"/>
                <a:ea typeface="MS Mincho"/>
              </a:rPr>
              <a:t> </a:t>
            </a:r>
            <a:r>
              <a:rPr lang="en-US" sz="2800" b="1" dirty="0" err="1">
                <a:solidFill>
                  <a:srgbClr val="3366FF"/>
                </a:solidFill>
                <a:latin typeface="Times New Roman" panose="02020603050405020304" pitchFamily="18" charset="0"/>
                <a:ea typeface="MS Mincho"/>
              </a:rPr>
              <a:t>hiểu</a:t>
            </a:r>
            <a:r>
              <a:rPr lang="en-US" sz="2800" b="1" dirty="0">
                <a:solidFill>
                  <a:srgbClr val="3366FF"/>
                </a:solidFill>
                <a:latin typeface="Times New Roman" panose="02020603050405020304" pitchFamily="18" charset="0"/>
                <a:ea typeface="MS Mincho"/>
              </a:rPr>
              <a:t> </a:t>
            </a:r>
            <a:r>
              <a:rPr lang="en-US" sz="2800" b="1" dirty="0" err="1">
                <a:solidFill>
                  <a:srgbClr val="3366FF"/>
                </a:solidFill>
                <a:latin typeface="Times New Roman" panose="02020603050405020304" pitchFamily="18" charset="0"/>
                <a:ea typeface="MS Mincho"/>
              </a:rPr>
              <a:t>chung</a:t>
            </a:r>
            <a:endParaRPr lang="en-US" sz="2800" dirty="0">
              <a:solidFill>
                <a:prstClr val="black"/>
              </a:solidFill>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3605349" y="894515"/>
            <a:ext cx="6531429" cy="5075211"/>
          </a:xfrm>
          <a:prstGeom prst="rect">
            <a:avLst/>
          </a:prstGeom>
        </p:spPr>
      </p:pic>
      <p:sp>
        <p:nvSpPr>
          <p:cNvPr id="7" name="Rectangle 6"/>
          <p:cNvSpPr/>
          <p:nvPr/>
        </p:nvSpPr>
        <p:spPr>
          <a:xfrm>
            <a:off x="4593771" y="2239399"/>
            <a:ext cx="4554584" cy="2246769"/>
          </a:xfrm>
          <a:prstGeom prst="rect">
            <a:avLst/>
          </a:prstGeom>
        </p:spPr>
        <p:txBody>
          <a:bodyPr wrap="square">
            <a:spAutoFit/>
          </a:bodyPr>
          <a:lstStyle/>
          <a:p>
            <a:pPr fontAlgn="base">
              <a:spcAft>
                <a:spcPts val="1200"/>
              </a:spcAft>
            </a:pPr>
            <a:r>
              <a:rPr lang="en-US" sz="2800" b="1" dirty="0">
                <a:solidFill>
                  <a:srgbClr val="3366FF"/>
                </a:solidFill>
                <a:latin typeface="Times New Roman" panose="02020603050405020304" pitchFamily="18" charset="0"/>
                <a:ea typeface="MS Mincho"/>
              </a:rPr>
              <a:t>*</a:t>
            </a:r>
            <a:r>
              <a:rPr lang="vi-VN" sz="2800" b="1" dirty="0">
                <a:solidFill>
                  <a:srgbClr val="3366FF"/>
                </a:solidFill>
                <a:latin typeface="Times New Roman" panose="02020603050405020304" pitchFamily="18" charset="0"/>
                <a:ea typeface="MS Mincho"/>
              </a:rPr>
              <a:t>Xuất xứ</a:t>
            </a:r>
            <a:r>
              <a:rPr lang="en-US" sz="2800" b="1" dirty="0">
                <a:solidFill>
                  <a:srgbClr val="3366FF"/>
                </a:solidFill>
                <a:latin typeface="Times New Roman" panose="02020603050405020304" pitchFamily="18" charset="0"/>
                <a:ea typeface="MS Mincho"/>
              </a:rPr>
              <a:t>:</a:t>
            </a:r>
            <a:r>
              <a:rPr lang="en-US" sz="2800" b="1" dirty="0">
                <a:solidFill>
                  <a:srgbClr val="0D0D0D"/>
                </a:solidFill>
                <a:latin typeface="Times New Roman" panose="02020603050405020304" pitchFamily="18" charset="0"/>
                <a:ea typeface="MS Mincho"/>
              </a:rPr>
              <a:t> </a:t>
            </a:r>
            <a:r>
              <a:rPr lang="vi-VN" sz="2800" dirty="0">
                <a:ea typeface="Calibri" panose="020F0502020204030204" pitchFamily="34" charset="0"/>
              </a:rPr>
              <a:t>“</a:t>
            </a:r>
            <a:r>
              <a:rPr lang="vi-VN" sz="2800" dirty="0">
                <a:latin typeface="Times New Roman" panose="02020603050405020304" pitchFamily="18" charset="0"/>
                <a:ea typeface="Calibri" panose="020F0502020204030204" pitchFamily="34" charset="0"/>
              </a:rPr>
              <a:t>Bức tranh của em gái tôi” là truyện ngắn đoạt giải Nhì trong cuộc thi viết “Tương lai vẫy gọi” của báo Thiế</a:t>
            </a:r>
            <a:r>
              <a:rPr lang="en-US" sz="2800" dirty="0">
                <a:latin typeface="Times New Roman" panose="02020603050405020304" pitchFamily="18" charset="0"/>
                <a:ea typeface="Calibri" panose="020F0502020204030204" pitchFamily="34" charset="0"/>
              </a:rPr>
              <a:t>u</a:t>
            </a:r>
            <a:r>
              <a:rPr lang="vi-VN" sz="2800" dirty="0">
                <a:latin typeface="Times New Roman" panose="02020603050405020304" pitchFamily="18" charset="0"/>
                <a:ea typeface="Calibri" panose="020F0502020204030204" pitchFamily="34" charset="0"/>
              </a:rPr>
              <a:t> niên tiền phong</a:t>
            </a:r>
            <a:r>
              <a:rPr lang="en-US" sz="2800" dirty="0">
                <a:latin typeface="Times New Roman" panose="02020603050405020304" pitchFamily="18" charset="0"/>
                <a:ea typeface="Calibri" panose="020F0502020204030204" pitchFamily="34" charset="0"/>
              </a:rPr>
              <a:t> 1998.</a:t>
            </a:r>
            <a:endParaRPr lang="en-US" sz="2800" dirty="0">
              <a:effectLst/>
              <a:latin typeface="Times New Roman" panose="02020603050405020304" pitchFamily="18" charset="0"/>
              <a:ea typeface="Calibri" panose="020F0502020204030204" pitchFamily="34" charset="0"/>
            </a:endParaRPr>
          </a:p>
        </p:txBody>
      </p:sp>
      <p:pic>
        <p:nvPicPr>
          <p:cNvPr id="14" name="Picture 13"/>
          <p:cNvPicPr>
            <a:picLocks noChangeAspect="1"/>
          </p:cNvPicPr>
          <p:nvPr/>
        </p:nvPicPr>
        <p:blipFill>
          <a:blip r:embed="rId3"/>
          <a:stretch>
            <a:fillRect/>
          </a:stretch>
        </p:blipFill>
        <p:spPr>
          <a:xfrm>
            <a:off x="548640" y="2413386"/>
            <a:ext cx="3161211" cy="2571750"/>
          </a:xfrm>
          <a:prstGeom prst="rect">
            <a:avLst/>
          </a:prstGeom>
        </p:spPr>
      </p:pic>
    </p:spTree>
    <p:extLst>
      <p:ext uri="{BB962C8B-B14F-4D97-AF65-F5344CB8AC3E}">
        <p14:creationId xmlns:p14="http://schemas.microsoft.com/office/powerpoint/2010/main" val="6999714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16048" y="178579"/>
            <a:ext cx="360868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3366FF"/>
                </a:solidFill>
                <a:effectLst/>
                <a:uLnTx/>
                <a:uFillTx/>
                <a:latin typeface="Times New Roman" panose="02020603050405020304" pitchFamily="18" charset="0"/>
                <a:ea typeface="Times New Roman" panose="02020603050405020304" pitchFamily="18" charset="0"/>
                <a:cs typeface="+mn-cs"/>
              </a:rPr>
              <a:t>I. Đọc- tìm hiểu 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216048" y="701799"/>
            <a:ext cx="6096000" cy="1014380"/>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chú</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thích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16048" y="1573784"/>
            <a:ext cx="2973827"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3" name="Diagram 2"/>
          <p:cNvGraphicFramePr/>
          <p:nvPr>
            <p:extLst>
              <p:ext uri="{D42A27DB-BD31-4B8C-83A1-F6EECF244321}">
                <p14:modId xmlns:p14="http://schemas.microsoft.com/office/powerpoint/2010/main" val="2554861473"/>
              </p:ext>
            </p:extLst>
          </p:nvPr>
        </p:nvGraphicFramePr>
        <p:xfrm>
          <a:off x="3495040" y="69820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p:cNvPicPr>
            <a:picLocks noChangeAspect="1"/>
          </p:cNvPicPr>
          <p:nvPr/>
        </p:nvPicPr>
        <p:blipFill>
          <a:blip r:embed="rId7"/>
          <a:stretch>
            <a:fillRect/>
          </a:stretch>
        </p:blipFill>
        <p:spPr>
          <a:xfrm>
            <a:off x="1031965" y="2390503"/>
            <a:ext cx="3161212" cy="2403566"/>
          </a:xfrm>
          <a:prstGeom prst="rect">
            <a:avLst/>
          </a:prstGeom>
        </p:spPr>
      </p:pic>
    </p:spTree>
    <p:extLst>
      <p:ext uri="{BB962C8B-B14F-4D97-AF65-F5344CB8AC3E}">
        <p14:creationId xmlns:p14="http://schemas.microsoft.com/office/powerpoint/2010/main" val="140310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16048" y="178579"/>
            <a:ext cx="360868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3366FF"/>
                </a:solidFill>
                <a:effectLst/>
                <a:uLnTx/>
                <a:uFillTx/>
                <a:latin typeface="Times New Roman" panose="02020603050405020304" pitchFamily="18" charset="0"/>
                <a:ea typeface="Times New Roman" panose="02020603050405020304" pitchFamily="18" charset="0"/>
                <a:cs typeface="+mn-cs"/>
              </a:rPr>
              <a:t>I. Đọc- tìm hiểu 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216048" y="701799"/>
            <a:ext cx="6096000" cy="1014380"/>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chú</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thích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16048" y="1573784"/>
            <a:ext cx="2973827"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5" name="Picture 4"/>
          <p:cNvPicPr>
            <a:picLocks noChangeAspect="1"/>
          </p:cNvPicPr>
          <p:nvPr/>
        </p:nvPicPr>
        <p:blipFill>
          <a:blip r:embed="rId2"/>
          <a:stretch>
            <a:fillRect/>
          </a:stretch>
        </p:blipFill>
        <p:spPr>
          <a:xfrm>
            <a:off x="3563471" y="1225019"/>
            <a:ext cx="7799294" cy="5538851"/>
          </a:xfrm>
          <a:prstGeom prst="rect">
            <a:avLst/>
          </a:prstGeom>
        </p:spPr>
      </p:pic>
      <p:sp>
        <p:nvSpPr>
          <p:cNvPr id="6" name="Rectangle 5"/>
          <p:cNvSpPr/>
          <p:nvPr/>
        </p:nvSpPr>
        <p:spPr>
          <a:xfrm>
            <a:off x="5118656" y="270912"/>
            <a:ext cx="4801314" cy="1384995"/>
          </a:xfrm>
          <a:prstGeom prst="rect">
            <a:avLst/>
          </a:prstGeom>
        </p:spPr>
        <p:txBody>
          <a:bodyPr wrap="none">
            <a:spAutoFit/>
          </a:bodyPr>
          <a:lstStyle/>
          <a:p>
            <a:pPr algn="ctr" fontAlgn="base">
              <a:spcAft>
                <a:spcPts val="0"/>
              </a:spcAft>
            </a:pPr>
            <a:r>
              <a:rPr lang="en-US" sz="2800" b="1" dirty="0">
                <a:solidFill>
                  <a:srgbClr val="194FBD"/>
                </a:solidFill>
                <a:latin typeface="Times New Roman" panose="02020603050405020304" pitchFamily="18" charset="0"/>
                <a:ea typeface="Calibri" panose="020F0502020204030204" pitchFamily="34" charset="0"/>
              </a:rPr>
              <a:t>*</a:t>
            </a:r>
            <a:r>
              <a:rPr lang="en-US" sz="2800" b="1" dirty="0" err="1">
                <a:solidFill>
                  <a:srgbClr val="194FBD"/>
                </a:solidFill>
                <a:latin typeface="Times New Roman" panose="02020603050405020304" pitchFamily="18" charset="0"/>
                <a:ea typeface="Calibri" panose="020F0502020204030204" pitchFamily="34" charset="0"/>
              </a:rPr>
              <a:t>Tóm</a:t>
            </a:r>
            <a:r>
              <a:rPr lang="en-US" sz="2800" b="1" dirty="0">
                <a:solidFill>
                  <a:srgbClr val="194FBD"/>
                </a:solidFill>
                <a:latin typeface="Times New Roman" panose="02020603050405020304" pitchFamily="18" charset="0"/>
                <a:ea typeface="Calibri" panose="020F0502020204030204" pitchFamily="34" charset="0"/>
              </a:rPr>
              <a:t> </a:t>
            </a:r>
            <a:r>
              <a:rPr lang="en-US" sz="2800" b="1" dirty="0" err="1">
                <a:solidFill>
                  <a:srgbClr val="194FBD"/>
                </a:solidFill>
                <a:latin typeface="Times New Roman" panose="02020603050405020304" pitchFamily="18" charset="0"/>
                <a:ea typeface="Calibri" panose="020F0502020204030204" pitchFamily="34" charset="0"/>
              </a:rPr>
              <a:t>tắt</a:t>
            </a:r>
            <a:r>
              <a:rPr lang="en-US" sz="2800" dirty="0">
                <a:solidFill>
                  <a:srgbClr val="3366FF"/>
                </a:solidFill>
                <a:latin typeface="Times New Roman" panose="02020603050405020304" pitchFamily="18" charset="0"/>
                <a:ea typeface="Calibri" panose="020F0502020204030204" pitchFamily="34" charset="0"/>
              </a:rPr>
              <a:t> </a:t>
            </a:r>
          </a:p>
          <a:p>
            <a:pPr algn="ctr" fontAlgn="base">
              <a:spcAft>
                <a:spcPts val="0"/>
              </a:spcAft>
            </a:pPr>
            <a:r>
              <a:rPr lang="en-US" sz="2800" dirty="0">
                <a:latin typeface="Times New Roman" panose="02020603050405020304" pitchFamily="18" charset="0"/>
                <a:ea typeface="Calibri" panose="020F0502020204030204" pitchFamily="34" charset="0"/>
              </a:rPr>
              <a:t>(</a:t>
            </a:r>
            <a:r>
              <a:rPr lang="en-US" sz="2800" dirty="0" err="1">
                <a:latin typeface="Times New Roman" panose="02020603050405020304" pitchFamily="18" charset="0"/>
                <a:ea typeface="Calibri" panose="020F0502020204030204" pitchFamily="34" charset="0"/>
              </a:rPr>
              <a:t>nhân</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vật</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chính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người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anh</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trai</a:t>
            </a:r>
            <a:r>
              <a:rPr lang="en-US" sz="2800" dirty="0">
                <a:latin typeface="Times New Roman" panose="02020603050405020304" pitchFamily="18" charset="0"/>
                <a:ea typeface="Calibri" panose="020F0502020204030204" pitchFamily="34" charset="0"/>
              </a:rPr>
              <a:t>, </a:t>
            </a:r>
          </a:p>
          <a:p>
            <a:pPr algn="ctr" fontAlgn="base">
              <a:spcAft>
                <a:spcPts val="0"/>
              </a:spcAft>
            </a:pPr>
            <a:r>
              <a:rPr lang="en-US" sz="2800" dirty="0" err="1">
                <a:latin typeface="Times New Roman" panose="02020603050405020304" pitchFamily="18" charset="0"/>
                <a:ea typeface="Calibri" panose="020F0502020204030204" pitchFamily="34" charset="0"/>
              </a:rPr>
              <a:t>em</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gái</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Kiều</a:t>
            </a:r>
            <a:r>
              <a:rPr lang="en-US" sz="2800" dirty="0">
                <a:latin typeface="Times New Roman" panose="02020603050405020304" pitchFamily="18" charset="0"/>
                <a:ea typeface="Calibri" panose="020F0502020204030204" pitchFamily="34" charset="0"/>
              </a:rPr>
              <a:t> </a:t>
            </a:r>
            <a:r>
              <a:rPr lang="en-US" sz="2800" dirty="0" err="1">
                <a:latin typeface="Times New Roman" panose="02020603050405020304" pitchFamily="18" charset="0"/>
                <a:ea typeface="Calibri" panose="020F0502020204030204" pitchFamily="34" charset="0"/>
              </a:rPr>
              <a:t>Phương-Mèo</a:t>
            </a:r>
            <a:r>
              <a:rPr lang="en-US" sz="2800"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4746978" y="2120950"/>
            <a:ext cx="5544671" cy="3785652"/>
          </a:xfrm>
          <a:prstGeom prst="rect">
            <a:avLst/>
          </a:prstGeom>
        </p:spPr>
        <p:txBody>
          <a:bodyPr wrap="square">
            <a:spAutoFit/>
          </a:bodyPr>
          <a:lstStyle/>
          <a:p>
            <a:pPr fontAlgn="base">
              <a:spcAft>
                <a:spcPts val="1200"/>
              </a:spcAft>
            </a:pPr>
            <a:r>
              <a:rPr lang="vi-VN" sz="2400" dirty="0">
                <a:solidFill>
                  <a:schemeClr val="accent6">
                    <a:lumMod val="50000"/>
                  </a:schemeClr>
                </a:solidFill>
                <a:latin typeface="Times New Roman" panose="02020603050405020304" pitchFamily="18" charset="0"/>
                <a:ea typeface="Calibri" panose="020F0502020204030204" pitchFamily="34" charset="0"/>
              </a:rPr>
              <a:t>Kiều Phương là cô gái hay lục lọi đồ và thường bôi bẩn lên mặt. Cô bé có sở thích vẽ tranh nên thường bí mật pha chế màu và vẽ. Khi mọi người phát hiện ra Kiều Phương có tài năng hội họa thì người anh lúc này tỏ ra ghen tị và xa lánh em. Kiêù Phương đạt giải nhất tại trại thi vẽ tranh quốc tế với bức vẽ “anh trai tôi”, lúc này người anh trai mới nhận ra tấm lòng nhân hậu của em và hối lỗi về bản thân mình.</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p:txBody>
      </p:sp>
      <p:pic>
        <p:nvPicPr>
          <p:cNvPr id="10" name="Picture 9"/>
          <p:cNvPicPr>
            <a:picLocks noChangeAspect="1"/>
          </p:cNvPicPr>
          <p:nvPr/>
        </p:nvPicPr>
        <p:blipFill>
          <a:blip r:embed="rId3"/>
          <a:stretch>
            <a:fillRect/>
          </a:stretch>
        </p:blipFill>
        <p:spPr>
          <a:xfrm>
            <a:off x="806695" y="2811993"/>
            <a:ext cx="3161212" cy="2403566"/>
          </a:xfrm>
          <a:prstGeom prst="rect">
            <a:avLst/>
          </a:prstGeom>
        </p:spPr>
      </p:pic>
    </p:spTree>
    <p:extLst>
      <p:ext uri="{BB962C8B-B14F-4D97-AF65-F5344CB8AC3E}">
        <p14:creationId xmlns:p14="http://schemas.microsoft.com/office/powerpoint/2010/main" val="982814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0" end="0"/>
                                            </p:txEl>
                                          </p:spTgt>
                                        </p:tgtEl>
                                        <p:attrNameLst>
                                          <p:attrName>style.visibility</p:attrName>
                                        </p:attrNameLst>
                                      </p:cBhvr>
                                      <p:to>
                                        <p:strVal val="visible"/>
                                      </p:to>
                                    </p:set>
                                    <p:animEffect transition="in" filter="fade">
                                      <p:cBhvr>
                                        <p:cTn id="14" dur="1000"/>
                                        <p:tgtEl>
                                          <p:spTgt spid="7">
                                            <p:txEl>
                                              <p:pRg st="0" end="0"/>
                                            </p:txEl>
                                          </p:spTgt>
                                        </p:tgtEl>
                                      </p:cBhvr>
                                    </p:animEffect>
                                    <p:anim calcmode="lin" valueType="num">
                                      <p:cBhvr>
                                        <p:cTn id="15"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16048" y="178579"/>
            <a:ext cx="360868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3366FF"/>
                </a:solidFill>
                <a:effectLst/>
                <a:uLnTx/>
                <a:uFillTx/>
                <a:latin typeface="Times New Roman" panose="02020603050405020304" pitchFamily="18" charset="0"/>
                <a:ea typeface="Times New Roman" panose="02020603050405020304" pitchFamily="18" charset="0"/>
                <a:cs typeface="+mn-cs"/>
              </a:rPr>
              <a:t>I. Đọc- tìm hiểu 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216048" y="701799"/>
            <a:ext cx="6096000" cy="1014380"/>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chú</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thích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216048" y="1573784"/>
            <a:ext cx="2973827"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3366FF"/>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3366FF"/>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p:cNvPicPr>
            <a:picLocks noChangeAspect="1"/>
          </p:cNvPicPr>
          <p:nvPr/>
        </p:nvPicPr>
        <p:blipFill>
          <a:blip r:embed="rId2"/>
          <a:stretch>
            <a:fillRect/>
          </a:stretch>
        </p:blipFill>
        <p:spPr>
          <a:xfrm>
            <a:off x="806695" y="2811993"/>
            <a:ext cx="3161212" cy="2403566"/>
          </a:xfrm>
          <a:prstGeom prst="rect">
            <a:avLst/>
          </a:prstGeom>
        </p:spPr>
      </p:pic>
      <p:graphicFrame>
        <p:nvGraphicFramePr>
          <p:cNvPr id="11" name="Diagram 10"/>
          <p:cNvGraphicFramePr/>
          <p:nvPr>
            <p:extLst>
              <p:ext uri="{D42A27DB-BD31-4B8C-83A1-F6EECF244321}">
                <p14:modId xmlns:p14="http://schemas.microsoft.com/office/powerpoint/2010/main" val="3832662320"/>
              </p:ext>
            </p:extLst>
          </p:nvPr>
        </p:nvGraphicFramePr>
        <p:xfrm>
          <a:off x="2750458" y="1461863"/>
          <a:ext cx="8128000" cy="54186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38128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a:blip r:embed="rId2"/>
          <a:stretch>
            <a:fillRect/>
          </a:stretch>
        </p:blipFill>
        <p:spPr>
          <a:xfrm>
            <a:off x="7694491" y="422233"/>
            <a:ext cx="2628900" cy="1733550"/>
          </a:xfrm>
          <a:prstGeom prst="rect">
            <a:avLst/>
          </a:prstGeom>
        </p:spPr>
      </p:pic>
      <p:pic>
        <p:nvPicPr>
          <p:cNvPr id="12" name="Picture 11"/>
          <p:cNvPicPr>
            <a:picLocks noChangeAspect="1"/>
          </p:cNvPicPr>
          <p:nvPr/>
        </p:nvPicPr>
        <p:blipFill>
          <a:blip r:embed="rId3"/>
          <a:stretch>
            <a:fillRect/>
          </a:stretch>
        </p:blipFill>
        <p:spPr>
          <a:xfrm>
            <a:off x="167833" y="2155783"/>
            <a:ext cx="6335485" cy="4297268"/>
          </a:xfrm>
          <a:prstGeom prst="rect">
            <a:avLst/>
          </a:prstGeom>
        </p:spPr>
      </p:pic>
      <p:pic>
        <p:nvPicPr>
          <p:cNvPr id="13" name="Picture 12"/>
          <p:cNvPicPr>
            <a:picLocks noChangeAspect="1"/>
          </p:cNvPicPr>
          <p:nvPr/>
        </p:nvPicPr>
        <p:blipFill>
          <a:blip r:embed="rId4"/>
          <a:stretch>
            <a:fillRect/>
          </a:stretch>
        </p:blipFill>
        <p:spPr>
          <a:xfrm>
            <a:off x="5565245" y="2452751"/>
            <a:ext cx="4258492" cy="3660665"/>
          </a:xfrm>
          <a:prstGeom prst="rect">
            <a:avLst/>
          </a:prstGeom>
        </p:spPr>
      </p:pic>
      <p:sp>
        <p:nvSpPr>
          <p:cNvPr id="14" name="TextBox 13"/>
          <p:cNvSpPr txBox="1"/>
          <p:nvPr/>
        </p:nvSpPr>
        <p:spPr>
          <a:xfrm>
            <a:off x="1659476" y="2531129"/>
            <a:ext cx="3905770" cy="34778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Chia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lớp</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6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Các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viên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đánh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tự</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từ</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1,2,3…(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chuyên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Vòng</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Mỗi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thực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hiện</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1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nhiệm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vụ</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Phiếu</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học</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tập</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Vòng</a:t>
            </a:r>
            <a:r>
              <a:rPr kumimoji="0" lang="en-US" sz="20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2.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viên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mỗi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cùng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số</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sẽ</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di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chuyển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đến</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vị</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trí</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quy</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định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tao</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mảnh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ghép</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Thành</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viên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trong</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mới</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chia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sẻ</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kiến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thức</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đã</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tìm</a:t>
            </a:r>
            <a:endPar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hiểu</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ở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nhóm</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chuyên</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 </a:t>
            </a:r>
            <a:r>
              <a:rPr kumimoji="0" lang="en-US" sz="2000" b="0" i="0" u="none" strike="noStrike" kern="1200" cap="none" spc="0" normalizeH="0" baseline="0" noProof="0" dirty="0" err="1">
                <a:ln>
                  <a:noFill/>
                </a:ln>
                <a:solidFill>
                  <a:prstClr val="black"/>
                </a:solidFill>
                <a:effectLst/>
                <a:uLnTx/>
                <a:uFillTx/>
                <a:latin typeface="Times New Roman" panose="02020603050405020304" pitchFamily="18" charset="0"/>
                <a:ea typeface="+mn-ea"/>
                <a:cs typeface="Times New Roman" panose="02020603050405020304" pitchFamily="18" charset="0"/>
              </a:rPr>
              <a:t>gia</a:t>
            </a:r>
            <a:r>
              <a:rPr kumimoji="0" lang="en-US" sz="20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a:t>
            </a:r>
          </a:p>
        </p:txBody>
      </p:sp>
      <p:sp>
        <p:nvSpPr>
          <p:cNvPr id="2" name="Rectangle 1"/>
          <p:cNvSpPr/>
          <p:nvPr/>
        </p:nvSpPr>
        <p:spPr>
          <a:xfrm>
            <a:off x="0" y="751511"/>
            <a:ext cx="4162678" cy="338682"/>
          </a:xfrm>
          <a:prstGeom prst="rect">
            <a:avLst/>
          </a:prstGeom>
        </p:spPr>
        <p:txBody>
          <a:bodyPr wrap="none">
            <a:spAutoFit/>
          </a:bodyPr>
          <a:lstStyle/>
          <a:p>
            <a:pPr marL="64770" algn="just">
              <a:lnSpc>
                <a:spcPts val="1610"/>
              </a:lnSpc>
              <a:spcBef>
                <a:spcPts val="10"/>
              </a:spcBef>
              <a:spcAft>
                <a:spcPts val="0"/>
              </a:spcAft>
            </a:pP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1.</a:t>
            </a:r>
            <a:r>
              <a:rPr lang="en-US" sz="2800" b="1" spc="-5"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5" dirty="0" err="1">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5" dirty="0" err="1">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10" dirty="0" err="1">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spc="5"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15" dirty="0" err="1">
                <a:latin typeface="Times New Roman" panose="02020603050405020304" pitchFamily="18" charset="0"/>
                <a:ea typeface="Times New Roman" panose="02020603050405020304" pitchFamily="18" charset="0"/>
                <a:cs typeface="Times New Roman" panose="02020603050405020304" pitchFamily="18" charset="0"/>
              </a:rPr>
              <a:t>em</a:t>
            </a:r>
            <a:r>
              <a:rPr lang="en-US" sz="2800" b="1" spc="-15" dirty="0">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15" dirty="0" err="1">
                <a:latin typeface="Times New Roman" panose="02020603050405020304" pitchFamily="18" charset="0"/>
                <a:ea typeface="Times New Roman" panose="02020603050405020304" pitchFamily="18" charset="0"/>
                <a:cs typeface="Times New Roman" panose="02020603050405020304" pitchFamily="18" charset="0"/>
              </a:rPr>
              <a:t>gái</a:t>
            </a:r>
            <a:r>
              <a:rPr lang="en-US" sz="2800" b="1" spc="-15" dirty="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0" name="Right Arrow 9"/>
          <p:cNvSpPr/>
          <p:nvPr/>
        </p:nvSpPr>
        <p:spPr>
          <a:xfrm>
            <a:off x="3239589" y="920852"/>
            <a:ext cx="4206240" cy="1267097"/>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THẢO LUẬN NHÓM</a:t>
            </a:r>
          </a:p>
        </p:txBody>
      </p:sp>
    </p:spTree>
    <p:extLst>
      <p:ext uri="{BB962C8B-B14F-4D97-AF65-F5344CB8AC3E}">
        <p14:creationId xmlns:p14="http://schemas.microsoft.com/office/powerpoint/2010/main" val="881403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1000"/>
                                        <p:tgtEl>
                                          <p:spTgt spid="14">
                                            <p:txEl>
                                              <p:pRg st="0" end="0"/>
                                            </p:txEl>
                                          </p:spTgt>
                                        </p:tgtEl>
                                      </p:cBhvr>
                                    </p:animEffect>
                                    <p:anim calcmode="lin" valueType="num">
                                      <p:cBhvr>
                                        <p:cTn id="29"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4">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xEl>
                                              <p:pRg st="1" end="1"/>
                                            </p:txEl>
                                          </p:spTgt>
                                        </p:tgtEl>
                                        <p:attrNameLst>
                                          <p:attrName>style.visibility</p:attrName>
                                        </p:attrNameLst>
                                      </p:cBhvr>
                                      <p:to>
                                        <p:strVal val="visible"/>
                                      </p:to>
                                    </p:set>
                                    <p:animEffect transition="in" filter="fade">
                                      <p:cBhvr>
                                        <p:cTn id="33" dur="1000"/>
                                        <p:tgtEl>
                                          <p:spTgt spid="14">
                                            <p:txEl>
                                              <p:pRg st="1" end="1"/>
                                            </p:txEl>
                                          </p:spTgt>
                                        </p:tgtEl>
                                      </p:cBhvr>
                                    </p:animEffect>
                                    <p:anim calcmode="lin" valueType="num">
                                      <p:cBhvr>
                                        <p:cTn id="34"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4">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4">
                                            <p:txEl>
                                              <p:pRg st="2" end="2"/>
                                            </p:txEl>
                                          </p:spTgt>
                                        </p:tgtEl>
                                        <p:attrNameLst>
                                          <p:attrName>style.visibility</p:attrName>
                                        </p:attrNameLst>
                                      </p:cBhvr>
                                      <p:to>
                                        <p:strVal val="visible"/>
                                      </p:to>
                                    </p:set>
                                    <p:animEffect transition="in" filter="fade">
                                      <p:cBhvr>
                                        <p:cTn id="38" dur="1000"/>
                                        <p:tgtEl>
                                          <p:spTgt spid="14">
                                            <p:txEl>
                                              <p:pRg st="2" end="2"/>
                                            </p:txEl>
                                          </p:spTgt>
                                        </p:tgtEl>
                                      </p:cBhvr>
                                    </p:animEffect>
                                    <p:anim calcmode="lin" valueType="num">
                                      <p:cBhvr>
                                        <p:cTn id="39"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4">
                                            <p:txEl>
                                              <p:pRg st="3" end="3"/>
                                            </p:txEl>
                                          </p:spTgt>
                                        </p:tgtEl>
                                        <p:attrNameLst>
                                          <p:attrName>style.visibility</p:attrName>
                                        </p:attrNameLst>
                                      </p:cBhvr>
                                      <p:to>
                                        <p:strVal val="visible"/>
                                      </p:to>
                                    </p:set>
                                    <p:animEffect transition="in" filter="fade">
                                      <p:cBhvr>
                                        <p:cTn id="45" dur="1000"/>
                                        <p:tgtEl>
                                          <p:spTgt spid="14">
                                            <p:txEl>
                                              <p:pRg st="3" end="3"/>
                                            </p:txEl>
                                          </p:spTgt>
                                        </p:tgtEl>
                                      </p:cBhvr>
                                    </p:animEffect>
                                    <p:anim calcmode="lin" valueType="num">
                                      <p:cBhvr>
                                        <p:cTn id="46"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47" dur="1000" fill="hold"/>
                                        <p:tgtEl>
                                          <p:spTgt spid="14">
                                            <p:txEl>
                                              <p:pRg st="3" end="3"/>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14">
                                            <p:txEl>
                                              <p:pRg st="4" end="4"/>
                                            </p:txEl>
                                          </p:spTgt>
                                        </p:tgtEl>
                                        <p:attrNameLst>
                                          <p:attrName>style.visibility</p:attrName>
                                        </p:attrNameLst>
                                      </p:cBhvr>
                                      <p:to>
                                        <p:strVal val="visible"/>
                                      </p:to>
                                    </p:set>
                                    <p:animEffect transition="in" filter="fade">
                                      <p:cBhvr>
                                        <p:cTn id="50" dur="1000"/>
                                        <p:tgtEl>
                                          <p:spTgt spid="14">
                                            <p:txEl>
                                              <p:pRg st="4" end="4"/>
                                            </p:txEl>
                                          </p:spTgt>
                                        </p:tgtEl>
                                      </p:cBhvr>
                                    </p:animEffect>
                                    <p:anim calcmode="lin" valueType="num">
                                      <p:cBhvr>
                                        <p:cTn id="51" dur="1000" fill="hold"/>
                                        <p:tgtEl>
                                          <p:spTgt spid="14">
                                            <p:txEl>
                                              <p:pRg st="4" end="4"/>
                                            </p:txEl>
                                          </p:spTgt>
                                        </p:tgtEl>
                                        <p:attrNameLst>
                                          <p:attrName>ppt_x</p:attrName>
                                        </p:attrNameLst>
                                      </p:cBhvr>
                                      <p:tavLst>
                                        <p:tav tm="0">
                                          <p:val>
                                            <p:strVal val="#ppt_x"/>
                                          </p:val>
                                        </p:tav>
                                        <p:tav tm="100000">
                                          <p:val>
                                            <p:strVal val="#ppt_x"/>
                                          </p:val>
                                        </p:tav>
                                      </p:tavLst>
                                    </p:anim>
                                    <p:anim calcmode="lin" valueType="num">
                                      <p:cBhvr>
                                        <p:cTn id="52" dur="1000" fill="hold"/>
                                        <p:tgtEl>
                                          <p:spTgt spid="1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14">
                                            <p:txEl>
                                              <p:pRg st="5" end="5"/>
                                            </p:txEl>
                                          </p:spTgt>
                                        </p:tgtEl>
                                        <p:attrNameLst>
                                          <p:attrName>style.visibility</p:attrName>
                                        </p:attrNameLst>
                                      </p:cBhvr>
                                      <p:to>
                                        <p:strVal val="visible"/>
                                      </p:to>
                                    </p:set>
                                    <p:animEffect transition="in" filter="fade">
                                      <p:cBhvr>
                                        <p:cTn id="57" dur="1000"/>
                                        <p:tgtEl>
                                          <p:spTgt spid="14">
                                            <p:txEl>
                                              <p:pRg st="5" end="5"/>
                                            </p:txEl>
                                          </p:spTgt>
                                        </p:tgtEl>
                                      </p:cBhvr>
                                    </p:animEffect>
                                    <p:anim calcmode="lin" valueType="num">
                                      <p:cBhvr>
                                        <p:cTn id="58" dur="1000" fill="hold"/>
                                        <p:tgtEl>
                                          <p:spTgt spid="14">
                                            <p:txEl>
                                              <p:pRg st="5" end="5"/>
                                            </p:txEl>
                                          </p:spTgt>
                                        </p:tgtEl>
                                        <p:attrNameLst>
                                          <p:attrName>ppt_x</p:attrName>
                                        </p:attrNameLst>
                                      </p:cBhvr>
                                      <p:tavLst>
                                        <p:tav tm="0">
                                          <p:val>
                                            <p:strVal val="#ppt_x"/>
                                          </p:val>
                                        </p:tav>
                                        <p:tav tm="100000">
                                          <p:val>
                                            <p:strVal val="#ppt_x"/>
                                          </p:val>
                                        </p:tav>
                                      </p:tavLst>
                                    </p:anim>
                                    <p:anim calcmode="lin" valueType="num">
                                      <p:cBhvr>
                                        <p:cTn id="59" dur="1000" fill="hold"/>
                                        <p:tgtEl>
                                          <p:spTgt spid="14">
                                            <p:txEl>
                                              <p:pRg st="5" end="5"/>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4">
                                            <p:txEl>
                                              <p:pRg st="6" end="6"/>
                                            </p:txEl>
                                          </p:spTgt>
                                        </p:tgtEl>
                                        <p:attrNameLst>
                                          <p:attrName>style.visibility</p:attrName>
                                        </p:attrNameLst>
                                      </p:cBhvr>
                                      <p:to>
                                        <p:strVal val="visible"/>
                                      </p:to>
                                    </p:set>
                                    <p:animEffect transition="in" filter="fade">
                                      <p:cBhvr>
                                        <p:cTn id="62" dur="1000"/>
                                        <p:tgtEl>
                                          <p:spTgt spid="14">
                                            <p:txEl>
                                              <p:pRg st="6" end="6"/>
                                            </p:txEl>
                                          </p:spTgt>
                                        </p:tgtEl>
                                      </p:cBhvr>
                                    </p:animEffect>
                                    <p:anim calcmode="lin" valueType="num">
                                      <p:cBhvr>
                                        <p:cTn id="63" dur="1000" fill="hold"/>
                                        <p:tgtEl>
                                          <p:spTgt spid="14">
                                            <p:txEl>
                                              <p:pRg st="6" end="6"/>
                                            </p:txEl>
                                          </p:spTgt>
                                        </p:tgtEl>
                                        <p:attrNameLst>
                                          <p:attrName>ppt_x</p:attrName>
                                        </p:attrNameLst>
                                      </p:cBhvr>
                                      <p:tavLst>
                                        <p:tav tm="0">
                                          <p:val>
                                            <p:strVal val="#ppt_x"/>
                                          </p:val>
                                        </p:tav>
                                        <p:tav tm="100000">
                                          <p:val>
                                            <p:strVal val="#ppt_x"/>
                                          </p:val>
                                        </p:tav>
                                      </p:tavLst>
                                    </p:anim>
                                    <p:anim calcmode="lin" valueType="num">
                                      <p:cBhvr>
                                        <p:cTn id="64" dur="1000" fill="hold"/>
                                        <p:tgtEl>
                                          <p:spTgt spid="14">
                                            <p:txEl>
                                              <p:pRg st="6" end="6"/>
                                            </p:txEl>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14">
                                            <p:txEl>
                                              <p:pRg st="7" end="7"/>
                                            </p:txEl>
                                          </p:spTgt>
                                        </p:tgtEl>
                                        <p:attrNameLst>
                                          <p:attrName>style.visibility</p:attrName>
                                        </p:attrNameLst>
                                      </p:cBhvr>
                                      <p:to>
                                        <p:strVal val="visible"/>
                                      </p:to>
                                    </p:set>
                                    <p:animEffect transition="in" filter="fade">
                                      <p:cBhvr>
                                        <p:cTn id="67" dur="1000"/>
                                        <p:tgtEl>
                                          <p:spTgt spid="14">
                                            <p:txEl>
                                              <p:pRg st="7" end="7"/>
                                            </p:txEl>
                                          </p:spTgt>
                                        </p:tgtEl>
                                      </p:cBhvr>
                                    </p:animEffect>
                                    <p:anim calcmode="lin" valueType="num">
                                      <p:cBhvr>
                                        <p:cTn id="68" dur="1000" fill="hold"/>
                                        <p:tgtEl>
                                          <p:spTgt spid="14">
                                            <p:txEl>
                                              <p:pRg st="7" end="7"/>
                                            </p:txEl>
                                          </p:spTgt>
                                        </p:tgtEl>
                                        <p:attrNameLst>
                                          <p:attrName>ppt_x</p:attrName>
                                        </p:attrNameLst>
                                      </p:cBhvr>
                                      <p:tavLst>
                                        <p:tav tm="0">
                                          <p:val>
                                            <p:strVal val="#ppt_x"/>
                                          </p:val>
                                        </p:tav>
                                        <p:tav tm="100000">
                                          <p:val>
                                            <p:strVal val="#ppt_x"/>
                                          </p:val>
                                        </p:tav>
                                      </p:tavLst>
                                    </p:anim>
                                    <p:anim calcmode="lin" valueType="num">
                                      <p:cBhvr>
                                        <p:cTn id="69" dur="1000" fill="hold"/>
                                        <p:tgtEl>
                                          <p:spTgt spid="14">
                                            <p:txEl>
                                              <p:pRg st="7" end="7"/>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4">
                                            <p:txEl>
                                              <p:pRg st="8" end="8"/>
                                            </p:txEl>
                                          </p:spTgt>
                                        </p:tgtEl>
                                        <p:attrNameLst>
                                          <p:attrName>style.visibility</p:attrName>
                                        </p:attrNameLst>
                                      </p:cBhvr>
                                      <p:to>
                                        <p:strVal val="visible"/>
                                      </p:to>
                                    </p:set>
                                    <p:animEffect transition="in" filter="fade">
                                      <p:cBhvr>
                                        <p:cTn id="72" dur="1000"/>
                                        <p:tgtEl>
                                          <p:spTgt spid="14">
                                            <p:txEl>
                                              <p:pRg st="8" end="8"/>
                                            </p:txEl>
                                          </p:spTgt>
                                        </p:tgtEl>
                                      </p:cBhvr>
                                    </p:animEffect>
                                    <p:anim calcmode="lin" valueType="num">
                                      <p:cBhvr>
                                        <p:cTn id="73" dur="1000" fill="hold"/>
                                        <p:tgtEl>
                                          <p:spTgt spid="14">
                                            <p:txEl>
                                              <p:pRg st="8" end="8"/>
                                            </p:txEl>
                                          </p:spTgt>
                                        </p:tgtEl>
                                        <p:attrNameLst>
                                          <p:attrName>ppt_x</p:attrName>
                                        </p:attrNameLst>
                                      </p:cBhvr>
                                      <p:tavLst>
                                        <p:tav tm="0">
                                          <p:val>
                                            <p:strVal val="#ppt_x"/>
                                          </p:val>
                                        </p:tav>
                                        <p:tav tm="100000">
                                          <p:val>
                                            <p:strVal val="#ppt_x"/>
                                          </p:val>
                                        </p:tav>
                                      </p:tavLst>
                                    </p:anim>
                                    <p:anim calcmode="lin" valueType="num">
                                      <p:cBhvr>
                                        <p:cTn id="74" dur="1000" fill="hold"/>
                                        <p:tgtEl>
                                          <p:spTgt spid="14">
                                            <p:txEl>
                                              <p:pRg st="8" end="8"/>
                                            </p:txEl>
                                          </p:spTgt>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14">
                                            <p:txEl>
                                              <p:pRg st="9" end="9"/>
                                            </p:txEl>
                                          </p:spTgt>
                                        </p:tgtEl>
                                        <p:attrNameLst>
                                          <p:attrName>style.visibility</p:attrName>
                                        </p:attrNameLst>
                                      </p:cBhvr>
                                      <p:to>
                                        <p:strVal val="visible"/>
                                      </p:to>
                                    </p:set>
                                    <p:animEffect transition="in" filter="fade">
                                      <p:cBhvr>
                                        <p:cTn id="77" dur="1000"/>
                                        <p:tgtEl>
                                          <p:spTgt spid="14">
                                            <p:txEl>
                                              <p:pRg st="9" end="9"/>
                                            </p:txEl>
                                          </p:spTgt>
                                        </p:tgtEl>
                                      </p:cBhvr>
                                    </p:animEffect>
                                    <p:anim calcmode="lin" valueType="num">
                                      <p:cBhvr>
                                        <p:cTn id="78" dur="1000" fill="hold"/>
                                        <p:tgtEl>
                                          <p:spTgt spid="14">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14">
                                            <p:txEl>
                                              <p:pRg st="9" end="9"/>
                                            </p:txEl>
                                          </p:spTgt>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14">
                                            <p:txEl>
                                              <p:pRg st="10" end="10"/>
                                            </p:txEl>
                                          </p:spTgt>
                                        </p:tgtEl>
                                        <p:attrNameLst>
                                          <p:attrName>style.visibility</p:attrName>
                                        </p:attrNameLst>
                                      </p:cBhvr>
                                      <p:to>
                                        <p:strVal val="visible"/>
                                      </p:to>
                                    </p:set>
                                    <p:animEffect transition="in" filter="fade">
                                      <p:cBhvr>
                                        <p:cTn id="82" dur="1000"/>
                                        <p:tgtEl>
                                          <p:spTgt spid="14">
                                            <p:txEl>
                                              <p:pRg st="10" end="10"/>
                                            </p:txEl>
                                          </p:spTgt>
                                        </p:tgtEl>
                                      </p:cBhvr>
                                    </p:animEffect>
                                    <p:anim calcmode="lin" valueType="num">
                                      <p:cBhvr>
                                        <p:cTn id="83" dur="1000" fill="hold"/>
                                        <p:tgtEl>
                                          <p:spTgt spid="14">
                                            <p:txEl>
                                              <p:pRg st="10" end="10"/>
                                            </p:txEl>
                                          </p:spTgt>
                                        </p:tgtEl>
                                        <p:attrNameLst>
                                          <p:attrName>ppt_x</p:attrName>
                                        </p:attrNameLst>
                                      </p:cBhvr>
                                      <p:tavLst>
                                        <p:tav tm="0">
                                          <p:val>
                                            <p:strVal val="#ppt_x"/>
                                          </p:val>
                                        </p:tav>
                                        <p:tav tm="100000">
                                          <p:val>
                                            <p:strVal val="#ppt_x"/>
                                          </p:val>
                                        </p:tav>
                                      </p:tavLst>
                                    </p:anim>
                                    <p:anim calcmode="lin" valueType="num">
                                      <p:cBhvr>
                                        <p:cTn id="84" dur="1000" fill="hold"/>
                                        <p:tgtEl>
                                          <p:spTgt spid="1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13"/>
                                        </p:tgtEl>
                                        <p:attrNameLst>
                                          <p:attrName>style.visibility</p:attrName>
                                        </p:attrNameLst>
                                      </p:cBhvr>
                                      <p:to>
                                        <p:strVal val="visible"/>
                                      </p:to>
                                    </p:set>
                                    <p:animEffect transition="in" filter="fade">
                                      <p:cBhvr>
                                        <p:cTn id="89" dur="1000"/>
                                        <p:tgtEl>
                                          <p:spTgt spid="13"/>
                                        </p:tgtEl>
                                      </p:cBhvr>
                                    </p:animEffect>
                                    <p:anim calcmode="lin" valueType="num">
                                      <p:cBhvr>
                                        <p:cTn id="90" dur="1000" fill="hold"/>
                                        <p:tgtEl>
                                          <p:spTgt spid="13"/>
                                        </p:tgtEl>
                                        <p:attrNameLst>
                                          <p:attrName>ppt_x</p:attrName>
                                        </p:attrNameLst>
                                      </p:cBhvr>
                                      <p:tavLst>
                                        <p:tav tm="0">
                                          <p:val>
                                            <p:strVal val="#ppt_x"/>
                                          </p:val>
                                        </p:tav>
                                        <p:tav tm="100000">
                                          <p:val>
                                            <p:strVal val="#ppt_x"/>
                                          </p:val>
                                        </p:tav>
                                      </p:tavLst>
                                    </p:anim>
                                    <p:anim calcmode="lin" valueType="num">
                                      <p:cBhvr>
                                        <p:cTn id="9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81909473"/>
              </p:ext>
            </p:extLst>
          </p:nvPr>
        </p:nvGraphicFramePr>
        <p:xfrm>
          <a:off x="561702" y="1944002"/>
          <a:ext cx="10580913" cy="4023360"/>
        </p:xfrm>
        <a:graphic>
          <a:graphicData uri="http://schemas.openxmlformats.org/drawingml/2006/table">
            <a:tbl>
              <a:tblPr firstRow="1" bandRow="1"/>
              <a:tblGrid>
                <a:gridCol w="3540035">
                  <a:extLst>
                    <a:ext uri="{9D8B030D-6E8A-4147-A177-3AD203B41FA5}">
                      <a16:colId xmlns:a16="http://schemas.microsoft.com/office/drawing/2014/main" val="1493303710"/>
                    </a:ext>
                  </a:extLst>
                </a:gridCol>
                <a:gridCol w="3317966">
                  <a:extLst>
                    <a:ext uri="{9D8B030D-6E8A-4147-A177-3AD203B41FA5}">
                      <a16:colId xmlns:a16="http://schemas.microsoft.com/office/drawing/2014/main" val="2794980390"/>
                    </a:ext>
                  </a:extLst>
                </a:gridCol>
                <a:gridCol w="3722912">
                  <a:extLst>
                    <a:ext uri="{9D8B030D-6E8A-4147-A177-3AD203B41FA5}">
                      <a16:colId xmlns:a16="http://schemas.microsoft.com/office/drawing/2014/main" val="1629440920"/>
                    </a:ext>
                  </a:extLst>
                </a:gridCol>
              </a:tblGrid>
              <a:tr h="37084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1,2</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3,4</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5,6</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1996672060"/>
                  </a:ext>
                </a:extLst>
              </a:tr>
              <a:tr h="37084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4770" marR="65405">
                        <a:spcBef>
                          <a:spcPts val="2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3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spc="29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chi</a:t>
                      </a:r>
                      <a:r>
                        <a:rPr lang="en-US" sz="2800" spc="3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spc="3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spc="3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spc="3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3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spc="3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Kiều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64770" marR="65405">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2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Qua</a:t>
                      </a:r>
                      <a:r>
                        <a:rPr lang="en-US" sz="2800" spc="2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spc="2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spc="2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spc="2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spc="2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2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spc="2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spc="2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2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Kiều</a:t>
                      </a:r>
                      <a:r>
                        <a:rPr lang="en-US" sz="2800" spc="1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7000"/>
                        </a:lnSpc>
                        <a:spcAft>
                          <a:spcPts val="0"/>
                        </a:spcAft>
                        <a:buFont typeface="Wingdings" panose="05000000000000000000" pitchFamily="2" charset="2"/>
                        <a:buNone/>
                        <a:tabLst>
                          <a:tab pos="1386840" algn="l"/>
                        </a:tabLst>
                      </a:pPr>
                      <a:endParaRPr lang="en-US" sz="2600" dirty="0">
                        <a:effectLst/>
                        <a:latin typeface="Times New Roman" panose="02020603050405020304" pitchFamily="18" charset="0"/>
                        <a:ea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4770">
                        <a:spcBef>
                          <a:spcPts val="2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Kiều</a:t>
                      </a:r>
                      <a:r>
                        <a:rPr lang="en-US" sz="28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64770">
                        <a:spcBef>
                          <a:spcPts val="20"/>
                        </a:spcBef>
                        <a:spcAft>
                          <a:spcPts val="0"/>
                        </a:spcAft>
                      </a:pP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spc="1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spc="1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spc="1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spc="1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spc="1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spc="1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spc="-1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750"/>
                        </a:spcAft>
                      </a:pPr>
                      <a:endParaRPr lang="en-US" sz="2800" dirty="0">
                        <a:effectLst/>
                        <a:latin typeface="Times New Roman" panose="02020603050405020304" pitchFamily="18" charset="0"/>
                        <a:ea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47320" algn="just">
                        <a:lnSpc>
                          <a:spcPct val="100000"/>
                        </a:lnSpc>
                        <a:spcBef>
                          <a:spcPts val="35"/>
                        </a:spcBef>
                        <a:spcAft>
                          <a:spcPts val="0"/>
                        </a:spcAft>
                      </a:pPr>
                      <a:r>
                        <a:rPr lang="en-US" sz="2400" b="0" kern="0" dirty="0">
                          <a:effectLst/>
                          <a:latin typeface="Times New Roman" panose="02020603050405020304" pitchFamily="18" charset="0"/>
                          <a:ea typeface="Calibri" panose="020F0502020204030204" pitchFamily="34" charset="0"/>
                        </a:rPr>
                        <a:t>?</a:t>
                      </a:r>
                      <a:r>
                        <a:rPr lang="en-US" sz="2400" b="0" kern="0" spc="65"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Tìm</a:t>
                      </a:r>
                      <a:r>
                        <a:rPr lang="en-US" sz="2400" b="0" kern="0" spc="4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những</a:t>
                      </a:r>
                      <a:r>
                        <a:rPr lang="en-US" sz="2400" b="0" kern="0" spc="60" dirty="0">
                          <a:effectLst/>
                          <a:latin typeface="Times New Roman" panose="02020603050405020304" pitchFamily="18" charset="0"/>
                          <a:ea typeface="Calibri" panose="020F0502020204030204" pitchFamily="34" charset="0"/>
                        </a:rPr>
                        <a:t> </a:t>
                      </a:r>
                      <a:r>
                        <a:rPr lang="en-US" sz="2400" b="0" kern="0" spc="-5" dirty="0">
                          <a:effectLst/>
                          <a:latin typeface="Times New Roman" panose="02020603050405020304" pitchFamily="18" charset="0"/>
                          <a:ea typeface="Calibri" panose="020F0502020204030204" pitchFamily="34" charset="0"/>
                        </a:rPr>
                        <a:t>chi</a:t>
                      </a:r>
                      <a:r>
                        <a:rPr lang="en-US" sz="2400" b="0" kern="0" spc="6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tiết</a:t>
                      </a:r>
                      <a:r>
                        <a:rPr lang="en-US" sz="2400" b="0" kern="0" spc="5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thể</a:t>
                      </a:r>
                      <a:r>
                        <a:rPr lang="en-US" sz="2400" b="0" kern="0" spc="55"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hiện</a:t>
                      </a:r>
                      <a:r>
                        <a:rPr lang="en-US" sz="2400" b="0" kern="0" spc="4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cách</a:t>
                      </a:r>
                      <a:r>
                        <a:rPr lang="en-US" sz="2400" b="0" kern="0" spc="5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cư</a:t>
                      </a:r>
                      <a:r>
                        <a:rPr lang="en-US" sz="2400" b="0" kern="0" spc="4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xử</a:t>
                      </a:r>
                      <a:r>
                        <a:rPr lang="en-US" sz="2400" b="0" kern="0" spc="50"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của</a:t>
                      </a:r>
                      <a:r>
                        <a:rPr lang="en-US" sz="2400" b="0" kern="0" spc="140"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Kiều</a:t>
                      </a:r>
                      <a:r>
                        <a:rPr lang="en-US" sz="2400" b="0" kern="0" spc="5"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Phương</a:t>
                      </a:r>
                      <a:r>
                        <a:rPr lang="en-US" sz="2400" b="0" kern="0" spc="1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dành</a:t>
                      </a:r>
                      <a:r>
                        <a:rPr lang="en-US" sz="2400" b="0" kern="0" spc="-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cho</a:t>
                      </a:r>
                      <a:r>
                        <a:rPr lang="en-US" sz="2400" b="0" kern="0" spc="10" dirty="0">
                          <a:effectLst/>
                          <a:latin typeface="Times New Roman" panose="02020603050405020304" pitchFamily="18" charset="0"/>
                          <a:ea typeface="Calibri" panose="020F0502020204030204" pitchFamily="34" charset="0"/>
                        </a:rPr>
                        <a:t> </a:t>
                      </a:r>
                      <a:r>
                        <a:rPr lang="en-US" sz="2400" b="0" kern="0" spc="-10" dirty="0" err="1">
                          <a:effectLst/>
                          <a:latin typeface="Times New Roman" panose="02020603050405020304" pitchFamily="18" charset="0"/>
                          <a:ea typeface="Calibri" panose="020F0502020204030204" pitchFamily="34" charset="0"/>
                        </a:rPr>
                        <a:t>mọi</a:t>
                      </a:r>
                      <a:r>
                        <a:rPr lang="en-US" sz="2400" b="0" kern="0" spc="10" dirty="0">
                          <a:effectLst/>
                          <a:latin typeface="Times New Roman" panose="02020603050405020304" pitchFamily="18" charset="0"/>
                          <a:ea typeface="Calibri" panose="020F0502020204030204" pitchFamily="34" charset="0"/>
                        </a:rPr>
                        <a:t> </a:t>
                      </a:r>
                      <a:r>
                        <a:rPr lang="en-US" sz="2400" b="0" kern="0" spc="-10" dirty="0" err="1">
                          <a:effectLst/>
                          <a:latin typeface="Times New Roman" panose="02020603050405020304" pitchFamily="18" charset="0"/>
                          <a:ea typeface="Calibri" panose="020F0502020204030204" pitchFamily="34" charset="0"/>
                        </a:rPr>
                        <a:t>người</a:t>
                      </a:r>
                      <a:r>
                        <a:rPr lang="en-US" sz="2400" b="0" kern="0" spc="2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và</a:t>
                      </a:r>
                      <a:r>
                        <a:rPr lang="en-US" sz="2400" b="0" kern="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cho</a:t>
                      </a:r>
                      <a:r>
                        <a:rPr lang="en-US" sz="2400" b="0" kern="0" spc="1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anh</a:t>
                      </a:r>
                      <a:r>
                        <a:rPr lang="en-US" sz="2400" b="0" kern="0" spc="150"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trai</a:t>
                      </a:r>
                      <a:r>
                        <a:rPr lang="en-US" sz="2400" b="0" kern="0" dirty="0">
                          <a:effectLst/>
                          <a:latin typeface="Times New Roman" panose="02020603050405020304" pitchFamily="18" charset="0"/>
                          <a:ea typeface="Calibri" panose="020F0502020204030204" pitchFamily="34" charset="0"/>
                        </a:rPr>
                        <a:t>?</a:t>
                      </a:r>
                      <a:endParaRPr lang="en-US" sz="2400" b="1" kern="0" dirty="0">
                        <a:effectLst/>
                        <a:latin typeface="Times New Roman" panose="02020603050405020304" pitchFamily="18" charset="0"/>
                        <a:ea typeface="Calibri" panose="020F0502020204030204" pitchFamily="34" charset="0"/>
                      </a:endParaRPr>
                    </a:p>
                    <a:p>
                      <a:pPr marL="147320" marR="635" algn="just">
                        <a:lnSpc>
                          <a:spcPct val="100000"/>
                        </a:lnSpc>
                        <a:spcAft>
                          <a:spcPts val="0"/>
                        </a:spcAft>
                      </a:pPr>
                      <a:r>
                        <a:rPr lang="en-US" sz="2400" dirty="0">
                          <a:effectLst/>
                          <a:latin typeface="Times New Roman" panose="02020603050405020304" pitchFamily="18" charset="0"/>
                          <a:ea typeface="Times New Roman" panose="02020603050405020304" pitchFamily="18" charset="0"/>
                        </a:rPr>
                        <a:t>?</a:t>
                      </a:r>
                      <a:r>
                        <a:rPr lang="en-US" sz="2400" spc="6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Bức</a:t>
                      </a:r>
                      <a:r>
                        <a:rPr lang="en-US" sz="2400" spc="5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tranh</a:t>
                      </a:r>
                      <a:r>
                        <a:rPr lang="en-US" sz="2400" spc="5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Kiều</a:t>
                      </a:r>
                      <a:r>
                        <a:rPr lang="en-US" sz="2400" spc="5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Phương</a:t>
                      </a:r>
                      <a:r>
                        <a:rPr lang="en-US" sz="2400" spc="6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vẽ</a:t>
                      </a:r>
                      <a:r>
                        <a:rPr lang="en-US" sz="2400" spc="5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anh</a:t>
                      </a:r>
                      <a:r>
                        <a:rPr lang="en-US" sz="2400" spc="5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trai</a:t>
                      </a:r>
                      <a:r>
                        <a:rPr lang="en-US" sz="2400" spc="60" dirty="0">
                          <a:effectLst/>
                          <a:latin typeface="Times New Roman" panose="02020603050405020304" pitchFamily="18" charset="0"/>
                          <a:ea typeface="Times New Roman" panose="02020603050405020304" pitchFamily="18" charset="0"/>
                        </a:rPr>
                        <a:t> </a:t>
                      </a:r>
                      <a:r>
                        <a:rPr lang="en-US" sz="2400" spc="-10" dirty="0" err="1">
                          <a:effectLst/>
                          <a:latin typeface="Times New Roman" panose="02020603050405020304" pitchFamily="18" charset="0"/>
                          <a:ea typeface="Times New Roman" panose="02020603050405020304" pitchFamily="18" charset="0"/>
                        </a:rPr>
                        <a:t>đã</a:t>
                      </a:r>
                      <a:r>
                        <a:rPr lang="en-US" sz="2400" spc="6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bộc</a:t>
                      </a:r>
                      <a:r>
                        <a:rPr lang="en-US" sz="2400" spc="14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lộ</a:t>
                      </a:r>
                      <a:r>
                        <a:rPr lang="en-US" sz="2400" spc="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điều</a:t>
                      </a:r>
                      <a:r>
                        <a:rPr lang="en-US" sz="2400" spc="-1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gì</a:t>
                      </a:r>
                      <a:r>
                        <a:rPr lang="en-US" sz="2400" spc="-5"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147320" algn="just">
                        <a:lnSpc>
                          <a:spcPct val="100000"/>
                        </a:lnSpc>
                        <a:spcAft>
                          <a:spcPts val="0"/>
                        </a:spcAft>
                      </a:pPr>
                      <a:r>
                        <a:rPr lang="en-US" sz="2400" dirty="0">
                          <a:effectLst/>
                          <a:latin typeface="Times New Roman" panose="02020603050405020304" pitchFamily="18" charset="0"/>
                          <a:ea typeface="Times New Roman" panose="02020603050405020304" pitchFamily="18" charset="0"/>
                        </a:rPr>
                        <a:t>?</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Em</a:t>
                      </a:r>
                      <a:r>
                        <a:rPr lang="en-US" sz="2400" spc="-2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nhận</a:t>
                      </a:r>
                      <a:r>
                        <a:rPr lang="en-US" sz="2400" spc="-1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xét</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gì</a:t>
                      </a:r>
                      <a:r>
                        <a:rPr lang="en-US" sz="2400" spc="-1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Kiều</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Phương</a:t>
                      </a:r>
                      <a:r>
                        <a:rPr lang="en-US" sz="2400" spc="-5"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1711873156"/>
                  </a:ext>
                </a:extLst>
              </a:tr>
            </a:tbl>
          </a:graphicData>
        </a:graphic>
      </p:graphicFrame>
      <p:sp>
        <p:nvSpPr>
          <p:cNvPr id="5" name="Rectangle 4"/>
          <p:cNvSpPr/>
          <p:nvPr/>
        </p:nvSpPr>
        <p:spPr>
          <a:xfrm>
            <a:off x="167833" y="102693"/>
            <a:ext cx="3518912" cy="553357"/>
          </a:xfrm>
          <a:prstGeom prst="rect">
            <a:avLst/>
          </a:prstGeom>
        </p:spPr>
        <p:txBody>
          <a:bodyPr wrap="none">
            <a:spAutoFit/>
          </a:bodyPr>
          <a:lstStyle/>
          <a:p>
            <a:pPr>
              <a:lnSpc>
                <a:spcPct val="107000"/>
              </a:lnSpc>
              <a:tabLst>
                <a:tab pos="1386840" algn="l"/>
              </a:tabLst>
            </a:pPr>
            <a:r>
              <a:rPr lang="en-US" sz="2800" b="1" dirty="0">
                <a:solidFill>
                  <a:srgbClr val="0D0D0D"/>
                </a:solidFill>
                <a:latin typeface="Times New Roman" panose="02020603050405020304" pitchFamily="18" charset="0"/>
                <a:ea typeface="MS Mincho"/>
              </a:rPr>
              <a:t>II.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bản</a:t>
            </a:r>
            <a:r>
              <a:rPr lang="en-US" sz="2800" b="1" dirty="0">
                <a:solidFill>
                  <a:srgbClr val="0D0D0D"/>
                </a:solidFill>
                <a:latin typeface="Times New Roman" panose="02020603050405020304" pitchFamily="18" charset="0"/>
                <a:ea typeface="MS Mincho"/>
              </a:rPr>
              <a:t>.</a:t>
            </a:r>
            <a:endParaRPr lang="en-US" sz="2800" dirty="0">
              <a:solidFill>
                <a:prstClr val="black"/>
              </a:solidFill>
              <a:latin typeface="Times New Roman" panose="02020603050405020304" pitchFamily="18" charset="0"/>
              <a:ea typeface="Times New Roman" panose="02020603050405020304" pitchFamily="18" charset="0"/>
            </a:endParaRPr>
          </a:p>
        </p:txBody>
      </p:sp>
      <p:sp>
        <p:nvSpPr>
          <p:cNvPr id="6" name="Rectangle 5"/>
          <p:cNvSpPr/>
          <p:nvPr/>
        </p:nvSpPr>
        <p:spPr>
          <a:xfrm>
            <a:off x="0" y="751511"/>
            <a:ext cx="4162678" cy="338682"/>
          </a:xfrm>
          <a:prstGeom prst="rect">
            <a:avLst/>
          </a:prstGeom>
        </p:spPr>
        <p:txBody>
          <a:bodyPr wrap="none">
            <a:spAutoFit/>
          </a:bodyPr>
          <a:lstStyle/>
          <a:p>
            <a:pPr marL="64770" algn="just">
              <a:lnSpc>
                <a:spcPts val="1610"/>
              </a:lnSpc>
              <a:spcBef>
                <a:spcPts val="10"/>
              </a:spcBef>
            </a:pPr>
            <a:r>
              <a:rPr lang="en-US" sz="28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1.</a:t>
            </a:r>
            <a:r>
              <a:rPr lang="en-US" sz="2800" b="1"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5"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5"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b="1"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10"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b="1" spc="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15"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em</a:t>
            </a:r>
            <a:r>
              <a:rPr lang="en-US" sz="2800" b="1" spc="-1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15" dirty="0" err="1">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gái</a:t>
            </a:r>
            <a:r>
              <a:rPr lang="en-US" sz="2800" b="1" spc="-15" dirty="0">
                <a:solidFill>
                  <a:prstClr val="black"/>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prstClr val="black"/>
              </a:solidFill>
              <a:ea typeface="Times New Roman" panose="02020603050405020304" pitchFamily="18" charset="0"/>
              <a:cs typeface="Times New Roman" panose="02020603050405020304" pitchFamily="18" charset="0"/>
            </a:endParaRPr>
          </a:p>
        </p:txBody>
      </p:sp>
      <p:sp>
        <p:nvSpPr>
          <p:cNvPr id="7" name="TextBox 6"/>
          <p:cNvSpPr txBox="1"/>
          <p:nvPr/>
        </p:nvSpPr>
        <p:spPr>
          <a:xfrm>
            <a:off x="4337192" y="1090193"/>
            <a:ext cx="3029932" cy="523220"/>
          </a:xfrm>
          <a:prstGeom prst="rect">
            <a:avLst/>
          </a:prstGeom>
          <a:noFill/>
        </p:spPr>
        <p:txBody>
          <a:bodyPr wrap="none" rtlCol="0">
            <a:spAutoFit/>
          </a:bodyPr>
          <a:lstStyle/>
          <a:p>
            <a:r>
              <a:rPr lang="en-US" sz="2800" b="1" dirty="0">
                <a:latin typeface="Times New Roman" panose="02020603050405020304" pitchFamily="18" charset="0"/>
                <a:cs typeface="Times New Roman" panose="02020603050405020304" pitchFamily="18" charset="0"/>
              </a:rPr>
              <a:t>PHIẾU HỌC TẬP</a:t>
            </a:r>
          </a:p>
        </p:txBody>
      </p:sp>
    </p:spTree>
    <p:extLst>
      <p:ext uri="{BB962C8B-B14F-4D97-AF65-F5344CB8AC3E}">
        <p14:creationId xmlns:p14="http://schemas.microsoft.com/office/powerpoint/2010/main" val="3455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p:cNvGraphicFramePr>
            <a:graphicFrameLocks noGrp="1"/>
          </p:cNvGraphicFramePr>
          <p:nvPr/>
        </p:nvGraphicFramePr>
        <p:xfrm>
          <a:off x="561702" y="1944002"/>
          <a:ext cx="10580913" cy="4023360"/>
        </p:xfrm>
        <a:graphic>
          <a:graphicData uri="http://schemas.openxmlformats.org/drawingml/2006/table">
            <a:tbl>
              <a:tblPr firstRow="1" bandRow="1"/>
              <a:tblGrid>
                <a:gridCol w="3540035">
                  <a:extLst>
                    <a:ext uri="{9D8B030D-6E8A-4147-A177-3AD203B41FA5}">
                      <a16:colId xmlns:a16="http://schemas.microsoft.com/office/drawing/2014/main" val="1493303710"/>
                    </a:ext>
                  </a:extLst>
                </a:gridCol>
                <a:gridCol w="3317966">
                  <a:extLst>
                    <a:ext uri="{9D8B030D-6E8A-4147-A177-3AD203B41FA5}">
                      <a16:colId xmlns:a16="http://schemas.microsoft.com/office/drawing/2014/main" val="2794980390"/>
                    </a:ext>
                  </a:extLst>
                </a:gridCol>
                <a:gridCol w="3722912">
                  <a:extLst>
                    <a:ext uri="{9D8B030D-6E8A-4147-A177-3AD203B41FA5}">
                      <a16:colId xmlns:a16="http://schemas.microsoft.com/office/drawing/2014/main" val="1629440920"/>
                    </a:ext>
                  </a:extLst>
                </a:gridCol>
              </a:tblGrid>
              <a:tr h="37084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1,2</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3,4</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5,6</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D7D31">
                        <a:lumMod val="20000"/>
                        <a:lumOff val="80000"/>
                      </a:srgbClr>
                    </a:solidFill>
                  </a:tcPr>
                </a:tc>
                <a:extLst>
                  <a:ext uri="{0D108BD9-81ED-4DB2-BD59-A6C34878D82A}">
                    <a16:rowId xmlns:a16="http://schemas.microsoft.com/office/drawing/2014/main" val="1996672060"/>
                  </a:ext>
                </a:extLst>
              </a:tr>
              <a:tr h="370840">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4770" marR="65405">
                        <a:spcBef>
                          <a:spcPts val="2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3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spc="29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chi</a:t>
                      </a:r>
                      <a:r>
                        <a:rPr lang="en-US" sz="2800" spc="3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spc="3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miêu</a:t>
                      </a:r>
                      <a:r>
                        <a:rPr lang="en-US" sz="2800" spc="3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tả</a:t>
                      </a:r>
                      <a:r>
                        <a:rPr lang="en-US" sz="2800" spc="3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3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ngoại</a:t>
                      </a:r>
                      <a:r>
                        <a:rPr lang="en-US" sz="2800" spc="3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hình</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3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cách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Kiều</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64770" marR="65405">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2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Qua</a:t>
                      </a:r>
                      <a:r>
                        <a:rPr lang="en-US" sz="2800" spc="2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spc="23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spc="20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spc="2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spc="2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2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spc="2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tình</a:t>
                      </a:r>
                      <a:r>
                        <a:rPr lang="en-US" sz="2800" spc="2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2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Kiều</a:t>
                      </a:r>
                      <a:r>
                        <a:rPr lang="en-US" sz="2800" spc="1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0" indent="0">
                        <a:lnSpc>
                          <a:spcPct val="107000"/>
                        </a:lnSpc>
                        <a:spcAft>
                          <a:spcPts val="0"/>
                        </a:spcAft>
                        <a:buFont typeface="Wingdings" panose="05000000000000000000" pitchFamily="2" charset="2"/>
                        <a:buNone/>
                        <a:tabLst>
                          <a:tab pos="1386840" algn="l"/>
                        </a:tabLst>
                      </a:pPr>
                      <a:endParaRPr lang="en-US" sz="2600" dirty="0">
                        <a:effectLst/>
                        <a:latin typeface="Times New Roman" panose="02020603050405020304" pitchFamily="18" charset="0"/>
                        <a:ea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64770">
                        <a:spcBef>
                          <a:spcPts val="20"/>
                        </a:spcBef>
                        <a:spcAft>
                          <a:spcPts val="0"/>
                        </a:spcAft>
                      </a:pP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Kiều</a:t>
                      </a:r>
                      <a:r>
                        <a:rPr lang="en-US" sz="2800" spc="-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Phương</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marL="64770">
                        <a:spcBef>
                          <a:spcPts val="20"/>
                        </a:spcBef>
                        <a:spcAft>
                          <a:spcPts val="0"/>
                        </a:spcAft>
                      </a:pP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Tìm</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chi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tiết</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nói</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sở</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thích</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của</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Điều</a:t>
                      </a:r>
                      <a:r>
                        <a:rPr lang="en-US" sz="2800" spc="11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đó</a:t>
                      </a:r>
                      <a:r>
                        <a:rPr lang="en-US" sz="2800" spc="1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giúp</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spc="1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hiểu</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thêm</a:t>
                      </a:r>
                      <a:r>
                        <a:rPr lang="en-US" sz="2800" spc="11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gì</a:t>
                      </a:r>
                      <a:r>
                        <a:rPr lang="en-US" sz="2800" spc="12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dirty="0" err="1">
                          <a:effectLst/>
                          <a:latin typeface="Times New Roman" panose="02020603050405020304" pitchFamily="18" charset="0"/>
                          <a:ea typeface="Times New Roman" panose="02020603050405020304" pitchFamily="18" charset="0"/>
                          <a:cs typeface="Times New Roman" panose="02020603050405020304" pitchFamily="18" charset="0"/>
                        </a:rPr>
                        <a:t>về</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nhân</a:t>
                      </a:r>
                      <a:r>
                        <a:rPr lang="en-US" sz="2800" spc="12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vật</a:t>
                      </a:r>
                      <a:r>
                        <a:rPr lang="en-US" sz="2800" spc="15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5" dirty="0" err="1">
                          <a:effectLst/>
                          <a:latin typeface="Times New Roman" panose="02020603050405020304" pitchFamily="18" charset="0"/>
                          <a:ea typeface="Times New Roman" panose="02020603050405020304" pitchFamily="18" charset="0"/>
                          <a:cs typeface="Times New Roman" panose="02020603050405020304" pitchFamily="18" charset="0"/>
                        </a:rPr>
                        <a:t>người</a:t>
                      </a:r>
                      <a:r>
                        <a:rPr lang="en-US" sz="2800" spc="5"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2800" spc="-10" dirty="0" err="1">
                          <a:effectLst/>
                          <a:latin typeface="Times New Roman" panose="02020603050405020304" pitchFamily="18" charset="0"/>
                          <a:ea typeface="Times New Roman" panose="02020603050405020304" pitchFamily="18" charset="0"/>
                          <a:cs typeface="Times New Roman" panose="02020603050405020304" pitchFamily="18" charset="0"/>
                        </a:rPr>
                        <a:t>em</a:t>
                      </a:r>
                      <a:r>
                        <a:rPr lang="en-US" sz="2800" spc="-1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sz="2000" dirty="0">
                        <a:effectLst/>
                        <a:latin typeface="Calibri" panose="020F0502020204030204" pitchFamily="34" charset="0"/>
                        <a:ea typeface="Times New Roman" panose="02020603050405020304" pitchFamily="18" charset="0"/>
                        <a:cs typeface="Times New Roman" panose="02020603050405020304" pitchFamily="18" charset="0"/>
                      </a:endParaRPr>
                    </a:p>
                    <a:p>
                      <a:pPr>
                        <a:spcAft>
                          <a:spcPts val="750"/>
                        </a:spcAft>
                      </a:pPr>
                      <a:endParaRPr lang="en-US" sz="2800" dirty="0">
                        <a:effectLst/>
                        <a:latin typeface="Times New Roman" panose="02020603050405020304" pitchFamily="18" charset="0"/>
                        <a:ea typeface="Calibri" panose="020F0502020204030204" pitchFamily="34"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7E6E6"/>
                    </a:solidFill>
                  </a:tcPr>
                </a:tc>
                <a:tc>
                  <a:txBody>
                    <a:bodyPr/>
                    <a:lstStyle>
                      <a:lvl1pPr marL="0" algn="l" defTabSz="914400" rtl="0" eaLnBrk="1" latinLnBrk="0" hangingPunct="1">
                        <a:defRPr sz="1800" kern="1200">
                          <a:solidFill>
                            <a:schemeClr val="tx1"/>
                          </a:solidFill>
                          <a:latin typeface="Calibri" panose="020F0502020204030204"/>
                        </a:defRPr>
                      </a:lvl1pPr>
                      <a:lvl2pPr marL="457200" algn="l" defTabSz="914400" rtl="0" eaLnBrk="1" latinLnBrk="0" hangingPunct="1">
                        <a:defRPr sz="1800" kern="1200">
                          <a:solidFill>
                            <a:schemeClr val="tx1"/>
                          </a:solidFill>
                          <a:latin typeface="Calibri" panose="020F0502020204030204"/>
                        </a:defRPr>
                      </a:lvl2pPr>
                      <a:lvl3pPr marL="914400" algn="l" defTabSz="914400" rtl="0" eaLnBrk="1" latinLnBrk="0" hangingPunct="1">
                        <a:defRPr sz="1800" kern="1200">
                          <a:solidFill>
                            <a:schemeClr val="tx1"/>
                          </a:solidFill>
                          <a:latin typeface="Calibri" panose="020F0502020204030204"/>
                        </a:defRPr>
                      </a:lvl3pPr>
                      <a:lvl4pPr marL="1371600" algn="l" defTabSz="914400" rtl="0" eaLnBrk="1" latinLnBrk="0" hangingPunct="1">
                        <a:defRPr sz="1800" kern="1200">
                          <a:solidFill>
                            <a:schemeClr val="tx1"/>
                          </a:solidFill>
                          <a:latin typeface="Calibri" panose="020F0502020204030204"/>
                        </a:defRPr>
                      </a:lvl4pPr>
                      <a:lvl5pPr marL="1828800" algn="l" defTabSz="914400" rtl="0" eaLnBrk="1" latinLnBrk="0" hangingPunct="1">
                        <a:defRPr sz="1800" kern="1200">
                          <a:solidFill>
                            <a:schemeClr val="tx1"/>
                          </a:solidFill>
                          <a:latin typeface="Calibri" panose="020F0502020204030204"/>
                        </a:defRPr>
                      </a:lvl5pPr>
                      <a:lvl6pPr marL="2286000" algn="l" defTabSz="914400" rtl="0" eaLnBrk="1" latinLnBrk="0" hangingPunct="1">
                        <a:defRPr sz="1800" kern="1200">
                          <a:solidFill>
                            <a:schemeClr val="tx1"/>
                          </a:solidFill>
                          <a:latin typeface="Calibri" panose="020F0502020204030204"/>
                        </a:defRPr>
                      </a:lvl6pPr>
                      <a:lvl7pPr marL="2743200" algn="l" defTabSz="914400" rtl="0" eaLnBrk="1" latinLnBrk="0" hangingPunct="1">
                        <a:defRPr sz="1800" kern="1200">
                          <a:solidFill>
                            <a:schemeClr val="tx1"/>
                          </a:solidFill>
                          <a:latin typeface="Calibri" panose="020F0502020204030204"/>
                        </a:defRPr>
                      </a:lvl7pPr>
                      <a:lvl8pPr marL="3200400" algn="l" defTabSz="914400" rtl="0" eaLnBrk="1" latinLnBrk="0" hangingPunct="1">
                        <a:defRPr sz="1800" kern="1200">
                          <a:solidFill>
                            <a:schemeClr val="tx1"/>
                          </a:solidFill>
                          <a:latin typeface="Calibri" panose="020F0502020204030204"/>
                        </a:defRPr>
                      </a:lvl8pPr>
                      <a:lvl9pPr marL="3657600" algn="l" defTabSz="914400" rtl="0" eaLnBrk="1" latinLnBrk="0" hangingPunct="1">
                        <a:defRPr sz="1800" kern="1200">
                          <a:solidFill>
                            <a:schemeClr val="tx1"/>
                          </a:solidFill>
                          <a:latin typeface="Calibri" panose="020F0502020204030204"/>
                        </a:defRPr>
                      </a:lvl9pPr>
                    </a:lstStyle>
                    <a:p>
                      <a:pPr marL="147320" algn="just">
                        <a:lnSpc>
                          <a:spcPct val="100000"/>
                        </a:lnSpc>
                        <a:spcBef>
                          <a:spcPts val="35"/>
                        </a:spcBef>
                        <a:spcAft>
                          <a:spcPts val="0"/>
                        </a:spcAft>
                      </a:pPr>
                      <a:r>
                        <a:rPr lang="en-US" sz="2400" b="0" kern="0" dirty="0">
                          <a:effectLst/>
                          <a:latin typeface="Times New Roman" panose="02020603050405020304" pitchFamily="18" charset="0"/>
                          <a:ea typeface="Calibri" panose="020F0502020204030204" pitchFamily="34" charset="0"/>
                        </a:rPr>
                        <a:t>?</a:t>
                      </a:r>
                      <a:r>
                        <a:rPr lang="en-US" sz="2400" b="0" kern="0" spc="65"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Tìm</a:t>
                      </a:r>
                      <a:r>
                        <a:rPr lang="en-US" sz="2400" b="0" kern="0" spc="4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những</a:t>
                      </a:r>
                      <a:r>
                        <a:rPr lang="en-US" sz="2400" b="0" kern="0" spc="60" dirty="0">
                          <a:effectLst/>
                          <a:latin typeface="Times New Roman" panose="02020603050405020304" pitchFamily="18" charset="0"/>
                          <a:ea typeface="Calibri" panose="020F0502020204030204" pitchFamily="34" charset="0"/>
                        </a:rPr>
                        <a:t> </a:t>
                      </a:r>
                      <a:r>
                        <a:rPr lang="en-US" sz="2400" b="0" kern="0" spc="-5" dirty="0">
                          <a:effectLst/>
                          <a:latin typeface="Times New Roman" panose="02020603050405020304" pitchFamily="18" charset="0"/>
                          <a:ea typeface="Calibri" panose="020F0502020204030204" pitchFamily="34" charset="0"/>
                        </a:rPr>
                        <a:t>chi</a:t>
                      </a:r>
                      <a:r>
                        <a:rPr lang="en-US" sz="2400" b="0" kern="0" spc="6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tiết</a:t>
                      </a:r>
                      <a:r>
                        <a:rPr lang="en-US" sz="2400" b="0" kern="0" spc="5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thể</a:t>
                      </a:r>
                      <a:r>
                        <a:rPr lang="en-US" sz="2400" b="0" kern="0" spc="55"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hiện</a:t>
                      </a:r>
                      <a:r>
                        <a:rPr lang="en-US" sz="2400" b="0" kern="0" spc="4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cách</a:t>
                      </a:r>
                      <a:r>
                        <a:rPr lang="en-US" sz="2400" b="0" kern="0" spc="5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cư</a:t>
                      </a:r>
                      <a:r>
                        <a:rPr lang="en-US" sz="2400" b="0" kern="0" spc="4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xử</a:t>
                      </a:r>
                      <a:r>
                        <a:rPr lang="en-US" sz="2400" b="0" kern="0" spc="50"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của</a:t>
                      </a:r>
                      <a:r>
                        <a:rPr lang="en-US" sz="2400" b="0" kern="0" spc="140"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Kiều</a:t>
                      </a:r>
                      <a:r>
                        <a:rPr lang="en-US" sz="2400" b="0" kern="0" spc="5"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Phương</a:t>
                      </a:r>
                      <a:r>
                        <a:rPr lang="en-US" sz="2400" b="0" kern="0" spc="1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dành</a:t>
                      </a:r>
                      <a:r>
                        <a:rPr lang="en-US" sz="2400" b="0" kern="0" spc="-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cho</a:t>
                      </a:r>
                      <a:r>
                        <a:rPr lang="en-US" sz="2400" b="0" kern="0" spc="10" dirty="0">
                          <a:effectLst/>
                          <a:latin typeface="Times New Roman" panose="02020603050405020304" pitchFamily="18" charset="0"/>
                          <a:ea typeface="Calibri" panose="020F0502020204030204" pitchFamily="34" charset="0"/>
                        </a:rPr>
                        <a:t> </a:t>
                      </a:r>
                      <a:r>
                        <a:rPr lang="en-US" sz="2400" b="0" kern="0" spc="-10" dirty="0" err="1">
                          <a:effectLst/>
                          <a:latin typeface="Times New Roman" panose="02020603050405020304" pitchFamily="18" charset="0"/>
                          <a:ea typeface="Calibri" panose="020F0502020204030204" pitchFamily="34" charset="0"/>
                        </a:rPr>
                        <a:t>mọi</a:t>
                      </a:r>
                      <a:r>
                        <a:rPr lang="en-US" sz="2400" b="0" kern="0" spc="10" dirty="0">
                          <a:effectLst/>
                          <a:latin typeface="Times New Roman" panose="02020603050405020304" pitchFamily="18" charset="0"/>
                          <a:ea typeface="Calibri" panose="020F0502020204030204" pitchFamily="34" charset="0"/>
                        </a:rPr>
                        <a:t> </a:t>
                      </a:r>
                      <a:r>
                        <a:rPr lang="en-US" sz="2400" b="0" kern="0" spc="-10" dirty="0" err="1">
                          <a:effectLst/>
                          <a:latin typeface="Times New Roman" panose="02020603050405020304" pitchFamily="18" charset="0"/>
                          <a:ea typeface="Calibri" panose="020F0502020204030204" pitchFamily="34" charset="0"/>
                        </a:rPr>
                        <a:t>người</a:t>
                      </a:r>
                      <a:r>
                        <a:rPr lang="en-US" sz="2400" b="0" kern="0" spc="25"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và</a:t>
                      </a:r>
                      <a:r>
                        <a:rPr lang="en-US" sz="2400" b="0" kern="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cho</a:t>
                      </a:r>
                      <a:r>
                        <a:rPr lang="en-US" sz="2400" b="0" kern="0" spc="10" dirty="0">
                          <a:effectLst/>
                          <a:latin typeface="Times New Roman" panose="02020603050405020304" pitchFamily="18" charset="0"/>
                          <a:ea typeface="Calibri" panose="020F0502020204030204" pitchFamily="34" charset="0"/>
                        </a:rPr>
                        <a:t> </a:t>
                      </a:r>
                      <a:r>
                        <a:rPr lang="en-US" sz="2400" b="0" kern="0" spc="-5" dirty="0" err="1">
                          <a:effectLst/>
                          <a:latin typeface="Times New Roman" panose="02020603050405020304" pitchFamily="18" charset="0"/>
                          <a:ea typeface="Calibri" panose="020F0502020204030204" pitchFamily="34" charset="0"/>
                        </a:rPr>
                        <a:t>anh</a:t>
                      </a:r>
                      <a:r>
                        <a:rPr lang="en-US" sz="2400" b="0" kern="0" spc="150" dirty="0">
                          <a:effectLst/>
                          <a:latin typeface="Times New Roman" panose="02020603050405020304" pitchFamily="18" charset="0"/>
                          <a:ea typeface="Calibri" panose="020F0502020204030204" pitchFamily="34" charset="0"/>
                        </a:rPr>
                        <a:t> </a:t>
                      </a:r>
                      <a:r>
                        <a:rPr lang="en-US" sz="2400" b="0" kern="0" dirty="0" err="1">
                          <a:effectLst/>
                          <a:latin typeface="Times New Roman" panose="02020603050405020304" pitchFamily="18" charset="0"/>
                          <a:ea typeface="Calibri" panose="020F0502020204030204" pitchFamily="34" charset="0"/>
                        </a:rPr>
                        <a:t>trai</a:t>
                      </a:r>
                      <a:r>
                        <a:rPr lang="en-US" sz="2400" b="0" kern="0" dirty="0">
                          <a:effectLst/>
                          <a:latin typeface="Times New Roman" panose="02020603050405020304" pitchFamily="18" charset="0"/>
                          <a:ea typeface="Calibri" panose="020F0502020204030204" pitchFamily="34" charset="0"/>
                        </a:rPr>
                        <a:t>?</a:t>
                      </a:r>
                      <a:endParaRPr lang="en-US" sz="2400" b="1" kern="0" dirty="0">
                        <a:effectLst/>
                        <a:latin typeface="Times New Roman" panose="02020603050405020304" pitchFamily="18" charset="0"/>
                        <a:ea typeface="Calibri" panose="020F0502020204030204" pitchFamily="34" charset="0"/>
                      </a:endParaRPr>
                    </a:p>
                    <a:p>
                      <a:pPr marL="147320" marR="635" algn="just">
                        <a:lnSpc>
                          <a:spcPct val="100000"/>
                        </a:lnSpc>
                        <a:spcAft>
                          <a:spcPts val="0"/>
                        </a:spcAft>
                      </a:pPr>
                      <a:r>
                        <a:rPr lang="en-US" sz="2400" dirty="0">
                          <a:effectLst/>
                          <a:latin typeface="Times New Roman" panose="02020603050405020304" pitchFamily="18" charset="0"/>
                          <a:ea typeface="Times New Roman" panose="02020603050405020304" pitchFamily="18" charset="0"/>
                        </a:rPr>
                        <a:t>?</a:t>
                      </a:r>
                      <a:r>
                        <a:rPr lang="en-US" sz="2400" spc="6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Bức</a:t>
                      </a:r>
                      <a:r>
                        <a:rPr lang="en-US" sz="2400" spc="5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tranh</a:t>
                      </a:r>
                      <a:r>
                        <a:rPr lang="en-US" sz="2400" spc="5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Kiều</a:t>
                      </a:r>
                      <a:r>
                        <a:rPr lang="en-US" sz="2400" spc="5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Phương</a:t>
                      </a:r>
                      <a:r>
                        <a:rPr lang="en-US" sz="2400" spc="6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vẽ</a:t>
                      </a:r>
                      <a:r>
                        <a:rPr lang="en-US" sz="2400" spc="5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anh</a:t>
                      </a:r>
                      <a:r>
                        <a:rPr lang="en-US" sz="2400" spc="5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trai</a:t>
                      </a:r>
                      <a:r>
                        <a:rPr lang="en-US" sz="2400" spc="60" dirty="0">
                          <a:effectLst/>
                          <a:latin typeface="Times New Roman" panose="02020603050405020304" pitchFamily="18" charset="0"/>
                          <a:ea typeface="Times New Roman" panose="02020603050405020304" pitchFamily="18" charset="0"/>
                        </a:rPr>
                        <a:t> </a:t>
                      </a:r>
                      <a:r>
                        <a:rPr lang="en-US" sz="2400" spc="-10" dirty="0" err="1">
                          <a:effectLst/>
                          <a:latin typeface="Times New Roman" panose="02020603050405020304" pitchFamily="18" charset="0"/>
                          <a:ea typeface="Times New Roman" panose="02020603050405020304" pitchFamily="18" charset="0"/>
                        </a:rPr>
                        <a:t>đã</a:t>
                      </a:r>
                      <a:r>
                        <a:rPr lang="en-US" sz="2400" spc="6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bộc</a:t>
                      </a:r>
                      <a:r>
                        <a:rPr lang="en-US" sz="2400" spc="14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lộ</a:t>
                      </a:r>
                      <a:r>
                        <a:rPr lang="en-US" sz="2400" spc="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điều</a:t>
                      </a:r>
                      <a:r>
                        <a:rPr lang="en-US" sz="2400" spc="-15"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gì</a:t>
                      </a:r>
                      <a:r>
                        <a:rPr lang="en-US" sz="2400" spc="-5"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p>
                      <a:pPr marL="147320" algn="just">
                        <a:lnSpc>
                          <a:spcPct val="100000"/>
                        </a:lnSpc>
                        <a:spcAft>
                          <a:spcPts val="0"/>
                        </a:spcAft>
                      </a:pPr>
                      <a:r>
                        <a:rPr lang="en-US" sz="2400" dirty="0">
                          <a:effectLst/>
                          <a:latin typeface="Times New Roman" panose="02020603050405020304" pitchFamily="18" charset="0"/>
                          <a:ea typeface="Times New Roman" panose="02020603050405020304" pitchFamily="18" charset="0"/>
                        </a:rPr>
                        <a:t>?</a:t>
                      </a:r>
                      <a:r>
                        <a:rPr lang="en-US" sz="2400" spc="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Em</a:t>
                      </a:r>
                      <a:r>
                        <a:rPr lang="en-US" sz="2400" spc="-2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có</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nhận</a:t>
                      </a:r>
                      <a:r>
                        <a:rPr lang="en-US" sz="2400" spc="-1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xét</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gì</a:t>
                      </a:r>
                      <a:r>
                        <a:rPr lang="en-US" sz="2400" spc="-15"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về</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Kiều</a:t>
                      </a:r>
                      <a:r>
                        <a:rPr lang="en-US" sz="2400" dirty="0">
                          <a:effectLst/>
                          <a:latin typeface="Times New Roman" panose="02020603050405020304" pitchFamily="18" charset="0"/>
                          <a:ea typeface="Times New Roman" panose="02020603050405020304" pitchFamily="18" charset="0"/>
                        </a:rPr>
                        <a:t> </a:t>
                      </a:r>
                      <a:r>
                        <a:rPr lang="en-US" sz="2400" spc="-5" dirty="0" err="1">
                          <a:effectLst/>
                          <a:latin typeface="Times New Roman" panose="02020603050405020304" pitchFamily="18" charset="0"/>
                          <a:ea typeface="Times New Roman" panose="02020603050405020304" pitchFamily="18" charset="0"/>
                        </a:rPr>
                        <a:t>Phương</a:t>
                      </a:r>
                      <a:r>
                        <a:rPr lang="en-US" sz="2400" spc="-5" dirty="0">
                          <a:effectLst/>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a:txBody>
                  <a:tcPr>
                    <a:lnL w="12700" cmpd="sng">
                      <a:solidFill>
                        <a:sysClr val="windowText" lastClr="000000"/>
                      </a:solidFill>
                    </a:lnL>
                    <a:lnR w="12700" cmpd="sng">
                      <a:solidFill>
                        <a:sysClr val="windowText" lastClr="000000"/>
                      </a:solidFill>
                    </a:lnR>
                    <a:lnT w="12700" cmpd="sng">
                      <a:solidFill>
                        <a:sysClr val="windowText" lastClr="000000"/>
                      </a:solidFill>
                    </a:lnT>
                    <a:lnB w="12700" cmpd="sng">
                      <a:solidFill>
                        <a:sysClr val="windowText" lastClr="000000"/>
                      </a:solidFill>
                    </a:lnB>
                    <a:lnTlToBr w="12700" cmpd="sng">
                      <a:noFill/>
                      <a:prstDash val="solid"/>
                    </a:lnTlToBr>
                    <a:lnBlToTr w="12700" cmpd="sng">
                      <a:noFill/>
                      <a:prstDash val="solid"/>
                    </a:lnBlToTr>
                    <a:solidFill>
                      <a:srgbClr val="E7E6E6"/>
                    </a:solidFill>
                  </a:tcPr>
                </a:tc>
                <a:extLst>
                  <a:ext uri="{0D108BD9-81ED-4DB2-BD59-A6C34878D82A}">
                    <a16:rowId xmlns:a16="http://schemas.microsoft.com/office/drawing/2014/main" val="1711873156"/>
                  </a:ext>
                </a:extLst>
              </a:tr>
            </a:tbl>
          </a:graphicData>
        </a:graphic>
      </p:graphicFrame>
      <p:sp>
        <p:nvSpPr>
          <p:cNvPr id="5" name="Rectangle 4"/>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0" y="751511"/>
            <a:ext cx="4162678" cy="338682"/>
          </a:xfrm>
          <a:prstGeom prst="rect">
            <a:avLst/>
          </a:prstGeom>
        </p:spPr>
        <p:txBody>
          <a:bodyPr wrap="none">
            <a:spAutoFit/>
          </a:bodyPr>
          <a:lstStyle/>
          <a:p>
            <a:pPr marL="64770" marR="0" lvl="0" indent="0" algn="just" defTabSz="914400" rtl="0" eaLnBrk="1" fontAlgn="auto" latinLnBrk="0" hangingPunct="1">
              <a:lnSpc>
                <a:spcPts val="1610"/>
              </a:lnSpc>
              <a:spcBef>
                <a:spcPts val="1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gái</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p:txBody>
      </p:sp>
      <p:sp>
        <p:nvSpPr>
          <p:cNvPr id="7" name="TextBox 6"/>
          <p:cNvSpPr txBox="1"/>
          <p:nvPr/>
        </p:nvSpPr>
        <p:spPr>
          <a:xfrm>
            <a:off x="4337192" y="1090193"/>
            <a:ext cx="3029932" cy="523220"/>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rPr>
              <a:t>PHIẾU HỌC TẬP</a:t>
            </a:r>
          </a:p>
        </p:txBody>
      </p:sp>
    </p:spTree>
    <p:extLst>
      <p:ext uri="{BB962C8B-B14F-4D97-AF65-F5344CB8AC3E}">
        <p14:creationId xmlns:p14="http://schemas.microsoft.com/office/powerpoint/2010/main" val="2135472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25486" y="97619"/>
            <a:ext cx="6096000" cy="954107"/>
          </a:xfrm>
          <a:prstGeom prst="rect">
            <a:avLst/>
          </a:prstGeom>
        </p:spPr>
        <p:txBody>
          <a:bodyPr>
            <a:spAutoFit/>
          </a:bodyPr>
          <a:lstStyle/>
          <a:p>
            <a:pPr indent="228600" algn="ctr">
              <a:spcAft>
                <a:spcPts val="0"/>
              </a:spcAft>
              <a:tabLst>
                <a:tab pos="1386840" algn="l"/>
              </a:tabLst>
            </a:pPr>
            <a:r>
              <a:rPr lang="en-US" sz="2800" b="1" dirty="0">
                <a:solidFill>
                  <a:srgbClr val="0000FF"/>
                </a:solidFill>
                <a:latin typeface="Times New Roman" panose="02020603050405020304" pitchFamily="18" charset="0"/>
                <a:ea typeface="MS Mincho"/>
              </a:rPr>
              <a:t>HÌNH THÀNH KIẾN THỨC</a:t>
            </a:r>
            <a:endParaRPr lang="en-US" sz="2800" dirty="0">
              <a:latin typeface="Times New Roman" panose="02020603050405020304" pitchFamily="18" charset="0"/>
              <a:ea typeface="Times New Roman" panose="02020603050405020304" pitchFamily="18" charset="0"/>
            </a:endParaRPr>
          </a:p>
          <a:p>
            <a:pPr algn="ctr">
              <a:spcAft>
                <a:spcPts val="0"/>
              </a:spcAft>
            </a:pPr>
            <a:r>
              <a:rPr lang="en-US" sz="2800" b="1" dirty="0">
                <a:solidFill>
                  <a:srgbClr val="C00000"/>
                </a:solidFill>
                <a:latin typeface="Times New Roman" panose="02020603050405020304" pitchFamily="18" charset="0"/>
                <a:ea typeface="Times New Roman" panose="02020603050405020304" pitchFamily="18" charset="0"/>
              </a:rPr>
              <a:t>KĨ NĂNG: ĐỌC</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405538" y="1051726"/>
            <a:ext cx="3518912"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rPr>
              <a:t>I. </a:t>
            </a:r>
            <a:r>
              <a:rPr lang="en-US" sz="2800" b="1" dirty="0" err="1">
                <a:solidFill>
                  <a:srgbClr val="0D0D0D"/>
                </a:solidFill>
                <a:latin typeface="Times New Roman" panose="02020603050405020304" pitchFamily="18" charset="0"/>
                <a:ea typeface="MS Mincho"/>
              </a:rPr>
              <a:t>Đọc-tìm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endParaRPr lang="en-US" sz="2800" dirty="0"/>
          </a:p>
        </p:txBody>
      </p:sp>
      <p:sp>
        <p:nvSpPr>
          <p:cNvPr id="9" name="Rectangle 8"/>
          <p:cNvSpPr/>
          <p:nvPr/>
        </p:nvSpPr>
        <p:spPr>
          <a:xfrm>
            <a:off x="379516" y="1574946"/>
            <a:ext cx="1872564" cy="523220"/>
          </a:xfrm>
          <a:prstGeom prst="rect">
            <a:avLst/>
          </a:prstGeom>
        </p:spPr>
        <p:txBody>
          <a:bodyPr wrap="none">
            <a:spAutoFit/>
          </a:bodyPr>
          <a:lstStyle/>
          <a:p>
            <a:pPr algn="just">
              <a:spcAft>
                <a:spcPts val="0"/>
              </a:spcAft>
            </a:pPr>
            <a:r>
              <a:rPr lang="de-DE" sz="2800" b="1" dirty="0">
                <a:solidFill>
                  <a:srgbClr val="000000"/>
                </a:solidFill>
                <a:latin typeface="Times New Roman" panose="02020603050405020304" pitchFamily="18" charset="0"/>
                <a:ea typeface="Times New Roman" panose="02020603050405020304" pitchFamily="18" charset="0"/>
              </a:rPr>
              <a:t>1. Tác giả: </a:t>
            </a:r>
            <a:endParaRPr lang="en-US" sz="2800" dirty="0">
              <a:effectLst/>
              <a:latin typeface="Times New Roman" panose="02020603050405020304" pitchFamily="18" charset="0"/>
              <a:ea typeface="Times New Roman" panose="02020603050405020304" pitchFamily="18" charset="0"/>
            </a:endParaRPr>
          </a:p>
        </p:txBody>
      </p:sp>
      <p:sp>
        <p:nvSpPr>
          <p:cNvPr id="10" name="Plaque 9"/>
          <p:cNvSpPr/>
          <p:nvPr/>
        </p:nvSpPr>
        <p:spPr>
          <a:xfrm>
            <a:off x="1880815" y="2112806"/>
            <a:ext cx="3827417" cy="3814354"/>
          </a:xfrm>
          <a:prstGeom prst="plaque">
            <a:avLst/>
          </a:prstGeom>
          <a:solidFill>
            <a:schemeClr val="accent6">
              <a:lumMod val="20000"/>
              <a:lumOff val="80000"/>
            </a:schemeClr>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400" dirty="0" err="1">
                <a:solidFill>
                  <a:srgbClr val="0D0D0D"/>
                </a:solidFill>
                <a:latin typeface="Times New Roman" panose="02020603050405020304" pitchFamily="18" charset="0"/>
                <a:ea typeface="MS Mincho"/>
              </a:rPr>
              <a:t>Hãy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đọc</a:t>
            </a:r>
            <a:r>
              <a:rPr lang="en-US" sz="2400" dirty="0">
                <a:solidFill>
                  <a:srgbClr val="0D0D0D"/>
                </a:solidFill>
                <a:latin typeface="Times New Roman" panose="02020603050405020304" pitchFamily="18" charset="0"/>
                <a:ea typeface="MS Mincho"/>
              </a:rPr>
              <a:t> SGK </a:t>
            </a:r>
            <a:r>
              <a:rPr lang="en-US" sz="2400" dirty="0" err="1">
                <a:solidFill>
                  <a:srgbClr val="0D0D0D"/>
                </a:solidFill>
                <a:latin typeface="Times New Roman" panose="02020603050405020304" pitchFamily="18" charset="0"/>
                <a:ea typeface="MS Mincho"/>
              </a:rPr>
              <a:t>trang</a:t>
            </a:r>
            <a:r>
              <a:rPr lang="en-US" sz="2400" dirty="0">
                <a:solidFill>
                  <a:srgbClr val="0D0D0D"/>
                </a:solidFill>
                <a:latin typeface="Times New Roman" panose="02020603050405020304" pitchFamily="18" charset="0"/>
                <a:ea typeface="MS Mincho"/>
              </a:rPr>
              <a:t> 48 </a:t>
            </a:r>
            <a:r>
              <a:rPr lang="en-US" sz="2400" dirty="0" err="1">
                <a:solidFill>
                  <a:srgbClr val="0D0D0D"/>
                </a:solidFill>
                <a:latin typeface="Times New Roman" panose="02020603050405020304" pitchFamily="18" charset="0"/>
                <a:ea typeface="MS Mincho"/>
              </a:rPr>
              <a:t>và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giới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thiệu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hiểu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biết</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về</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thơ</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Xuân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Quỳnh</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tên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những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thơ</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hoặc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tập</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thơ</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của</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Xuân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Quỳnh</a:t>
            </a:r>
            <a:r>
              <a:rPr lang="en-US" sz="2400" dirty="0">
                <a:solidFill>
                  <a:srgbClr val="0D0D0D"/>
                </a:solidFill>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p:txBody>
      </p:sp>
      <p:sp>
        <p:nvSpPr>
          <p:cNvPr id="11" name="Right Arrow 10"/>
          <p:cNvSpPr/>
          <p:nvPr/>
        </p:nvSpPr>
        <p:spPr>
          <a:xfrm>
            <a:off x="5788329" y="3149726"/>
            <a:ext cx="387532" cy="1711234"/>
          </a:xfrm>
          <a:prstGeom prst="rightArrow">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p:cNvPicPr>
            <a:picLocks noChangeAspect="1"/>
          </p:cNvPicPr>
          <p:nvPr/>
        </p:nvPicPr>
        <p:blipFill>
          <a:blip r:embed="rId2"/>
          <a:stretch>
            <a:fillRect/>
          </a:stretch>
        </p:blipFill>
        <p:spPr>
          <a:xfrm>
            <a:off x="6239692" y="1836556"/>
            <a:ext cx="3740331" cy="4114175"/>
          </a:xfrm>
          <a:prstGeom prst="rect">
            <a:avLst/>
          </a:prstGeom>
          <a:solidFill>
            <a:srgbClr val="FFFFFF">
              <a:shade val="85000"/>
            </a:srgbClr>
          </a:solidFill>
          <a:ln w="190500" cap="rnd">
            <a:solidFill>
              <a:srgbClr val="FFFFFF"/>
            </a:solidFill>
          </a:ln>
          <a:effectLst>
            <a:outerShdw blurRad="36195" dist="12700" dir="11400000" algn="tl" rotWithShape="0">
              <a:srgbClr val="000000">
                <a:alpha val="33000"/>
              </a:srgbClr>
            </a:outerShdw>
          </a:effectLst>
          <a:scene3d>
            <a:camera prst="perspectiveContrastingLeftFacing">
              <a:rot lat="540000" lon="2100000" rev="0"/>
            </a:camera>
            <a:lightRig rig="soft" dir="t"/>
          </a:scene3d>
          <a:sp3d contourW="12700" prstMaterial="matte">
            <a:bevelT w="63500" h="50800"/>
            <a:contourClr>
              <a:srgbClr val="C0C0C0"/>
            </a:contourClr>
          </a:sp3d>
        </p:spPr>
      </p:pic>
    </p:spTree>
    <p:extLst>
      <p:ext uri="{BB962C8B-B14F-4D97-AF65-F5344CB8AC3E}">
        <p14:creationId xmlns:p14="http://schemas.microsoft.com/office/powerpoint/2010/main" val="2716190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0" y="751511"/>
            <a:ext cx="4162678" cy="338682"/>
          </a:xfrm>
          <a:prstGeom prst="rect">
            <a:avLst/>
          </a:prstGeom>
        </p:spPr>
        <p:txBody>
          <a:bodyPr wrap="none">
            <a:spAutoFit/>
          </a:bodyPr>
          <a:lstStyle/>
          <a:p>
            <a:pPr marL="64770" marR="0" lvl="0" indent="0" algn="just" defTabSz="914400" rtl="0" eaLnBrk="1" fontAlgn="auto" latinLnBrk="0" hangingPunct="1">
              <a:lnSpc>
                <a:spcPts val="1610"/>
              </a:lnSpc>
              <a:spcBef>
                <a:spcPts val="1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gái</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2927142948"/>
              </p:ext>
            </p:extLst>
          </p:nvPr>
        </p:nvGraphicFramePr>
        <p:xfrm>
          <a:off x="404204" y="1090193"/>
          <a:ext cx="7725954" cy="4596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ight Brace 7"/>
          <p:cNvSpPr/>
          <p:nvPr/>
        </p:nvSpPr>
        <p:spPr>
          <a:xfrm>
            <a:off x="8130158" y="2521131"/>
            <a:ext cx="274320" cy="258644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ectangle 8"/>
          <p:cNvSpPr/>
          <p:nvPr/>
        </p:nvSpPr>
        <p:spPr>
          <a:xfrm>
            <a:off x="8625802" y="2906413"/>
            <a:ext cx="2058870" cy="1815882"/>
          </a:xfrm>
          <a:prstGeom prst="rect">
            <a:avLst/>
          </a:prstGeom>
          <a:ln w="28575">
            <a:solidFill>
              <a:srgbClr val="7030A0"/>
            </a:solidFill>
          </a:ln>
        </p:spPr>
        <p:txBody>
          <a:bodyPr wrap="square">
            <a:spAutoFit/>
          </a:bodyPr>
          <a:lstStyle/>
          <a:p>
            <a:pPr marL="64770" marR="62865">
              <a:spcBef>
                <a:spcPts val="20"/>
              </a:spcBef>
              <a:spcAft>
                <a:spcPts val="0"/>
              </a:spcAft>
            </a:pPr>
            <a:r>
              <a:rPr lang="en-US" sz="2800" b="1" spc="-5"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Hồn</a:t>
            </a:r>
            <a:r>
              <a:rPr lang="en-US" sz="2800" b="1" spc="305"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5"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nhiên</a:t>
            </a:r>
            <a:r>
              <a:rPr lang="en-US" sz="2800" b="1" spc="295"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vô</a:t>
            </a:r>
            <a:r>
              <a:rPr lang="en-US" sz="2800" b="1" spc="31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1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tư</a:t>
            </a:r>
            <a:r>
              <a:rPr lang="en-US" sz="2800" b="1" spc="305"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5"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800" b="1" spc="31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5"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sáng</a:t>
            </a:r>
            <a:r>
              <a:rPr lang="en-US" sz="2800" b="1" spc="-5"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2800" b="1" spc="135"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1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dễ</a:t>
            </a:r>
            <a:r>
              <a:rPr lang="en-US" sz="2800" b="1" spc="-10"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b="1" spc="-10" dirty="0" err="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800" b="1" spc="-5"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dirty="0">
              <a:solidFill>
                <a:srgbClr val="C00000"/>
              </a:solidFill>
              <a:effectLst/>
              <a:latin typeface="Calibri" panose="020F0502020204030204" pitchFamily="34" charset="0"/>
              <a:ea typeface="Times New Roman" panose="02020603050405020304" pitchFamily="18" charset="0"/>
              <a:cs typeface="Times New Roman" panose="02020603050405020304" pitchFamily="18" charset="0"/>
            </a:endParaRPr>
          </a:p>
        </p:txBody>
      </p:sp>
      <p:pic>
        <p:nvPicPr>
          <p:cNvPr id="10" name="Picture 9"/>
          <p:cNvPicPr>
            <a:picLocks noChangeAspect="1"/>
          </p:cNvPicPr>
          <p:nvPr/>
        </p:nvPicPr>
        <p:blipFill>
          <a:blip r:embed="rId7"/>
          <a:stretch>
            <a:fillRect/>
          </a:stretch>
        </p:blipFill>
        <p:spPr>
          <a:xfrm>
            <a:off x="8397937" y="520745"/>
            <a:ext cx="2514600" cy="1819275"/>
          </a:xfrm>
          <a:prstGeom prst="rect">
            <a:avLst/>
          </a:prstGeom>
        </p:spPr>
      </p:pic>
    </p:spTree>
    <p:extLst>
      <p:ext uri="{BB962C8B-B14F-4D97-AF65-F5344CB8AC3E}">
        <p14:creationId xmlns:p14="http://schemas.microsoft.com/office/powerpoint/2010/main" val="4000582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1000"/>
                                        <p:tgtEl>
                                          <p:spTgt spid="9"/>
                                        </p:tgtEl>
                                      </p:cBhvr>
                                    </p:animEffect>
                                    <p:anim calcmode="lin" valueType="num">
                                      <p:cBhvr>
                                        <p:cTn id="20" dur="1000" fill="hold"/>
                                        <p:tgtEl>
                                          <p:spTgt spid="9"/>
                                        </p:tgtEl>
                                        <p:attrNameLst>
                                          <p:attrName>ppt_x</p:attrName>
                                        </p:attrNameLst>
                                      </p:cBhvr>
                                      <p:tavLst>
                                        <p:tav tm="0">
                                          <p:val>
                                            <p:strVal val="#ppt_x"/>
                                          </p:val>
                                        </p:tav>
                                        <p:tav tm="100000">
                                          <p:val>
                                            <p:strVal val="#ppt_x"/>
                                          </p:val>
                                        </p:tav>
                                      </p:tavLst>
                                    </p:anim>
                                    <p:anim calcmode="lin" valueType="num">
                                      <p:cBhvr>
                                        <p:cTn id="21"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8" grpId="0" animBg="1"/>
      <p:bldP spid="9" grpId="0" animBg="1"/>
    </p:bld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0" y="751511"/>
            <a:ext cx="4162678" cy="338682"/>
          </a:xfrm>
          <a:prstGeom prst="rect">
            <a:avLst/>
          </a:prstGeom>
        </p:spPr>
        <p:txBody>
          <a:bodyPr wrap="none">
            <a:spAutoFit/>
          </a:bodyPr>
          <a:lstStyle/>
          <a:p>
            <a:pPr marL="64770" marR="0" lvl="0" indent="0" algn="just" defTabSz="914400" rtl="0" eaLnBrk="1" fontAlgn="auto" latinLnBrk="0" hangingPunct="1">
              <a:lnSpc>
                <a:spcPts val="1610"/>
              </a:lnSpc>
              <a:spcBef>
                <a:spcPts val="1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gái</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325988865"/>
              </p:ext>
            </p:extLst>
          </p:nvPr>
        </p:nvGraphicFramePr>
        <p:xfrm>
          <a:off x="404204" y="1090193"/>
          <a:ext cx="7725954" cy="45969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ight Brace 7"/>
          <p:cNvSpPr/>
          <p:nvPr/>
        </p:nvSpPr>
        <p:spPr>
          <a:xfrm>
            <a:off x="8130158" y="2521131"/>
            <a:ext cx="274320" cy="258644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2" name="Rectangle 1"/>
          <p:cNvSpPr/>
          <p:nvPr/>
        </p:nvSpPr>
        <p:spPr>
          <a:xfrm>
            <a:off x="8651967" y="2521131"/>
            <a:ext cx="2608218" cy="2677656"/>
          </a:xfrm>
          <a:prstGeom prst="rect">
            <a:avLst/>
          </a:prstGeom>
          <a:ln w="19050">
            <a:solidFill>
              <a:schemeClr val="accent6">
                <a:lumMod val="75000"/>
              </a:schemeClr>
            </a:solidFill>
          </a:ln>
        </p:spPr>
        <p:txBody>
          <a:bodyPr wrap="square">
            <a:spAutoFit/>
          </a:bodyPr>
          <a:lstStyle/>
          <a:p>
            <a:pPr marL="147320" indent="154940" algn="just">
              <a:spcBef>
                <a:spcPts val="20"/>
              </a:spcBef>
              <a:spcAft>
                <a:spcPts val="0"/>
              </a:spcAft>
            </a:pPr>
            <a:r>
              <a:rPr lang="en-US" sz="2800" b="1" kern="0" dirty="0" err="1">
                <a:solidFill>
                  <a:schemeClr val="accent5">
                    <a:lumMod val="50000"/>
                  </a:schemeClr>
                </a:solidFill>
                <a:latin typeface="Times New Roman" panose="02020603050405020304" pitchFamily="18" charset="0"/>
                <a:ea typeface="Calibri" panose="020F0502020204030204" pitchFamily="34" charset="0"/>
              </a:rPr>
              <a:t>Là</a:t>
            </a:r>
            <a:r>
              <a:rPr lang="en-US" sz="2800" b="1" kern="0" spc="35" dirty="0">
                <a:solidFill>
                  <a:schemeClr val="accent5">
                    <a:lumMod val="50000"/>
                  </a:schemeClr>
                </a:solidFill>
                <a:latin typeface="Times New Roman" panose="02020603050405020304" pitchFamily="18" charset="0"/>
                <a:ea typeface="Calibri" panose="020F0502020204030204" pitchFamily="34" charset="0"/>
              </a:rPr>
              <a:t> </a:t>
            </a:r>
            <a:r>
              <a:rPr lang="en-US" sz="2800" b="1" kern="0" spc="-10" dirty="0" err="1">
                <a:solidFill>
                  <a:schemeClr val="accent5">
                    <a:lumMod val="50000"/>
                  </a:schemeClr>
                </a:solidFill>
                <a:latin typeface="Times New Roman" panose="02020603050405020304" pitchFamily="18" charset="0"/>
                <a:ea typeface="Calibri" panose="020F0502020204030204" pitchFamily="34" charset="0"/>
              </a:rPr>
              <a:t>cô</a:t>
            </a:r>
            <a:r>
              <a:rPr lang="en-US" sz="2800" b="1" kern="0" spc="35" dirty="0">
                <a:solidFill>
                  <a:schemeClr val="accent5">
                    <a:lumMod val="50000"/>
                  </a:schemeClr>
                </a:solidFill>
                <a:latin typeface="Times New Roman" panose="02020603050405020304" pitchFamily="18" charset="0"/>
                <a:ea typeface="Calibri" panose="020F0502020204030204" pitchFamily="34" charset="0"/>
              </a:rPr>
              <a:t> </a:t>
            </a:r>
            <a:r>
              <a:rPr lang="en-US" sz="2800" b="1" kern="0" dirty="0" err="1">
                <a:solidFill>
                  <a:schemeClr val="accent5">
                    <a:lumMod val="50000"/>
                  </a:schemeClr>
                </a:solidFill>
                <a:latin typeface="Times New Roman" panose="02020603050405020304" pitchFamily="18" charset="0"/>
                <a:ea typeface="Calibri" panose="020F0502020204030204" pitchFamily="34" charset="0"/>
              </a:rPr>
              <a:t>bé</a:t>
            </a:r>
            <a:r>
              <a:rPr lang="en-US" sz="2800" b="1" kern="0" dirty="0">
                <a:solidFill>
                  <a:schemeClr val="accent5">
                    <a:lumMod val="50000"/>
                  </a:schemeClr>
                </a:solidFill>
                <a:latin typeface="Times New Roman" panose="02020603050405020304" pitchFamily="18" charset="0"/>
                <a:ea typeface="Calibri" panose="020F0502020204030204" pitchFamily="34" charset="0"/>
              </a:rPr>
              <a:t> </a:t>
            </a:r>
            <a:r>
              <a:rPr lang="en-US" sz="2800" b="1" kern="0" dirty="0" err="1">
                <a:solidFill>
                  <a:schemeClr val="accent5">
                    <a:lumMod val="50000"/>
                  </a:schemeClr>
                </a:solidFill>
                <a:latin typeface="Times New Roman" panose="02020603050405020304" pitchFamily="18" charset="0"/>
                <a:ea typeface="Calibri" panose="020F0502020204030204" pitchFamily="34" charset="0"/>
              </a:rPr>
              <a:t>chăm</a:t>
            </a:r>
            <a:r>
              <a:rPr lang="en-US" sz="2800" b="1" kern="0" dirty="0">
                <a:solidFill>
                  <a:schemeClr val="accent5">
                    <a:lumMod val="50000"/>
                  </a:schemeClr>
                </a:solidFill>
                <a:latin typeface="Times New Roman" panose="02020603050405020304" pitchFamily="18" charset="0"/>
                <a:ea typeface="Calibri" panose="020F0502020204030204" pitchFamily="34" charset="0"/>
              </a:rPr>
              <a:t> </a:t>
            </a:r>
            <a:r>
              <a:rPr lang="en-US" sz="2800" b="1" kern="0" dirty="0" err="1">
                <a:solidFill>
                  <a:schemeClr val="accent5">
                    <a:lumMod val="50000"/>
                  </a:schemeClr>
                </a:solidFill>
                <a:latin typeface="Times New Roman" panose="02020603050405020304" pitchFamily="18" charset="0"/>
                <a:ea typeface="Calibri" panose="020F0502020204030204" pitchFamily="34" charset="0"/>
              </a:rPr>
              <a:t>chỉ</a:t>
            </a:r>
            <a:r>
              <a:rPr lang="en-US" sz="2800" b="1" kern="0" dirty="0">
                <a:solidFill>
                  <a:schemeClr val="accent5">
                    <a:lumMod val="50000"/>
                  </a:schemeClr>
                </a:solidFill>
                <a:latin typeface="Times New Roman" panose="02020603050405020304" pitchFamily="18" charset="0"/>
                <a:ea typeface="Calibri" panose="020F0502020204030204" pitchFamily="34" charset="0"/>
              </a:rPr>
              <a:t>,</a:t>
            </a:r>
            <a:r>
              <a:rPr lang="en-US" sz="2800" b="1" kern="0" spc="20" dirty="0">
                <a:solidFill>
                  <a:schemeClr val="accent5">
                    <a:lumMod val="50000"/>
                  </a:schemeClr>
                </a:solidFill>
                <a:latin typeface="Times New Roman" panose="02020603050405020304" pitchFamily="18" charset="0"/>
                <a:ea typeface="Calibri" panose="020F0502020204030204" pitchFamily="34" charset="0"/>
              </a:rPr>
              <a:t> </a:t>
            </a:r>
            <a:r>
              <a:rPr lang="en-US" sz="2800" b="1" kern="0" spc="-5" dirty="0">
                <a:solidFill>
                  <a:schemeClr val="accent5">
                    <a:lumMod val="50000"/>
                  </a:schemeClr>
                </a:solidFill>
                <a:latin typeface="Times New Roman" panose="02020603050405020304" pitchFamily="18" charset="0"/>
                <a:ea typeface="Calibri" panose="020F0502020204030204" pitchFamily="34" charset="0"/>
              </a:rPr>
              <a:t>say</a:t>
            </a:r>
            <a:r>
              <a:rPr lang="en-US" sz="2800" b="1" kern="0" spc="35" dirty="0">
                <a:solidFill>
                  <a:schemeClr val="accent5">
                    <a:lumMod val="50000"/>
                  </a:schemeClr>
                </a:solidFill>
                <a:latin typeface="Times New Roman" panose="02020603050405020304" pitchFamily="18" charset="0"/>
                <a:ea typeface="Calibri" panose="020F0502020204030204" pitchFamily="34" charset="0"/>
              </a:rPr>
              <a:t> </a:t>
            </a:r>
            <a:r>
              <a:rPr lang="en-US" sz="2800" b="1" kern="0" spc="-10" dirty="0" err="1">
                <a:solidFill>
                  <a:schemeClr val="accent5">
                    <a:lumMod val="50000"/>
                  </a:schemeClr>
                </a:solidFill>
                <a:latin typeface="Times New Roman" panose="02020603050405020304" pitchFamily="18" charset="0"/>
                <a:ea typeface="Calibri" panose="020F0502020204030204" pitchFamily="34" charset="0"/>
              </a:rPr>
              <a:t>mê</a:t>
            </a:r>
            <a:r>
              <a:rPr lang="en-US" sz="2800" b="1" kern="0" spc="30" dirty="0">
                <a:solidFill>
                  <a:schemeClr val="accent5">
                    <a:lumMod val="50000"/>
                  </a:schemeClr>
                </a:solidFill>
                <a:latin typeface="Times New Roman" panose="02020603050405020304" pitchFamily="18" charset="0"/>
                <a:ea typeface="Calibri" panose="020F0502020204030204" pitchFamily="34" charset="0"/>
              </a:rPr>
              <a:t> </a:t>
            </a:r>
            <a:r>
              <a:rPr lang="en-US" sz="2800" b="1" kern="0" dirty="0" err="1">
                <a:solidFill>
                  <a:schemeClr val="accent5">
                    <a:lumMod val="50000"/>
                  </a:schemeClr>
                </a:solidFill>
                <a:latin typeface="Times New Roman" panose="02020603050405020304" pitchFamily="18" charset="0"/>
                <a:ea typeface="Calibri" panose="020F0502020204030204" pitchFamily="34" charset="0"/>
              </a:rPr>
              <a:t>nghệ</a:t>
            </a:r>
            <a:r>
              <a:rPr lang="en-US" sz="2800" b="1" kern="0" spc="30" dirty="0">
                <a:solidFill>
                  <a:schemeClr val="accent5">
                    <a:lumMod val="50000"/>
                  </a:schemeClr>
                </a:solidFill>
                <a:latin typeface="Times New Roman" panose="02020603050405020304" pitchFamily="18" charset="0"/>
                <a:ea typeface="Calibri" panose="020F0502020204030204" pitchFamily="34" charset="0"/>
              </a:rPr>
              <a:t> </a:t>
            </a:r>
            <a:r>
              <a:rPr lang="en-US" sz="2800" b="1" kern="0" spc="-5" dirty="0" err="1">
                <a:solidFill>
                  <a:schemeClr val="accent5">
                    <a:lumMod val="50000"/>
                  </a:schemeClr>
                </a:solidFill>
                <a:latin typeface="Times New Roman" panose="02020603050405020304" pitchFamily="18" charset="0"/>
                <a:ea typeface="Calibri" panose="020F0502020204030204" pitchFamily="34" charset="0"/>
              </a:rPr>
              <a:t>thuật</a:t>
            </a:r>
            <a:r>
              <a:rPr lang="en-US" sz="2800" b="1" kern="0" spc="-5" dirty="0">
                <a:solidFill>
                  <a:schemeClr val="accent5">
                    <a:lumMod val="50000"/>
                  </a:schemeClr>
                </a:solidFill>
                <a:latin typeface="Times New Roman" panose="02020603050405020304" pitchFamily="18" charset="0"/>
                <a:ea typeface="Calibri" panose="020F0502020204030204" pitchFamily="34" charset="0"/>
              </a:rPr>
              <a:t>,</a:t>
            </a:r>
            <a:r>
              <a:rPr lang="en-US" sz="2800" b="1" kern="0" spc="30" dirty="0">
                <a:solidFill>
                  <a:schemeClr val="accent5">
                    <a:lumMod val="50000"/>
                  </a:schemeClr>
                </a:solidFill>
                <a:latin typeface="Times New Roman" panose="02020603050405020304" pitchFamily="18" charset="0"/>
                <a:ea typeface="Calibri" panose="020F0502020204030204" pitchFamily="34" charset="0"/>
              </a:rPr>
              <a:t> </a:t>
            </a:r>
            <a:r>
              <a:rPr lang="en-US" sz="2800" b="1" kern="0" spc="-10" dirty="0" err="1">
                <a:solidFill>
                  <a:schemeClr val="accent5">
                    <a:lumMod val="50000"/>
                  </a:schemeClr>
                </a:solidFill>
                <a:latin typeface="Times New Roman" panose="02020603050405020304" pitchFamily="18" charset="0"/>
                <a:ea typeface="Calibri" panose="020F0502020204030204" pitchFamily="34" charset="0"/>
              </a:rPr>
              <a:t>có</a:t>
            </a:r>
            <a:r>
              <a:rPr lang="en-US" sz="2800" b="1" kern="0" spc="135" dirty="0">
                <a:solidFill>
                  <a:schemeClr val="accent5">
                    <a:lumMod val="50000"/>
                  </a:schemeClr>
                </a:solidFill>
                <a:latin typeface="Times New Roman" panose="02020603050405020304" pitchFamily="18" charset="0"/>
                <a:ea typeface="Calibri" panose="020F0502020204030204" pitchFamily="34" charset="0"/>
              </a:rPr>
              <a:t> </a:t>
            </a:r>
            <a:r>
              <a:rPr lang="en-US" sz="2800" b="1" kern="0" spc="-5" dirty="0" err="1">
                <a:solidFill>
                  <a:schemeClr val="accent5">
                    <a:lumMod val="50000"/>
                  </a:schemeClr>
                </a:solidFill>
                <a:latin typeface="Times New Roman" panose="02020603050405020304" pitchFamily="18" charset="0"/>
                <a:ea typeface="Calibri" panose="020F0502020204030204" pitchFamily="34" charset="0"/>
              </a:rPr>
              <a:t>năng</a:t>
            </a:r>
            <a:r>
              <a:rPr lang="en-US" sz="2800" b="1" kern="0" spc="-5" dirty="0">
                <a:solidFill>
                  <a:schemeClr val="accent5">
                    <a:lumMod val="50000"/>
                  </a:schemeClr>
                </a:solidFill>
                <a:latin typeface="Times New Roman" panose="02020603050405020304" pitchFamily="18" charset="0"/>
                <a:ea typeface="Calibri" panose="020F0502020204030204" pitchFamily="34" charset="0"/>
              </a:rPr>
              <a:t> </a:t>
            </a:r>
            <a:r>
              <a:rPr lang="en-US" sz="2800" b="1" kern="0" spc="-5" dirty="0" err="1">
                <a:solidFill>
                  <a:schemeClr val="accent5">
                    <a:lumMod val="50000"/>
                  </a:schemeClr>
                </a:solidFill>
                <a:latin typeface="Times New Roman" panose="02020603050405020304" pitchFamily="18" charset="0"/>
                <a:ea typeface="Calibri" panose="020F0502020204030204" pitchFamily="34" charset="0"/>
              </a:rPr>
              <a:t>khiếu</a:t>
            </a:r>
            <a:r>
              <a:rPr lang="en-US" sz="2800" b="1" kern="0" spc="270" dirty="0">
                <a:solidFill>
                  <a:schemeClr val="accent5">
                    <a:lumMod val="50000"/>
                  </a:schemeClr>
                </a:solidFill>
                <a:latin typeface="Times New Roman" panose="02020603050405020304" pitchFamily="18" charset="0"/>
                <a:ea typeface="Calibri" panose="020F0502020204030204" pitchFamily="34" charset="0"/>
              </a:rPr>
              <a:t> </a:t>
            </a:r>
            <a:r>
              <a:rPr lang="en-US" sz="2800" b="1" kern="0" spc="-5" dirty="0" err="1">
                <a:solidFill>
                  <a:schemeClr val="accent5">
                    <a:lumMod val="50000"/>
                  </a:schemeClr>
                </a:solidFill>
                <a:latin typeface="Times New Roman" panose="02020603050405020304" pitchFamily="18" charset="0"/>
                <a:ea typeface="Calibri" panose="020F0502020204030204" pitchFamily="34" charset="0"/>
              </a:rPr>
              <a:t>hội</a:t>
            </a:r>
            <a:r>
              <a:rPr lang="en-US" sz="2800" b="1" kern="0" spc="270" dirty="0">
                <a:solidFill>
                  <a:schemeClr val="accent5">
                    <a:lumMod val="50000"/>
                  </a:schemeClr>
                </a:solidFill>
                <a:latin typeface="Times New Roman" panose="02020603050405020304" pitchFamily="18" charset="0"/>
                <a:ea typeface="Calibri" panose="020F0502020204030204" pitchFamily="34" charset="0"/>
              </a:rPr>
              <a:t> </a:t>
            </a:r>
            <a:r>
              <a:rPr lang="en-US" sz="2800" b="1" kern="0" spc="-5" dirty="0" err="1">
                <a:solidFill>
                  <a:schemeClr val="accent5">
                    <a:lumMod val="50000"/>
                  </a:schemeClr>
                </a:solidFill>
                <a:latin typeface="Times New Roman" panose="02020603050405020304" pitchFamily="18" charset="0"/>
                <a:ea typeface="Calibri" panose="020F0502020204030204" pitchFamily="34" charset="0"/>
              </a:rPr>
              <a:t>họa</a:t>
            </a:r>
            <a:r>
              <a:rPr lang="en-US" sz="2800" b="1" kern="0" spc="-5" dirty="0">
                <a:solidFill>
                  <a:schemeClr val="accent5">
                    <a:lumMod val="50000"/>
                  </a:schemeClr>
                </a:solidFill>
                <a:latin typeface="Times New Roman" panose="02020603050405020304" pitchFamily="18" charset="0"/>
                <a:ea typeface="Calibri" panose="020F0502020204030204" pitchFamily="34" charset="0"/>
              </a:rPr>
              <a:t>,</a:t>
            </a:r>
            <a:r>
              <a:rPr lang="en-US" sz="2800" b="1" kern="0" spc="250" dirty="0">
                <a:solidFill>
                  <a:schemeClr val="accent5">
                    <a:lumMod val="50000"/>
                  </a:schemeClr>
                </a:solidFill>
                <a:latin typeface="Times New Roman" panose="02020603050405020304" pitchFamily="18" charset="0"/>
                <a:ea typeface="Calibri" panose="020F0502020204030204" pitchFamily="34" charset="0"/>
              </a:rPr>
              <a:t> </a:t>
            </a:r>
            <a:r>
              <a:rPr lang="en-US" sz="2800" b="1" kern="0" dirty="0" err="1">
                <a:solidFill>
                  <a:schemeClr val="accent5">
                    <a:lumMod val="50000"/>
                  </a:schemeClr>
                </a:solidFill>
                <a:latin typeface="Times New Roman" panose="02020603050405020304" pitchFamily="18" charset="0"/>
                <a:ea typeface="Calibri" panose="020F0502020204030204" pitchFamily="34" charset="0"/>
              </a:rPr>
              <a:t>đáng</a:t>
            </a:r>
            <a:r>
              <a:rPr lang="en-US" sz="2800" b="1" kern="0" spc="270" dirty="0">
                <a:solidFill>
                  <a:schemeClr val="accent5">
                    <a:lumMod val="50000"/>
                  </a:schemeClr>
                </a:solidFill>
                <a:latin typeface="Times New Roman" panose="02020603050405020304" pitchFamily="18" charset="0"/>
                <a:ea typeface="Calibri" panose="020F0502020204030204" pitchFamily="34" charset="0"/>
              </a:rPr>
              <a:t> </a:t>
            </a:r>
            <a:r>
              <a:rPr lang="en-US" sz="2800" b="1" kern="0" spc="-5" dirty="0" err="1">
                <a:solidFill>
                  <a:schemeClr val="accent5">
                    <a:lumMod val="50000"/>
                  </a:schemeClr>
                </a:solidFill>
                <a:latin typeface="Times New Roman" panose="02020603050405020304" pitchFamily="18" charset="0"/>
                <a:ea typeface="Calibri" panose="020F0502020204030204" pitchFamily="34" charset="0"/>
              </a:rPr>
              <a:t>khâm</a:t>
            </a:r>
            <a:r>
              <a:rPr lang="en-US" sz="2800" b="1" kern="0" spc="125" dirty="0">
                <a:solidFill>
                  <a:schemeClr val="accent5">
                    <a:lumMod val="50000"/>
                  </a:schemeClr>
                </a:solidFill>
                <a:latin typeface="Times New Roman" panose="02020603050405020304" pitchFamily="18" charset="0"/>
                <a:ea typeface="Calibri" panose="020F0502020204030204" pitchFamily="34" charset="0"/>
              </a:rPr>
              <a:t> </a:t>
            </a:r>
            <a:r>
              <a:rPr lang="en-US" sz="2800" b="1" kern="0" dirty="0" err="1">
                <a:solidFill>
                  <a:schemeClr val="accent5">
                    <a:lumMod val="50000"/>
                  </a:schemeClr>
                </a:solidFill>
                <a:latin typeface="Times New Roman" panose="02020603050405020304" pitchFamily="18" charset="0"/>
                <a:ea typeface="Calibri" panose="020F0502020204030204" pitchFamily="34" charset="0"/>
              </a:rPr>
              <a:t>phục</a:t>
            </a:r>
            <a:r>
              <a:rPr lang="en-US" sz="2800" b="1" kern="0" dirty="0">
                <a:solidFill>
                  <a:schemeClr val="accent5">
                    <a:lumMod val="50000"/>
                  </a:schemeClr>
                </a:solidFill>
                <a:latin typeface="Times New Roman" panose="02020603050405020304" pitchFamily="18" charset="0"/>
                <a:ea typeface="Calibri" panose="020F0502020204030204" pitchFamily="34" charset="0"/>
              </a:rPr>
              <a:t>.</a:t>
            </a:r>
            <a:endParaRPr lang="en-US" sz="2800" b="1" kern="0" dirty="0">
              <a:solidFill>
                <a:schemeClr val="accent5">
                  <a:lumMod val="50000"/>
                </a:schemeClr>
              </a:solidFill>
              <a:effectLst/>
              <a:latin typeface="Times New Roman" panose="02020603050405020304" pitchFamily="18" charset="0"/>
              <a:ea typeface="Calibri" panose="020F0502020204030204" pitchFamily="34" charset="0"/>
            </a:endParaRPr>
          </a:p>
        </p:txBody>
      </p:sp>
      <p:pic>
        <p:nvPicPr>
          <p:cNvPr id="4" name="Picture 3"/>
          <p:cNvPicPr>
            <a:picLocks noChangeAspect="1"/>
          </p:cNvPicPr>
          <p:nvPr/>
        </p:nvPicPr>
        <p:blipFill>
          <a:blip r:embed="rId7"/>
          <a:stretch>
            <a:fillRect/>
          </a:stretch>
        </p:blipFill>
        <p:spPr>
          <a:xfrm>
            <a:off x="8651967" y="180555"/>
            <a:ext cx="2514600" cy="1819275"/>
          </a:xfrm>
          <a:prstGeom prst="rect">
            <a:avLst/>
          </a:prstGeom>
        </p:spPr>
      </p:pic>
    </p:spTree>
    <p:extLst>
      <p:ext uri="{BB962C8B-B14F-4D97-AF65-F5344CB8AC3E}">
        <p14:creationId xmlns:p14="http://schemas.microsoft.com/office/powerpoint/2010/main" val="1074956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8" grpId="0" animBg="1"/>
      <p:bldP spid="2" grpId="0" animBg="1"/>
    </p:bld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0" y="751511"/>
            <a:ext cx="4162678" cy="338682"/>
          </a:xfrm>
          <a:prstGeom prst="rect">
            <a:avLst/>
          </a:prstGeom>
        </p:spPr>
        <p:txBody>
          <a:bodyPr wrap="none">
            <a:spAutoFit/>
          </a:bodyPr>
          <a:lstStyle/>
          <a:p>
            <a:pPr marL="64770" marR="0" lvl="0" indent="0" algn="just" defTabSz="914400" rtl="0" eaLnBrk="1" fontAlgn="auto" latinLnBrk="0" hangingPunct="1">
              <a:lnSpc>
                <a:spcPts val="1610"/>
              </a:lnSpc>
              <a:spcBef>
                <a:spcPts val="1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gái</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p:txBody>
      </p:sp>
      <p:graphicFrame>
        <p:nvGraphicFramePr>
          <p:cNvPr id="3" name="Diagram 2"/>
          <p:cNvGraphicFramePr/>
          <p:nvPr>
            <p:extLst>
              <p:ext uri="{D42A27DB-BD31-4B8C-83A1-F6EECF244321}">
                <p14:modId xmlns:p14="http://schemas.microsoft.com/office/powerpoint/2010/main" val="2318646764"/>
              </p:ext>
            </p:extLst>
          </p:nvPr>
        </p:nvGraphicFramePr>
        <p:xfrm>
          <a:off x="404204" y="1090192"/>
          <a:ext cx="7725954" cy="5284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ight Brace 7"/>
          <p:cNvSpPr/>
          <p:nvPr/>
        </p:nvSpPr>
        <p:spPr>
          <a:xfrm>
            <a:off x="8130158" y="2534194"/>
            <a:ext cx="138631" cy="338327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mc:AlternateContent xmlns:mc="http://schemas.openxmlformats.org/markup-compatibility/2006" xmlns:a14="http://schemas.microsoft.com/office/drawing/2010/main">
        <mc:Choice Requires="a14">
          <p:sp>
            <p:nvSpPr>
              <p:cNvPr id="2" name="Rectangle 1"/>
              <p:cNvSpPr/>
              <p:nvPr/>
            </p:nvSpPr>
            <p:spPr>
              <a:xfrm>
                <a:off x="8417542" y="2626464"/>
                <a:ext cx="3456596" cy="3123932"/>
              </a:xfrm>
              <a:prstGeom prst="rect">
                <a:avLst/>
              </a:prstGeom>
              <a:ln w="12700">
                <a:solidFill>
                  <a:schemeClr val="accent6">
                    <a:lumMod val="50000"/>
                  </a:schemeClr>
                </a:solidFill>
              </a:ln>
            </p:spPr>
            <p:txBody>
              <a:bodyPr wrap="square">
                <a:spAutoFit/>
              </a:bodyPr>
              <a:lstStyle/>
              <a:p>
                <a:pPr marL="111125" marR="146685" algn="just">
                  <a:spcAft>
                    <a:spcPts val="600"/>
                  </a:spcAft>
                </a:pPr>
                <a14:m>
                  <m:oMath xmlns:m="http://schemas.openxmlformats.org/officeDocument/2006/math">
                    <m:r>
                      <a:rPr lang="en-US" sz="2400" i="1" spc="-5" smtClean="0">
                        <a:latin typeface="Cambria Math" panose="02040503050406030204" pitchFamily="18" charset="0"/>
                        <a:ea typeface="Cambria Math" panose="02040503050406030204" pitchFamily="18" charset="0"/>
                      </a:rPr>
                      <m:t>→</m:t>
                    </m:r>
                  </m:oMath>
                </a14:m>
                <a:r>
                  <a:rPr lang="en-US" sz="2400" spc="-5" dirty="0" err="1">
                    <a:latin typeface="Times New Roman" panose="02020603050405020304" pitchFamily="18" charset="0"/>
                    <a:ea typeface="Calibri" panose="020F0502020204030204" pitchFamily="34" charset="0"/>
                  </a:rPr>
                  <a:t>Bức</a:t>
                </a:r>
                <a:r>
                  <a:rPr lang="en-US" sz="2400" spc="30"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tranh</a:t>
                </a:r>
                <a:r>
                  <a:rPr lang="en-US" sz="2400" spc="40"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đạt</a:t>
                </a:r>
                <a:r>
                  <a:rPr lang="en-US" sz="2400" spc="35" dirty="0">
                    <a:latin typeface="Times New Roman" panose="02020603050405020304" pitchFamily="18" charset="0"/>
                    <a:ea typeface="Calibri" panose="020F0502020204030204" pitchFamily="34" charset="0"/>
                  </a:rPr>
                  <a:t> </a:t>
                </a:r>
                <a:r>
                  <a:rPr lang="en-US" sz="2400" spc="-10" dirty="0" err="1">
                    <a:latin typeface="Times New Roman" panose="02020603050405020304" pitchFamily="18" charset="0"/>
                    <a:ea typeface="Calibri" panose="020F0502020204030204" pitchFamily="34" charset="0"/>
                  </a:rPr>
                  <a:t>giải</a:t>
                </a:r>
                <a:r>
                  <a:rPr lang="en-US" sz="2400" spc="2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đã</a:t>
                </a:r>
                <a:r>
                  <a:rPr lang="en-US" sz="2400" spc="30"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thể</a:t>
                </a:r>
                <a:r>
                  <a:rPr lang="en-US" sz="2400" spc="20"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hiện</a:t>
                </a:r>
                <a:r>
                  <a:rPr lang="en-US" sz="2400" spc="25"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tài</a:t>
                </a:r>
                <a:r>
                  <a:rPr lang="en-US" sz="2400" spc="145"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năng</a:t>
                </a:r>
                <a:r>
                  <a:rPr lang="en-US" sz="2400" spc="95"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hội</a:t>
                </a:r>
                <a:r>
                  <a:rPr lang="en-US" sz="2400" spc="105"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họa</a:t>
                </a:r>
                <a:r>
                  <a:rPr lang="en-US" sz="2400" spc="90"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vượt</a:t>
                </a:r>
                <a:r>
                  <a:rPr lang="en-US" sz="2400" spc="95"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trội</a:t>
                </a:r>
                <a:r>
                  <a:rPr lang="en-US" sz="2400" spc="95"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và</a:t>
                </a:r>
                <a:r>
                  <a:rPr lang="en-US" sz="2400" spc="100"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tấm</a:t>
                </a:r>
                <a:r>
                  <a:rPr lang="en-US" sz="2400" spc="80" dirty="0">
                    <a:latin typeface="Times New Roman" panose="02020603050405020304" pitchFamily="18" charset="0"/>
                    <a:ea typeface="Calibri" panose="020F0502020204030204" pitchFamily="34" charset="0"/>
                  </a:rPr>
                  <a:t> </a:t>
                </a:r>
                <a:r>
                  <a:rPr lang="en-US" sz="2400" dirty="0" err="1">
                    <a:latin typeface="Times New Roman" panose="02020603050405020304" pitchFamily="18" charset="0"/>
                    <a:ea typeface="Calibri" panose="020F0502020204030204" pitchFamily="34" charset="0"/>
                  </a:rPr>
                  <a:t>lòng</a:t>
                </a:r>
                <a:r>
                  <a:rPr lang="en-US" sz="2400" spc="140"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nhân</a:t>
                </a:r>
                <a:r>
                  <a:rPr lang="en-US" sz="2400" spc="35"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hậu</a:t>
                </a:r>
                <a:r>
                  <a:rPr lang="en-US" sz="2400" spc="-5" dirty="0">
                    <a:latin typeface="Times New Roman" panose="02020603050405020304" pitchFamily="18" charset="0"/>
                    <a:ea typeface="Calibri" panose="020F0502020204030204" pitchFamily="34" charset="0"/>
                  </a:rPr>
                  <a:t>,</a:t>
                </a:r>
                <a:r>
                  <a:rPr lang="en-US" sz="2400" spc="40" dirty="0">
                    <a:latin typeface="Times New Roman" panose="02020603050405020304" pitchFamily="18" charset="0"/>
                    <a:ea typeface="Calibri" panose="020F0502020204030204" pitchFamily="34" charset="0"/>
                  </a:rPr>
                  <a:t> </a:t>
                </a:r>
                <a:r>
                  <a:rPr lang="en-US" sz="2400" spc="-10" dirty="0" err="1">
                    <a:latin typeface="Times New Roman" panose="02020603050405020304" pitchFamily="18" charset="0"/>
                    <a:ea typeface="Calibri" panose="020F0502020204030204" pitchFamily="34" charset="0"/>
                  </a:rPr>
                  <a:t>yêu</a:t>
                </a:r>
                <a:r>
                  <a:rPr lang="en-US" sz="2400" spc="50"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thương</a:t>
                </a:r>
                <a:r>
                  <a:rPr lang="en-US" sz="2400" spc="45"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anh</a:t>
                </a:r>
                <a:r>
                  <a:rPr lang="en-US" sz="2400" spc="45"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của</a:t>
                </a:r>
                <a:r>
                  <a:rPr lang="en-US" sz="2400" spc="40" dirty="0">
                    <a:latin typeface="Times New Roman" panose="02020603050405020304" pitchFamily="18" charset="0"/>
                    <a:ea typeface="Calibri" panose="020F0502020204030204" pitchFamily="34" charset="0"/>
                  </a:rPr>
                  <a:t> </a:t>
                </a:r>
                <a:r>
                  <a:rPr lang="en-US" sz="2400" spc="-10" dirty="0" err="1">
                    <a:latin typeface="Times New Roman" panose="02020603050405020304" pitchFamily="18" charset="0"/>
                    <a:ea typeface="Calibri" panose="020F0502020204030204" pitchFamily="34" charset="0"/>
                  </a:rPr>
                  <a:t>Kiều</a:t>
                </a:r>
                <a:r>
                  <a:rPr lang="en-US" sz="2400" spc="125" dirty="0">
                    <a:latin typeface="Times New Roman" panose="02020603050405020304" pitchFamily="18" charset="0"/>
                    <a:ea typeface="Calibri" panose="020F0502020204030204" pitchFamily="34" charset="0"/>
                  </a:rPr>
                  <a:t> </a:t>
                </a:r>
                <a:r>
                  <a:rPr lang="en-US" sz="2400" spc="-5" dirty="0" err="1">
                    <a:latin typeface="Times New Roman" panose="02020603050405020304" pitchFamily="18" charset="0"/>
                    <a:ea typeface="Calibri" panose="020F0502020204030204" pitchFamily="34" charset="0"/>
                  </a:rPr>
                  <a:t>Phương</a:t>
                </a:r>
                <a:r>
                  <a:rPr lang="en-US" sz="2400" spc="-5" dirty="0">
                    <a:latin typeface="Times New Roman" panose="02020603050405020304" pitchFamily="18" charset="0"/>
                    <a:ea typeface="Calibri" panose="020F0502020204030204" pitchFamily="34" charset="0"/>
                  </a:rPr>
                  <a:t>.</a:t>
                </a:r>
                <a:endParaRPr lang="en-US" sz="2400" dirty="0">
                  <a:latin typeface="Times New Roman" panose="02020603050405020304" pitchFamily="18" charset="0"/>
                  <a:ea typeface="Calibri" panose="020F0502020204030204" pitchFamily="34" charset="0"/>
                </a:endParaRPr>
              </a:p>
              <a:p>
                <a:pPr marL="111125">
                  <a:spcBef>
                    <a:spcPts val="20"/>
                  </a:spcBef>
                  <a:spcAft>
                    <a:spcPts val="0"/>
                  </a:spcAft>
                </a:pPr>
                <a14:m>
                  <m:oMath xmlns:m="http://schemas.openxmlformats.org/officeDocument/2006/math">
                    <m:r>
                      <a:rPr lang="en-US" sz="2400" b="1" i="1" kern="0" spc="-5" smtClean="0">
                        <a:latin typeface="Cambria Math" panose="02040503050406030204" pitchFamily="18" charset="0"/>
                        <a:ea typeface="Cambria Math" panose="02040503050406030204" pitchFamily="18" charset="0"/>
                      </a:rPr>
                      <m:t>→</m:t>
                    </m:r>
                  </m:oMath>
                </a14:m>
                <a:r>
                  <a:rPr lang="en-US" sz="2400" b="1" kern="0" spc="-5" dirty="0" err="1">
                    <a:latin typeface="Times New Roman" panose="02020603050405020304" pitchFamily="18" charset="0"/>
                    <a:ea typeface="Calibri" panose="020F0502020204030204" pitchFamily="34" charset="0"/>
                  </a:rPr>
                  <a:t>Vui</a:t>
                </a:r>
                <a:r>
                  <a:rPr lang="en-US" sz="2400" b="1" kern="0" spc="155" dirty="0">
                    <a:latin typeface="Times New Roman" panose="02020603050405020304" pitchFamily="18" charset="0"/>
                    <a:ea typeface="Calibri" panose="020F0502020204030204" pitchFamily="34" charset="0"/>
                  </a:rPr>
                  <a:t> </a:t>
                </a:r>
                <a:r>
                  <a:rPr lang="en-US" sz="2400" b="1" kern="0" dirty="0" err="1">
                    <a:latin typeface="Times New Roman" panose="02020603050405020304" pitchFamily="18" charset="0"/>
                    <a:ea typeface="Calibri" panose="020F0502020204030204" pitchFamily="34" charset="0"/>
                  </a:rPr>
                  <a:t>vẻ</a:t>
                </a:r>
                <a:r>
                  <a:rPr lang="en-US" sz="2400" b="1" kern="0" dirty="0">
                    <a:latin typeface="Times New Roman" panose="02020603050405020304" pitchFamily="18" charset="0"/>
                    <a:ea typeface="Calibri" panose="020F0502020204030204" pitchFamily="34" charset="0"/>
                  </a:rPr>
                  <a:t>,</a:t>
                </a:r>
                <a:r>
                  <a:rPr lang="en-US" sz="2400" b="1" kern="0" spc="145" dirty="0">
                    <a:latin typeface="Times New Roman" panose="02020603050405020304" pitchFamily="18" charset="0"/>
                    <a:ea typeface="Calibri" panose="020F0502020204030204" pitchFamily="34" charset="0"/>
                  </a:rPr>
                  <a:t> </a:t>
                </a:r>
                <a:r>
                  <a:rPr lang="en-US" sz="2400" b="1" kern="0" spc="-5" dirty="0" err="1">
                    <a:latin typeface="Times New Roman" panose="02020603050405020304" pitchFamily="18" charset="0"/>
                    <a:ea typeface="Calibri" panose="020F0502020204030204" pitchFamily="34" charset="0"/>
                  </a:rPr>
                  <a:t>cởi</a:t>
                </a:r>
                <a:r>
                  <a:rPr lang="en-US" sz="2400" b="1" kern="0" spc="155" dirty="0">
                    <a:latin typeface="Times New Roman" panose="02020603050405020304" pitchFamily="18" charset="0"/>
                    <a:ea typeface="Calibri" panose="020F0502020204030204" pitchFamily="34" charset="0"/>
                  </a:rPr>
                  <a:t> </a:t>
                </a:r>
                <a:r>
                  <a:rPr lang="en-US" sz="2400" b="1" kern="0" spc="-10" dirty="0" err="1">
                    <a:latin typeface="Times New Roman" panose="02020603050405020304" pitchFamily="18" charset="0"/>
                    <a:ea typeface="Calibri" panose="020F0502020204030204" pitchFamily="34" charset="0"/>
                  </a:rPr>
                  <a:t>mở</a:t>
                </a:r>
                <a:r>
                  <a:rPr lang="en-US" sz="2400" b="1" kern="0" spc="155" dirty="0">
                    <a:latin typeface="Times New Roman" panose="02020603050405020304" pitchFamily="18" charset="0"/>
                    <a:ea typeface="Calibri" panose="020F0502020204030204" pitchFamily="34" charset="0"/>
                  </a:rPr>
                  <a:t>, </a:t>
                </a:r>
                <a:r>
                  <a:rPr lang="en-US" sz="2400" b="1" kern="0" spc="155" dirty="0" err="1">
                    <a:latin typeface="Times New Roman" panose="02020603050405020304" pitchFamily="18" charset="0"/>
                    <a:ea typeface="Calibri" panose="020F0502020204030204" pitchFamily="34" charset="0"/>
                  </a:rPr>
                  <a:t>nhân</a:t>
                </a:r>
                <a:r>
                  <a:rPr lang="en-US" sz="2400" b="1" kern="0" spc="155" dirty="0">
                    <a:latin typeface="Times New Roman" panose="02020603050405020304" pitchFamily="18" charset="0"/>
                    <a:ea typeface="Calibri" panose="020F0502020204030204" pitchFamily="34" charset="0"/>
                  </a:rPr>
                  <a:t> </a:t>
                </a:r>
                <a:r>
                  <a:rPr lang="en-US" sz="2400" b="1" kern="0" spc="155" dirty="0" err="1">
                    <a:latin typeface="Times New Roman" panose="02020603050405020304" pitchFamily="18" charset="0"/>
                    <a:ea typeface="Calibri" panose="020F0502020204030204" pitchFamily="34" charset="0"/>
                  </a:rPr>
                  <a:t>hậu</a:t>
                </a:r>
                <a:r>
                  <a:rPr lang="en-US" sz="2400" b="1" kern="0" spc="-5" dirty="0">
                    <a:latin typeface="Times New Roman" panose="02020603050405020304" pitchFamily="18" charset="0"/>
                    <a:ea typeface="Calibri" panose="020F0502020204030204" pitchFamily="34" charset="0"/>
                  </a:rPr>
                  <a:t>.</a:t>
                </a:r>
                <a:endParaRPr lang="en-US" sz="2400" b="1" kern="0" dirty="0">
                  <a:effectLst/>
                  <a:latin typeface="Times New Roman" panose="02020603050405020304" pitchFamily="18" charset="0"/>
                  <a:ea typeface="Calibri" panose="020F0502020204030204" pitchFamily="34" charset="0"/>
                </a:endParaRPr>
              </a:p>
            </p:txBody>
          </p:sp>
        </mc:Choice>
        <mc:Fallback xmlns="">
          <p:sp>
            <p:nvSpPr>
              <p:cNvPr id="2" name="Rectangle 1"/>
              <p:cNvSpPr>
                <a:spLocks noRot="1" noChangeAspect="1" noMove="1" noResize="1" noEditPoints="1" noAdjustHandles="1" noChangeArrowheads="1" noChangeShapeType="1" noTextEdit="1"/>
              </p:cNvSpPr>
              <p:nvPr/>
            </p:nvSpPr>
            <p:spPr>
              <a:xfrm>
                <a:off x="8417542" y="2626464"/>
                <a:ext cx="3456596" cy="3123932"/>
              </a:xfrm>
              <a:prstGeom prst="rect">
                <a:avLst/>
              </a:prstGeom>
              <a:blipFill>
                <a:blip r:embed="rId7"/>
                <a:stretch>
                  <a:fillRect t="-1362" r="-1054" b="-3502"/>
                </a:stretch>
              </a:blipFill>
              <a:ln w="12700">
                <a:solidFill>
                  <a:schemeClr val="accent6">
                    <a:lumMod val="50000"/>
                  </a:schemeClr>
                </a:solidFill>
              </a:ln>
            </p:spPr>
            <p:txBody>
              <a:bodyPr/>
              <a:lstStyle/>
              <a:p>
                <a:r>
                  <a:rPr lang="en-US">
                    <a:noFill/>
                  </a:rPr>
                  <a:t> </a:t>
                </a:r>
              </a:p>
            </p:txBody>
          </p:sp>
        </mc:Fallback>
      </mc:AlternateContent>
    </p:spTree>
    <p:extLst>
      <p:ext uri="{BB962C8B-B14F-4D97-AF65-F5344CB8AC3E}">
        <p14:creationId xmlns:p14="http://schemas.microsoft.com/office/powerpoint/2010/main" val="2810174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3" grpId="0">
        <p:bldAsOne/>
      </p:bldGraphic>
      <p:bldP spid="8" grpId="0" animBg="1"/>
      <p:bldP spid="2" grpId="0" animBg="1"/>
    </p:bld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483326" y="809896"/>
            <a:ext cx="11064240" cy="5708469"/>
          </a:xfrm>
          <a:prstGeom prst="rect">
            <a:avLst/>
          </a:prstGeom>
        </p:spPr>
      </p:pic>
      <p:sp>
        <p:nvSpPr>
          <p:cNvPr id="7" name="Rectangle 6"/>
          <p:cNvSpPr/>
          <p:nvPr/>
        </p:nvSpPr>
        <p:spPr>
          <a:xfrm>
            <a:off x="0" y="656050"/>
            <a:ext cx="4162678" cy="523220"/>
          </a:xfrm>
          <a:prstGeom prst="rect">
            <a:avLst/>
          </a:prstGeom>
        </p:spPr>
        <p:txBody>
          <a:bodyPr wrap="none">
            <a:spAutoFit/>
          </a:bodyPr>
          <a:lstStyle/>
          <a:p>
            <a:pPr marL="64770" marR="0" lvl="0" indent="0" algn="just" defTabSz="914400" rtl="0" eaLnBrk="1" fontAlgn="auto" latinLnBrk="0" hangingPunct="1">
              <a:spcBef>
                <a:spcPts val="1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gái</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p:txBody>
      </p:sp>
      <p:sp>
        <p:nvSpPr>
          <p:cNvPr id="8" name="Rectangle 7"/>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Oval 8"/>
          <p:cNvSpPr/>
          <p:nvPr/>
        </p:nvSpPr>
        <p:spPr>
          <a:xfrm>
            <a:off x="4332495" y="2795451"/>
            <a:ext cx="4741818" cy="3095898"/>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146685" algn="just">
              <a:spcAft>
                <a:spcPts val="600"/>
              </a:spcAft>
            </a:pPr>
            <a:r>
              <a:rPr lang="en-US" sz="2400" spc="-5" dirty="0" err="1">
                <a:solidFill>
                  <a:srgbClr val="C00000"/>
                </a:solidFill>
                <a:latin typeface="Times New Roman" panose="02020603050405020304" pitchFamily="18" charset="0"/>
                <a:ea typeface="Calibri" panose="020F0502020204030204" pitchFamily="34" charset="0"/>
              </a:rPr>
              <a:t>Kiều</a:t>
            </a:r>
            <a:r>
              <a:rPr lang="en-US" sz="2400" spc="40" dirty="0">
                <a:solidFill>
                  <a:srgbClr val="C00000"/>
                </a:solidFill>
                <a:latin typeface="Times New Roman" panose="02020603050405020304" pitchFamily="18" charset="0"/>
                <a:ea typeface="Calibri" panose="020F0502020204030204" pitchFamily="34" charset="0"/>
              </a:rPr>
              <a:t> </a:t>
            </a:r>
            <a:r>
              <a:rPr lang="en-US" sz="2400" spc="-10" dirty="0" err="1">
                <a:solidFill>
                  <a:srgbClr val="C00000"/>
                </a:solidFill>
                <a:latin typeface="Times New Roman" panose="02020603050405020304" pitchFamily="18" charset="0"/>
                <a:ea typeface="Calibri" panose="020F0502020204030204" pitchFamily="34" charset="0"/>
              </a:rPr>
              <a:t>Phương</a:t>
            </a:r>
            <a:r>
              <a:rPr lang="en-US" sz="2400" spc="40" dirty="0">
                <a:solidFill>
                  <a:srgbClr val="C00000"/>
                </a:solidFill>
                <a:latin typeface="Times New Roman" panose="02020603050405020304" pitchFamily="18" charset="0"/>
                <a:ea typeface="Calibri" panose="020F0502020204030204" pitchFamily="34" charset="0"/>
              </a:rPr>
              <a:t> </a:t>
            </a:r>
            <a:r>
              <a:rPr lang="en-US" sz="2400" dirty="0" err="1">
                <a:solidFill>
                  <a:srgbClr val="C00000"/>
                </a:solidFill>
                <a:latin typeface="Times New Roman" panose="02020603050405020304" pitchFamily="18" charset="0"/>
                <a:ea typeface="Calibri" panose="020F0502020204030204" pitchFamily="34" charset="0"/>
              </a:rPr>
              <a:t>là</a:t>
            </a:r>
            <a:r>
              <a:rPr lang="en-US" sz="2400" spc="35" dirty="0">
                <a:solidFill>
                  <a:srgbClr val="C00000"/>
                </a:solidFill>
                <a:latin typeface="Times New Roman" panose="02020603050405020304" pitchFamily="18" charset="0"/>
                <a:ea typeface="Calibri" panose="020F0502020204030204" pitchFamily="34" charset="0"/>
              </a:rPr>
              <a:t> </a:t>
            </a:r>
            <a:r>
              <a:rPr lang="en-US" sz="2400" dirty="0" err="1">
                <a:solidFill>
                  <a:srgbClr val="C00000"/>
                </a:solidFill>
                <a:latin typeface="Times New Roman" panose="02020603050405020304" pitchFamily="18" charset="0"/>
                <a:ea typeface="Calibri" panose="020F0502020204030204" pitchFamily="34" charset="0"/>
              </a:rPr>
              <a:t>cô</a:t>
            </a:r>
            <a:r>
              <a:rPr lang="en-US" sz="2400" spc="30"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bé</a:t>
            </a:r>
            <a:r>
              <a:rPr lang="en-US" sz="2400" spc="35"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hồn</a:t>
            </a:r>
            <a:r>
              <a:rPr lang="en-US" sz="2400" spc="45"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nhiên</a:t>
            </a:r>
            <a:r>
              <a:rPr lang="en-US" sz="2400" spc="145" dirty="0">
                <a:solidFill>
                  <a:srgbClr val="C00000"/>
                </a:solidFill>
                <a:latin typeface="Times New Roman" panose="02020603050405020304" pitchFamily="18" charset="0"/>
                <a:ea typeface="Calibri" panose="020F0502020204030204" pitchFamily="34" charset="0"/>
              </a:rPr>
              <a:t> </a:t>
            </a:r>
            <a:r>
              <a:rPr lang="en-US" sz="2400" dirty="0" err="1">
                <a:solidFill>
                  <a:srgbClr val="C00000"/>
                </a:solidFill>
                <a:latin typeface="Times New Roman" panose="02020603050405020304" pitchFamily="18" charset="0"/>
                <a:ea typeface="Calibri" panose="020F0502020204030204" pitchFamily="34" charset="0"/>
              </a:rPr>
              <a:t>vô</a:t>
            </a:r>
            <a:r>
              <a:rPr lang="en-US" sz="2400" spc="345"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tư</a:t>
            </a:r>
            <a:r>
              <a:rPr lang="en-US" sz="2400" spc="-5" dirty="0">
                <a:solidFill>
                  <a:srgbClr val="C00000"/>
                </a:solidFill>
                <a:latin typeface="Times New Roman" panose="02020603050405020304" pitchFamily="18" charset="0"/>
                <a:ea typeface="Calibri" panose="020F0502020204030204" pitchFamily="34" charset="0"/>
              </a:rPr>
              <a:t>,</a:t>
            </a:r>
            <a:r>
              <a:rPr lang="en-US" sz="2400" dirty="0">
                <a:solidFill>
                  <a:srgbClr val="C00000"/>
                </a:solidFill>
                <a:latin typeface="Times New Roman" panose="02020603050405020304" pitchFamily="18" charset="0"/>
                <a:ea typeface="Calibri" panose="020F0502020204030204" pitchFamily="34" charset="0"/>
              </a:rPr>
              <a:t> </a:t>
            </a:r>
            <a:r>
              <a:rPr lang="en-US" sz="2400" spc="-10" dirty="0" err="1">
                <a:solidFill>
                  <a:srgbClr val="C00000"/>
                </a:solidFill>
                <a:latin typeface="Times New Roman" panose="02020603050405020304" pitchFamily="18" charset="0"/>
                <a:ea typeface="Calibri" panose="020F0502020204030204" pitchFamily="34" charset="0"/>
              </a:rPr>
              <a:t>đáng</a:t>
            </a:r>
            <a:r>
              <a:rPr lang="en-US" sz="2400" spc="10"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yêu</a:t>
            </a:r>
            <a:r>
              <a:rPr lang="en-US" sz="2400" spc="-5" dirty="0">
                <a:solidFill>
                  <a:srgbClr val="C00000"/>
                </a:solidFill>
                <a:latin typeface="Times New Roman" panose="02020603050405020304" pitchFamily="18" charset="0"/>
                <a:ea typeface="Calibri" panose="020F0502020204030204" pitchFamily="34" charset="0"/>
              </a:rPr>
              <a:t>,</a:t>
            </a:r>
            <a:r>
              <a:rPr lang="en-US" sz="2400" dirty="0">
                <a:solidFill>
                  <a:srgbClr val="C00000"/>
                </a:solidFill>
                <a:latin typeface="Times New Roman" panose="02020603050405020304" pitchFamily="18" charset="0"/>
                <a:ea typeface="Calibri" panose="020F0502020204030204" pitchFamily="34" charset="0"/>
              </a:rPr>
              <a:t> </a:t>
            </a:r>
            <a:r>
              <a:rPr lang="en-US" sz="2400" dirty="0" err="1">
                <a:solidFill>
                  <a:srgbClr val="C00000"/>
                </a:solidFill>
                <a:latin typeface="Times New Roman" panose="02020603050405020304" pitchFamily="18" charset="0"/>
                <a:ea typeface="Calibri" panose="020F0502020204030204" pitchFamily="34" charset="0"/>
              </a:rPr>
              <a:t>có</a:t>
            </a:r>
            <a:r>
              <a:rPr lang="en-US" sz="2400" dirty="0">
                <a:solidFill>
                  <a:srgbClr val="C00000"/>
                </a:solidFill>
                <a:latin typeface="Times New Roman" panose="02020603050405020304" pitchFamily="18" charset="0"/>
                <a:ea typeface="Calibri" panose="020F0502020204030204" pitchFamily="34" charset="0"/>
              </a:rPr>
              <a:t> </a:t>
            </a:r>
            <a:r>
              <a:rPr lang="en-US" sz="2400" dirty="0" err="1">
                <a:solidFill>
                  <a:srgbClr val="C00000"/>
                </a:solidFill>
                <a:latin typeface="Times New Roman" panose="02020603050405020304" pitchFamily="18" charset="0"/>
                <a:ea typeface="Calibri" panose="020F0502020204030204" pitchFamily="34" charset="0"/>
              </a:rPr>
              <a:t>tài</a:t>
            </a:r>
            <a:r>
              <a:rPr lang="en-US" sz="2400" spc="345" dirty="0">
                <a:solidFill>
                  <a:srgbClr val="C00000"/>
                </a:solidFill>
                <a:latin typeface="Times New Roman" panose="02020603050405020304" pitchFamily="18" charset="0"/>
                <a:ea typeface="Calibri" panose="020F0502020204030204" pitchFamily="34" charset="0"/>
              </a:rPr>
              <a:t> </a:t>
            </a:r>
            <a:r>
              <a:rPr lang="en-US" sz="2400" spc="-10" dirty="0" err="1">
                <a:solidFill>
                  <a:srgbClr val="C00000"/>
                </a:solidFill>
                <a:latin typeface="Times New Roman" panose="02020603050405020304" pitchFamily="18" charset="0"/>
                <a:ea typeface="Calibri" panose="020F0502020204030204" pitchFamily="34" charset="0"/>
              </a:rPr>
              <a:t>năng</a:t>
            </a:r>
            <a:r>
              <a:rPr lang="en-US" sz="2400" spc="10"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hội</a:t>
            </a:r>
            <a:r>
              <a:rPr lang="en-US" sz="2400" spc="150"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họa</a:t>
            </a:r>
            <a:r>
              <a:rPr lang="en-US" sz="2400" spc="-5" dirty="0">
                <a:solidFill>
                  <a:srgbClr val="C00000"/>
                </a:solidFill>
                <a:latin typeface="Times New Roman" panose="02020603050405020304" pitchFamily="18" charset="0"/>
                <a:ea typeface="Calibri" panose="020F0502020204030204" pitchFamily="34" charset="0"/>
              </a:rPr>
              <a:t>,</a:t>
            </a:r>
            <a:r>
              <a:rPr lang="en-US" sz="2400" spc="75" dirty="0">
                <a:solidFill>
                  <a:srgbClr val="C00000"/>
                </a:solidFill>
                <a:latin typeface="Times New Roman" panose="02020603050405020304" pitchFamily="18" charset="0"/>
                <a:ea typeface="Calibri" panose="020F0502020204030204" pitchFamily="34" charset="0"/>
              </a:rPr>
              <a:t> </a:t>
            </a:r>
            <a:r>
              <a:rPr lang="en-US" sz="2400" dirty="0" err="1">
                <a:solidFill>
                  <a:srgbClr val="C00000"/>
                </a:solidFill>
                <a:latin typeface="Times New Roman" panose="02020603050405020304" pitchFamily="18" charset="0"/>
                <a:ea typeface="Calibri" panose="020F0502020204030204" pitchFamily="34" charset="0"/>
              </a:rPr>
              <a:t>có</a:t>
            </a:r>
            <a:r>
              <a:rPr lang="en-US" sz="2400" spc="85"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tấm</a:t>
            </a:r>
            <a:r>
              <a:rPr lang="en-US" sz="2400" spc="55" dirty="0">
                <a:solidFill>
                  <a:srgbClr val="C00000"/>
                </a:solidFill>
                <a:latin typeface="Times New Roman" panose="02020603050405020304" pitchFamily="18" charset="0"/>
                <a:ea typeface="Calibri" panose="020F0502020204030204" pitchFamily="34" charset="0"/>
              </a:rPr>
              <a:t> </a:t>
            </a:r>
            <a:r>
              <a:rPr lang="en-US" sz="2400" dirty="0" err="1">
                <a:solidFill>
                  <a:srgbClr val="C00000"/>
                </a:solidFill>
                <a:latin typeface="Times New Roman" panose="02020603050405020304" pitchFamily="18" charset="0"/>
                <a:ea typeface="Calibri" panose="020F0502020204030204" pitchFamily="34" charset="0"/>
              </a:rPr>
              <a:t>lòng</a:t>
            </a:r>
            <a:r>
              <a:rPr lang="en-US" sz="2400" spc="70"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trong</a:t>
            </a:r>
            <a:r>
              <a:rPr lang="en-US" sz="2400" spc="85"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sáng</a:t>
            </a:r>
            <a:r>
              <a:rPr lang="en-US" sz="2400" spc="-5" dirty="0">
                <a:solidFill>
                  <a:srgbClr val="C00000"/>
                </a:solidFill>
                <a:latin typeface="Times New Roman" panose="02020603050405020304" pitchFamily="18" charset="0"/>
                <a:ea typeface="Calibri" panose="020F0502020204030204" pitchFamily="34" charset="0"/>
              </a:rPr>
              <a:t>,</a:t>
            </a:r>
            <a:r>
              <a:rPr lang="en-US" sz="2400" spc="75"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khoan</a:t>
            </a:r>
            <a:r>
              <a:rPr lang="en-US" sz="2400" spc="135" dirty="0">
                <a:solidFill>
                  <a:srgbClr val="C00000"/>
                </a:solidFill>
                <a:latin typeface="Times New Roman" panose="02020603050405020304" pitchFamily="18" charset="0"/>
                <a:ea typeface="Calibri" panose="020F0502020204030204" pitchFamily="34" charset="0"/>
              </a:rPr>
              <a:t> </a:t>
            </a:r>
            <a:r>
              <a:rPr lang="en-US" sz="2400" spc="-5" dirty="0">
                <a:solidFill>
                  <a:srgbClr val="C00000"/>
                </a:solidFill>
                <a:latin typeface="Times New Roman" panose="02020603050405020304" pitchFamily="18" charset="0"/>
                <a:ea typeface="Calibri" panose="020F0502020204030204" pitchFamily="34" charset="0"/>
              </a:rPr>
              <a:t>dung, </a:t>
            </a:r>
            <a:r>
              <a:rPr lang="en-US" sz="2400" spc="-5" dirty="0" err="1">
                <a:solidFill>
                  <a:srgbClr val="C00000"/>
                </a:solidFill>
                <a:latin typeface="Times New Roman" panose="02020603050405020304" pitchFamily="18" charset="0"/>
                <a:ea typeface="Calibri" panose="020F0502020204030204" pitchFamily="34" charset="0"/>
              </a:rPr>
              <a:t>độ</a:t>
            </a:r>
            <a:r>
              <a:rPr lang="en-US" sz="2400" spc="5" dirty="0">
                <a:solidFill>
                  <a:srgbClr val="C00000"/>
                </a:solidFill>
                <a:latin typeface="Times New Roman" panose="02020603050405020304" pitchFamily="18" charset="0"/>
                <a:ea typeface="Calibri" panose="020F0502020204030204" pitchFamily="34" charset="0"/>
              </a:rPr>
              <a:t> </a:t>
            </a:r>
            <a:r>
              <a:rPr lang="en-US" sz="2400" spc="-5" dirty="0" err="1">
                <a:solidFill>
                  <a:srgbClr val="C00000"/>
                </a:solidFill>
                <a:latin typeface="Times New Roman" panose="02020603050405020304" pitchFamily="18" charset="0"/>
                <a:ea typeface="Calibri" panose="020F0502020204030204" pitchFamily="34" charset="0"/>
              </a:rPr>
              <a:t>lượng</a:t>
            </a:r>
            <a:r>
              <a:rPr lang="en-US" sz="2400" spc="-5" dirty="0">
                <a:solidFill>
                  <a:srgbClr val="C00000"/>
                </a:solidFill>
                <a:latin typeface="Times New Roman" panose="02020603050405020304" pitchFamily="18" charset="0"/>
                <a:ea typeface="Calibri" panose="020F0502020204030204" pitchFamily="34" charset="0"/>
              </a:rPr>
              <a:t>....</a:t>
            </a:r>
            <a:endParaRPr lang="en-US" sz="2400" dirty="0">
              <a:solidFill>
                <a:srgbClr val="C00000"/>
              </a:solidFill>
              <a:effectLst/>
              <a:latin typeface="Times New Roman" panose="02020603050405020304" pitchFamily="18" charset="0"/>
              <a:ea typeface="Calibri" panose="020F0502020204030204" pitchFamily="34" charset="0"/>
            </a:endParaRPr>
          </a:p>
        </p:txBody>
      </p:sp>
      <p:pic>
        <p:nvPicPr>
          <p:cNvPr id="10" name="Picture 9"/>
          <p:cNvPicPr>
            <a:picLocks noChangeAspect="1"/>
          </p:cNvPicPr>
          <p:nvPr/>
        </p:nvPicPr>
        <p:blipFill>
          <a:blip r:embed="rId3"/>
          <a:stretch>
            <a:fillRect/>
          </a:stretch>
        </p:blipFill>
        <p:spPr>
          <a:xfrm>
            <a:off x="914400" y="4175212"/>
            <a:ext cx="2611826" cy="2284370"/>
          </a:xfrm>
          <a:prstGeom prst="rect">
            <a:avLst/>
          </a:prstGeom>
        </p:spPr>
      </p:pic>
    </p:spTree>
    <p:extLst>
      <p:ext uri="{BB962C8B-B14F-4D97-AF65-F5344CB8AC3E}">
        <p14:creationId xmlns:p14="http://schemas.microsoft.com/office/powerpoint/2010/main" val="95371359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656050"/>
            <a:ext cx="4162678" cy="523220"/>
          </a:xfrm>
          <a:prstGeom prst="rect">
            <a:avLst/>
          </a:prstGeom>
        </p:spPr>
        <p:txBody>
          <a:bodyPr wrap="none">
            <a:spAutoFit/>
          </a:bodyPr>
          <a:lstStyle/>
          <a:p>
            <a:pPr marL="64770" marR="0" lvl="0" indent="0" algn="just" defTabSz="914400" rtl="0" eaLnBrk="1" fontAlgn="auto" latinLnBrk="0" hangingPunct="1">
              <a:lnSpc>
                <a:spcPct val="100000"/>
              </a:lnSpc>
              <a:spcBef>
                <a:spcPts val="1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1.</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em</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 </a:t>
            </a:r>
            <a:r>
              <a:rPr kumimoji="0" lang="en-US" sz="2800" b="1" i="0" u="none" strike="noStrike" kern="1200" cap="none" spc="-15"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gái</a:t>
            </a:r>
            <a:r>
              <a:rPr kumimoji="0" lang="en-US" sz="2800" b="1" i="0" u="none" strike="noStrike" kern="1200" cap="none" spc="-15"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Calibri"/>
              <a:ea typeface="Times New Roman" panose="02020603050405020304" pitchFamily="18" charset="0"/>
              <a:cs typeface="Times New Roman" panose="02020603050405020304" pitchFamily="18" charset="0"/>
            </a:endParaRPr>
          </a:p>
        </p:txBody>
      </p:sp>
      <p:sp>
        <p:nvSpPr>
          <p:cNvPr id="8" name="Rectangle 7"/>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Diagram 1"/>
          <p:cNvGraphicFramePr/>
          <p:nvPr>
            <p:extLst>
              <p:ext uri="{D42A27DB-BD31-4B8C-83A1-F6EECF244321}">
                <p14:modId xmlns:p14="http://schemas.microsoft.com/office/powerpoint/2010/main" val="1913051165"/>
              </p:ext>
            </p:extLst>
          </p:nvPr>
        </p:nvGraphicFramePr>
        <p:xfrm>
          <a:off x="1457234" y="1384661"/>
          <a:ext cx="9045303" cy="22729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p:cNvGraphicFramePr/>
          <p:nvPr>
            <p:extLst>
              <p:ext uri="{D42A27DB-BD31-4B8C-83A1-F6EECF244321}">
                <p14:modId xmlns:p14="http://schemas.microsoft.com/office/powerpoint/2010/main" val="3419838601"/>
              </p:ext>
            </p:extLst>
          </p:nvPr>
        </p:nvGraphicFramePr>
        <p:xfrm>
          <a:off x="1457234" y="3457301"/>
          <a:ext cx="9045303" cy="227293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7985541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11" grpId="0">
        <p:bldAsOne/>
      </p:bldGraphic>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5194" y="86731"/>
            <a:ext cx="4142160" cy="523220"/>
          </a:xfrm>
          <a:prstGeom prst="rect">
            <a:avLst/>
          </a:prstGeom>
        </p:spPr>
        <p:txBody>
          <a:bodyPr wrap="none">
            <a:spAutoFit/>
          </a:bodyPr>
          <a:lstStyle/>
          <a:p>
            <a:pPr marL="457200" algn="just">
              <a:spcAft>
                <a:spcPts val="0"/>
              </a:spcAft>
              <a:tabLst>
                <a:tab pos="243205" algn="l"/>
              </a:tabLst>
            </a:pPr>
            <a:r>
              <a:rPr lang="en-US" sz="2800" b="1" spc="-5" dirty="0">
                <a:latin typeface="Times New Roman" panose="02020603050405020304" pitchFamily="18" charset="0"/>
                <a:ea typeface="Calibri" panose="020F0502020204030204" pitchFamily="34" charset="0"/>
              </a:rPr>
              <a:t>2. </a:t>
            </a:r>
            <a:r>
              <a:rPr lang="en-US" sz="2800" b="1" spc="-5" dirty="0" err="1">
                <a:latin typeface="Times New Roman" panose="02020603050405020304" pitchFamily="18" charset="0"/>
                <a:ea typeface="Calibri" panose="020F0502020204030204" pitchFamily="34" charset="0"/>
              </a:rPr>
              <a:t>Nhân</a:t>
            </a:r>
            <a:r>
              <a:rPr lang="en-US" sz="2800" b="1" dirty="0">
                <a:latin typeface="Times New Roman" panose="02020603050405020304" pitchFamily="18" charset="0"/>
                <a:ea typeface="Calibri" panose="020F0502020204030204" pitchFamily="34" charset="0"/>
              </a:rPr>
              <a:t> </a:t>
            </a:r>
            <a:r>
              <a:rPr lang="en-US" sz="2800" b="1" spc="-5" dirty="0" err="1">
                <a:latin typeface="Times New Roman" panose="02020603050405020304" pitchFamily="18" charset="0"/>
                <a:ea typeface="Calibri" panose="020F0502020204030204" pitchFamily="34" charset="0"/>
              </a:rPr>
              <a:t>vật</a:t>
            </a:r>
            <a:r>
              <a:rPr lang="en-US" sz="2800" b="1" dirty="0">
                <a:latin typeface="Times New Roman" panose="02020603050405020304" pitchFamily="18" charset="0"/>
                <a:ea typeface="Calibri" panose="020F0502020204030204" pitchFamily="34" charset="0"/>
              </a:rPr>
              <a:t> </a:t>
            </a:r>
            <a:r>
              <a:rPr lang="en-US" sz="2800" b="1" spc="-10" dirty="0" err="1">
                <a:latin typeface="Times New Roman" panose="02020603050405020304" pitchFamily="18" charset="0"/>
                <a:ea typeface="Calibri" panose="020F0502020204030204" pitchFamily="34" charset="0"/>
              </a:rPr>
              <a:t>người</a:t>
            </a:r>
            <a:r>
              <a:rPr lang="en-US" sz="2800" b="1" spc="5" dirty="0">
                <a:latin typeface="Times New Roman" panose="02020603050405020304" pitchFamily="18" charset="0"/>
                <a:ea typeface="Calibri" panose="020F0502020204030204" pitchFamily="34" charset="0"/>
              </a:rPr>
              <a:t> </a:t>
            </a:r>
            <a:r>
              <a:rPr lang="en-US" sz="2800" b="1" spc="-5" dirty="0" err="1">
                <a:latin typeface="Times New Roman" panose="02020603050405020304" pitchFamily="18" charset="0"/>
                <a:ea typeface="Calibri" panose="020F0502020204030204" pitchFamily="34" charset="0"/>
              </a:rPr>
              <a:t>anh</a:t>
            </a:r>
            <a:r>
              <a:rPr lang="en-US" sz="2800" b="1" spc="-5" dirty="0">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4" name="Rectangle 3"/>
          <p:cNvSpPr/>
          <p:nvPr/>
        </p:nvSpPr>
        <p:spPr>
          <a:xfrm>
            <a:off x="278673" y="609951"/>
            <a:ext cx="9609910" cy="954107"/>
          </a:xfrm>
          <a:prstGeom prst="rect">
            <a:avLst/>
          </a:prstGeom>
        </p:spPr>
        <p:txBody>
          <a:bodyPr wrap="square">
            <a:spAutoFit/>
          </a:bodyPr>
          <a:lstStyle/>
          <a:p>
            <a:pPr algn="just">
              <a:spcBef>
                <a:spcPts val="200"/>
              </a:spcBef>
              <a:spcAft>
                <a:spcPts val="0"/>
              </a:spcAft>
            </a:pP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a.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Thái</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độ</a:t>
            </a:r>
            <a:r>
              <a:rPr lang="en-US" sz="2800" b="1">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hành</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anh</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trước</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khi</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xem</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bức</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chân</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em</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gái</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vẽ</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mình</a:t>
            </a:r>
            <a:r>
              <a:rPr lang="en-US" sz="2800" b="1" spc="-10"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a:t>
            </a:r>
            <a:endParaRPr lang="en-US" sz="2800" b="1" dirty="0">
              <a:solidFill>
                <a:srgbClr val="2E74B5"/>
              </a:solidFill>
              <a:effectLst/>
              <a:latin typeface="Calibri Light" panose="020F0302020204030204" pitchFamily="34" charset="0"/>
              <a:ea typeface="Calibri" panose="020F0502020204030204" pitchFamily="34" charset="0"/>
              <a:cs typeface="Times New Roman" panose="02020603050405020304" pitchFamily="18" charset="0"/>
            </a:endParaRPr>
          </a:p>
        </p:txBody>
      </p:sp>
      <p:graphicFrame>
        <p:nvGraphicFramePr>
          <p:cNvPr id="9" name="Diagram 8"/>
          <p:cNvGraphicFramePr/>
          <p:nvPr>
            <p:extLst>
              <p:ext uri="{D42A27DB-BD31-4B8C-83A1-F6EECF244321}">
                <p14:modId xmlns:p14="http://schemas.microsoft.com/office/powerpoint/2010/main" val="1822025338"/>
              </p:ext>
            </p:extLst>
          </p:nvPr>
        </p:nvGraphicFramePr>
        <p:xfrm>
          <a:off x="404204" y="1090192"/>
          <a:ext cx="7725954" cy="52844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ght Brace 5"/>
          <p:cNvSpPr/>
          <p:nvPr/>
        </p:nvSpPr>
        <p:spPr>
          <a:xfrm>
            <a:off x="8130158" y="2821577"/>
            <a:ext cx="491328" cy="279545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pic>
        <p:nvPicPr>
          <p:cNvPr id="10" name="Picture 9"/>
          <p:cNvPicPr>
            <a:picLocks noChangeAspect="1"/>
          </p:cNvPicPr>
          <p:nvPr/>
        </p:nvPicPr>
        <p:blipFill>
          <a:blip r:embed="rId7"/>
          <a:stretch>
            <a:fillRect/>
          </a:stretch>
        </p:blipFill>
        <p:spPr>
          <a:xfrm>
            <a:off x="8621486" y="2547255"/>
            <a:ext cx="3317965" cy="3696789"/>
          </a:xfrm>
          <a:prstGeom prst="rect">
            <a:avLst/>
          </a:prstGeom>
        </p:spPr>
      </p:pic>
      <p:sp>
        <p:nvSpPr>
          <p:cNvPr id="12" name="Rectangle 11"/>
          <p:cNvSpPr/>
          <p:nvPr/>
        </p:nvSpPr>
        <p:spPr>
          <a:xfrm>
            <a:off x="9273539" y="3374200"/>
            <a:ext cx="2275115" cy="1690206"/>
          </a:xfrm>
          <a:prstGeom prst="rect">
            <a:avLst/>
          </a:prstGeom>
        </p:spPr>
        <p:txBody>
          <a:bodyPr wrap="square">
            <a:spAutoFit/>
          </a:bodyPr>
          <a:lstStyle/>
          <a:p>
            <a:pPr marL="113665">
              <a:spcBef>
                <a:spcPts val="10"/>
              </a:spcBef>
              <a:spcAft>
                <a:spcPts val="600"/>
              </a:spcAft>
            </a:pPr>
            <a:r>
              <a:rPr lang="en-US" sz="2800" spc="-5" dirty="0" err="1">
                <a:solidFill>
                  <a:srgbClr val="7030A0"/>
                </a:solidFill>
                <a:latin typeface="Times New Roman" panose="02020603050405020304" pitchFamily="18" charset="0"/>
                <a:ea typeface="Calibri" panose="020F0502020204030204" pitchFamily="34" charset="0"/>
              </a:rPr>
              <a:t>Ngạc</a:t>
            </a:r>
            <a:r>
              <a:rPr lang="en-US" sz="2800" dirty="0">
                <a:solidFill>
                  <a:srgbClr val="7030A0"/>
                </a:solidFill>
                <a:latin typeface="Times New Roman" panose="02020603050405020304" pitchFamily="18" charset="0"/>
                <a:ea typeface="Calibri" panose="020F0502020204030204" pitchFamily="34" charset="0"/>
              </a:rPr>
              <a:t> </a:t>
            </a:r>
            <a:r>
              <a:rPr lang="en-US" sz="2800" spc="-10" dirty="0" err="1">
                <a:solidFill>
                  <a:srgbClr val="7030A0"/>
                </a:solidFill>
                <a:latin typeface="Times New Roman" panose="02020603050405020304" pitchFamily="18" charset="0"/>
                <a:ea typeface="Calibri" panose="020F0502020204030204" pitchFamily="34" charset="0"/>
              </a:rPr>
              <a:t>nhiên</a:t>
            </a:r>
            <a:r>
              <a:rPr lang="en-US" sz="2800" spc="-10" dirty="0">
                <a:solidFill>
                  <a:srgbClr val="7030A0"/>
                </a:solidFill>
                <a:latin typeface="Times New Roman" panose="02020603050405020304" pitchFamily="18" charset="0"/>
                <a:ea typeface="Calibri" panose="020F0502020204030204" pitchFamily="34" charset="0"/>
              </a:rPr>
              <a:t>,</a:t>
            </a:r>
            <a:r>
              <a:rPr lang="en-US" sz="2800" spc="-5" dirty="0">
                <a:solidFill>
                  <a:srgbClr val="7030A0"/>
                </a:solidFill>
                <a:latin typeface="Times New Roman" panose="02020603050405020304" pitchFamily="18" charset="0"/>
                <a:ea typeface="Calibri" panose="020F0502020204030204" pitchFamily="34" charset="0"/>
              </a:rPr>
              <a:t> sung</a:t>
            </a:r>
            <a:r>
              <a:rPr lang="en-US" sz="2800" spc="5" dirty="0">
                <a:solidFill>
                  <a:srgbClr val="7030A0"/>
                </a:solidFill>
                <a:latin typeface="Times New Roman" panose="02020603050405020304" pitchFamily="18" charset="0"/>
                <a:ea typeface="Calibri" panose="020F0502020204030204" pitchFamily="34" charset="0"/>
              </a:rPr>
              <a:t> </a:t>
            </a:r>
            <a:r>
              <a:rPr lang="en-US" sz="2800" spc="-5" dirty="0" err="1">
                <a:solidFill>
                  <a:srgbClr val="7030A0"/>
                </a:solidFill>
                <a:latin typeface="Times New Roman" panose="02020603050405020304" pitchFamily="18" charset="0"/>
                <a:ea typeface="Calibri" panose="020F0502020204030204" pitchFamily="34" charset="0"/>
              </a:rPr>
              <a:t>sướng</a:t>
            </a:r>
            <a:r>
              <a:rPr lang="en-US" sz="2800" spc="-5" dirty="0">
                <a:solidFill>
                  <a:srgbClr val="7030A0"/>
                </a:solidFill>
                <a:latin typeface="Times New Roman" panose="02020603050405020304" pitchFamily="18" charset="0"/>
                <a:ea typeface="Calibri" panose="020F0502020204030204" pitchFamily="34" charset="0"/>
              </a:rPr>
              <a:t>,</a:t>
            </a:r>
            <a:r>
              <a:rPr lang="en-US" sz="2800" spc="-20" dirty="0">
                <a:solidFill>
                  <a:srgbClr val="7030A0"/>
                </a:solidFill>
                <a:latin typeface="Times New Roman" panose="02020603050405020304" pitchFamily="18" charset="0"/>
                <a:ea typeface="Calibri" panose="020F0502020204030204" pitchFamily="34" charset="0"/>
              </a:rPr>
              <a:t> </a:t>
            </a:r>
            <a:r>
              <a:rPr lang="en-US" sz="2800" spc="-5" dirty="0" err="1">
                <a:solidFill>
                  <a:srgbClr val="7030A0"/>
                </a:solidFill>
                <a:latin typeface="Times New Roman" panose="02020603050405020304" pitchFamily="18" charset="0"/>
                <a:ea typeface="Calibri" panose="020F0502020204030204" pitchFamily="34" charset="0"/>
              </a:rPr>
              <a:t>vui</a:t>
            </a:r>
            <a:r>
              <a:rPr lang="en-US" sz="2800" spc="5" dirty="0">
                <a:solidFill>
                  <a:srgbClr val="7030A0"/>
                </a:solidFill>
                <a:latin typeface="Times New Roman" panose="02020603050405020304" pitchFamily="18" charset="0"/>
                <a:ea typeface="Calibri" panose="020F0502020204030204" pitchFamily="34" charset="0"/>
              </a:rPr>
              <a:t> </a:t>
            </a:r>
            <a:r>
              <a:rPr lang="en-US" sz="2800" spc="-10" dirty="0" err="1">
                <a:solidFill>
                  <a:srgbClr val="7030A0"/>
                </a:solidFill>
                <a:latin typeface="Times New Roman" panose="02020603050405020304" pitchFamily="18" charset="0"/>
                <a:ea typeface="Calibri" panose="020F0502020204030204" pitchFamily="34" charset="0"/>
              </a:rPr>
              <a:t>mừng</a:t>
            </a:r>
            <a:r>
              <a:rPr lang="en-US" sz="2800" spc="-10" dirty="0">
                <a:solidFill>
                  <a:srgbClr val="7030A0"/>
                </a:solidFill>
                <a:latin typeface="Times New Roman" panose="02020603050405020304" pitchFamily="18" charset="0"/>
                <a:ea typeface="Calibri" panose="020F0502020204030204" pitchFamily="34" charset="0"/>
              </a:rPr>
              <a:t>.</a:t>
            </a:r>
            <a:endParaRPr lang="en-US" sz="2800" dirty="0">
              <a:solidFill>
                <a:srgbClr val="7030A0"/>
              </a:solidFill>
              <a:latin typeface="Times New Roman" panose="02020603050405020304" pitchFamily="18" charset="0"/>
              <a:ea typeface="Calibri" panose="020F0502020204030204" pitchFamily="34" charset="0"/>
            </a:endParaRPr>
          </a:p>
          <a:p>
            <a:pPr>
              <a:spcBef>
                <a:spcPts val="55"/>
              </a:spcBef>
              <a:spcAft>
                <a:spcPts val="0"/>
              </a:spcAft>
            </a:pPr>
            <a:r>
              <a:rPr lang="en-US" sz="1400" dirty="0">
                <a:solidFill>
                  <a:srgbClr val="7030A0"/>
                </a:solidFill>
                <a:latin typeface="Times New Roman" panose="02020603050405020304" pitchFamily="18" charset="0"/>
                <a:ea typeface="Times New Roman" panose="02020603050405020304" pitchFamily="18" charset="0"/>
              </a:rPr>
              <a:t> </a:t>
            </a:r>
            <a:endParaRPr lang="en-US" sz="1200" dirty="0">
              <a:solidFill>
                <a:srgbClr val="7030A0"/>
              </a:solidFill>
              <a:effectLst/>
              <a:latin typeface="Times New Roman" panose="02020603050405020304" pitchFamily="18" charset="0"/>
              <a:ea typeface="Times New Roman" panose="02020603050405020304" pitchFamily="18" charset="0"/>
            </a:endParaRPr>
          </a:p>
        </p:txBody>
      </p:sp>
      <p:pic>
        <p:nvPicPr>
          <p:cNvPr id="13" name="Picture 12"/>
          <p:cNvPicPr>
            <a:picLocks noChangeAspect="1"/>
          </p:cNvPicPr>
          <p:nvPr/>
        </p:nvPicPr>
        <p:blipFill>
          <a:blip r:embed="rId8"/>
          <a:stretch>
            <a:fillRect/>
          </a:stretch>
        </p:blipFill>
        <p:spPr>
          <a:xfrm>
            <a:off x="5374549" y="1209902"/>
            <a:ext cx="2228034" cy="1441857"/>
          </a:xfrm>
          <a:prstGeom prst="rect">
            <a:avLst/>
          </a:prstGeom>
        </p:spPr>
      </p:pic>
    </p:spTree>
    <p:extLst>
      <p:ext uri="{BB962C8B-B14F-4D97-AF65-F5344CB8AC3E}">
        <p14:creationId xmlns:p14="http://schemas.microsoft.com/office/powerpoint/2010/main" val="11164855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6" grpId="0" animBg="1"/>
      <p:bldP spid="12"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5194" y="86731"/>
            <a:ext cx="4142160" cy="523220"/>
          </a:xfrm>
          <a:prstGeom prst="rect">
            <a:avLst/>
          </a:prstGeom>
        </p:spPr>
        <p:txBody>
          <a:bodyPr wrap="none">
            <a:spAutoFit/>
          </a:bodyPr>
          <a:lstStyle/>
          <a:p>
            <a:pPr marL="457200" marR="0" lvl="0" indent="0" algn="just" defTabSz="914400" rtl="0" eaLnBrk="1" fontAlgn="auto" latinLnBrk="0" hangingPunct="1">
              <a:lnSpc>
                <a:spcPct val="100000"/>
              </a:lnSpc>
              <a:spcBef>
                <a:spcPts val="0"/>
              </a:spcBef>
              <a:spcAft>
                <a:spcPts val="0"/>
              </a:spcAft>
              <a:buClrTx/>
              <a:buSzTx/>
              <a:buFontTx/>
              <a:buNone/>
              <a:tabLst>
                <a:tab pos="243205" algn="l"/>
              </a:tabLst>
              <a:defRPr/>
            </a:pP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 name="Rectangle 3"/>
          <p:cNvSpPr/>
          <p:nvPr/>
        </p:nvSpPr>
        <p:spPr>
          <a:xfrm>
            <a:off x="278673" y="609951"/>
            <a:ext cx="9609910" cy="954107"/>
          </a:xfrm>
          <a:prstGeom prst="rect">
            <a:avLst/>
          </a:prstGeom>
        </p:spPr>
        <p:txBody>
          <a:bodyPr wrap="square">
            <a:spAutoFit/>
          </a:bodyPr>
          <a:lstStyle/>
          <a:p>
            <a:pPr marL="0" marR="0" lvl="0" indent="0" algn="just" defTabSz="914400" rtl="0" eaLnBrk="1" fontAlgn="auto" latinLnBrk="0" hangingPunct="1">
              <a:lnSpc>
                <a:spcPct val="100000"/>
              </a:lnSpc>
              <a:spcBef>
                <a:spcPts val="200"/>
              </a:spcBef>
              <a:spcAft>
                <a:spcPts val="0"/>
              </a:spcAft>
              <a:buClrTx/>
              <a:buSzTx/>
              <a:buFontTx/>
              <a:buNone/>
              <a:tabLst/>
              <a:defRPr/>
            </a:pP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Thái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hành</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động</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anh</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trước</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xem</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bức</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gái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vẽ</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2800" b="1" i="0" u="none" strike="noStrike" kern="1200" cap="none" spc="-1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1" i="0" u="none" strike="noStrike" kern="1200" cap="none" spc="0" normalizeH="0" baseline="0" noProof="0" dirty="0">
              <a:ln>
                <a:noFill/>
              </a:ln>
              <a:solidFill>
                <a:srgbClr val="2E74B5"/>
              </a:solidFill>
              <a:effectLst/>
              <a:uLnTx/>
              <a:uFillTx/>
              <a:latin typeface="Calibri Light" panose="020F0302020204030204" pitchFamily="34" charset="0"/>
              <a:ea typeface="Calibri" panose="020F0502020204030204" pitchFamily="34" charset="0"/>
              <a:cs typeface="Times New Roman" panose="02020603050405020304" pitchFamily="18" charset="0"/>
            </a:endParaRPr>
          </a:p>
        </p:txBody>
      </p:sp>
      <p:graphicFrame>
        <p:nvGraphicFramePr>
          <p:cNvPr id="9" name="Diagram 8"/>
          <p:cNvGraphicFramePr/>
          <p:nvPr>
            <p:extLst>
              <p:ext uri="{D42A27DB-BD31-4B8C-83A1-F6EECF244321}">
                <p14:modId xmlns:p14="http://schemas.microsoft.com/office/powerpoint/2010/main" val="2908278890"/>
              </p:ext>
            </p:extLst>
          </p:nvPr>
        </p:nvGraphicFramePr>
        <p:xfrm>
          <a:off x="404204" y="1090192"/>
          <a:ext cx="7725954" cy="4997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ght Brace 5"/>
          <p:cNvSpPr/>
          <p:nvPr/>
        </p:nvSpPr>
        <p:spPr>
          <a:xfrm>
            <a:off x="8130158" y="3239588"/>
            <a:ext cx="491328" cy="1686167"/>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p:cNvPicPr>
            <a:picLocks noChangeAspect="1"/>
          </p:cNvPicPr>
          <p:nvPr/>
        </p:nvPicPr>
        <p:blipFill>
          <a:blip r:embed="rId7"/>
          <a:stretch>
            <a:fillRect/>
          </a:stretch>
        </p:blipFill>
        <p:spPr>
          <a:xfrm>
            <a:off x="8621486" y="2547255"/>
            <a:ext cx="3317965" cy="3696789"/>
          </a:xfrm>
          <a:prstGeom prst="rect">
            <a:avLst/>
          </a:prstGeom>
        </p:spPr>
      </p:pic>
      <p:pic>
        <p:nvPicPr>
          <p:cNvPr id="13" name="Picture 12"/>
          <p:cNvPicPr>
            <a:picLocks noChangeAspect="1"/>
          </p:cNvPicPr>
          <p:nvPr/>
        </p:nvPicPr>
        <p:blipFill>
          <a:blip r:embed="rId8"/>
          <a:stretch>
            <a:fillRect/>
          </a:stretch>
        </p:blipFill>
        <p:spPr>
          <a:xfrm>
            <a:off x="5374549" y="1209902"/>
            <a:ext cx="2228034" cy="1441857"/>
          </a:xfrm>
          <a:prstGeom prst="rect">
            <a:avLst/>
          </a:prstGeom>
        </p:spPr>
      </p:pic>
      <p:sp>
        <p:nvSpPr>
          <p:cNvPr id="2" name="Rectangle 1"/>
          <p:cNvSpPr/>
          <p:nvPr/>
        </p:nvSpPr>
        <p:spPr>
          <a:xfrm>
            <a:off x="9259931" y="3356095"/>
            <a:ext cx="2352948" cy="1569660"/>
          </a:xfrm>
          <a:prstGeom prst="rect">
            <a:avLst/>
          </a:prstGeom>
        </p:spPr>
        <p:txBody>
          <a:bodyPr wrap="square">
            <a:spAutoFit/>
          </a:bodyPr>
          <a:lstStyle/>
          <a:p>
            <a:pPr marL="113665" marR="150495">
              <a:spcAft>
                <a:spcPts val="600"/>
              </a:spcAft>
            </a:pPr>
            <a:r>
              <a:rPr lang="en-US" sz="2400" spc="80" dirty="0" err="1">
                <a:solidFill>
                  <a:schemeClr val="accent6">
                    <a:lumMod val="50000"/>
                  </a:schemeClr>
                </a:solidFill>
                <a:latin typeface="Times New Roman" panose="02020603050405020304" pitchFamily="18" charset="0"/>
                <a:ea typeface="Calibri" panose="020F0502020204030204" pitchFamily="34" charset="0"/>
              </a:rPr>
              <a:t>Thái</a:t>
            </a:r>
            <a:r>
              <a:rPr lang="en-US" sz="2400" spc="80" dirty="0">
                <a:solidFill>
                  <a:schemeClr val="accent6">
                    <a:lumMod val="50000"/>
                  </a:schemeClr>
                </a:solidFill>
                <a:latin typeface="Times New Roman" panose="02020603050405020304" pitchFamily="18" charset="0"/>
                <a:ea typeface="Calibri" panose="020F0502020204030204" pitchFamily="34" charset="0"/>
              </a:rPr>
              <a:t> </a:t>
            </a:r>
            <a:r>
              <a:rPr lang="en-US" sz="2400" spc="80" dirty="0" err="1">
                <a:solidFill>
                  <a:schemeClr val="accent6">
                    <a:lumMod val="50000"/>
                  </a:schemeClr>
                </a:solidFill>
                <a:latin typeface="Times New Roman" panose="02020603050405020304" pitchFamily="18" charset="0"/>
                <a:ea typeface="Calibri" panose="020F0502020204030204" pitchFamily="34" charset="0"/>
              </a:rPr>
              <a:t>độ</a:t>
            </a:r>
            <a:r>
              <a:rPr lang="en-US" sz="2400" spc="80" dirty="0">
                <a:solidFill>
                  <a:schemeClr val="accent6">
                    <a:lumMod val="50000"/>
                  </a:schemeClr>
                </a:solidFill>
                <a:latin typeface="Times New Roman" panose="02020603050405020304" pitchFamily="18" charset="0"/>
                <a:ea typeface="Calibri" panose="020F0502020204030204" pitchFamily="34" charset="0"/>
              </a:rPr>
              <a:t> </a:t>
            </a:r>
            <a:r>
              <a:rPr lang="en-US" sz="2400" spc="80" dirty="0" err="1">
                <a:solidFill>
                  <a:schemeClr val="accent6">
                    <a:lumMod val="50000"/>
                  </a:schemeClr>
                </a:solidFill>
                <a:latin typeface="Times New Roman" panose="02020603050405020304" pitchFamily="18" charset="0"/>
                <a:ea typeface="Calibri" panose="020F0502020204030204" pitchFamily="34" charset="0"/>
              </a:rPr>
              <a:t>t</a:t>
            </a:r>
            <a:r>
              <a:rPr lang="en-US" sz="2400" spc="-5" dirty="0" err="1">
                <a:solidFill>
                  <a:schemeClr val="accent6">
                    <a:lumMod val="50000"/>
                  </a:schemeClr>
                </a:solidFill>
                <a:latin typeface="Times New Roman" panose="02020603050405020304" pitchFamily="18" charset="0"/>
                <a:ea typeface="Calibri" panose="020F0502020204030204" pitchFamily="34" charset="0"/>
              </a:rPr>
              <a:t>hất</a:t>
            </a:r>
            <a:r>
              <a:rPr lang="en-US" sz="2400" spc="85" dirty="0">
                <a:solidFill>
                  <a:schemeClr val="accent6">
                    <a:lumMod val="50000"/>
                  </a:schemeClr>
                </a:solidFill>
                <a:latin typeface="Times New Roman" panose="02020603050405020304" pitchFamily="18" charset="0"/>
                <a:ea typeface="Calibri" panose="020F0502020204030204" pitchFamily="34" charset="0"/>
              </a:rPr>
              <a:t> </a:t>
            </a:r>
            <a:r>
              <a:rPr lang="en-US" sz="2400" spc="-5" dirty="0" err="1">
                <a:solidFill>
                  <a:schemeClr val="accent6">
                    <a:lumMod val="50000"/>
                  </a:schemeClr>
                </a:solidFill>
                <a:latin typeface="Times New Roman" panose="02020603050405020304" pitchFamily="18" charset="0"/>
                <a:ea typeface="Calibri" panose="020F0502020204030204" pitchFamily="34" charset="0"/>
              </a:rPr>
              <a:t>vọng</a:t>
            </a:r>
            <a:r>
              <a:rPr lang="en-US" sz="2400" spc="-5" dirty="0">
                <a:solidFill>
                  <a:schemeClr val="accent6">
                    <a:lumMod val="50000"/>
                  </a:schemeClr>
                </a:solidFill>
                <a:latin typeface="Times New Roman" panose="02020603050405020304" pitchFamily="18" charset="0"/>
                <a:ea typeface="Calibri" panose="020F0502020204030204" pitchFamily="34" charset="0"/>
              </a:rPr>
              <a:t>,</a:t>
            </a:r>
            <a:r>
              <a:rPr lang="en-US" sz="2400" spc="75" dirty="0">
                <a:solidFill>
                  <a:schemeClr val="accent6">
                    <a:lumMod val="50000"/>
                  </a:schemeClr>
                </a:solidFill>
                <a:latin typeface="Times New Roman" panose="02020603050405020304" pitchFamily="18" charset="0"/>
                <a:ea typeface="Calibri" panose="020F0502020204030204" pitchFamily="34" charset="0"/>
              </a:rPr>
              <a:t> </a:t>
            </a:r>
            <a:r>
              <a:rPr lang="en-US" sz="2400" spc="-5" dirty="0" err="1">
                <a:solidFill>
                  <a:schemeClr val="accent6">
                    <a:lumMod val="50000"/>
                  </a:schemeClr>
                </a:solidFill>
                <a:latin typeface="Times New Roman" panose="02020603050405020304" pitchFamily="18" charset="0"/>
                <a:ea typeface="Calibri" panose="020F0502020204030204" pitchFamily="34" charset="0"/>
              </a:rPr>
              <a:t>buồn</a:t>
            </a:r>
            <a:r>
              <a:rPr lang="en-US" sz="2400" spc="85" dirty="0">
                <a:solidFill>
                  <a:schemeClr val="accent6">
                    <a:lumMod val="50000"/>
                  </a:schemeClr>
                </a:solidFill>
                <a:latin typeface="Times New Roman" panose="02020603050405020304" pitchFamily="18" charset="0"/>
                <a:ea typeface="Calibri" panose="020F0502020204030204" pitchFamily="34" charset="0"/>
              </a:rPr>
              <a:t> </a:t>
            </a:r>
            <a:r>
              <a:rPr lang="en-US" sz="2400" spc="-5" dirty="0" err="1">
                <a:solidFill>
                  <a:schemeClr val="accent6">
                    <a:lumMod val="50000"/>
                  </a:schemeClr>
                </a:solidFill>
                <a:latin typeface="Times New Roman" panose="02020603050405020304" pitchFamily="18" charset="0"/>
                <a:ea typeface="Calibri" panose="020F0502020204030204" pitchFamily="34" charset="0"/>
              </a:rPr>
              <a:t>chán</a:t>
            </a:r>
            <a:r>
              <a:rPr lang="en-US" sz="2400" spc="-5" dirty="0">
                <a:solidFill>
                  <a:schemeClr val="accent6">
                    <a:lumMod val="50000"/>
                  </a:schemeClr>
                </a:solidFill>
                <a:latin typeface="Times New Roman" panose="02020603050405020304" pitchFamily="18" charset="0"/>
                <a:ea typeface="Calibri" panose="020F0502020204030204" pitchFamily="34" charset="0"/>
              </a:rPr>
              <a:t>,</a:t>
            </a:r>
            <a:r>
              <a:rPr lang="en-US" sz="2400" spc="75"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thiếu</a:t>
            </a:r>
            <a:r>
              <a:rPr lang="en-US" sz="2400" spc="85"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tự</a:t>
            </a:r>
            <a:r>
              <a:rPr lang="en-US" sz="2400" spc="75" dirty="0">
                <a:solidFill>
                  <a:schemeClr val="accent6">
                    <a:lumMod val="50000"/>
                  </a:schemeClr>
                </a:solidFill>
                <a:latin typeface="Times New Roman" panose="02020603050405020304" pitchFamily="18" charset="0"/>
                <a:ea typeface="Calibri" panose="020F0502020204030204" pitchFamily="34" charset="0"/>
              </a:rPr>
              <a:t> </a:t>
            </a:r>
            <a:r>
              <a:rPr lang="en-US" sz="2400" spc="-5" dirty="0">
                <a:solidFill>
                  <a:schemeClr val="accent6">
                    <a:lumMod val="50000"/>
                  </a:schemeClr>
                </a:solidFill>
                <a:latin typeface="Times New Roman" panose="02020603050405020304" pitchFamily="18" charset="0"/>
                <a:ea typeface="Calibri" panose="020F0502020204030204" pitchFamily="34" charset="0"/>
              </a:rPr>
              <a:t>tin,</a:t>
            </a:r>
            <a:r>
              <a:rPr lang="en-US" sz="2400" spc="75" dirty="0">
                <a:solidFill>
                  <a:schemeClr val="accent6">
                    <a:lumMod val="50000"/>
                  </a:schemeClr>
                </a:solidFill>
                <a:latin typeface="Times New Roman" panose="02020603050405020304" pitchFamily="18" charset="0"/>
                <a:ea typeface="Calibri" panose="020F0502020204030204" pitchFamily="34" charset="0"/>
              </a:rPr>
              <a:t> </a:t>
            </a:r>
            <a:r>
              <a:rPr lang="en-US" sz="2400" spc="-10" dirty="0" err="1">
                <a:solidFill>
                  <a:schemeClr val="accent6">
                    <a:lumMod val="50000"/>
                  </a:schemeClr>
                </a:solidFill>
                <a:latin typeface="Times New Roman" panose="02020603050405020304" pitchFamily="18" charset="0"/>
                <a:ea typeface="Calibri" panose="020F0502020204030204" pitchFamily="34" charset="0"/>
              </a:rPr>
              <a:t>mặc</a:t>
            </a:r>
            <a:r>
              <a:rPr lang="en-US" sz="2400" spc="115" dirty="0">
                <a:solidFill>
                  <a:schemeClr val="accent6">
                    <a:lumMod val="50000"/>
                  </a:schemeClr>
                </a:solidFill>
                <a:latin typeface="Times New Roman" panose="02020603050405020304" pitchFamily="18" charset="0"/>
                <a:ea typeface="Calibri" panose="020F0502020204030204" pitchFamily="34" charset="0"/>
              </a:rPr>
              <a:t> </a:t>
            </a:r>
            <a:r>
              <a:rPr lang="en-US" sz="2400" spc="-10" dirty="0" err="1">
                <a:solidFill>
                  <a:schemeClr val="accent6">
                    <a:lumMod val="50000"/>
                  </a:schemeClr>
                </a:solidFill>
                <a:latin typeface="Times New Roman" panose="02020603050405020304" pitchFamily="18" charset="0"/>
                <a:ea typeface="Calibri" panose="020F0502020204030204" pitchFamily="34" charset="0"/>
              </a:rPr>
              <a:t>cảm</a:t>
            </a:r>
            <a:r>
              <a:rPr lang="en-US" sz="2400" spc="-10" dirty="0">
                <a:solidFill>
                  <a:schemeClr val="accent6">
                    <a:lumMod val="50000"/>
                  </a:schemeClr>
                </a:solidFill>
                <a:latin typeface="Times New Roman" panose="02020603050405020304" pitchFamily="18" charset="0"/>
                <a:ea typeface="Calibri" panose="020F0502020204030204" pitchFamily="34" charset="0"/>
              </a:rPr>
              <a:t>.</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810467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2"/>
                                        </p:tgtEl>
                                        <p:attrNameLst>
                                          <p:attrName>style.visibility</p:attrName>
                                        </p:attrNameLst>
                                      </p:cBhvr>
                                      <p:to>
                                        <p:strVal val="visible"/>
                                      </p:to>
                                    </p:set>
                                    <p:animEffect transition="in" filter="fade">
                                      <p:cBhvr>
                                        <p:cTn id="31" dur="1000"/>
                                        <p:tgtEl>
                                          <p:spTgt spid="2"/>
                                        </p:tgtEl>
                                      </p:cBhvr>
                                    </p:animEffect>
                                    <p:anim calcmode="lin" valueType="num">
                                      <p:cBhvr>
                                        <p:cTn id="32" dur="1000" fill="hold"/>
                                        <p:tgtEl>
                                          <p:spTgt spid="2"/>
                                        </p:tgtEl>
                                        <p:attrNameLst>
                                          <p:attrName>ppt_x</p:attrName>
                                        </p:attrNameLst>
                                      </p:cBhvr>
                                      <p:tavLst>
                                        <p:tav tm="0">
                                          <p:val>
                                            <p:strVal val="#ppt_x"/>
                                          </p:val>
                                        </p:tav>
                                        <p:tav tm="100000">
                                          <p:val>
                                            <p:strVal val="#ppt_x"/>
                                          </p:val>
                                        </p:tav>
                                      </p:tavLst>
                                    </p:anim>
                                    <p:anim calcmode="lin" valueType="num">
                                      <p:cBhvr>
                                        <p:cTn id="3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6" grpId="0" animBg="1"/>
      <p:bldP spid="2"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5194" y="86731"/>
            <a:ext cx="4142160" cy="523220"/>
          </a:xfrm>
          <a:prstGeom prst="rect">
            <a:avLst/>
          </a:prstGeom>
        </p:spPr>
        <p:txBody>
          <a:bodyPr wrap="none">
            <a:spAutoFit/>
          </a:bodyPr>
          <a:lstStyle/>
          <a:p>
            <a:pPr marL="457200" marR="0" lvl="0" indent="0" algn="just" defTabSz="914400" rtl="0" eaLnBrk="1" fontAlgn="auto" latinLnBrk="0" hangingPunct="1">
              <a:lnSpc>
                <a:spcPct val="100000"/>
              </a:lnSpc>
              <a:spcBef>
                <a:spcPts val="0"/>
              </a:spcBef>
              <a:spcAft>
                <a:spcPts val="0"/>
              </a:spcAft>
              <a:buClrTx/>
              <a:buSzTx/>
              <a:buFontTx/>
              <a:buNone/>
              <a:tabLst>
                <a:tab pos="243205" algn="l"/>
              </a:tabLst>
              <a:defRPr/>
            </a:pP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 name="Rectangle 3"/>
          <p:cNvSpPr/>
          <p:nvPr/>
        </p:nvSpPr>
        <p:spPr>
          <a:xfrm>
            <a:off x="278673" y="609951"/>
            <a:ext cx="9609910" cy="954107"/>
          </a:xfrm>
          <a:prstGeom prst="rect">
            <a:avLst/>
          </a:prstGeom>
        </p:spPr>
        <p:txBody>
          <a:bodyPr wrap="square">
            <a:spAutoFit/>
          </a:bodyPr>
          <a:lstStyle/>
          <a:p>
            <a:pPr marL="0" marR="0" lvl="0" indent="0" algn="just" defTabSz="914400" rtl="0" eaLnBrk="1" fontAlgn="auto" latinLnBrk="0" hangingPunct="1">
              <a:lnSpc>
                <a:spcPct val="100000"/>
              </a:lnSpc>
              <a:spcBef>
                <a:spcPts val="200"/>
              </a:spcBef>
              <a:spcAft>
                <a:spcPts val="0"/>
              </a:spcAft>
              <a:buClrTx/>
              <a:buSzTx/>
              <a:buFontTx/>
              <a:buNone/>
              <a:tabLst/>
              <a:defRPr/>
            </a:pP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Thái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hành</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động</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anh</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trước</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xem</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bức</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gái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vẽ</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2800" b="1" i="0" u="none" strike="noStrike" kern="1200" cap="none" spc="-1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1" i="0" u="none" strike="noStrike" kern="1200" cap="none" spc="0" normalizeH="0" baseline="0" noProof="0" dirty="0">
              <a:ln>
                <a:noFill/>
              </a:ln>
              <a:solidFill>
                <a:srgbClr val="2E74B5"/>
              </a:solidFill>
              <a:effectLst/>
              <a:uLnTx/>
              <a:uFillTx/>
              <a:latin typeface="Calibri Light" panose="020F0302020204030204" pitchFamily="34" charset="0"/>
              <a:ea typeface="Calibri" panose="020F0502020204030204" pitchFamily="34" charset="0"/>
              <a:cs typeface="Times New Roman" panose="02020603050405020304" pitchFamily="18" charset="0"/>
            </a:endParaRPr>
          </a:p>
        </p:txBody>
      </p:sp>
      <p:graphicFrame>
        <p:nvGraphicFramePr>
          <p:cNvPr id="9" name="Diagram 8"/>
          <p:cNvGraphicFramePr/>
          <p:nvPr>
            <p:extLst>
              <p:ext uri="{D42A27DB-BD31-4B8C-83A1-F6EECF244321}">
                <p14:modId xmlns:p14="http://schemas.microsoft.com/office/powerpoint/2010/main" val="913159851"/>
              </p:ext>
            </p:extLst>
          </p:nvPr>
        </p:nvGraphicFramePr>
        <p:xfrm>
          <a:off x="404204" y="1090192"/>
          <a:ext cx="7725954" cy="49970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Right Brace 5"/>
          <p:cNvSpPr/>
          <p:nvPr/>
        </p:nvSpPr>
        <p:spPr>
          <a:xfrm>
            <a:off x="8130158" y="3317965"/>
            <a:ext cx="491328" cy="180267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p:cNvPicPr>
            <a:picLocks noChangeAspect="1"/>
          </p:cNvPicPr>
          <p:nvPr/>
        </p:nvPicPr>
        <p:blipFill>
          <a:blip r:embed="rId7"/>
          <a:stretch>
            <a:fillRect/>
          </a:stretch>
        </p:blipFill>
        <p:spPr>
          <a:xfrm>
            <a:off x="8621486" y="2547255"/>
            <a:ext cx="3317965" cy="3696789"/>
          </a:xfrm>
          <a:prstGeom prst="rect">
            <a:avLst/>
          </a:prstGeom>
        </p:spPr>
      </p:pic>
      <p:pic>
        <p:nvPicPr>
          <p:cNvPr id="13" name="Picture 12"/>
          <p:cNvPicPr>
            <a:picLocks noChangeAspect="1"/>
          </p:cNvPicPr>
          <p:nvPr/>
        </p:nvPicPr>
        <p:blipFill>
          <a:blip r:embed="rId8"/>
          <a:stretch>
            <a:fillRect/>
          </a:stretch>
        </p:blipFill>
        <p:spPr>
          <a:xfrm>
            <a:off x="5374549" y="1209902"/>
            <a:ext cx="2228034" cy="1441857"/>
          </a:xfrm>
          <a:prstGeom prst="rect">
            <a:avLst/>
          </a:prstGeom>
        </p:spPr>
      </p:pic>
      <p:sp>
        <p:nvSpPr>
          <p:cNvPr id="5" name="Rectangle 4"/>
          <p:cNvSpPr/>
          <p:nvPr/>
        </p:nvSpPr>
        <p:spPr>
          <a:xfrm>
            <a:off x="9439386" y="3526805"/>
            <a:ext cx="2225746" cy="1384995"/>
          </a:xfrm>
          <a:prstGeom prst="rect">
            <a:avLst/>
          </a:prstGeom>
        </p:spPr>
        <p:txBody>
          <a:bodyPr wrap="square">
            <a:spAutoFit/>
          </a:bodyPr>
          <a:lstStyle/>
          <a:p>
            <a:r>
              <a:rPr lang="en-US" sz="2800" b="1" dirty="0" err="1">
                <a:solidFill>
                  <a:schemeClr val="accent6">
                    <a:lumMod val="50000"/>
                  </a:schemeClr>
                </a:solidFill>
                <a:latin typeface="Times New Roman" panose="02020603050405020304" pitchFamily="18" charset="0"/>
                <a:ea typeface="Times New Roman" panose="02020603050405020304" pitchFamily="18" charset="0"/>
              </a:rPr>
              <a:t>Buồn</a:t>
            </a:r>
            <a:r>
              <a:rPr lang="en-US" sz="2800" b="1" spc="5"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spc="-5" dirty="0" err="1">
                <a:solidFill>
                  <a:schemeClr val="accent6">
                    <a:lumMod val="50000"/>
                  </a:schemeClr>
                </a:solidFill>
                <a:latin typeface="Times New Roman" panose="02020603050405020304" pitchFamily="18" charset="0"/>
                <a:ea typeface="Times New Roman" panose="02020603050405020304" pitchFamily="18" charset="0"/>
              </a:rPr>
              <a:t>bã</a:t>
            </a:r>
            <a:r>
              <a:rPr lang="en-US" sz="2800" b="1" spc="-5" dirty="0">
                <a:solidFill>
                  <a:schemeClr val="accent6">
                    <a:lumMod val="50000"/>
                  </a:schemeClr>
                </a:solidFill>
                <a:latin typeface="Times New Roman" panose="02020603050405020304" pitchFamily="18" charset="0"/>
                <a:ea typeface="Times New Roman" panose="02020603050405020304" pitchFamily="18" charset="0"/>
              </a:rPr>
              <a:t>,</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spc="-5" dirty="0" err="1">
                <a:solidFill>
                  <a:schemeClr val="accent6">
                    <a:lumMod val="50000"/>
                  </a:schemeClr>
                </a:solidFill>
                <a:latin typeface="Times New Roman" panose="02020603050405020304" pitchFamily="18" charset="0"/>
                <a:ea typeface="Times New Roman" panose="02020603050405020304" pitchFamily="18" charset="0"/>
              </a:rPr>
              <a:t>thất</a:t>
            </a:r>
            <a:r>
              <a:rPr lang="en-US" sz="2800" b="1" spc="-10"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spc="-5" dirty="0" err="1">
                <a:solidFill>
                  <a:schemeClr val="accent6">
                    <a:lumMod val="50000"/>
                  </a:schemeClr>
                </a:solidFill>
                <a:latin typeface="Times New Roman" panose="02020603050405020304" pitchFamily="18" charset="0"/>
                <a:ea typeface="Times New Roman" panose="02020603050405020304" pitchFamily="18" charset="0"/>
              </a:rPr>
              <a:t>vọng</a:t>
            </a:r>
            <a:r>
              <a:rPr lang="en-US" sz="2800" b="1" spc="10"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ghen</a:t>
            </a:r>
            <a:r>
              <a:rPr lang="en-US" sz="2800" b="1" spc="5"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spc="-10" dirty="0" err="1">
                <a:solidFill>
                  <a:schemeClr val="accent6">
                    <a:lumMod val="50000"/>
                  </a:schemeClr>
                </a:solidFill>
                <a:latin typeface="Times New Roman" panose="02020603050405020304" pitchFamily="18" charset="0"/>
                <a:ea typeface="Times New Roman" panose="02020603050405020304" pitchFamily="18" charset="0"/>
              </a:rPr>
              <a:t>tị</a:t>
            </a:r>
            <a:r>
              <a:rPr lang="en-US" sz="2800" b="1" spc="-1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b="1" dirty="0">
              <a:solidFill>
                <a:schemeClr val="accent6">
                  <a:lumMod val="50000"/>
                </a:schemeClr>
              </a:solidFill>
            </a:endParaRPr>
          </a:p>
        </p:txBody>
      </p:sp>
    </p:spTree>
    <p:extLst>
      <p:ext uri="{BB962C8B-B14F-4D97-AF65-F5344CB8AC3E}">
        <p14:creationId xmlns:p14="http://schemas.microsoft.com/office/powerpoint/2010/main" val="4060195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1000"/>
                                        <p:tgtEl>
                                          <p:spTgt spid="13"/>
                                        </p:tgtEl>
                                      </p:cBhvr>
                                    </p:animEffect>
                                    <p:anim calcmode="lin" valueType="num">
                                      <p:cBhvr>
                                        <p:cTn id="13" dur="1000" fill="hold"/>
                                        <p:tgtEl>
                                          <p:spTgt spid="13"/>
                                        </p:tgtEl>
                                        <p:attrNameLst>
                                          <p:attrName>ppt_x</p:attrName>
                                        </p:attrNameLst>
                                      </p:cBhvr>
                                      <p:tavLst>
                                        <p:tav tm="0">
                                          <p:val>
                                            <p:strVal val="#ppt_x"/>
                                          </p:val>
                                        </p:tav>
                                        <p:tav tm="100000">
                                          <p:val>
                                            <p:strVal val="#ppt_x"/>
                                          </p:val>
                                        </p:tav>
                                      </p:tavLst>
                                    </p:anim>
                                    <p:anim calcmode="lin" valueType="num">
                                      <p:cBhvr>
                                        <p:cTn id="1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1000"/>
                                        <p:tgtEl>
                                          <p:spTgt spid="5"/>
                                        </p:tgtEl>
                                      </p:cBhvr>
                                    </p:animEffect>
                                    <p:anim calcmode="lin" valueType="num">
                                      <p:cBhvr>
                                        <p:cTn id="32" dur="1000" fill="hold"/>
                                        <p:tgtEl>
                                          <p:spTgt spid="5"/>
                                        </p:tgtEl>
                                        <p:attrNameLst>
                                          <p:attrName>ppt_x</p:attrName>
                                        </p:attrNameLst>
                                      </p:cBhvr>
                                      <p:tavLst>
                                        <p:tav tm="0">
                                          <p:val>
                                            <p:strVal val="#ppt_x"/>
                                          </p:val>
                                        </p:tav>
                                        <p:tav tm="100000">
                                          <p:val>
                                            <p:strVal val="#ppt_x"/>
                                          </p:val>
                                        </p:tav>
                                      </p:tavLst>
                                    </p:anim>
                                    <p:anim calcmode="lin" valueType="num">
                                      <p:cBhvr>
                                        <p:cTn id="33"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9" grpId="0">
        <p:bldAsOne/>
      </p:bldGraphic>
      <p:bldP spid="6" grpId="0" animBg="1"/>
      <p:bldP spid="5"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5194" y="86731"/>
            <a:ext cx="4142160" cy="523220"/>
          </a:xfrm>
          <a:prstGeom prst="rect">
            <a:avLst/>
          </a:prstGeom>
        </p:spPr>
        <p:txBody>
          <a:bodyPr wrap="none">
            <a:spAutoFit/>
          </a:bodyPr>
          <a:lstStyle/>
          <a:p>
            <a:pPr marL="457200" marR="0" lvl="0" indent="0" algn="just" defTabSz="914400" rtl="0" eaLnBrk="1" fontAlgn="auto" latinLnBrk="0" hangingPunct="1">
              <a:lnSpc>
                <a:spcPct val="100000"/>
              </a:lnSpc>
              <a:spcBef>
                <a:spcPts val="0"/>
              </a:spcBef>
              <a:spcAft>
                <a:spcPts val="0"/>
              </a:spcAft>
              <a:buClrTx/>
              <a:buSzTx/>
              <a:buFontTx/>
              <a:buNone/>
              <a:tabLst>
                <a:tab pos="243205" algn="l"/>
              </a:tabLst>
              <a:defRPr/>
            </a:pP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4" name="Rectangle 3"/>
          <p:cNvSpPr/>
          <p:nvPr/>
        </p:nvSpPr>
        <p:spPr>
          <a:xfrm>
            <a:off x="278673" y="609951"/>
            <a:ext cx="9609910" cy="954107"/>
          </a:xfrm>
          <a:prstGeom prst="rect">
            <a:avLst/>
          </a:prstGeom>
        </p:spPr>
        <p:txBody>
          <a:bodyPr wrap="square">
            <a:spAutoFit/>
          </a:bodyPr>
          <a:lstStyle/>
          <a:p>
            <a:pPr marL="0" marR="0" lvl="0" indent="0" algn="just" defTabSz="914400" rtl="0" eaLnBrk="1" fontAlgn="auto" latinLnBrk="0" hangingPunct="1">
              <a:lnSpc>
                <a:spcPct val="100000"/>
              </a:lnSpc>
              <a:spcBef>
                <a:spcPts val="200"/>
              </a:spcBef>
              <a:spcAft>
                <a:spcPts val="0"/>
              </a:spcAft>
              <a:buClrTx/>
              <a:buSzTx/>
              <a:buFontTx/>
              <a:buNone/>
              <a:tabLst/>
              <a:defRPr/>
            </a:pP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Thái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hành</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động</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anh</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trước</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khi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xem</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bức</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gái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vẽ</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r>
              <a:rPr kumimoji="0" lang="en-US" sz="2800" b="1" i="0" u="none" strike="noStrike" kern="1200" cap="none" spc="-1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sz="2800" b="1" i="0" u="none" strike="noStrike" kern="1200" cap="none" spc="0" normalizeH="0" baseline="0" noProof="0" dirty="0">
              <a:ln>
                <a:noFill/>
              </a:ln>
              <a:solidFill>
                <a:srgbClr val="2E74B5"/>
              </a:solidFill>
              <a:effectLst/>
              <a:uLnTx/>
              <a:uFillTx/>
              <a:latin typeface="Calibri Light" panose="020F0302020204030204" pitchFamily="34" charset="0"/>
              <a:ea typeface="Calibri" panose="020F0502020204030204" pitchFamily="34"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2158489" y="1564058"/>
            <a:ext cx="8449788" cy="5377138"/>
          </a:xfrm>
          <a:prstGeom prst="rect">
            <a:avLst/>
          </a:prstGeom>
        </p:spPr>
      </p:pic>
      <p:sp>
        <p:nvSpPr>
          <p:cNvPr id="8" name="Rectangle 7"/>
          <p:cNvSpPr/>
          <p:nvPr/>
        </p:nvSpPr>
        <p:spPr>
          <a:xfrm>
            <a:off x="3344090" y="2729133"/>
            <a:ext cx="5812971" cy="3046988"/>
          </a:xfrm>
          <a:prstGeom prst="rect">
            <a:avLst/>
          </a:prstGeom>
        </p:spPr>
        <p:txBody>
          <a:bodyPr wrap="square">
            <a:spAutoFit/>
          </a:bodyPr>
          <a:lstStyle/>
          <a:p>
            <a:pPr marL="457200" lvl="0" indent="-457200">
              <a:spcBef>
                <a:spcPts val="320"/>
              </a:spcBef>
              <a:spcAft>
                <a:spcPts val="0"/>
              </a:spcAft>
              <a:buSzPts val="1400"/>
              <a:buFont typeface="Wingdings" panose="05000000000000000000" pitchFamily="2" charset="2"/>
              <a:buChar char="v"/>
              <a:tabLst>
                <a:tab pos="214630" algn="l"/>
              </a:tabLst>
            </a:pPr>
            <a:r>
              <a:rPr lang="en-US" sz="3200" i="1" dirty="0" err="1">
                <a:latin typeface="Times New Roman" panose="02020603050405020304" pitchFamily="18" charset="0"/>
                <a:ea typeface="Times New Roman" panose="02020603050405020304" pitchFamily="18" charset="0"/>
              </a:rPr>
              <a:t>Cái</a:t>
            </a:r>
            <a:r>
              <a:rPr lang="en-US" sz="3200" i="1" spc="5" dirty="0">
                <a:latin typeface="Times New Roman" panose="02020603050405020304" pitchFamily="18" charset="0"/>
                <a:ea typeface="Times New Roman" panose="02020603050405020304" pitchFamily="18" charset="0"/>
              </a:rPr>
              <a:t> </a:t>
            </a:r>
            <a:r>
              <a:rPr lang="en-US" sz="3200" i="1" spc="-10" dirty="0" err="1">
                <a:latin typeface="Times New Roman" panose="02020603050405020304" pitchFamily="18" charset="0"/>
                <a:ea typeface="Times New Roman" panose="02020603050405020304" pitchFamily="18" charset="0"/>
              </a:rPr>
              <a:t>mặt</a:t>
            </a:r>
            <a:r>
              <a:rPr lang="en-US" sz="3200" i="1" spc="5"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lem</a:t>
            </a:r>
            <a:r>
              <a:rPr lang="en-US" sz="3200" i="1" spc="-2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nhem</a:t>
            </a:r>
            <a:r>
              <a:rPr lang="en-US" sz="3200" i="1" spc="-25"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như</a:t>
            </a:r>
            <a:r>
              <a:rPr lang="en-US" sz="3200" i="1" spc="-5" dirty="0">
                <a:latin typeface="Times New Roman" panose="02020603050405020304" pitchFamily="18" charset="0"/>
                <a:ea typeface="Times New Roman" panose="02020603050405020304" pitchFamily="18" charset="0"/>
              </a:rPr>
              <a:t> </a:t>
            </a:r>
            <a:r>
              <a:rPr lang="en-US" sz="3200" i="1" spc="-5" dirty="0" err="1">
                <a:latin typeface="Times New Roman" panose="02020603050405020304" pitchFamily="18" charset="0"/>
                <a:ea typeface="Times New Roman" panose="02020603050405020304" pitchFamily="18" charset="0"/>
              </a:rPr>
              <a:t>chọc</a:t>
            </a:r>
            <a:r>
              <a:rPr lang="en-US" sz="3200" i="1"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tức</a:t>
            </a:r>
            <a:r>
              <a:rPr lang="en-US" sz="3200" i="1" spc="-15" dirty="0">
                <a:latin typeface="Times New Roman" panose="02020603050405020304" pitchFamily="18" charset="0"/>
                <a:ea typeface="Times New Roman" panose="02020603050405020304" pitchFamily="18" charset="0"/>
              </a:rPr>
              <a:t> </a:t>
            </a:r>
            <a:r>
              <a:rPr lang="en-US" sz="3200" i="1" spc="-5" dirty="0" err="1">
                <a:latin typeface="Times New Roman" panose="02020603050405020304" pitchFamily="18" charset="0"/>
                <a:ea typeface="Times New Roman" panose="02020603050405020304" pitchFamily="18" charset="0"/>
              </a:rPr>
              <a:t>tôi</a:t>
            </a:r>
            <a:r>
              <a:rPr lang="en-US" sz="3200" i="1" spc="-5" dirty="0">
                <a:latin typeface="Times New Roman" panose="02020603050405020304" pitchFamily="18" charset="0"/>
                <a:ea typeface="Times New Roman" panose="02020603050405020304" pitchFamily="18" charset="0"/>
              </a:rPr>
              <a:t>.</a:t>
            </a:r>
            <a:endParaRPr lang="en-US" sz="3200" dirty="0">
              <a:latin typeface="Times New Roman" panose="02020603050405020304" pitchFamily="18" charset="0"/>
              <a:ea typeface="Times New Roman" panose="02020603050405020304" pitchFamily="18" charset="0"/>
            </a:endParaRPr>
          </a:p>
          <a:p>
            <a:pPr marL="457200" lvl="0" indent="-457200">
              <a:spcBef>
                <a:spcPts val="10"/>
              </a:spcBef>
              <a:spcAft>
                <a:spcPts val="0"/>
              </a:spcAft>
              <a:buSzPts val="1400"/>
              <a:buFont typeface="Wingdings" panose="05000000000000000000" pitchFamily="2" charset="2"/>
              <a:buChar char="v"/>
              <a:tabLst>
                <a:tab pos="214630" algn="l"/>
              </a:tabLst>
            </a:pPr>
            <a:r>
              <a:rPr lang="en-US" sz="3200" i="1" spc="-5" dirty="0" err="1">
                <a:latin typeface="Times New Roman" panose="02020603050405020304" pitchFamily="18" charset="0"/>
                <a:ea typeface="Times New Roman" panose="02020603050405020304" pitchFamily="18" charset="0"/>
              </a:rPr>
              <a:t>Tôi</a:t>
            </a:r>
            <a:r>
              <a:rPr lang="en-US" sz="3200" i="1" spc="5" dirty="0">
                <a:latin typeface="Times New Roman" panose="02020603050405020304" pitchFamily="18" charset="0"/>
                <a:ea typeface="Times New Roman" panose="02020603050405020304" pitchFamily="18" charset="0"/>
              </a:rPr>
              <a:t> </a:t>
            </a:r>
            <a:r>
              <a:rPr lang="en-US" sz="3200" i="1" spc="-5" dirty="0" err="1">
                <a:latin typeface="Times New Roman" panose="02020603050405020304" pitchFamily="18" charset="0"/>
                <a:ea typeface="Times New Roman" panose="02020603050405020304" pitchFamily="18" charset="0"/>
              </a:rPr>
              <a:t>thấy</a:t>
            </a:r>
            <a:r>
              <a:rPr lang="en-US" sz="3200" i="1" spc="-20"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khó</a:t>
            </a:r>
            <a:r>
              <a:rPr lang="en-US" sz="3200" i="1" dirty="0">
                <a:latin typeface="Times New Roman" panose="02020603050405020304" pitchFamily="18" charset="0"/>
                <a:ea typeface="Times New Roman" panose="02020603050405020304" pitchFamily="18" charset="0"/>
              </a:rPr>
              <a:t> </a:t>
            </a:r>
            <a:r>
              <a:rPr lang="en-US" sz="3200" i="1" spc="-5" dirty="0" err="1">
                <a:latin typeface="Times New Roman" panose="02020603050405020304" pitchFamily="18" charset="0"/>
                <a:ea typeface="Times New Roman" panose="02020603050405020304" pitchFamily="18" charset="0"/>
              </a:rPr>
              <a:t>chịu</a:t>
            </a:r>
            <a:endParaRPr lang="en-US" sz="3200" dirty="0">
              <a:latin typeface="Times New Roman" panose="02020603050405020304" pitchFamily="18" charset="0"/>
              <a:ea typeface="Times New Roman" panose="02020603050405020304" pitchFamily="18" charset="0"/>
            </a:endParaRPr>
          </a:p>
          <a:p>
            <a:pPr marL="457200" marR="151130" lvl="0" indent="-457200">
              <a:spcAft>
                <a:spcPts val="0"/>
              </a:spcAft>
              <a:buSzPts val="1400"/>
              <a:buFont typeface="Wingdings" panose="05000000000000000000" pitchFamily="2" charset="2"/>
              <a:buChar char="v"/>
              <a:tabLst>
                <a:tab pos="219710" algn="l"/>
              </a:tabLst>
            </a:pPr>
            <a:r>
              <a:rPr lang="en-US" sz="3200" i="1" spc="-5" dirty="0" err="1">
                <a:latin typeface="Times New Roman" panose="02020603050405020304" pitchFamily="18" charset="0"/>
                <a:ea typeface="Times New Roman" panose="02020603050405020304" pitchFamily="18" charset="0"/>
              </a:rPr>
              <a:t>Khi</a:t>
            </a:r>
            <a:r>
              <a:rPr lang="en-US" sz="3200" i="1" spc="35" dirty="0">
                <a:latin typeface="Times New Roman" panose="02020603050405020304" pitchFamily="18" charset="0"/>
                <a:ea typeface="Times New Roman" panose="02020603050405020304" pitchFamily="18" charset="0"/>
              </a:rPr>
              <a:t> </a:t>
            </a:r>
            <a:r>
              <a:rPr lang="en-US" sz="3200" i="1" spc="-5" dirty="0" err="1">
                <a:latin typeface="Times New Roman" panose="02020603050405020304" pitchFamily="18" charset="0"/>
                <a:ea typeface="Times New Roman" panose="02020603050405020304" pitchFamily="18" charset="0"/>
              </a:rPr>
              <a:t>đạt</a:t>
            </a:r>
            <a:r>
              <a:rPr lang="en-US" sz="3200" i="1" spc="35" dirty="0">
                <a:latin typeface="Times New Roman" panose="02020603050405020304" pitchFamily="18" charset="0"/>
                <a:ea typeface="Times New Roman" panose="02020603050405020304" pitchFamily="18" charset="0"/>
              </a:rPr>
              <a:t> </a:t>
            </a:r>
            <a:r>
              <a:rPr lang="en-US" sz="3200" i="1" spc="-5" dirty="0" err="1">
                <a:latin typeface="Times New Roman" panose="02020603050405020304" pitchFamily="18" charset="0"/>
                <a:ea typeface="Times New Roman" panose="02020603050405020304" pitchFamily="18" charset="0"/>
              </a:rPr>
              <a:t>giải</a:t>
            </a:r>
            <a:r>
              <a:rPr lang="en-US" sz="3200" i="1" spc="-5" dirty="0">
                <a:latin typeface="Times New Roman" panose="02020603050405020304" pitchFamily="18" charset="0"/>
                <a:ea typeface="Times New Roman" panose="02020603050405020304" pitchFamily="18" charset="0"/>
              </a:rPr>
              <a:t>,</a:t>
            </a:r>
            <a:r>
              <a:rPr lang="en-US" sz="3200" i="1" spc="25"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Kiều</a:t>
            </a:r>
            <a:r>
              <a:rPr lang="en-US" sz="3200" i="1" spc="35" dirty="0">
                <a:latin typeface="Times New Roman" panose="02020603050405020304" pitchFamily="18" charset="0"/>
                <a:ea typeface="Times New Roman" panose="02020603050405020304" pitchFamily="18" charset="0"/>
              </a:rPr>
              <a:t> </a:t>
            </a:r>
            <a:r>
              <a:rPr lang="en-US" sz="3200" i="1" spc="-5" dirty="0" err="1">
                <a:latin typeface="Times New Roman" panose="02020603050405020304" pitchFamily="18" charset="0"/>
                <a:ea typeface="Times New Roman" panose="02020603050405020304" pitchFamily="18" charset="0"/>
              </a:rPr>
              <a:t>Phương</a:t>
            </a:r>
            <a:r>
              <a:rPr lang="en-US" sz="3200" i="1" spc="45"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ôm</a:t>
            </a:r>
            <a:r>
              <a:rPr lang="en-US" sz="3200" i="1" spc="5"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cổ</a:t>
            </a:r>
            <a:r>
              <a:rPr lang="en-US" sz="3200" i="1" dirty="0">
                <a:latin typeface="Times New Roman" panose="02020603050405020304" pitchFamily="18" charset="0"/>
                <a:ea typeface="Times New Roman" panose="02020603050405020304" pitchFamily="18" charset="0"/>
              </a:rPr>
              <a:t>-</a:t>
            </a:r>
            <a:r>
              <a:rPr lang="en-US" sz="3200" i="1" spc="30" dirty="0">
                <a:latin typeface="Times New Roman" panose="02020603050405020304" pitchFamily="18" charset="0"/>
                <a:ea typeface="Times New Roman" panose="02020603050405020304" pitchFamily="18" charset="0"/>
              </a:rPr>
              <a:t> </a:t>
            </a:r>
            <a:r>
              <a:rPr lang="en-US" sz="3200" i="1" spc="-5" dirty="0" err="1">
                <a:latin typeface="Times New Roman" panose="02020603050405020304" pitchFamily="18" charset="0"/>
                <a:ea typeface="Times New Roman" panose="02020603050405020304" pitchFamily="18" charset="0"/>
              </a:rPr>
              <a:t>tôi</a:t>
            </a:r>
            <a:r>
              <a:rPr lang="en-US" sz="3200" i="1" spc="35"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đẩy</a:t>
            </a:r>
            <a:r>
              <a:rPr lang="en-US" sz="3200" i="1" spc="125" dirty="0">
                <a:latin typeface="Times New Roman" panose="02020603050405020304" pitchFamily="18" charset="0"/>
                <a:ea typeface="Times New Roman" panose="02020603050405020304" pitchFamily="18" charset="0"/>
              </a:rPr>
              <a:t> </a:t>
            </a:r>
            <a:r>
              <a:rPr lang="en-US" sz="3200" i="1" dirty="0" err="1">
                <a:latin typeface="Times New Roman" panose="02020603050405020304" pitchFamily="18" charset="0"/>
                <a:ea typeface="Times New Roman" panose="02020603050405020304" pitchFamily="18" charset="0"/>
              </a:rPr>
              <a:t>nó</a:t>
            </a:r>
            <a:r>
              <a:rPr lang="en-US" sz="3200" i="1" spc="5" dirty="0">
                <a:latin typeface="Times New Roman" panose="02020603050405020304" pitchFamily="18" charset="0"/>
                <a:ea typeface="Times New Roman" panose="02020603050405020304" pitchFamily="18" charset="0"/>
              </a:rPr>
              <a:t> </a:t>
            </a:r>
            <a:r>
              <a:rPr lang="en-US" sz="3200" i="1" spc="-5" dirty="0" err="1">
                <a:latin typeface="Times New Roman" panose="02020603050405020304" pitchFamily="18" charset="0"/>
                <a:ea typeface="Times New Roman" panose="02020603050405020304" pitchFamily="18" charset="0"/>
              </a:rPr>
              <a:t>ra.</a:t>
            </a:r>
            <a:endParaRPr lang="en-US" sz="3200" dirty="0">
              <a:latin typeface="Times New Roman" panose="02020603050405020304" pitchFamily="18" charset="0"/>
              <a:ea typeface="Times New Roman" panose="02020603050405020304" pitchFamily="18" charset="0"/>
            </a:endParaRPr>
          </a:p>
          <a:p>
            <a:pPr marL="110490">
              <a:spcBef>
                <a:spcPts val="20"/>
              </a:spcBef>
              <a:spcAft>
                <a:spcPts val="0"/>
              </a:spcAft>
            </a:pPr>
            <a:r>
              <a:rPr lang="en-US" sz="3200" b="1" kern="0" dirty="0">
                <a:latin typeface="Times New Roman" panose="02020603050405020304" pitchFamily="18" charset="0"/>
                <a:ea typeface="Calibri" panose="020F0502020204030204" pitchFamily="34" charset="0"/>
              </a:rPr>
              <a:t>-&gt; </a:t>
            </a:r>
            <a:r>
              <a:rPr lang="en-US" sz="3200" b="1" kern="0" spc="-5" dirty="0" err="1">
                <a:latin typeface="Times New Roman" panose="02020603050405020304" pitchFamily="18" charset="0"/>
                <a:ea typeface="Calibri" panose="020F0502020204030204" pitchFamily="34" charset="0"/>
              </a:rPr>
              <a:t>Xa</a:t>
            </a:r>
            <a:r>
              <a:rPr lang="en-US" sz="3200" b="1" kern="0" dirty="0">
                <a:latin typeface="Times New Roman" panose="02020603050405020304" pitchFamily="18" charset="0"/>
                <a:ea typeface="Calibri" panose="020F0502020204030204" pitchFamily="34" charset="0"/>
              </a:rPr>
              <a:t> </a:t>
            </a:r>
            <a:r>
              <a:rPr lang="en-US" sz="3200" b="1" kern="0" spc="-5" dirty="0" err="1">
                <a:latin typeface="Times New Roman" panose="02020603050405020304" pitchFamily="18" charset="0"/>
                <a:ea typeface="Calibri" panose="020F0502020204030204" pitchFamily="34" charset="0"/>
              </a:rPr>
              <a:t>lánh</a:t>
            </a:r>
            <a:r>
              <a:rPr lang="en-US" sz="3200" b="1" kern="0" spc="-5" dirty="0">
                <a:latin typeface="Times New Roman" panose="02020603050405020304" pitchFamily="18" charset="0"/>
                <a:ea typeface="Calibri" panose="020F0502020204030204" pitchFamily="34" charset="0"/>
              </a:rPr>
              <a:t> </a:t>
            </a:r>
            <a:r>
              <a:rPr lang="en-US" sz="3200" b="1" kern="0" spc="-10" dirty="0" err="1">
                <a:latin typeface="Times New Roman" panose="02020603050405020304" pitchFamily="18" charset="0"/>
                <a:ea typeface="Calibri" panose="020F0502020204030204" pitchFamily="34" charset="0"/>
              </a:rPr>
              <a:t>em</a:t>
            </a:r>
            <a:r>
              <a:rPr lang="en-US" sz="3200" b="1" kern="0" spc="-10" dirty="0">
                <a:latin typeface="Times New Roman" panose="02020603050405020304" pitchFamily="18" charset="0"/>
                <a:ea typeface="Calibri" panose="020F0502020204030204" pitchFamily="34" charset="0"/>
              </a:rPr>
              <a:t>,</a:t>
            </a:r>
            <a:r>
              <a:rPr lang="en-US" sz="3200" b="1" kern="0" spc="-5" dirty="0">
                <a:latin typeface="Times New Roman" panose="02020603050405020304" pitchFamily="18" charset="0"/>
                <a:ea typeface="Calibri" panose="020F0502020204030204" pitchFamily="34" charset="0"/>
              </a:rPr>
              <a:t> </a:t>
            </a:r>
            <a:r>
              <a:rPr lang="en-US" sz="3200" b="1" kern="0" dirty="0" err="1">
                <a:latin typeface="Times New Roman" panose="02020603050405020304" pitchFamily="18" charset="0"/>
                <a:ea typeface="Calibri" panose="020F0502020204030204" pitchFamily="34" charset="0"/>
              </a:rPr>
              <a:t>đố</a:t>
            </a:r>
            <a:r>
              <a:rPr lang="en-US" sz="3200" b="1" kern="0" spc="10" dirty="0">
                <a:latin typeface="Times New Roman" panose="02020603050405020304" pitchFamily="18" charset="0"/>
                <a:ea typeface="Calibri" panose="020F0502020204030204" pitchFamily="34" charset="0"/>
              </a:rPr>
              <a:t> </a:t>
            </a:r>
            <a:r>
              <a:rPr lang="en-US" sz="3200" b="1" kern="0" spc="-15" dirty="0" err="1">
                <a:latin typeface="Times New Roman" panose="02020603050405020304" pitchFamily="18" charset="0"/>
                <a:ea typeface="Calibri" panose="020F0502020204030204" pitchFamily="34" charset="0"/>
              </a:rPr>
              <a:t>kị</a:t>
            </a:r>
            <a:r>
              <a:rPr lang="en-US" sz="3200" b="1" kern="0" spc="5" dirty="0">
                <a:latin typeface="Times New Roman" panose="02020603050405020304" pitchFamily="18" charset="0"/>
                <a:ea typeface="Calibri" panose="020F0502020204030204" pitchFamily="34" charset="0"/>
              </a:rPr>
              <a:t> </a:t>
            </a:r>
            <a:r>
              <a:rPr lang="en-US" sz="3200" b="1" kern="0" dirty="0" err="1">
                <a:latin typeface="Times New Roman" panose="02020603050405020304" pitchFamily="18" charset="0"/>
                <a:ea typeface="Calibri" panose="020F0502020204030204" pitchFamily="34" charset="0"/>
              </a:rPr>
              <a:t>với</a:t>
            </a:r>
            <a:r>
              <a:rPr lang="en-US" sz="3200" b="1" kern="0" spc="-15" dirty="0">
                <a:latin typeface="Times New Roman" panose="02020603050405020304" pitchFamily="18" charset="0"/>
                <a:ea typeface="Calibri" panose="020F0502020204030204" pitchFamily="34" charset="0"/>
              </a:rPr>
              <a:t> </a:t>
            </a:r>
            <a:r>
              <a:rPr lang="en-US" sz="3200" b="1" kern="0" spc="-10" dirty="0" err="1">
                <a:latin typeface="Times New Roman" panose="02020603050405020304" pitchFamily="18" charset="0"/>
                <a:ea typeface="Calibri" panose="020F0502020204030204" pitchFamily="34" charset="0"/>
              </a:rPr>
              <a:t>em</a:t>
            </a:r>
            <a:r>
              <a:rPr lang="en-US" sz="3200" b="1" kern="0" spc="-10" dirty="0">
                <a:latin typeface="Times New Roman" panose="02020603050405020304" pitchFamily="18" charset="0"/>
                <a:ea typeface="Calibri" panose="020F0502020204030204" pitchFamily="34" charset="0"/>
              </a:rPr>
              <a:t>.</a:t>
            </a:r>
            <a:endParaRPr lang="en-US" sz="3200" b="1" kern="0" dirty="0">
              <a:effectLst/>
              <a:latin typeface="Times New Roman" panose="02020603050405020304" pitchFamily="18" charset="0"/>
              <a:ea typeface="Calibri" panose="020F0502020204030204" pitchFamily="34" charset="0"/>
            </a:endParaRPr>
          </a:p>
        </p:txBody>
      </p:sp>
      <p:pic>
        <p:nvPicPr>
          <p:cNvPr id="11" name="Picture 10"/>
          <p:cNvPicPr>
            <a:picLocks noChangeAspect="1"/>
          </p:cNvPicPr>
          <p:nvPr/>
        </p:nvPicPr>
        <p:blipFill>
          <a:blip r:embed="rId3"/>
          <a:stretch>
            <a:fillRect/>
          </a:stretch>
        </p:blipFill>
        <p:spPr>
          <a:xfrm>
            <a:off x="608164" y="3181064"/>
            <a:ext cx="2143125" cy="2143125"/>
          </a:xfrm>
          <a:prstGeom prst="rect">
            <a:avLst/>
          </a:prstGeom>
        </p:spPr>
      </p:pic>
    </p:spTree>
    <p:extLst>
      <p:ext uri="{BB962C8B-B14F-4D97-AF65-F5344CB8AC3E}">
        <p14:creationId xmlns:p14="http://schemas.microsoft.com/office/powerpoint/2010/main" val="28635946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5194" y="86731"/>
            <a:ext cx="4142160" cy="523220"/>
          </a:xfrm>
          <a:prstGeom prst="rect">
            <a:avLst/>
          </a:prstGeom>
        </p:spPr>
        <p:txBody>
          <a:bodyPr wrap="none">
            <a:spAutoFit/>
          </a:bodyPr>
          <a:lstStyle/>
          <a:p>
            <a:pPr marL="457200" marR="0" lvl="0" indent="0" algn="just" defTabSz="914400" rtl="0" eaLnBrk="1" fontAlgn="auto" latinLnBrk="0" hangingPunct="1">
              <a:lnSpc>
                <a:spcPct val="100000"/>
              </a:lnSpc>
              <a:spcBef>
                <a:spcPts val="0"/>
              </a:spcBef>
              <a:spcAft>
                <a:spcPts val="0"/>
              </a:spcAft>
              <a:buClrTx/>
              <a:buSzTx/>
              <a:buFontTx/>
              <a:buNone/>
              <a:tabLst>
                <a:tab pos="243205" algn="l"/>
              </a:tabLst>
              <a:defRPr/>
            </a:pP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7" name="Picture 6"/>
          <p:cNvPicPr>
            <a:picLocks noChangeAspect="1"/>
          </p:cNvPicPr>
          <p:nvPr/>
        </p:nvPicPr>
        <p:blipFill>
          <a:blip r:embed="rId2"/>
          <a:stretch>
            <a:fillRect/>
          </a:stretch>
        </p:blipFill>
        <p:spPr>
          <a:xfrm>
            <a:off x="2902699" y="1480862"/>
            <a:ext cx="8449788" cy="4867687"/>
          </a:xfrm>
          <a:prstGeom prst="rect">
            <a:avLst/>
          </a:prstGeom>
        </p:spPr>
      </p:pic>
      <p:sp>
        <p:nvSpPr>
          <p:cNvPr id="2" name="Rectangle 1"/>
          <p:cNvSpPr/>
          <p:nvPr/>
        </p:nvSpPr>
        <p:spPr>
          <a:xfrm>
            <a:off x="235886" y="609951"/>
            <a:ext cx="11403699" cy="523220"/>
          </a:xfrm>
          <a:prstGeom prst="rect">
            <a:avLst/>
          </a:prstGeom>
        </p:spPr>
        <p:txBody>
          <a:bodyPr wrap="none">
            <a:spAutoFit/>
          </a:bodyPr>
          <a:lstStyle/>
          <a:p>
            <a:pPr marR="150495">
              <a:spcBef>
                <a:spcPts val="200"/>
              </a:spcBef>
              <a:spcAft>
                <a:spcPts val="0"/>
              </a:spcAft>
              <a:tabLst>
                <a:tab pos="310515" algn="l"/>
              </a:tabLst>
            </a:pP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b.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Thái</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độ</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hành</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anh</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xem</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bức</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chân</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em</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gái</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vẽ</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mình</a:t>
            </a:r>
            <a:endParaRPr lang="en-US" sz="2800" b="1" dirty="0">
              <a:solidFill>
                <a:srgbClr val="2E74B5"/>
              </a:solidFill>
              <a:effectLst/>
              <a:latin typeface="Calibri Light" panose="020F0302020204030204" pitchFamily="34" charset="0"/>
              <a:ea typeface="Calibri" panose="020F0502020204030204" pitchFamily="34"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483253" y="2931458"/>
            <a:ext cx="2619375" cy="2232211"/>
          </a:xfrm>
          <a:prstGeom prst="rect">
            <a:avLst/>
          </a:prstGeom>
        </p:spPr>
      </p:pic>
      <p:sp>
        <p:nvSpPr>
          <p:cNvPr id="6" name="Rectangle 5"/>
          <p:cNvSpPr/>
          <p:nvPr/>
        </p:nvSpPr>
        <p:spPr>
          <a:xfrm>
            <a:off x="806127" y="2146628"/>
            <a:ext cx="2219518" cy="523220"/>
          </a:xfrm>
          <a:prstGeom prst="rect">
            <a:avLst/>
          </a:prstGeom>
        </p:spPr>
        <p:txBody>
          <a:bodyPr wrap="none">
            <a:spAutoFit/>
          </a:bodyPr>
          <a:lstStyle/>
          <a:p>
            <a:pPr lvl="0">
              <a:spcAft>
                <a:spcPts val="0"/>
              </a:spcAft>
              <a:buSzPts val="1400"/>
              <a:tabLst>
                <a:tab pos="245745" algn="l"/>
              </a:tabLst>
            </a:pPr>
            <a:r>
              <a:rPr lang="en-US" sz="2800" b="1" spc="-5" dirty="0">
                <a:latin typeface="Times New Roman" panose="02020603050405020304" pitchFamily="18" charset="0"/>
                <a:ea typeface="Times New Roman" panose="02020603050405020304" pitchFamily="18" charset="0"/>
              </a:rPr>
              <a:t>* </a:t>
            </a:r>
            <a:r>
              <a:rPr lang="en-US" sz="2800" b="1" spc="-5" dirty="0" err="1">
                <a:latin typeface="Times New Roman" panose="02020603050405020304" pitchFamily="18" charset="0"/>
                <a:ea typeface="Times New Roman" panose="02020603050405020304" pitchFamily="18" charset="0"/>
              </a:rPr>
              <a:t>Bức</a:t>
            </a:r>
            <a:r>
              <a:rPr lang="en-US" sz="2800" b="1" dirty="0">
                <a:latin typeface="Times New Roman" panose="02020603050405020304" pitchFamily="18" charset="0"/>
                <a:ea typeface="Times New Roman" panose="02020603050405020304" pitchFamily="18" charset="0"/>
              </a:rPr>
              <a:t> </a:t>
            </a:r>
            <a:r>
              <a:rPr lang="en-US" sz="2800" b="1" spc="-5" dirty="0" err="1">
                <a:latin typeface="Times New Roman" panose="02020603050405020304" pitchFamily="18" charset="0"/>
                <a:ea typeface="Times New Roman" panose="02020603050405020304" pitchFamily="18" charset="0"/>
              </a:rPr>
              <a:t>tranh</a:t>
            </a:r>
            <a:r>
              <a:rPr lang="en-US" sz="2800" b="1" spc="5" dirty="0">
                <a:latin typeface="Times New Roman" panose="02020603050405020304" pitchFamily="18" charset="0"/>
                <a:ea typeface="Times New Roman" panose="02020603050405020304" pitchFamily="18" charset="0"/>
              </a:rPr>
              <a:t> </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4132884" y="2575877"/>
            <a:ext cx="6266330" cy="2677656"/>
          </a:xfrm>
          <a:prstGeom prst="rect">
            <a:avLst/>
          </a:prstGeom>
        </p:spPr>
        <p:txBody>
          <a:bodyPr wrap="square">
            <a:spAutoFit/>
          </a:bodyPr>
          <a:lstStyle/>
          <a:p>
            <a:pPr marL="457200" lvl="0" indent="-457200">
              <a:spcAft>
                <a:spcPts val="0"/>
              </a:spcAft>
              <a:buSzPts val="1400"/>
              <a:buFont typeface="Wingdings" panose="05000000000000000000" pitchFamily="2" charset="2"/>
              <a:buChar char="v"/>
              <a:tabLst>
                <a:tab pos="214630" algn="l"/>
              </a:tabLst>
            </a:pPr>
            <a:r>
              <a:rPr lang="en-US" sz="2800" spc="-5" dirty="0" err="1">
                <a:latin typeface="Times New Roman" panose="02020603050405020304" pitchFamily="18" charset="0"/>
                <a:ea typeface="Times New Roman" panose="02020603050405020304" pitchFamily="18" charset="0"/>
              </a:rPr>
              <a:t>Đóng</a:t>
            </a:r>
            <a:r>
              <a:rPr lang="en-US" sz="2800" spc="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khung</a:t>
            </a:r>
            <a:r>
              <a:rPr lang="en-US" sz="2800" spc="-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lồng</a:t>
            </a:r>
            <a:r>
              <a:rPr lang="en-US" sz="2800" spc="-1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kính</a:t>
            </a:r>
            <a:endParaRPr lang="en-US" sz="2800" dirty="0">
              <a:latin typeface="Times New Roman" panose="02020603050405020304" pitchFamily="18" charset="0"/>
              <a:ea typeface="Times New Roman" panose="02020603050405020304" pitchFamily="18" charset="0"/>
            </a:endParaRPr>
          </a:p>
          <a:p>
            <a:pPr marL="457200" marR="151130" lvl="0" indent="-457200">
              <a:spcBef>
                <a:spcPts val="10"/>
              </a:spcBef>
              <a:spcAft>
                <a:spcPts val="0"/>
              </a:spcAft>
              <a:buSzPts val="1400"/>
              <a:buFont typeface="Wingdings" panose="05000000000000000000" pitchFamily="2" charset="2"/>
              <a:buChar char="v"/>
              <a:tabLst>
                <a:tab pos="231775" algn="l"/>
              </a:tabLst>
            </a:pPr>
            <a:r>
              <a:rPr lang="en-US" sz="2800" dirty="0" err="1">
                <a:latin typeface="Times New Roman" panose="02020603050405020304" pitchFamily="18" charset="0"/>
                <a:ea typeface="Times New Roman" panose="02020603050405020304" pitchFamily="18" charset="0"/>
              </a:rPr>
              <a:t>Một</a:t>
            </a:r>
            <a:r>
              <a:rPr lang="en-US" sz="2800" spc="130" dirty="0">
                <a:latin typeface="Times New Roman" panose="02020603050405020304" pitchFamily="18" charset="0"/>
                <a:ea typeface="Times New Roman" panose="02020603050405020304" pitchFamily="18" charset="0"/>
              </a:rPr>
              <a:t> </a:t>
            </a:r>
            <a:r>
              <a:rPr lang="en-US" sz="2800" spc="-10" dirty="0" err="1">
                <a:latin typeface="Times New Roman" panose="02020603050405020304" pitchFamily="18" charset="0"/>
                <a:ea typeface="Times New Roman" panose="02020603050405020304" pitchFamily="18" charset="0"/>
              </a:rPr>
              <a:t>chú</a:t>
            </a:r>
            <a:r>
              <a:rPr lang="en-US" sz="2800" spc="13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spc="11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đang</a:t>
            </a:r>
            <a:r>
              <a:rPr lang="en-US" sz="2800" spc="120"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ngồi</a:t>
            </a:r>
            <a:r>
              <a:rPr lang="en-US" sz="2800" spc="130"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nhìn</a:t>
            </a:r>
            <a:r>
              <a:rPr lang="en-US" sz="2800" spc="13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ra</a:t>
            </a:r>
            <a:r>
              <a:rPr lang="en-US" sz="2800" spc="11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ngoài</a:t>
            </a:r>
            <a:r>
              <a:rPr lang="en-US" sz="2800" spc="130" dirty="0">
                <a:latin typeface="Times New Roman" panose="02020603050405020304" pitchFamily="18" charset="0"/>
                <a:ea typeface="Times New Roman" panose="02020603050405020304" pitchFamily="18" charset="0"/>
              </a:rPr>
              <a:t> </a:t>
            </a:r>
            <a:r>
              <a:rPr lang="en-US" sz="2800" spc="-10" dirty="0" err="1">
                <a:latin typeface="Times New Roman" panose="02020603050405020304" pitchFamily="18" charset="0"/>
                <a:ea typeface="Times New Roman" panose="02020603050405020304" pitchFamily="18" charset="0"/>
              </a:rPr>
              <a:t>cửa</a:t>
            </a:r>
            <a:r>
              <a:rPr lang="en-US" sz="2800" spc="125"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sổ</a:t>
            </a:r>
            <a:r>
              <a:rPr lang="en-US" sz="2800" dirty="0">
                <a:latin typeface="Times New Roman" panose="02020603050405020304" pitchFamily="18" charset="0"/>
                <a:ea typeface="Times New Roman" panose="02020603050405020304" pitchFamily="18" charset="0"/>
              </a:rPr>
              <a:t>,</a:t>
            </a:r>
            <a:r>
              <a:rPr lang="en-US" sz="2800" spc="-2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nơi</a:t>
            </a:r>
            <a:r>
              <a:rPr lang="en-US" sz="2800" spc="-10"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bầu</a:t>
            </a:r>
            <a:r>
              <a:rPr lang="en-US" sz="2800" spc="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trời</a:t>
            </a:r>
            <a:r>
              <a:rPr lang="en-US" sz="2800" spc="-10"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trong</a:t>
            </a:r>
            <a:r>
              <a:rPr lang="en-US" sz="2800" spc="-1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xanh</a:t>
            </a:r>
            <a:r>
              <a:rPr lang="en-US" sz="2800" spc="-5" dirty="0">
                <a:latin typeface="Times New Roman" panose="02020603050405020304" pitchFamily="18" charset="0"/>
                <a:ea typeface="Times New Roman" panose="02020603050405020304" pitchFamily="18" charset="0"/>
              </a:rPr>
              <a:t>.</a:t>
            </a:r>
            <a:endParaRPr lang="en-US" sz="2800" dirty="0">
              <a:latin typeface="Times New Roman" panose="02020603050405020304" pitchFamily="18" charset="0"/>
              <a:ea typeface="Times New Roman" panose="02020603050405020304" pitchFamily="18" charset="0"/>
            </a:endParaRPr>
          </a:p>
          <a:p>
            <a:pPr marL="457200" lvl="0" indent="-457200">
              <a:spcAft>
                <a:spcPts val="0"/>
              </a:spcAft>
              <a:buSzPts val="1400"/>
              <a:buFont typeface="Wingdings" panose="05000000000000000000" pitchFamily="2" charset="2"/>
              <a:buChar char="v"/>
              <a:tabLst>
                <a:tab pos="214630" algn="l"/>
              </a:tabLst>
            </a:pPr>
            <a:r>
              <a:rPr lang="en-US" sz="2800" dirty="0" err="1">
                <a:latin typeface="Times New Roman" panose="02020603050405020304" pitchFamily="18" charset="0"/>
                <a:ea typeface="Times New Roman" panose="02020603050405020304" pitchFamily="18" charset="0"/>
              </a:rPr>
              <a:t>Mặt</a:t>
            </a:r>
            <a:r>
              <a:rPr lang="en-US" sz="2800" spc="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chú</a:t>
            </a:r>
            <a:r>
              <a:rPr lang="en-US" sz="2800" spc="-15"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bé</a:t>
            </a:r>
            <a:r>
              <a:rPr lang="en-US" sz="2800" spc="-15"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toả</a:t>
            </a:r>
            <a:r>
              <a:rPr lang="en-US" sz="2800" dirty="0">
                <a:latin typeface="Times New Roman" panose="02020603050405020304" pitchFamily="18" charset="0"/>
                <a:ea typeface="Times New Roman" panose="02020603050405020304" pitchFamily="18" charset="0"/>
              </a:rPr>
              <a:t> </a:t>
            </a:r>
            <a:r>
              <a:rPr lang="en-US" sz="2800" spc="-10" dirty="0" err="1">
                <a:latin typeface="Times New Roman" panose="02020603050405020304" pitchFamily="18" charset="0"/>
                <a:ea typeface="Times New Roman" panose="02020603050405020304" pitchFamily="18" charset="0"/>
              </a:rPr>
              <a:t>ra</a:t>
            </a:r>
            <a:r>
              <a:rPr lang="en-US" sz="2800"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một</a:t>
            </a:r>
            <a:r>
              <a:rPr lang="en-US" sz="2800" spc="-15"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thứ</a:t>
            </a:r>
            <a:r>
              <a:rPr lang="en-US" sz="2800" spc="-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ánh</a:t>
            </a:r>
            <a:r>
              <a:rPr lang="en-US" sz="2800" spc="-1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sáng</a:t>
            </a:r>
            <a:r>
              <a:rPr lang="en-US" sz="2800" spc="-15" dirty="0">
                <a:latin typeface="Times New Roman" panose="02020603050405020304" pitchFamily="18" charset="0"/>
                <a:ea typeface="Times New Roman" panose="02020603050405020304" pitchFamily="18" charset="0"/>
              </a:rPr>
              <a:t> </a:t>
            </a:r>
          </a:p>
          <a:p>
            <a:pPr lvl="0">
              <a:spcAft>
                <a:spcPts val="0"/>
              </a:spcAft>
              <a:buSzPts val="1400"/>
              <a:tabLst>
                <a:tab pos="21463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kỳ</a:t>
            </a:r>
            <a:r>
              <a:rPr lang="en-US" sz="2800" spc="-2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lạ</a:t>
            </a:r>
            <a:endParaRPr lang="en-US" sz="2800" dirty="0">
              <a:latin typeface="Times New Roman" panose="02020603050405020304" pitchFamily="18" charset="0"/>
              <a:ea typeface="Times New Roman" panose="02020603050405020304" pitchFamily="18" charset="0"/>
            </a:endParaRPr>
          </a:p>
          <a:p>
            <a:pPr marL="457200" lvl="0" indent="-457200">
              <a:spcAft>
                <a:spcPts val="0"/>
              </a:spcAft>
              <a:buSzPts val="1400"/>
              <a:buFont typeface="Wingdings" panose="05000000000000000000" pitchFamily="2" charset="2"/>
              <a:buChar char="v"/>
              <a:tabLst>
                <a:tab pos="214630" algn="l"/>
              </a:tabLst>
            </a:pPr>
            <a:r>
              <a:rPr lang="en-US" sz="2800" dirty="0" err="1">
                <a:latin typeface="Times New Roman" panose="02020603050405020304" pitchFamily="18" charset="0"/>
                <a:ea typeface="Times New Roman" panose="02020603050405020304" pitchFamily="18" charset="0"/>
              </a:rPr>
              <a:t>Suy</a:t>
            </a:r>
            <a:r>
              <a:rPr lang="en-US" sz="2800" spc="-2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a:t>
            </a:r>
            <a:r>
              <a:rPr lang="en-US" sz="2800" spc="5" dirty="0">
                <a:latin typeface="Times New Roman" panose="02020603050405020304" pitchFamily="18" charset="0"/>
                <a:ea typeface="Times New Roman" panose="02020603050405020304" pitchFamily="18" charset="0"/>
              </a:rPr>
              <a:t> </a:t>
            </a:r>
            <a:r>
              <a:rPr lang="en-US" sz="2800" spc="-15" dirty="0" err="1">
                <a:latin typeface="Times New Roman" panose="02020603050405020304" pitchFamily="18" charset="0"/>
                <a:ea typeface="Times New Roman" panose="02020603050405020304" pitchFamily="18" charset="0"/>
              </a:rPr>
              <a:t>mơ</a:t>
            </a:r>
            <a:r>
              <a:rPr lang="en-US" sz="2800" spc="5" dirty="0">
                <a:latin typeface="Times New Roman" panose="02020603050405020304" pitchFamily="18" charset="0"/>
                <a:ea typeface="Times New Roman" panose="02020603050405020304" pitchFamily="18" charset="0"/>
              </a:rPr>
              <a:t> </a:t>
            </a:r>
            <a:r>
              <a:rPr lang="en-US" sz="2800" spc="-5" dirty="0" err="1">
                <a:latin typeface="Times New Roman" panose="02020603050405020304" pitchFamily="18" charset="0"/>
                <a:ea typeface="Times New Roman" panose="02020603050405020304" pitchFamily="18" charset="0"/>
              </a:rPr>
              <a:t>mộng</a:t>
            </a:r>
            <a:r>
              <a:rPr lang="en-US" sz="2800" spc="-5"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9228466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1" end="1"/>
                                            </p:txEl>
                                          </p:spTgt>
                                        </p:tgtEl>
                                        <p:attrNameLst>
                                          <p:attrName>style.visibility</p:attrName>
                                        </p:attrNameLst>
                                      </p:cBhvr>
                                      <p:to>
                                        <p:strVal val="visible"/>
                                      </p:to>
                                    </p:set>
                                    <p:animEffect transition="in" filter="fade">
                                      <p:cBhvr>
                                        <p:cTn id="14" dur="1000"/>
                                        <p:tgtEl>
                                          <p:spTgt spid="9">
                                            <p:txEl>
                                              <p:pRg st="1" end="1"/>
                                            </p:txEl>
                                          </p:spTgt>
                                        </p:tgtEl>
                                      </p:cBhvr>
                                    </p:animEffect>
                                    <p:anim calcmode="lin" valueType="num">
                                      <p:cBhvr>
                                        <p:cTn id="15"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2" end="2"/>
                                            </p:txEl>
                                          </p:spTgt>
                                        </p:tgtEl>
                                        <p:attrNameLst>
                                          <p:attrName>style.visibility</p:attrName>
                                        </p:attrNameLst>
                                      </p:cBhvr>
                                      <p:to>
                                        <p:strVal val="visible"/>
                                      </p:to>
                                    </p:set>
                                    <p:animEffect transition="in" filter="fade">
                                      <p:cBhvr>
                                        <p:cTn id="21" dur="1000"/>
                                        <p:tgtEl>
                                          <p:spTgt spid="9">
                                            <p:txEl>
                                              <p:pRg st="2" end="2"/>
                                            </p:txEl>
                                          </p:spTgt>
                                        </p:tgtEl>
                                      </p:cBhvr>
                                    </p:animEffect>
                                    <p:anim calcmode="lin" valueType="num">
                                      <p:cBhvr>
                                        <p:cTn id="22"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3" end="3"/>
                                            </p:txEl>
                                          </p:spTgt>
                                        </p:tgtEl>
                                        <p:attrNameLst>
                                          <p:attrName>style.visibility</p:attrName>
                                        </p:attrNameLst>
                                      </p:cBhvr>
                                      <p:to>
                                        <p:strVal val="visible"/>
                                      </p:to>
                                    </p:set>
                                    <p:animEffect transition="in" filter="fade">
                                      <p:cBhvr>
                                        <p:cTn id="28" dur="1000"/>
                                        <p:tgtEl>
                                          <p:spTgt spid="9">
                                            <p:txEl>
                                              <p:pRg st="3" end="3"/>
                                            </p:txEl>
                                          </p:spTgt>
                                        </p:tgtEl>
                                      </p:cBhvr>
                                    </p:animEffect>
                                    <p:anim calcmode="lin" valueType="num">
                                      <p:cBhvr>
                                        <p:cTn id="29" dur="1000" fill="hold"/>
                                        <p:tgtEl>
                                          <p:spTgt spid="9">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animEffect transition="in" filter="fade">
                                      <p:cBhvr>
                                        <p:cTn id="35" dur="1000"/>
                                        <p:tgtEl>
                                          <p:spTgt spid="9">
                                            <p:txEl>
                                              <p:pRg st="4" end="4"/>
                                            </p:txEl>
                                          </p:spTgt>
                                        </p:tgtEl>
                                      </p:cBhvr>
                                    </p:animEffect>
                                    <p:anim calcmode="lin" valueType="num">
                                      <p:cBhvr>
                                        <p:cTn id="36" dur="1000" fill="hold"/>
                                        <p:tgtEl>
                                          <p:spTgt spid="9">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9">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25486" y="97619"/>
            <a:ext cx="6096000" cy="954107"/>
          </a:xfrm>
          <a:prstGeom prst="rect">
            <a:avLst/>
          </a:prstGeom>
        </p:spPr>
        <p:txBody>
          <a:bodyPr>
            <a:spAutoFit/>
          </a:bodyPr>
          <a:lstStyle/>
          <a:p>
            <a:pPr marL="0" marR="0" lvl="0" indent="22860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KĨ NĂNG: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405538" y="1051726"/>
            <a:ext cx="351891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379516" y="1574946"/>
            <a:ext cx="1872564"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1. Tác giả: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2"/>
          <a:stretch>
            <a:fillRect/>
          </a:stretch>
        </p:blipFill>
        <p:spPr>
          <a:xfrm>
            <a:off x="4185708" y="632809"/>
            <a:ext cx="8006292" cy="6308560"/>
          </a:xfrm>
          <a:prstGeom prst="rect">
            <a:avLst/>
          </a:prstGeom>
        </p:spPr>
      </p:pic>
      <p:sp>
        <p:nvSpPr>
          <p:cNvPr id="7" name="Rectangle 6"/>
          <p:cNvSpPr/>
          <p:nvPr/>
        </p:nvSpPr>
        <p:spPr>
          <a:xfrm>
            <a:off x="6151101" y="1941223"/>
            <a:ext cx="4644532" cy="3254737"/>
          </a:xfrm>
          <a:prstGeom prst="rect">
            <a:avLst/>
          </a:prstGeom>
        </p:spPr>
        <p:txBody>
          <a:bodyPr wrap="square">
            <a:spAutoFit/>
          </a:bodyPr>
          <a:lstStyle/>
          <a:p>
            <a:pPr marL="342900" indent="-342900">
              <a:spcAft>
                <a:spcPts val="1500"/>
              </a:spcAft>
              <a:buFont typeface="Wingdings" panose="05000000000000000000" pitchFamily="2" charset="2"/>
              <a:buChar char="v"/>
            </a:pP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Tên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khai</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Nguyễn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Thị</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Xuân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Quỳnh</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a:p>
            <a:pPr marL="342900" indent="-342900">
              <a:spcAft>
                <a:spcPts val="1500"/>
              </a:spcAft>
              <a:buFont typeface="Wingdings" panose="05000000000000000000" pitchFamily="2" charset="2"/>
              <a:buChar char="v"/>
            </a:pP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Quê</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quán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Hà</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Nội</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p>
          <a:p>
            <a:pPr marL="342900" indent="-342900">
              <a:spcAft>
                <a:spcPts val="1500"/>
              </a:spcAft>
              <a:buFont typeface="Wingdings" panose="05000000000000000000" pitchFamily="2" charset="2"/>
              <a:buChar char="v"/>
            </a:pP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Sinh</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năm</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1942,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mất</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năm</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1988</a:t>
            </a:r>
          </a:p>
          <a:p>
            <a:pPr marL="342900" indent="-342900">
              <a:spcAft>
                <a:spcPts val="1500"/>
              </a:spcAft>
              <a:buFont typeface="Wingdings" panose="05000000000000000000" pitchFamily="2" charset="2"/>
              <a:buChar char="v"/>
            </a:pP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Truyện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thiếu</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nhi</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bà</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tràn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đầy</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thương</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trìu</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mến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14" name="Picture 13"/>
          <p:cNvPicPr>
            <a:picLocks noChangeAspect="1"/>
          </p:cNvPicPr>
          <p:nvPr/>
        </p:nvPicPr>
        <p:blipFill>
          <a:blip r:embed="rId3"/>
          <a:stretch>
            <a:fillRect/>
          </a:stretch>
        </p:blipFill>
        <p:spPr>
          <a:xfrm>
            <a:off x="405538" y="2529053"/>
            <a:ext cx="5224553" cy="3990537"/>
          </a:xfrm>
          <a:prstGeom prst="rect">
            <a:avLst/>
          </a:prstGeom>
        </p:spPr>
      </p:pic>
      <p:pic>
        <p:nvPicPr>
          <p:cNvPr id="15" name="Picture 14"/>
          <p:cNvPicPr>
            <a:picLocks noChangeAspect="1"/>
          </p:cNvPicPr>
          <p:nvPr/>
        </p:nvPicPr>
        <p:blipFill>
          <a:blip r:embed="rId4"/>
          <a:stretch>
            <a:fillRect/>
          </a:stretch>
        </p:blipFill>
        <p:spPr>
          <a:xfrm>
            <a:off x="1340106" y="2930949"/>
            <a:ext cx="3353091" cy="3212870"/>
          </a:xfrm>
          <a:prstGeom prst="rect">
            <a:avLst/>
          </a:prstGeom>
        </p:spPr>
      </p:pic>
    </p:spTree>
    <p:extLst>
      <p:ext uri="{BB962C8B-B14F-4D97-AF65-F5344CB8AC3E}">
        <p14:creationId xmlns:p14="http://schemas.microsoft.com/office/powerpoint/2010/main" val="3572137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xEl>
                                              <p:pRg st="2" end="2"/>
                                            </p:txEl>
                                          </p:spTgt>
                                        </p:tgtEl>
                                        <p:attrNameLst>
                                          <p:attrName>style.visibility</p:attrName>
                                        </p:attrNameLst>
                                      </p:cBhvr>
                                      <p:to>
                                        <p:strVal val="visible"/>
                                      </p:to>
                                    </p:set>
                                    <p:animEffect transition="in" filter="fade">
                                      <p:cBhvr>
                                        <p:cTn id="21" dur="1000"/>
                                        <p:tgtEl>
                                          <p:spTgt spid="7">
                                            <p:txEl>
                                              <p:pRg st="2" end="2"/>
                                            </p:txEl>
                                          </p:spTgt>
                                        </p:tgtEl>
                                      </p:cBhvr>
                                    </p:animEffect>
                                    <p:anim calcmode="lin" valueType="num">
                                      <p:cBhvr>
                                        <p:cTn id="22" dur="1000" fill="hold"/>
                                        <p:tgtEl>
                                          <p:spTgt spid="7">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7">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xEl>
                                              <p:pRg st="3" end="3"/>
                                            </p:txEl>
                                          </p:spTgt>
                                        </p:tgtEl>
                                        <p:attrNameLst>
                                          <p:attrName>style.visibility</p:attrName>
                                        </p:attrNameLst>
                                      </p:cBhvr>
                                      <p:to>
                                        <p:strVal val="visible"/>
                                      </p:to>
                                    </p:set>
                                    <p:animEffect transition="in" filter="fade">
                                      <p:cBhvr>
                                        <p:cTn id="28" dur="1000"/>
                                        <p:tgtEl>
                                          <p:spTgt spid="7">
                                            <p:txEl>
                                              <p:pRg st="3" end="3"/>
                                            </p:txEl>
                                          </p:spTgt>
                                        </p:tgtEl>
                                      </p:cBhvr>
                                    </p:animEffect>
                                    <p:anim calcmode="lin" valueType="num">
                                      <p:cBhvr>
                                        <p:cTn id="29" dur="1000" fill="hold"/>
                                        <p:tgtEl>
                                          <p:spTgt spid="7">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483326" y="809896"/>
            <a:ext cx="11064240" cy="5708469"/>
          </a:xfrm>
          <a:prstGeom prst="rect">
            <a:avLst/>
          </a:prstGeom>
        </p:spPr>
      </p:pic>
      <p:sp>
        <p:nvSpPr>
          <p:cNvPr id="9" name="Oval 8"/>
          <p:cNvSpPr/>
          <p:nvPr/>
        </p:nvSpPr>
        <p:spPr>
          <a:xfrm>
            <a:off x="4332495" y="2795451"/>
            <a:ext cx="4741818" cy="3095898"/>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0490">
              <a:spcAft>
                <a:spcPts val="600"/>
              </a:spcAft>
            </a:pPr>
            <a:r>
              <a:rPr lang="en-US" sz="2400" b="1" spc="-5" dirty="0" err="1">
                <a:solidFill>
                  <a:srgbClr val="C00000"/>
                </a:solidFill>
                <a:latin typeface="Times New Roman" panose="02020603050405020304" pitchFamily="18" charset="0"/>
                <a:ea typeface="Calibri" panose="020F0502020204030204" pitchFamily="34" charset="0"/>
              </a:rPr>
              <a:t>Bức</a:t>
            </a:r>
            <a:r>
              <a:rPr lang="en-US" sz="2400" b="1"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tranh</a:t>
            </a:r>
            <a:r>
              <a:rPr lang="en-US" sz="2400" b="1" spc="-1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đẹp</a:t>
            </a:r>
            <a:r>
              <a:rPr lang="en-US" sz="2400" b="1" spc="-5" dirty="0">
                <a:solidFill>
                  <a:srgbClr val="C00000"/>
                </a:solidFill>
                <a:latin typeface="Times New Roman" panose="02020603050405020304" pitchFamily="18" charset="0"/>
                <a:ea typeface="Calibri" panose="020F0502020204030204" pitchFamily="34" charset="0"/>
              </a:rPr>
              <a:t>, </a:t>
            </a:r>
            <a:r>
              <a:rPr lang="en-US" sz="2400" b="1" dirty="0" err="1">
                <a:solidFill>
                  <a:srgbClr val="C00000"/>
                </a:solidFill>
                <a:latin typeface="Times New Roman" panose="02020603050405020304" pitchFamily="18" charset="0"/>
                <a:ea typeface="Calibri" panose="020F0502020204030204" pitchFamily="34" charset="0"/>
              </a:rPr>
              <a:t>có</a:t>
            </a:r>
            <a:r>
              <a:rPr lang="en-US" sz="2400" b="1" spc="-10"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hồn</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Người</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anh</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nhận</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ra</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bức</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tranh</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là</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thông</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điệp</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về</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lòng</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yêu</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thương</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mà</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người</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em</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gái</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đã</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dành</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cho</a:t>
            </a:r>
            <a:r>
              <a:rPr lang="en-US" sz="2400" b="1" spc="-5" dirty="0">
                <a:solidFill>
                  <a:srgbClr val="C00000"/>
                </a:solidFill>
                <a:latin typeface="Times New Roman" panose="02020603050405020304" pitchFamily="18" charset="0"/>
                <a:ea typeface="Calibri" panose="020F0502020204030204" pitchFamily="34" charset="0"/>
              </a:rPr>
              <a:t> </a:t>
            </a:r>
            <a:r>
              <a:rPr lang="en-US" sz="2400" b="1" spc="-5" dirty="0" err="1">
                <a:solidFill>
                  <a:srgbClr val="C00000"/>
                </a:solidFill>
                <a:latin typeface="Times New Roman" panose="02020603050405020304" pitchFamily="18" charset="0"/>
                <a:ea typeface="Calibri" panose="020F0502020204030204" pitchFamily="34" charset="0"/>
              </a:rPr>
              <a:t>mình</a:t>
            </a:r>
            <a:r>
              <a:rPr lang="en-US" sz="2400" b="1" spc="-5" dirty="0">
                <a:solidFill>
                  <a:srgbClr val="C00000"/>
                </a:solidFill>
                <a:latin typeface="Times New Roman" panose="02020603050405020304" pitchFamily="18" charset="0"/>
                <a:ea typeface="Calibri" panose="020F0502020204030204" pitchFamily="34" charset="0"/>
              </a:rPr>
              <a:t>.</a:t>
            </a:r>
            <a:endParaRPr lang="en-US" sz="2000" b="1" dirty="0">
              <a:solidFill>
                <a:srgbClr val="C00000"/>
              </a:solidFill>
              <a:effectLst/>
              <a:latin typeface="Times New Roman" panose="02020603050405020304" pitchFamily="18" charset="0"/>
              <a:ea typeface="Calibri" panose="020F0502020204030204" pitchFamily="34" charset="0"/>
            </a:endParaRPr>
          </a:p>
        </p:txBody>
      </p:sp>
      <p:sp>
        <p:nvSpPr>
          <p:cNvPr id="11" name="Rectangle 10"/>
          <p:cNvSpPr/>
          <p:nvPr/>
        </p:nvSpPr>
        <p:spPr>
          <a:xfrm>
            <a:off x="-155194" y="86731"/>
            <a:ext cx="4142160" cy="523220"/>
          </a:xfrm>
          <a:prstGeom prst="rect">
            <a:avLst/>
          </a:prstGeom>
        </p:spPr>
        <p:txBody>
          <a:bodyPr wrap="none">
            <a:spAutoFit/>
          </a:bodyPr>
          <a:lstStyle/>
          <a:p>
            <a:pPr marL="457200" marR="0" lvl="0" indent="0" algn="just" defTabSz="914400" rtl="0" eaLnBrk="1" fontAlgn="auto" latinLnBrk="0" hangingPunct="1">
              <a:lnSpc>
                <a:spcPct val="100000"/>
              </a:lnSpc>
              <a:spcBef>
                <a:spcPts val="0"/>
              </a:spcBef>
              <a:spcAft>
                <a:spcPts val="0"/>
              </a:spcAft>
              <a:buClrTx/>
              <a:buSzTx/>
              <a:buFontTx/>
              <a:buNone/>
              <a:tabLst>
                <a:tab pos="243205" algn="l"/>
              </a:tabLst>
              <a:defRPr/>
            </a:pP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2" name="Rectangle 11"/>
          <p:cNvSpPr/>
          <p:nvPr/>
        </p:nvSpPr>
        <p:spPr>
          <a:xfrm>
            <a:off x="235886" y="609951"/>
            <a:ext cx="11403699" cy="523220"/>
          </a:xfrm>
          <a:prstGeom prst="rect">
            <a:avLst/>
          </a:prstGeom>
        </p:spPr>
        <p:txBody>
          <a:bodyPr wrap="none">
            <a:spAutoFit/>
          </a:bodyPr>
          <a:lstStyle/>
          <a:p>
            <a:pPr marR="150495">
              <a:spcBef>
                <a:spcPts val="200"/>
              </a:spcBef>
              <a:spcAft>
                <a:spcPts val="0"/>
              </a:spcAft>
              <a:tabLst>
                <a:tab pos="310515" algn="l"/>
              </a:tabLst>
            </a:pP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b.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Thái</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độ</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hành</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động</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của</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người</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anh</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xem</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bức</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chân</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dung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em</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gái</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vẽ</a:t>
            </a:r>
            <a:r>
              <a:rPr lang="en-US" sz="2800" b="1" dirty="0">
                <a:solidFill>
                  <a:srgbClr val="2E74B5"/>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dirty="0" err="1">
                <a:solidFill>
                  <a:srgbClr val="2E74B5"/>
                </a:solidFill>
                <a:latin typeface="Times New Roman" panose="02020603050405020304" pitchFamily="18" charset="0"/>
                <a:ea typeface="Calibri" panose="020F0502020204030204" pitchFamily="34" charset="0"/>
                <a:cs typeface="Times New Roman" panose="02020603050405020304" pitchFamily="18" charset="0"/>
              </a:rPr>
              <a:t>mình</a:t>
            </a:r>
            <a:endParaRPr lang="en-US" sz="2800" b="1" dirty="0">
              <a:solidFill>
                <a:srgbClr val="2E74B5"/>
              </a:solidFill>
              <a:effectLst/>
              <a:latin typeface="Calibri Light" panose="020F0302020204030204" pitchFamily="34" charset="0"/>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3"/>
          <a:stretch>
            <a:fillRect/>
          </a:stretch>
        </p:blipFill>
        <p:spPr>
          <a:xfrm>
            <a:off x="306531" y="3667045"/>
            <a:ext cx="3105422" cy="3051265"/>
          </a:xfrm>
          <a:prstGeom prst="rect">
            <a:avLst/>
          </a:prstGeom>
        </p:spPr>
      </p:pic>
      <p:pic>
        <p:nvPicPr>
          <p:cNvPr id="4" name="Picture 3"/>
          <p:cNvPicPr>
            <a:picLocks noChangeAspect="1"/>
          </p:cNvPicPr>
          <p:nvPr/>
        </p:nvPicPr>
        <p:blipFill>
          <a:blip r:embed="rId4"/>
          <a:stretch>
            <a:fillRect/>
          </a:stretch>
        </p:blipFill>
        <p:spPr>
          <a:xfrm>
            <a:off x="522515" y="3905794"/>
            <a:ext cx="2621507" cy="2559304"/>
          </a:xfrm>
          <a:prstGeom prst="rect">
            <a:avLst/>
          </a:prstGeom>
        </p:spPr>
      </p:pic>
      <p:sp>
        <p:nvSpPr>
          <p:cNvPr id="5" name="Rectangle 4"/>
          <p:cNvSpPr/>
          <p:nvPr/>
        </p:nvSpPr>
        <p:spPr>
          <a:xfrm>
            <a:off x="483327" y="3905794"/>
            <a:ext cx="2782388" cy="2559304"/>
          </a:xfrm>
          <a:prstGeom prst="rect">
            <a:avLst/>
          </a:prstGeom>
          <a:no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7620720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a:stretch>
            <a:fillRect/>
          </a:stretch>
        </p:blipFill>
        <p:spPr>
          <a:xfrm>
            <a:off x="-155194" y="871561"/>
            <a:ext cx="12347193" cy="6096000"/>
          </a:xfrm>
          <a:prstGeom prst="rect">
            <a:avLst/>
          </a:prstGeom>
        </p:spPr>
      </p:pic>
      <p:sp>
        <p:nvSpPr>
          <p:cNvPr id="11" name="Rectangle 10"/>
          <p:cNvSpPr/>
          <p:nvPr/>
        </p:nvSpPr>
        <p:spPr>
          <a:xfrm>
            <a:off x="235886" y="609951"/>
            <a:ext cx="11403699" cy="523220"/>
          </a:xfrm>
          <a:prstGeom prst="rect">
            <a:avLst/>
          </a:prstGeom>
        </p:spPr>
        <p:txBody>
          <a:bodyPr wrap="none">
            <a:spAutoFit/>
          </a:bodyPr>
          <a:lstStyle/>
          <a:p>
            <a:pPr marL="0" marR="150495" lvl="0" indent="0" algn="l" defTabSz="914400" rtl="0" eaLnBrk="1" fontAlgn="auto" latinLnBrk="0" hangingPunct="1">
              <a:lnSpc>
                <a:spcPct val="100000"/>
              </a:lnSpc>
              <a:spcBef>
                <a:spcPts val="200"/>
              </a:spcBef>
              <a:spcAft>
                <a:spcPts val="0"/>
              </a:spcAft>
              <a:buClrTx/>
              <a:buSzTx/>
              <a:buFontTx/>
              <a:buNone/>
              <a:tabLst>
                <a:tab pos="310515" algn="l"/>
              </a:tabLst>
              <a:defRPr/>
            </a:pP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b.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Thái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hành</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động</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anh</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xem</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bức</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gái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vẽ</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endParaRPr kumimoji="0" lang="en-US" sz="2800" b="1" i="0" u="none" strike="noStrike" kern="1200" cap="none" spc="0" normalizeH="0" baseline="0" noProof="0" dirty="0">
              <a:ln>
                <a:noFill/>
              </a:ln>
              <a:solidFill>
                <a:srgbClr val="2E74B5"/>
              </a:solidFill>
              <a:effectLst/>
              <a:uLnTx/>
              <a:uFillTx/>
              <a:latin typeface="Calibri Light" panose="020F0302020204030204" pitchFamily="34" charset="0"/>
              <a:ea typeface="Calibri" panose="020F0502020204030204" pitchFamily="34" charset="0"/>
              <a:cs typeface="Times New Roman" panose="02020603050405020304" pitchFamily="18" charset="0"/>
            </a:endParaRPr>
          </a:p>
        </p:txBody>
      </p:sp>
      <p:sp>
        <p:nvSpPr>
          <p:cNvPr id="12" name="Rectangle 11"/>
          <p:cNvSpPr/>
          <p:nvPr/>
        </p:nvSpPr>
        <p:spPr>
          <a:xfrm>
            <a:off x="-155194" y="86731"/>
            <a:ext cx="4142160" cy="523220"/>
          </a:xfrm>
          <a:prstGeom prst="rect">
            <a:avLst/>
          </a:prstGeom>
        </p:spPr>
        <p:txBody>
          <a:bodyPr wrap="none">
            <a:spAutoFit/>
          </a:bodyPr>
          <a:lstStyle/>
          <a:p>
            <a:pPr marL="457200" marR="0" lvl="0" indent="0" algn="just" defTabSz="914400" rtl="0" eaLnBrk="1" fontAlgn="auto" latinLnBrk="0" hangingPunct="1">
              <a:lnSpc>
                <a:spcPct val="100000"/>
              </a:lnSpc>
              <a:spcBef>
                <a:spcPts val="0"/>
              </a:spcBef>
              <a:spcAft>
                <a:spcPts val="0"/>
              </a:spcAft>
              <a:buClrTx/>
              <a:buSzTx/>
              <a:buFontTx/>
              <a:buNone/>
              <a:tabLst>
                <a:tab pos="243205" algn="l"/>
              </a:tabLst>
              <a:defRPr/>
            </a:pP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3" name="Rectangle 12"/>
          <p:cNvSpPr/>
          <p:nvPr/>
        </p:nvSpPr>
        <p:spPr>
          <a:xfrm>
            <a:off x="588583" y="1283299"/>
            <a:ext cx="1685654" cy="523220"/>
          </a:xfrm>
          <a:prstGeom prst="rect">
            <a:avLst/>
          </a:prstGeom>
        </p:spPr>
        <p:txBody>
          <a:bodyPr wrap="none">
            <a:spAutoFit/>
          </a:bodyPr>
          <a:lstStyle/>
          <a:p>
            <a:pPr lvl="0">
              <a:spcAft>
                <a:spcPts val="0"/>
              </a:spcAft>
              <a:buSzPts val="1400"/>
              <a:tabLst>
                <a:tab pos="245745" algn="l"/>
              </a:tabLst>
            </a:pPr>
            <a:r>
              <a:rPr lang="en-US" sz="2800" b="1" spc="-10" dirty="0">
                <a:latin typeface="Times New Roman" panose="02020603050405020304" pitchFamily="18" charset="0"/>
                <a:ea typeface="Times New Roman" panose="02020603050405020304" pitchFamily="18" charset="0"/>
              </a:rPr>
              <a:t>* </a:t>
            </a:r>
            <a:r>
              <a:rPr lang="en-US" sz="2800" b="1" spc="-10" dirty="0" err="1">
                <a:latin typeface="Times New Roman" panose="02020603050405020304" pitchFamily="18" charset="0"/>
                <a:ea typeface="Times New Roman" panose="02020603050405020304" pitchFamily="18" charset="0"/>
              </a:rPr>
              <a:t>Thái</a:t>
            </a:r>
            <a:r>
              <a:rPr lang="en-US" sz="2800" b="1" spc="5" dirty="0">
                <a:latin typeface="Times New Roman" panose="02020603050405020304" pitchFamily="18" charset="0"/>
                <a:ea typeface="Times New Roman" panose="02020603050405020304" pitchFamily="18" charset="0"/>
              </a:rPr>
              <a:t> </a:t>
            </a:r>
            <a:r>
              <a:rPr lang="en-US" sz="2800" b="1" spc="-5" dirty="0" err="1">
                <a:latin typeface="Times New Roman" panose="02020603050405020304" pitchFamily="18" charset="0"/>
                <a:ea typeface="Times New Roman" panose="02020603050405020304" pitchFamily="18" charset="0"/>
              </a:rPr>
              <a:t>độ</a:t>
            </a:r>
            <a:r>
              <a:rPr lang="en-US" sz="1400" b="1" spc="-5" dirty="0">
                <a:latin typeface="Times New Roman" panose="02020603050405020304" pitchFamily="18" charset="0"/>
                <a:ea typeface="Times New Roman" panose="02020603050405020304" pitchFamily="18" charset="0"/>
              </a:rPr>
              <a:t>:</a:t>
            </a:r>
            <a:endParaRPr lang="en-US" sz="1200" dirty="0">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2972466" y="1965180"/>
            <a:ext cx="5486400" cy="954107"/>
          </a:xfrm>
          <a:prstGeom prst="rect">
            <a:avLst/>
          </a:prstGeom>
        </p:spPr>
        <p:txBody>
          <a:bodyPr wrap="square">
            <a:spAutoFit/>
          </a:bodyPr>
          <a:lstStyle/>
          <a:p>
            <a:pPr lvl="0">
              <a:spcAft>
                <a:spcPts val="0"/>
              </a:spcAft>
              <a:buSzPts val="1400"/>
              <a:tabLst>
                <a:tab pos="214630" algn="l"/>
              </a:tabLst>
            </a:pPr>
            <a:r>
              <a:rPr lang="en-US" sz="2800" spc="-5" dirty="0">
                <a:solidFill>
                  <a:srgbClr val="C00000"/>
                </a:solidFill>
                <a:latin typeface="Times New Roman" panose="02020603050405020304" pitchFamily="18" charset="0"/>
                <a:ea typeface="Times New Roman" panose="02020603050405020304" pitchFamily="18" charset="0"/>
              </a:rPr>
              <a:t>- </a:t>
            </a:r>
            <a:r>
              <a:rPr lang="en-US" sz="2800" spc="-5" dirty="0" err="1">
                <a:solidFill>
                  <a:srgbClr val="C00000"/>
                </a:solidFill>
                <a:latin typeface="Times New Roman" panose="02020603050405020304" pitchFamily="18" charset="0"/>
                <a:ea typeface="Times New Roman" panose="02020603050405020304" pitchFamily="18" charset="0"/>
              </a:rPr>
              <a:t>Giật</a:t>
            </a:r>
            <a:r>
              <a:rPr lang="en-US" sz="2800" spc="-15" dirty="0">
                <a:solidFill>
                  <a:srgbClr val="C00000"/>
                </a:solidFill>
                <a:latin typeface="Times New Roman" panose="02020603050405020304" pitchFamily="18" charset="0"/>
                <a:ea typeface="Times New Roman" panose="02020603050405020304" pitchFamily="18" charset="0"/>
              </a:rPr>
              <a:t> </a:t>
            </a:r>
            <a:r>
              <a:rPr lang="en-US" sz="2800" spc="-5" dirty="0" err="1">
                <a:solidFill>
                  <a:srgbClr val="C00000"/>
                </a:solidFill>
                <a:latin typeface="Times New Roman" panose="02020603050405020304" pitchFamily="18" charset="0"/>
                <a:ea typeface="Times New Roman" panose="02020603050405020304" pitchFamily="18" charset="0"/>
              </a:rPr>
              <a:t>sững</a:t>
            </a:r>
            <a:r>
              <a:rPr lang="en-US" sz="2800" spc="5" dirty="0">
                <a:solidFill>
                  <a:srgbClr val="C00000"/>
                </a:solidFill>
                <a:latin typeface="Times New Roman" panose="02020603050405020304" pitchFamily="18" charset="0"/>
                <a:ea typeface="Times New Roman" panose="02020603050405020304" pitchFamily="18" charset="0"/>
              </a:rPr>
              <a:t> </a:t>
            </a:r>
            <a:r>
              <a:rPr lang="en-US" sz="2800" spc="-5" dirty="0" err="1">
                <a:solidFill>
                  <a:srgbClr val="C00000"/>
                </a:solidFill>
                <a:latin typeface="Times New Roman" panose="02020603050405020304" pitchFamily="18" charset="0"/>
                <a:ea typeface="Times New Roman" panose="02020603050405020304" pitchFamily="18" charset="0"/>
              </a:rPr>
              <a:t>người</a:t>
            </a:r>
            <a:r>
              <a:rPr lang="en-US" sz="2800" spc="-5" dirty="0">
                <a:solidFill>
                  <a:srgbClr val="C00000"/>
                </a:solidFill>
                <a:latin typeface="Times New Roman" panose="02020603050405020304" pitchFamily="18" charset="0"/>
                <a:ea typeface="Times New Roman" panose="02020603050405020304" pitchFamily="18" charset="0"/>
              </a:rPr>
              <a:t>,</a:t>
            </a:r>
            <a:r>
              <a:rPr lang="en-US" sz="2800" spc="-20" dirty="0">
                <a:solidFill>
                  <a:srgbClr val="C00000"/>
                </a:solidFill>
                <a:latin typeface="Times New Roman" panose="02020603050405020304" pitchFamily="18" charset="0"/>
                <a:ea typeface="Times New Roman" panose="02020603050405020304" pitchFamily="18" charset="0"/>
              </a:rPr>
              <a:t> </a:t>
            </a:r>
            <a:r>
              <a:rPr lang="en-US" sz="2800" spc="-5" dirty="0" err="1">
                <a:solidFill>
                  <a:srgbClr val="C00000"/>
                </a:solidFill>
                <a:latin typeface="Times New Roman" panose="02020603050405020304" pitchFamily="18" charset="0"/>
                <a:ea typeface="Times New Roman" panose="02020603050405020304" pitchFamily="18" charset="0"/>
              </a:rPr>
              <a:t>bám</a:t>
            </a:r>
            <a:r>
              <a:rPr lang="en-US" sz="2800" spc="-15"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chặt</a:t>
            </a:r>
            <a:r>
              <a:rPr lang="en-US" sz="2800" spc="5" dirty="0">
                <a:solidFill>
                  <a:srgbClr val="C00000"/>
                </a:solidFill>
                <a:latin typeface="Times New Roman" panose="02020603050405020304" pitchFamily="18" charset="0"/>
                <a:ea typeface="Times New Roman" panose="02020603050405020304" pitchFamily="18" charset="0"/>
              </a:rPr>
              <a:t> </a:t>
            </a:r>
            <a:r>
              <a:rPr lang="en-US" sz="2800" spc="-5" dirty="0" err="1">
                <a:solidFill>
                  <a:srgbClr val="C00000"/>
                </a:solidFill>
                <a:latin typeface="Times New Roman" panose="02020603050405020304" pitchFamily="18" charset="0"/>
                <a:ea typeface="Times New Roman" panose="02020603050405020304" pitchFamily="18" charset="0"/>
              </a:rPr>
              <a:t>vào</a:t>
            </a:r>
            <a:r>
              <a:rPr lang="en-US" sz="2800" spc="5" dirty="0">
                <a:solidFill>
                  <a:srgbClr val="C00000"/>
                </a:solidFill>
                <a:latin typeface="Times New Roman" panose="02020603050405020304" pitchFamily="18" charset="0"/>
                <a:ea typeface="Times New Roman" panose="02020603050405020304" pitchFamily="18" charset="0"/>
              </a:rPr>
              <a:t> </a:t>
            </a:r>
            <a:r>
              <a:rPr lang="en-US" sz="2800" spc="-15" dirty="0" err="1">
                <a:solidFill>
                  <a:srgbClr val="C00000"/>
                </a:solidFill>
                <a:latin typeface="Times New Roman" panose="02020603050405020304" pitchFamily="18" charset="0"/>
                <a:ea typeface="Times New Roman" panose="02020603050405020304" pitchFamily="18" charset="0"/>
              </a:rPr>
              <a:t>mẹ</a:t>
            </a:r>
            <a:endParaRPr lang="en-US" sz="2800" dirty="0">
              <a:solidFill>
                <a:srgbClr val="C00000"/>
              </a:solidFill>
              <a:latin typeface="Times New Roman" panose="02020603050405020304" pitchFamily="18" charset="0"/>
              <a:ea typeface="Times New Roman" panose="02020603050405020304" pitchFamily="18" charset="0"/>
            </a:endParaRPr>
          </a:p>
          <a:p>
            <a:r>
              <a:rPr lang="en-US" sz="2800" spc="-5" dirty="0">
                <a:solidFill>
                  <a:srgbClr val="C00000"/>
                </a:solidFill>
                <a:latin typeface="Times New Roman" panose="02020603050405020304" pitchFamily="18" charset="0"/>
                <a:ea typeface="Times New Roman" panose="02020603050405020304" pitchFamily="18" charset="0"/>
              </a:rPr>
              <a:t>- </a:t>
            </a:r>
            <a:r>
              <a:rPr lang="en-US" sz="2800" spc="-5" dirty="0" err="1">
                <a:solidFill>
                  <a:srgbClr val="C00000"/>
                </a:solidFill>
                <a:latin typeface="Times New Roman" panose="02020603050405020304" pitchFamily="18" charset="0"/>
                <a:ea typeface="Times New Roman" panose="02020603050405020304" pitchFamily="18" charset="0"/>
              </a:rPr>
              <a:t>Ngỡ</a:t>
            </a:r>
            <a:r>
              <a:rPr lang="en-US" sz="2800" dirty="0">
                <a:solidFill>
                  <a:srgbClr val="C00000"/>
                </a:solidFill>
                <a:latin typeface="Times New Roman" panose="02020603050405020304" pitchFamily="18" charset="0"/>
                <a:ea typeface="Times New Roman" panose="02020603050405020304" pitchFamily="18" charset="0"/>
              </a:rPr>
              <a:t> </a:t>
            </a:r>
            <a:r>
              <a:rPr lang="en-US" sz="2800" spc="-5" dirty="0" err="1">
                <a:solidFill>
                  <a:srgbClr val="C00000"/>
                </a:solidFill>
                <a:latin typeface="Times New Roman" panose="02020603050405020304" pitchFamily="18" charset="0"/>
                <a:ea typeface="Times New Roman" panose="02020603050405020304" pitchFamily="18" charset="0"/>
              </a:rPr>
              <a:t>ngàng</a:t>
            </a:r>
            <a:r>
              <a:rPr lang="en-US" sz="2800" spc="-5" dirty="0">
                <a:solidFill>
                  <a:srgbClr val="C00000"/>
                </a:solidFill>
                <a:latin typeface="Times New Roman" panose="02020603050405020304" pitchFamily="18" charset="0"/>
                <a:ea typeface="Times New Roman" panose="02020603050405020304" pitchFamily="18" charset="0"/>
              </a:rPr>
              <a:t>,</a:t>
            </a:r>
            <a:r>
              <a:rPr lang="en-US" sz="2800" spc="-20" dirty="0">
                <a:solidFill>
                  <a:srgbClr val="C00000"/>
                </a:solidFill>
                <a:latin typeface="Times New Roman" panose="02020603050405020304" pitchFamily="18" charset="0"/>
                <a:ea typeface="Times New Roman" panose="02020603050405020304" pitchFamily="18" charset="0"/>
              </a:rPr>
              <a:t> </a:t>
            </a:r>
            <a:r>
              <a:rPr lang="en-US" sz="2800" spc="-5" dirty="0" err="1">
                <a:solidFill>
                  <a:srgbClr val="C00000"/>
                </a:solidFill>
                <a:latin typeface="Times New Roman" panose="02020603050405020304" pitchFamily="18" charset="0"/>
                <a:ea typeface="Times New Roman" panose="02020603050405020304" pitchFamily="18" charset="0"/>
              </a:rPr>
              <a:t>hãnh</a:t>
            </a:r>
            <a:r>
              <a:rPr lang="en-US" sz="2800" spc="-15" dirty="0">
                <a:solidFill>
                  <a:srgbClr val="C00000"/>
                </a:solidFill>
                <a:latin typeface="Times New Roman" panose="02020603050405020304" pitchFamily="18" charset="0"/>
                <a:ea typeface="Times New Roman" panose="02020603050405020304" pitchFamily="18" charset="0"/>
              </a:rPr>
              <a:t> </a:t>
            </a:r>
            <a:r>
              <a:rPr lang="en-US" sz="2800" spc="-5" dirty="0" err="1">
                <a:solidFill>
                  <a:srgbClr val="C00000"/>
                </a:solidFill>
                <a:latin typeface="Times New Roman" panose="02020603050405020304" pitchFamily="18" charset="0"/>
                <a:ea typeface="Times New Roman" panose="02020603050405020304" pitchFamily="18" charset="0"/>
              </a:rPr>
              <a:t>diện</a:t>
            </a:r>
            <a:r>
              <a:rPr lang="en-US" sz="2800" spc="-5" dirty="0">
                <a:solidFill>
                  <a:srgbClr val="C00000"/>
                </a:solidFill>
                <a:latin typeface="Times New Roman" panose="02020603050405020304" pitchFamily="18" charset="0"/>
                <a:ea typeface="Times New Roman" panose="02020603050405020304" pitchFamily="18" charset="0"/>
              </a:rPr>
              <a:t> </a:t>
            </a:r>
            <a:r>
              <a:rPr lang="en-US" sz="2800" spc="-5" dirty="0" err="1">
                <a:solidFill>
                  <a:srgbClr val="C00000"/>
                </a:solidFill>
                <a:latin typeface="Times New Roman" panose="02020603050405020304" pitchFamily="18" charset="0"/>
                <a:ea typeface="Times New Roman" panose="02020603050405020304" pitchFamily="18" charset="0"/>
              </a:rPr>
              <a:t>rồi</a:t>
            </a:r>
            <a:r>
              <a:rPr lang="en-US" sz="2800" spc="-5"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xấu</a:t>
            </a:r>
            <a:r>
              <a:rPr lang="en-US" sz="2800" spc="-15" dirty="0">
                <a:solidFill>
                  <a:srgbClr val="C00000"/>
                </a:solidFill>
                <a:latin typeface="Times New Roman" panose="02020603050405020304" pitchFamily="18" charset="0"/>
                <a:ea typeface="Times New Roman" panose="02020603050405020304" pitchFamily="18" charset="0"/>
              </a:rPr>
              <a:t> </a:t>
            </a:r>
            <a:r>
              <a:rPr lang="en-US" sz="2800" dirty="0" err="1">
                <a:solidFill>
                  <a:srgbClr val="C00000"/>
                </a:solidFill>
                <a:latin typeface="Times New Roman" panose="02020603050405020304" pitchFamily="18" charset="0"/>
                <a:ea typeface="Times New Roman" panose="02020603050405020304" pitchFamily="18" charset="0"/>
              </a:rPr>
              <a:t>hổ</a:t>
            </a:r>
            <a:r>
              <a:rPr lang="en-US" sz="2800" dirty="0">
                <a:solidFill>
                  <a:srgbClr val="C00000"/>
                </a:solidFill>
                <a:latin typeface="Times New Roman" panose="02020603050405020304" pitchFamily="18" charset="0"/>
                <a:ea typeface="Times New Roman" panose="02020603050405020304" pitchFamily="18" charset="0"/>
              </a:rPr>
              <a:t> </a:t>
            </a:r>
            <a:endParaRPr lang="en-US" sz="2800" dirty="0">
              <a:solidFill>
                <a:srgbClr val="C00000"/>
              </a:solidFill>
            </a:endParaRPr>
          </a:p>
        </p:txBody>
      </p:sp>
      <p:sp>
        <p:nvSpPr>
          <p:cNvPr id="15" name="Rectangle 14"/>
          <p:cNvSpPr/>
          <p:nvPr/>
        </p:nvSpPr>
        <p:spPr>
          <a:xfrm>
            <a:off x="2838993" y="2876703"/>
            <a:ext cx="6736081" cy="3936975"/>
          </a:xfrm>
          <a:prstGeom prst="rect">
            <a:avLst/>
          </a:prstGeom>
        </p:spPr>
        <p:txBody>
          <a:bodyPr wrap="square">
            <a:spAutoFit/>
          </a:bodyPr>
          <a:lstStyle/>
          <a:p>
            <a:pPr marL="111760" marR="149225">
              <a:spcAft>
                <a:spcPts val="600"/>
              </a:spcAft>
            </a:pPr>
            <a:r>
              <a:rPr lang="en-US" sz="2800" dirty="0">
                <a:solidFill>
                  <a:srgbClr val="C00000"/>
                </a:solidFill>
                <a:latin typeface="Times New Roman" panose="02020603050405020304" pitchFamily="18" charset="0"/>
                <a:ea typeface="Calibri" panose="020F0502020204030204" pitchFamily="34" charset="0"/>
              </a:rPr>
              <a:t>+</a:t>
            </a:r>
            <a:r>
              <a:rPr lang="en-US" sz="2800" spc="12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Giật</a:t>
            </a:r>
            <a:r>
              <a:rPr lang="en-US" sz="2800" spc="115" dirty="0">
                <a:solidFill>
                  <a:srgbClr val="C00000"/>
                </a:solidFill>
                <a:latin typeface="Times New Roman" panose="02020603050405020304" pitchFamily="18" charset="0"/>
                <a:ea typeface="Calibri" panose="020F0502020204030204" pitchFamily="34" charset="0"/>
              </a:rPr>
              <a:t> </a:t>
            </a:r>
            <a:r>
              <a:rPr lang="en-US" sz="2800" spc="-10" dirty="0" err="1">
                <a:solidFill>
                  <a:srgbClr val="C00000"/>
                </a:solidFill>
                <a:latin typeface="Times New Roman" panose="02020603050405020304" pitchFamily="18" charset="0"/>
                <a:ea typeface="Calibri" panose="020F0502020204030204" pitchFamily="34" charset="0"/>
              </a:rPr>
              <a:t>sững</a:t>
            </a:r>
            <a:r>
              <a:rPr lang="en-US" sz="2800" spc="-10" dirty="0">
                <a:solidFill>
                  <a:srgbClr val="C00000"/>
                </a:solidFill>
                <a:latin typeface="Times New Roman" panose="02020603050405020304" pitchFamily="18" charset="0"/>
                <a:ea typeface="Calibri" panose="020F0502020204030204" pitchFamily="34" charset="0"/>
              </a:rPr>
              <a:t>:</a:t>
            </a:r>
            <a:r>
              <a:rPr lang="en-US" sz="2800" spc="130" dirty="0">
                <a:solidFill>
                  <a:srgbClr val="C00000"/>
                </a:solidFill>
                <a:latin typeface="Times New Roman" panose="02020603050405020304" pitchFamily="18" charset="0"/>
                <a:ea typeface="Calibri" panose="020F0502020204030204" pitchFamily="34" charset="0"/>
              </a:rPr>
              <a:t> </a:t>
            </a:r>
            <a:r>
              <a:rPr lang="en-US" sz="2800" spc="-10" dirty="0" err="1">
                <a:solidFill>
                  <a:srgbClr val="C00000"/>
                </a:solidFill>
                <a:latin typeface="Times New Roman" panose="02020603050405020304" pitchFamily="18" charset="0"/>
                <a:ea typeface="Calibri" panose="020F0502020204030204" pitchFamily="34" charset="0"/>
              </a:rPr>
              <a:t>giật</a:t>
            </a:r>
            <a:r>
              <a:rPr lang="en-US" sz="2800" spc="11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mình</a:t>
            </a:r>
            <a:r>
              <a:rPr lang="en-US" sz="2800" spc="-5" dirty="0">
                <a:solidFill>
                  <a:srgbClr val="C00000"/>
                </a:solidFill>
                <a:latin typeface="Times New Roman" panose="02020603050405020304" pitchFamily="18" charset="0"/>
                <a:ea typeface="Calibri" panose="020F0502020204030204" pitchFamily="34" charset="0"/>
              </a:rPr>
              <a:t>,</a:t>
            </a:r>
            <a:r>
              <a:rPr lang="en-US" sz="2800" spc="120"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sững</a:t>
            </a:r>
            <a:r>
              <a:rPr lang="en-US" sz="2800" spc="130"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sờ</a:t>
            </a:r>
            <a:r>
              <a:rPr lang="en-US" sz="2800" spc="-5" dirty="0">
                <a:solidFill>
                  <a:srgbClr val="C00000"/>
                </a:solidFill>
                <a:latin typeface="Times New Roman" panose="02020603050405020304" pitchFamily="18" charset="0"/>
                <a:ea typeface="Calibri" panose="020F0502020204030204" pitchFamily="34" charset="0"/>
              </a:rPr>
              <a:t>,</a:t>
            </a:r>
            <a:r>
              <a:rPr lang="en-US" sz="2800" spc="125" dirty="0">
                <a:solidFill>
                  <a:srgbClr val="C00000"/>
                </a:solidFill>
                <a:latin typeface="Times New Roman" panose="02020603050405020304" pitchFamily="18" charset="0"/>
                <a:ea typeface="Calibri" panose="020F0502020204030204" pitchFamily="34" charset="0"/>
              </a:rPr>
              <a:t> </a:t>
            </a:r>
            <a:r>
              <a:rPr lang="en-US" sz="2800" spc="-10" dirty="0" err="1">
                <a:solidFill>
                  <a:srgbClr val="C00000"/>
                </a:solidFill>
                <a:latin typeface="Times New Roman" panose="02020603050405020304" pitchFamily="18" charset="0"/>
                <a:ea typeface="Calibri" panose="020F0502020204030204" pitchFamily="34" charset="0"/>
              </a:rPr>
              <a:t>ngạc</a:t>
            </a:r>
            <a:r>
              <a:rPr lang="en-US" sz="2800" spc="13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nhiên</a:t>
            </a:r>
            <a:r>
              <a:rPr lang="en-US" sz="2800" spc="-5" dirty="0">
                <a:solidFill>
                  <a:srgbClr val="C00000"/>
                </a:solidFill>
                <a:latin typeface="Times New Roman" panose="02020603050405020304" pitchFamily="18" charset="0"/>
                <a:ea typeface="Calibri" panose="020F0502020204030204" pitchFamily="34" charset="0"/>
              </a:rPr>
              <a:t>.</a:t>
            </a:r>
            <a:endParaRPr lang="en-US" sz="2800" dirty="0">
              <a:solidFill>
                <a:srgbClr val="C00000"/>
              </a:solidFill>
              <a:latin typeface="Times New Roman" panose="02020603050405020304" pitchFamily="18" charset="0"/>
              <a:ea typeface="Calibri" panose="020F0502020204030204" pitchFamily="34" charset="0"/>
            </a:endParaRPr>
          </a:p>
          <a:p>
            <a:pPr marL="111760">
              <a:spcAft>
                <a:spcPts val="600"/>
              </a:spcAft>
            </a:pPr>
            <a:r>
              <a:rPr lang="en-US" sz="2800"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Nhìn</a:t>
            </a:r>
            <a:r>
              <a:rPr lang="en-US" sz="2800" spc="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như</a:t>
            </a:r>
            <a:r>
              <a:rPr lang="en-US" sz="2800" spc="-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thôi</a:t>
            </a:r>
            <a:r>
              <a:rPr lang="en-US" sz="2800" spc="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miên</a:t>
            </a:r>
            <a:r>
              <a:rPr lang="en-US" sz="2800" spc="-5" dirty="0">
                <a:solidFill>
                  <a:srgbClr val="C00000"/>
                </a:solidFill>
                <a:latin typeface="Times New Roman" panose="02020603050405020304" pitchFamily="18" charset="0"/>
                <a:ea typeface="Calibri" panose="020F0502020204030204" pitchFamily="34" charset="0"/>
              </a:rPr>
              <a:t>:</a:t>
            </a:r>
            <a:r>
              <a:rPr lang="en-US" sz="2800" spc="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nhìn</a:t>
            </a:r>
            <a:r>
              <a:rPr lang="en-US" sz="2800" spc="5" dirty="0">
                <a:solidFill>
                  <a:srgbClr val="C00000"/>
                </a:solidFill>
                <a:latin typeface="Times New Roman" panose="02020603050405020304" pitchFamily="18" charset="0"/>
                <a:ea typeface="Calibri" panose="020F0502020204030204" pitchFamily="34" charset="0"/>
              </a:rPr>
              <a:t> </a:t>
            </a:r>
            <a:r>
              <a:rPr lang="en-US" sz="2800" spc="-10" dirty="0" err="1">
                <a:solidFill>
                  <a:srgbClr val="C00000"/>
                </a:solidFill>
                <a:latin typeface="Times New Roman" panose="02020603050405020304" pitchFamily="18" charset="0"/>
                <a:ea typeface="Calibri" panose="020F0502020204030204" pitchFamily="34" charset="0"/>
              </a:rPr>
              <a:t>thu</a:t>
            </a:r>
            <a:r>
              <a:rPr lang="en-US" sz="2800" spc="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hết</a:t>
            </a:r>
            <a:r>
              <a:rPr lang="en-US" sz="2800" spc="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tâm</a:t>
            </a:r>
            <a:r>
              <a:rPr lang="en-US" sz="2800" spc="-25"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trí</a:t>
            </a:r>
            <a:r>
              <a:rPr lang="en-US" sz="2800" dirty="0">
                <a:solidFill>
                  <a:srgbClr val="C00000"/>
                </a:solidFill>
                <a:latin typeface="Times New Roman" panose="02020603050405020304" pitchFamily="18" charset="0"/>
                <a:ea typeface="Calibri" panose="020F0502020204030204" pitchFamily="34" charset="0"/>
              </a:rPr>
              <a:t>.</a:t>
            </a:r>
            <a:endParaRPr lang="en-US" sz="2800" dirty="0">
              <a:solidFill>
                <a:srgbClr val="C00000"/>
              </a:solidFill>
              <a:latin typeface="Times New Roman" panose="02020603050405020304" pitchFamily="18" charset="0"/>
              <a:ea typeface="Times New Roman" panose="02020603050405020304" pitchFamily="18" charset="0"/>
            </a:endParaRPr>
          </a:p>
          <a:p>
            <a:pPr marL="111760" marR="147320">
              <a:spcAft>
                <a:spcPts val="600"/>
              </a:spcAft>
            </a:pPr>
            <a:r>
              <a:rPr lang="en-US" sz="2800" dirty="0">
                <a:solidFill>
                  <a:srgbClr val="C00000"/>
                </a:solidFill>
                <a:latin typeface="Times New Roman" panose="02020603050405020304" pitchFamily="18" charset="0"/>
                <a:ea typeface="Calibri" panose="020F0502020204030204" pitchFamily="34" charset="0"/>
              </a:rPr>
              <a:t>-&gt;</a:t>
            </a:r>
            <a:r>
              <a:rPr lang="en-US" sz="2800" spc="16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Ngỡ</a:t>
            </a:r>
            <a:r>
              <a:rPr lang="en-US" sz="2800" spc="150"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ngàng</a:t>
            </a:r>
            <a:r>
              <a:rPr lang="en-US" sz="2800" spc="15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trước</a:t>
            </a:r>
            <a:r>
              <a:rPr lang="en-US" sz="2800" spc="15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tài</a:t>
            </a:r>
            <a:r>
              <a:rPr lang="en-US" sz="2800" spc="15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năng</a:t>
            </a:r>
            <a:r>
              <a:rPr lang="en-US" sz="2800" spc="155"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và</a:t>
            </a:r>
            <a:r>
              <a:rPr lang="en-US" sz="2800" spc="150"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tình</a:t>
            </a:r>
            <a:r>
              <a:rPr lang="en-US" sz="2800" spc="-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yêu</a:t>
            </a:r>
            <a:r>
              <a:rPr lang="en-US" sz="2800" spc="170"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của</a:t>
            </a:r>
            <a:r>
              <a:rPr lang="en-US" sz="2800" spc="120"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em</a:t>
            </a:r>
            <a:r>
              <a:rPr lang="en-US" sz="2800" spc="-25"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đối</a:t>
            </a:r>
            <a:r>
              <a:rPr lang="en-US" sz="2800" spc="-1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với</a:t>
            </a:r>
            <a:r>
              <a:rPr lang="en-US" sz="2800" spc="5" dirty="0">
                <a:solidFill>
                  <a:srgbClr val="C00000"/>
                </a:solidFill>
                <a:latin typeface="Times New Roman" panose="02020603050405020304" pitchFamily="18" charset="0"/>
                <a:ea typeface="Calibri" panose="020F0502020204030204" pitchFamily="34" charset="0"/>
              </a:rPr>
              <a:t> </a:t>
            </a:r>
            <a:r>
              <a:rPr lang="en-US" sz="2800" spc="-10" dirty="0" err="1">
                <a:solidFill>
                  <a:srgbClr val="C00000"/>
                </a:solidFill>
                <a:latin typeface="Times New Roman" panose="02020603050405020304" pitchFamily="18" charset="0"/>
                <a:ea typeface="Calibri" panose="020F0502020204030204" pitchFamily="34" charset="0"/>
              </a:rPr>
              <a:t>mình</a:t>
            </a:r>
            <a:r>
              <a:rPr lang="en-US" sz="2800" spc="-10" dirty="0">
                <a:solidFill>
                  <a:srgbClr val="C00000"/>
                </a:solidFill>
                <a:latin typeface="Times New Roman" panose="02020603050405020304" pitchFamily="18" charset="0"/>
                <a:ea typeface="Calibri" panose="020F0502020204030204" pitchFamily="34" charset="0"/>
              </a:rPr>
              <a:t>.</a:t>
            </a:r>
            <a:endParaRPr lang="en-US" sz="2800" dirty="0">
              <a:solidFill>
                <a:srgbClr val="C00000"/>
              </a:solidFill>
              <a:latin typeface="Times New Roman" panose="02020603050405020304" pitchFamily="18" charset="0"/>
              <a:ea typeface="Calibri" panose="020F0502020204030204" pitchFamily="34" charset="0"/>
            </a:endParaRPr>
          </a:p>
          <a:p>
            <a:pPr marL="111760">
              <a:spcAft>
                <a:spcPts val="600"/>
              </a:spcAft>
            </a:pPr>
            <a:r>
              <a:rPr lang="en-US" sz="2800" dirty="0">
                <a:solidFill>
                  <a:srgbClr val="C00000"/>
                </a:solidFill>
                <a:latin typeface="Times New Roman" panose="02020603050405020304" pitchFamily="18" charset="0"/>
                <a:ea typeface="Calibri" panose="020F0502020204030204" pitchFamily="34" charset="0"/>
              </a:rPr>
              <a:t>-&gt; </a:t>
            </a:r>
            <a:r>
              <a:rPr lang="en-US" sz="2800" spc="-5" dirty="0" err="1">
                <a:solidFill>
                  <a:srgbClr val="C00000"/>
                </a:solidFill>
                <a:latin typeface="Times New Roman" panose="02020603050405020304" pitchFamily="18" charset="0"/>
                <a:ea typeface="Calibri" panose="020F0502020204030204" pitchFamily="34" charset="0"/>
              </a:rPr>
              <a:t>Hãnh</a:t>
            </a:r>
            <a:r>
              <a:rPr lang="en-US" sz="2800" spc="-1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diện</a:t>
            </a:r>
            <a:r>
              <a:rPr lang="en-US" sz="2800" spc="-10"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vì</a:t>
            </a:r>
            <a:r>
              <a:rPr lang="en-US" sz="2800" spc="-15" dirty="0">
                <a:solidFill>
                  <a:srgbClr val="C00000"/>
                </a:solidFill>
                <a:latin typeface="Times New Roman" panose="02020603050405020304" pitchFamily="18" charset="0"/>
                <a:ea typeface="Calibri" panose="020F0502020204030204" pitchFamily="34" charset="0"/>
              </a:rPr>
              <a:t> </a:t>
            </a:r>
            <a:r>
              <a:rPr lang="en-US" sz="2800" dirty="0" err="1">
                <a:solidFill>
                  <a:srgbClr val="C00000"/>
                </a:solidFill>
                <a:latin typeface="Times New Roman" panose="02020603050405020304" pitchFamily="18" charset="0"/>
                <a:ea typeface="Calibri" panose="020F0502020204030204" pitchFamily="34" charset="0"/>
              </a:rPr>
              <a:t>em</a:t>
            </a:r>
            <a:r>
              <a:rPr lang="en-US" sz="2800" spc="-2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vẽ</a:t>
            </a:r>
            <a:r>
              <a:rPr lang="en-US" sz="2800" spc="5" dirty="0">
                <a:solidFill>
                  <a:srgbClr val="C00000"/>
                </a:solidFill>
                <a:latin typeface="Times New Roman" panose="02020603050405020304" pitchFamily="18" charset="0"/>
                <a:ea typeface="Calibri" panose="020F0502020204030204" pitchFamily="34" charset="0"/>
              </a:rPr>
              <a:t> </a:t>
            </a:r>
            <a:r>
              <a:rPr lang="en-US" sz="2800" spc="-10" dirty="0" err="1">
                <a:solidFill>
                  <a:srgbClr val="C00000"/>
                </a:solidFill>
                <a:latin typeface="Times New Roman" panose="02020603050405020304" pitchFamily="18" charset="0"/>
                <a:ea typeface="Calibri" panose="020F0502020204030204" pitchFamily="34" charset="0"/>
              </a:rPr>
              <a:t>mình</a:t>
            </a:r>
            <a:r>
              <a:rPr lang="en-US" sz="2800" spc="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rất</a:t>
            </a:r>
            <a:r>
              <a:rPr lang="en-US" sz="2800" spc="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đẹp</a:t>
            </a:r>
            <a:endParaRPr lang="en-US" sz="2800" dirty="0">
              <a:solidFill>
                <a:srgbClr val="C00000"/>
              </a:solidFill>
              <a:latin typeface="Times New Roman" panose="02020603050405020304" pitchFamily="18" charset="0"/>
              <a:ea typeface="Calibri" panose="020F0502020204030204" pitchFamily="34" charset="0"/>
            </a:endParaRPr>
          </a:p>
          <a:p>
            <a:pPr marL="111760" marR="145415">
              <a:spcAft>
                <a:spcPts val="600"/>
              </a:spcAft>
            </a:pPr>
            <a:r>
              <a:rPr lang="en-US" sz="2800" dirty="0">
                <a:solidFill>
                  <a:srgbClr val="C00000"/>
                </a:solidFill>
                <a:latin typeface="Times New Roman" panose="02020603050405020304" pitchFamily="18" charset="0"/>
                <a:ea typeface="Calibri" panose="020F0502020204030204" pitchFamily="34" charset="0"/>
              </a:rPr>
              <a:t>-&gt;</a:t>
            </a:r>
            <a:r>
              <a:rPr lang="en-US" sz="2800" spc="330"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Xấu</a:t>
            </a:r>
            <a:r>
              <a:rPr lang="en-US" sz="2800" spc="32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hổ</a:t>
            </a:r>
            <a:r>
              <a:rPr lang="en-US" sz="2800" spc="335" dirty="0">
                <a:solidFill>
                  <a:srgbClr val="C00000"/>
                </a:solidFill>
                <a:latin typeface="Times New Roman" panose="02020603050405020304" pitchFamily="18" charset="0"/>
                <a:ea typeface="Calibri" panose="020F0502020204030204" pitchFamily="34" charset="0"/>
              </a:rPr>
              <a:t> </a:t>
            </a:r>
            <a:r>
              <a:rPr lang="en-US" sz="2800" spc="-5" dirty="0" err="1">
                <a:solidFill>
                  <a:srgbClr val="C00000"/>
                </a:solidFill>
                <a:latin typeface="Times New Roman" panose="02020603050405020304" pitchFamily="18" charset="0"/>
                <a:ea typeface="Calibri" panose="020F0502020204030204" pitchFamily="34" charset="0"/>
              </a:rPr>
              <a:t>vì</a:t>
            </a:r>
            <a:r>
              <a:rPr lang="en-US" sz="2800" spc="-5" dirty="0">
                <a:solidFill>
                  <a:srgbClr val="C00000"/>
                </a:solidFill>
                <a:latin typeface="Times New Roman" panose="02020603050405020304" pitchFamily="18" charset="0"/>
                <a:ea typeface="Calibri" panose="020F0502020204030204" pitchFamily="34" charset="0"/>
              </a:rPr>
              <a:t>.</a:t>
            </a:r>
            <a:endParaRPr lang="en-US" sz="2800" dirty="0">
              <a:solidFill>
                <a:srgbClr val="C00000"/>
              </a:solidFill>
              <a:latin typeface="Times New Roman" panose="02020603050405020304" pitchFamily="18" charset="0"/>
              <a:ea typeface="Calibri" panose="020F0502020204030204" pitchFamily="34" charset="0"/>
            </a:endParaRPr>
          </a:p>
          <a:p>
            <a:pPr>
              <a:spcBef>
                <a:spcPts val="55"/>
              </a:spcBef>
              <a:spcAft>
                <a:spcPts val="0"/>
              </a:spcAft>
            </a:pPr>
            <a:r>
              <a:rPr lang="en-US" sz="2800"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776752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anim calcmode="lin" valueType="num">
                                      <p:cBhvr>
                                        <p:cTn id="8"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4">
                                            <p:txEl>
                                              <p:pRg st="1" end="1"/>
                                            </p:txEl>
                                          </p:spTgt>
                                        </p:tgtEl>
                                        <p:attrNameLst>
                                          <p:attrName>style.visibility</p:attrName>
                                        </p:attrNameLst>
                                      </p:cBhvr>
                                      <p:to>
                                        <p:strVal val="visible"/>
                                      </p:to>
                                    </p:set>
                                    <p:animEffect transition="in" filter="fade">
                                      <p:cBhvr>
                                        <p:cTn id="14" dur="1000"/>
                                        <p:tgtEl>
                                          <p:spTgt spid="14">
                                            <p:txEl>
                                              <p:pRg st="1" end="1"/>
                                            </p:txEl>
                                          </p:spTgt>
                                        </p:tgtEl>
                                      </p:cBhvr>
                                    </p:animEffect>
                                    <p:anim calcmode="lin" valueType="num">
                                      <p:cBhvr>
                                        <p:cTn id="15"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0" end="0"/>
                                            </p:txEl>
                                          </p:spTgt>
                                        </p:tgtEl>
                                        <p:attrNameLst>
                                          <p:attrName>style.visibility</p:attrName>
                                        </p:attrNameLst>
                                      </p:cBhvr>
                                      <p:to>
                                        <p:strVal val="visible"/>
                                      </p:to>
                                    </p:set>
                                    <p:animEffect transition="in" filter="fade">
                                      <p:cBhvr>
                                        <p:cTn id="21" dur="1000"/>
                                        <p:tgtEl>
                                          <p:spTgt spid="15">
                                            <p:txEl>
                                              <p:pRg st="0" end="0"/>
                                            </p:txEl>
                                          </p:spTgt>
                                        </p:tgtEl>
                                      </p:cBhvr>
                                    </p:animEffect>
                                    <p:anim calcmode="lin" valueType="num">
                                      <p:cBhvr>
                                        <p:cTn id="22"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5">
                                            <p:txEl>
                                              <p:pRg st="1" end="1"/>
                                            </p:txEl>
                                          </p:spTgt>
                                        </p:tgtEl>
                                        <p:attrNameLst>
                                          <p:attrName>style.visibility</p:attrName>
                                        </p:attrNameLst>
                                      </p:cBhvr>
                                      <p:to>
                                        <p:strVal val="visible"/>
                                      </p:to>
                                    </p:set>
                                    <p:animEffect transition="in" filter="fade">
                                      <p:cBhvr>
                                        <p:cTn id="28" dur="1000"/>
                                        <p:tgtEl>
                                          <p:spTgt spid="15">
                                            <p:txEl>
                                              <p:pRg st="1" end="1"/>
                                            </p:txEl>
                                          </p:spTgt>
                                        </p:tgtEl>
                                      </p:cBhvr>
                                    </p:animEffect>
                                    <p:anim calcmode="lin" valueType="num">
                                      <p:cBhvr>
                                        <p:cTn id="29"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5">
                                            <p:txEl>
                                              <p:pRg st="2" end="2"/>
                                            </p:txEl>
                                          </p:spTgt>
                                        </p:tgtEl>
                                        <p:attrNameLst>
                                          <p:attrName>style.visibility</p:attrName>
                                        </p:attrNameLst>
                                      </p:cBhvr>
                                      <p:to>
                                        <p:strVal val="visible"/>
                                      </p:to>
                                    </p:set>
                                    <p:animEffect transition="in" filter="fade">
                                      <p:cBhvr>
                                        <p:cTn id="35" dur="1000"/>
                                        <p:tgtEl>
                                          <p:spTgt spid="15">
                                            <p:txEl>
                                              <p:pRg st="2" end="2"/>
                                            </p:txEl>
                                          </p:spTgt>
                                        </p:tgtEl>
                                      </p:cBhvr>
                                    </p:animEffect>
                                    <p:anim calcmode="lin" valueType="num">
                                      <p:cBhvr>
                                        <p:cTn id="36"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5">
                                            <p:txEl>
                                              <p:pRg st="3" end="3"/>
                                            </p:txEl>
                                          </p:spTgt>
                                        </p:tgtEl>
                                        <p:attrNameLst>
                                          <p:attrName>style.visibility</p:attrName>
                                        </p:attrNameLst>
                                      </p:cBhvr>
                                      <p:to>
                                        <p:strVal val="visible"/>
                                      </p:to>
                                    </p:set>
                                    <p:animEffect transition="in" filter="fade">
                                      <p:cBhvr>
                                        <p:cTn id="42" dur="1000"/>
                                        <p:tgtEl>
                                          <p:spTgt spid="15">
                                            <p:txEl>
                                              <p:pRg st="3" end="3"/>
                                            </p:txEl>
                                          </p:spTgt>
                                        </p:tgtEl>
                                      </p:cBhvr>
                                    </p:animEffect>
                                    <p:anim calcmode="lin" valueType="num">
                                      <p:cBhvr>
                                        <p:cTn id="43" dur="1000" fill="hold"/>
                                        <p:tgtEl>
                                          <p:spTgt spid="15">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1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5">
                                            <p:txEl>
                                              <p:pRg st="4" end="4"/>
                                            </p:txEl>
                                          </p:spTgt>
                                        </p:tgtEl>
                                        <p:attrNameLst>
                                          <p:attrName>style.visibility</p:attrName>
                                        </p:attrNameLst>
                                      </p:cBhvr>
                                      <p:to>
                                        <p:strVal val="visible"/>
                                      </p:to>
                                    </p:set>
                                    <p:animEffect transition="in" filter="fade">
                                      <p:cBhvr>
                                        <p:cTn id="49" dur="1000"/>
                                        <p:tgtEl>
                                          <p:spTgt spid="15">
                                            <p:txEl>
                                              <p:pRg st="4" end="4"/>
                                            </p:txEl>
                                          </p:spTgt>
                                        </p:tgtEl>
                                      </p:cBhvr>
                                    </p:animEffect>
                                    <p:anim calcmode="lin" valueType="num">
                                      <p:cBhvr>
                                        <p:cTn id="50" dur="1000" fill="hold"/>
                                        <p:tgtEl>
                                          <p:spTgt spid="15">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1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483326" y="809896"/>
            <a:ext cx="11064240" cy="5708469"/>
          </a:xfrm>
          <a:prstGeom prst="rect">
            <a:avLst/>
          </a:prstGeom>
        </p:spPr>
      </p:pic>
      <p:sp>
        <p:nvSpPr>
          <p:cNvPr id="9" name="Oval 8"/>
          <p:cNvSpPr/>
          <p:nvPr/>
        </p:nvSpPr>
        <p:spPr>
          <a:xfrm>
            <a:off x="4332495" y="2795451"/>
            <a:ext cx="4741818" cy="3095898"/>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11760" marR="148590" algn="just">
              <a:spcAft>
                <a:spcPts val="0"/>
              </a:spcAft>
            </a:pPr>
            <a:r>
              <a:rPr lang="en-US" sz="2400" b="1" kern="0" spc="-5" dirty="0" err="1">
                <a:solidFill>
                  <a:srgbClr val="C00000"/>
                </a:solidFill>
                <a:latin typeface="Times New Roman" panose="02020603050405020304" pitchFamily="18" charset="0"/>
                <a:ea typeface="Calibri" panose="020F0502020204030204" pitchFamily="34" charset="0"/>
              </a:rPr>
              <a:t>Xúc</a:t>
            </a:r>
            <a:r>
              <a:rPr lang="en-US" sz="2400" b="1" kern="0" spc="50" dirty="0">
                <a:solidFill>
                  <a:srgbClr val="C00000"/>
                </a:solidFill>
                <a:latin typeface="Times New Roman" panose="02020603050405020304" pitchFamily="18" charset="0"/>
                <a:ea typeface="Calibri" panose="020F0502020204030204" pitchFamily="34" charset="0"/>
              </a:rPr>
              <a:t> </a:t>
            </a:r>
            <a:r>
              <a:rPr lang="en-US" sz="2400" b="1" kern="0" spc="-5" dirty="0" err="1">
                <a:solidFill>
                  <a:srgbClr val="C00000"/>
                </a:solidFill>
                <a:latin typeface="Times New Roman" panose="02020603050405020304" pitchFamily="18" charset="0"/>
                <a:ea typeface="Calibri" panose="020F0502020204030204" pitchFamily="34" charset="0"/>
              </a:rPr>
              <a:t>động</a:t>
            </a:r>
            <a:r>
              <a:rPr lang="en-US" sz="2400" b="1" kern="0" spc="-5" dirty="0">
                <a:solidFill>
                  <a:srgbClr val="C00000"/>
                </a:solidFill>
                <a:latin typeface="Times New Roman" panose="02020603050405020304" pitchFamily="18" charset="0"/>
                <a:ea typeface="Calibri" panose="020F0502020204030204" pitchFamily="34" charset="0"/>
              </a:rPr>
              <a:t>,</a:t>
            </a:r>
            <a:r>
              <a:rPr lang="en-US" sz="2400" b="1" kern="0" spc="60" dirty="0">
                <a:solidFill>
                  <a:srgbClr val="C00000"/>
                </a:solidFill>
                <a:latin typeface="Times New Roman" panose="02020603050405020304" pitchFamily="18" charset="0"/>
                <a:ea typeface="Calibri" panose="020F0502020204030204" pitchFamily="34" charset="0"/>
              </a:rPr>
              <a:t> </a:t>
            </a:r>
            <a:r>
              <a:rPr lang="en-US" sz="2400" b="1" kern="0" spc="-10" dirty="0" err="1">
                <a:solidFill>
                  <a:srgbClr val="C00000"/>
                </a:solidFill>
                <a:latin typeface="Times New Roman" panose="02020603050405020304" pitchFamily="18" charset="0"/>
                <a:ea typeface="Calibri" panose="020F0502020204030204" pitchFamily="34" charset="0"/>
              </a:rPr>
              <a:t>ngạc</a:t>
            </a:r>
            <a:r>
              <a:rPr lang="en-US" sz="2400" b="1" kern="0" spc="65" dirty="0">
                <a:solidFill>
                  <a:srgbClr val="C00000"/>
                </a:solidFill>
                <a:latin typeface="Times New Roman" panose="02020603050405020304" pitchFamily="18" charset="0"/>
                <a:ea typeface="Calibri" panose="020F0502020204030204" pitchFamily="34" charset="0"/>
              </a:rPr>
              <a:t> </a:t>
            </a:r>
            <a:r>
              <a:rPr lang="en-US" sz="2400" b="1" kern="0" spc="-5" dirty="0" err="1">
                <a:solidFill>
                  <a:srgbClr val="C00000"/>
                </a:solidFill>
                <a:latin typeface="Times New Roman" panose="02020603050405020304" pitchFamily="18" charset="0"/>
                <a:ea typeface="Calibri" panose="020F0502020204030204" pitchFamily="34" charset="0"/>
              </a:rPr>
              <a:t>nhiên</a:t>
            </a:r>
            <a:r>
              <a:rPr lang="en-US" sz="2400" b="1" kern="0" spc="-5" dirty="0">
                <a:solidFill>
                  <a:srgbClr val="C00000"/>
                </a:solidFill>
                <a:latin typeface="Times New Roman" panose="02020603050405020304" pitchFamily="18" charset="0"/>
                <a:ea typeface="Calibri" panose="020F0502020204030204" pitchFamily="34" charset="0"/>
              </a:rPr>
              <a:t>,</a:t>
            </a:r>
            <a:r>
              <a:rPr lang="en-US" sz="2400" b="1" kern="0" spc="60" dirty="0">
                <a:solidFill>
                  <a:srgbClr val="C00000"/>
                </a:solidFill>
                <a:latin typeface="Times New Roman" panose="02020603050405020304" pitchFamily="18" charset="0"/>
                <a:ea typeface="Calibri" panose="020F0502020204030204" pitchFamily="34" charset="0"/>
              </a:rPr>
              <a:t> </a:t>
            </a:r>
            <a:r>
              <a:rPr lang="en-US" sz="2400" b="1" kern="0" spc="-10" dirty="0" err="1">
                <a:solidFill>
                  <a:srgbClr val="C00000"/>
                </a:solidFill>
                <a:latin typeface="Times New Roman" panose="02020603050405020304" pitchFamily="18" charset="0"/>
                <a:ea typeface="Calibri" panose="020F0502020204030204" pitchFamily="34" charset="0"/>
              </a:rPr>
              <a:t>không</a:t>
            </a:r>
            <a:r>
              <a:rPr lang="en-US" sz="2400" b="1" kern="0" spc="70" dirty="0">
                <a:solidFill>
                  <a:srgbClr val="C00000"/>
                </a:solidFill>
                <a:latin typeface="Times New Roman" panose="02020603050405020304" pitchFamily="18" charset="0"/>
                <a:ea typeface="Calibri" panose="020F0502020204030204" pitchFamily="34" charset="0"/>
              </a:rPr>
              <a:t> </a:t>
            </a:r>
            <a:r>
              <a:rPr lang="en-US" sz="2400" b="1" kern="0" spc="-5" dirty="0" err="1">
                <a:solidFill>
                  <a:srgbClr val="C00000"/>
                </a:solidFill>
                <a:latin typeface="Times New Roman" panose="02020603050405020304" pitchFamily="18" charset="0"/>
                <a:ea typeface="Calibri" panose="020F0502020204030204" pitchFamily="34" charset="0"/>
              </a:rPr>
              <a:t>ngờ</a:t>
            </a:r>
            <a:r>
              <a:rPr lang="en-US" sz="2400" b="1" kern="0" spc="125" dirty="0">
                <a:solidFill>
                  <a:srgbClr val="C00000"/>
                </a:solidFill>
                <a:latin typeface="Times New Roman" panose="02020603050405020304" pitchFamily="18" charset="0"/>
                <a:ea typeface="Calibri" panose="020F0502020204030204" pitchFamily="34" charset="0"/>
              </a:rPr>
              <a:t> </a:t>
            </a:r>
            <a:r>
              <a:rPr lang="en-US" sz="2400" b="1" kern="0" spc="-5" dirty="0" err="1">
                <a:solidFill>
                  <a:srgbClr val="C00000"/>
                </a:solidFill>
                <a:latin typeface="Times New Roman" panose="02020603050405020304" pitchFamily="18" charset="0"/>
                <a:ea typeface="Calibri" panose="020F0502020204030204" pitchFamily="34" charset="0"/>
              </a:rPr>
              <a:t>mình</a:t>
            </a:r>
            <a:r>
              <a:rPr lang="en-US" sz="2400" b="1" kern="0" spc="160" dirty="0">
                <a:solidFill>
                  <a:srgbClr val="C00000"/>
                </a:solidFill>
                <a:latin typeface="Times New Roman" panose="02020603050405020304" pitchFamily="18" charset="0"/>
                <a:ea typeface="Calibri" panose="020F0502020204030204" pitchFamily="34" charset="0"/>
              </a:rPr>
              <a:t> </a:t>
            </a:r>
            <a:r>
              <a:rPr lang="en-US" sz="2400" b="1" kern="0" dirty="0" err="1">
                <a:solidFill>
                  <a:srgbClr val="C00000"/>
                </a:solidFill>
                <a:latin typeface="Times New Roman" panose="02020603050405020304" pitchFamily="18" charset="0"/>
                <a:ea typeface="Calibri" panose="020F0502020204030204" pitchFamily="34" charset="0"/>
              </a:rPr>
              <a:t>hoàn</a:t>
            </a:r>
            <a:r>
              <a:rPr lang="en-US" sz="2400" b="1" kern="0" spc="160" dirty="0">
                <a:solidFill>
                  <a:srgbClr val="C00000"/>
                </a:solidFill>
                <a:latin typeface="Times New Roman" panose="02020603050405020304" pitchFamily="18" charset="0"/>
                <a:ea typeface="Calibri" panose="020F0502020204030204" pitchFamily="34" charset="0"/>
              </a:rPr>
              <a:t> </a:t>
            </a:r>
            <a:r>
              <a:rPr lang="en-US" sz="2400" b="1" kern="0" spc="-5" dirty="0" err="1">
                <a:solidFill>
                  <a:srgbClr val="C00000"/>
                </a:solidFill>
                <a:latin typeface="Times New Roman" panose="02020603050405020304" pitchFamily="18" charset="0"/>
                <a:ea typeface="Calibri" panose="020F0502020204030204" pitchFamily="34" charset="0"/>
              </a:rPr>
              <a:t>thiện</a:t>
            </a:r>
            <a:r>
              <a:rPr lang="en-US" sz="2400" b="1" kern="0" spc="165" dirty="0">
                <a:solidFill>
                  <a:srgbClr val="C00000"/>
                </a:solidFill>
                <a:latin typeface="Times New Roman" panose="02020603050405020304" pitchFamily="18" charset="0"/>
                <a:ea typeface="Calibri" panose="020F0502020204030204" pitchFamily="34" charset="0"/>
              </a:rPr>
              <a:t> </a:t>
            </a:r>
            <a:r>
              <a:rPr lang="en-US" sz="2400" b="1" kern="0" spc="-5" dirty="0" err="1">
                <a:solidFill>
                  <a:srgbClr val="C00000"/>
                </a:solidFill>
                <a:latin typeface="Times New Roman" panose="02020603050405020304" pitchFamily="18" charset="0"/>
                <a:ea typeface="Calibri" panose="020F0502020204030204" pitchFamily="34" charset="0"/>
              </a:rPr>
              <a:t>đến</a:t>
            </a:r>
            <a:r>
              <a:rPr lang="en-US" sz="2400" b="1" kern="0" spc="160" dirty="0">
                <a:solidFill>
                  <a:srgbClr val="C00000"/>
                </a:solidFill>
                <a:latin typeface="Times New Roman" panose="02020603050405020304" pitchFamily="18" charset="0"/>
                <a:ea typeface="Calibri" panose="020F0502020204030204" pitchFamily="34" charset="0"/>
              </a:rPr>
              <a:t> </a:t>
            </a:r>
            <a:r>
              <a:rPr lang="en-US" sz="2400" b="1" kern="0" dirty="0" err="1">
                <a:solidFill>
                  <a:srgbClr val="C00000"/>
                </a:solidFill>
                <a:latin typeface="Times New Roman" panose="02020603050405020304" pitchFamily="18" charset="0"/>
                <a:ea typeface="Calibri" panose="020F0502020204030204" pitchFamily="34" charset="0"/>
              </a:rPr>
              <a:t>thế</a:t>
            </a:r>
            <a:r>
              <a:rPr lang="en-US" sz="2400" b="1" kern="0" dirty="0">
                <a:solidFill>
                  <a:srgbClr val="C00000"/>
                </a:solidFill>
                <a:latin typeface="Times New Roman" panose="02020603050405020304" pitchFamily="18" charset="0"/>
                <a:ea typeface="Calibri" panose="020F0502020204030204" pitchFamily="34" charset="0"/>
              </a:rPr>
              <a:t>.</a:t>
            </a:r>
            <a:r>
              <a:rPr lang="en-US" sz="2400" b="1" kern="0" spc="160" dirty="0">
                <a:solidFill>
                  <a:srgbClr val="C00000"/>
                </a:solidFill>
                <a:latin typeface="Times New Roman" panose="02020603050405020304" pitchFamily="18" charset="0"/>
                <a:ea typeface="Calibri" panose="020F0502020204030204" pitchFamily="34" charset="0"/>
              </a:rPr>
              <a:t> </a:t>
            </a:r>
            <a:r>
              <a:rPr lang="en-US" sz="2400" b="1" kern="0" spc="-5" dirty="0" err="1">
                <a:solidFill>
                  <a:srgbClr val="C00000"/>
                </a:solidFill>
                <a:latin typeface="Times New Roman" panose="02020603050405020304" pitchFamily="18" charset="0"/>
                <a:ea typeface="Calibri" panose="020F0502020204030204" pitchFamily="34" charset="0"/>
              </a:rPr>
              <a:t>Đây</a:t>
            </a:r>
            <a:r>
              <a:rPr lang="en-US" sz="2400" b="1" kern="0" spc="155" dirty="0">
                <a:solidFill>
                  <a:srgbClr val="C00000"/>
                </a:solidFill>
                <a:latin typeface="Times New Roman" panose="02020603050405020304" pitchFamily="18" charset="0"/>
                <a:ea typeface="Calibri" panose="020F0502020204030204" pitchFamily="34" charset="0"/>
              </a:rPr>
              <a:t> </a:t>
            </a:r>
            <a:r>
              <a:rPr lang="en-US" sz="2400" b="1" kern="0" dirty="0" err="1">
                <a:solidFill>
                  <a:srgbClr val="C00000"/>
                </a:solidFill>
                <a:latin typeface="Times New Roman" panose="02020603050405020304" pitchFamily="18" charset="0"/>
                <a:ea typeface="Calibri" panose="020F0502020204030204" pitchFamily="34" charset="0"/>
              </a:rPr>
              <a:t>là</a:t>
            </a:r>
            <a:r>
              <a:rPr lang="en-US" sz="2400" b="1" kern="0" spc="155" dirty="0">
                <a:solidFill>
                  <a:srgbClr val="C00000"/>
                </a:solidFill>
                <a:latin typeface="Times New Roman" panose="02020603050405020304" pitchFamily="18" charset="0"/>
                <a:ea typeface="Calibri" panose="020F0502020204030204" pitchFamily="34" charset="0"/>
              </a:rPr>
              <a:t> </a:t>
            </a:r>
            <a:r>
              <a:rPr lang="en-US" sz="2400" b="1" kern="0" dirty="0" err="1">
                <a:solidFill>
                  <a:srgbClr val="C00000"/>
                </a:solidFill>
                <a:latin typeface="Times New Roman" panose="02020603050405020304" pitchFamily="18" charset="0"/>
                <a:ea typeface="Calibri" panose="020F0502020204030204" pitchFamily="34" charset="0"/>
              </a:rPr>
              <a:t>sự</a:t>
            </a:r>
            <a:r>
              <a:rPr lang="en-US" sz="2400" b="1" kern="0" spc="160" dirty="0">
                <a:solidFill>
                  <a:srgbClr val="C00000"/>
                </a:solidFill>
                <a:latin typeface="Times New Roman" panose="02020603050405020304" pitchFamily="18" charset="0"/>
                <a:ea typeface="Calibri" panose="020F0502020204030204" pitchFamily="34" charset="0"/>
              </a:rPr>
              <a:t> </a:t>
            </a:r>
            <a:r>
              <a:rPr lang="en-US" sz="2400" b="1" kern="0" spc="-10" dirty="0" err="1">
                <a:solidFill>
                  <a:srgbClr val="C00000"/>
                </a:solidFill>
                <a:latin typeface="Times New Roman" panose="02020603050405020304" pitchFamily="18" charset="0"/>
                <a:ea typeface="Calibri" panose="020F0502020204030204" pitchFamily="34" charset="0"/>
              </a:rPr>
              <a:t>hối</a:t>
            </a:r>
            <a:r>
              <a:rPr lang="en-US" sz="2400" b="1" kern="0" spc="130" dirty="0">
                <a:solidFill>
                  <a:srgbClr val="C00000"/>
                </a:solidFill>
                <a:latin typeface="Times New Roman" panose="02020603050405020304" pitchFamily="18" charset="0"/>
                <a:ea typeface="Calibri" panose="020F0502020204030204" pitchFamily="34" charset="0"/>
              </a:rPr>
              <a:t> </a:t>
            </a:r>
            <a:r>
              <a:rPr lang="en-US" sz="2400" b="1" kern="0" dirty="0" err="1">
                <a:solidFill>
                  <a:srgbClr val="C00000"/>
                </a:solidFill>
                <a:latin typeface="Times New Roman" panose="02020603050405020304" pitchFamily="18" charset="0"/>
                <a:ea typeface="Calibri" panose="020F0502020204030204" pitchFamily="34" charset="0"/>
              </a:rPr>
              <a:t>hận</a:t>
            </a:r>
            <a:r>
              <a:rPr lang="en-US" sz="2400" b="1" kern="0" spc="330" dirty="0">
                <a:solidFill>
                  <a:srgbClr val="C00000"/>
                </a:solidFill>
                <a:latin typeface="Times New Roman" panose="02020603050405020304" pitchFamily="18" charset="0"/>
                <a:ea typeface="Calibri" panose="020F0502020204030204" pitchFamily="34" charset="0"/>
              </a:rPr>
              <a:t> </a:t>
            </a:r>
            <a:r>
              <a:rPr lang="en-US" sz="2400" b="1" kern="0" spc="-5" dirty="0" err="1">
                <a:solidFill>
                  <a:srgbClr val="C00000"/>
                </a:solidFill>
                <a:latin typeface="Times New Roman" panose="02020603050405020304" pitchFamily="18" charset="0"/>
                <a:ea typeface="Calibri" panose="020F0502020204030204" pitchFamily="34" charset="0"/>
              </a:rPr>
              <a:t>chân</a:t>
            </a:r>
            <a:r>
              <a:rPr lang="en-US" sz="2400" b="1" kern="0" spc="330" dirty="0">
                <a:solidFill>
                  <a:srgbClr val="C00000"/>
                </a:solidFill>
                <a:latin typeface="Times New Roman" panose="02020603050405020304" pitchFamily="18" charset="0"/>
                <a:ea typeface="Calibri" panose="020F0502020204030204" pitchFamily="34" charset="0"/>
              </a:rPr>
              <a:t> </a:t>
            </a:r>
            <a:r>
              <a:rPr lang="en-US" sz="2400" b="1" kern="0" spc="-5" dirty="0" err="1">
                <a:solidFill>
                  <a:srgbClr val="C00000"/>
                </a:solidFill>
                <a:latin typeface="Times New Roman" panose="02020603050405020304" pitchFamily="18" charset="0"/>
                <a:ea typeface="Calibri" panose="020F0502020204030204" pitchFamily="34" charset="0"/>
              </a:rPr>
              <a:t>thành</a:t>
            </a:r>
            <a:r>
              <a:rPr lang="en-US" sz="2400" b="1" kern="0" spc="-5" dirty="0">
                <a:solidFill>
                  <a:srgbClr val="C00000"/>
                </a:solidFill>
                <a:latin typeface="Times New Roman" panose="02020603050405020304" pitchFamily="18" charset="0"/>
                <a:ea typeface="Calibri" panose="020F0502020204030204" pitchFamily="34" charset="0"/>
              </a:rPr>
              <a:t>,</a:t>
            </a:r>
            <a:r>
              <a:rPr lang="en-US" sz="2400" b="1" kern="0" spc="315" dirty="0">
                <a:solidFill>
                  <a:srgbClr val="C00000"/>
                </a:solidFill>
                <a:latin typeface="Times New Roman" panose="02020603050405020304" pitchFamily="18" charset="0"/>
                <a:ea typeface="Calibri" panose="020F0502020204030204" pitchFamily="34" charset="0"/>
              </a:rPr>
              <a:t> </a:t>
            </a:r>
            <a:r>
              <a:rPr lang="en-US" sz="2400" b="1" kern="0" spc="-10" dirty="0" err="1">
                <a:solidFill>
                  <a:srgbClr val="C00000"/>
                </a:solidFill>
                <a:latin typeface="Times New Roman" panose="02020603050405020304" pitchFamily="18" charset="0"/>
                <a:ea typeface="Calibri" panose="020F0502020204030204" pitchFamily="34" charset="0"/>
              </a:rPr>
              <a:t>tự</a:t>
            </a:r>
            <a:r>
              <a:rPr lang="en-US" sz="2400" b="1" kern="0" spc="325" dirty="0">
                <a:solidFill>
                  <a:srgbClr val="C00000"/>
                </a:solidFill>
                <a:latin typeface="Times New Roman" panose="02020603050405020304" pitchFamily="18" charset="0"/>
                <a:ea typeface="Calibri" panose="020F0502020204030204" pitchFamily="34" charset="0"/>
              </a:rPr>
              <a:t> </a:t>
            </a:r>
            <a:r>
              <a:rPr lang="en-US" sz="2400" b="1" kern="0" dirty="0" err="1">
                <a:solidFill>
                  <a:srgbClr val="C00000"/>
                </a:solidFill>
                <a:latin typeface="Times New Roman" panose="02020603050405020304" pitchFamily="18" charset="0"/>
                <a:ea typeface="Calibri" panose="020F0502020204030204" pitchFamily="34" charset="0"/>
              </a:rPr>
              <a:t>nhận</a:t>
            </a:r>
            <a:r>
              <a:rPr lang="en-US" sz="2400" b="1" kern="0" spc="330" dirty="0">
                <a:solidFill>
                  <a:srgbClr val="C00000"/>
                </a:solidFill>
                <a:latin typeface="Times New Roman" panose="02020603050405020304" pitchFamily="18" charset="0"/>
                <a:ea typeface="Calibri" panose="020F0502020204030204" pitchFamily="34" charset="0"/>
              </a:rPr>
              <a:t> </a:t>
            </a:r>
            <a:r>
              <a:rPr lang="en-US" sz="2400" b="1" kern="0" spc="-5" dirty="0" err="1">
                <a:solidFill>
                  <a:srgbClr val="C00000"/>
                </a:solidFill>
                <a:latin typeface="Times New Roman" panose="02020603050405020304" pitchFamily="18" charset="0"/>
                <a:ea typeface="Calibri" panose="020F0502020204030204" pitchFamily="34" charset="0"/>
              </a:rPr>
              <a:t>thức</a:t>
            </a:r>
            <a:r>
              <a:rPr lang="en-US" sz="2400" b="1" kern="0" spc="315" dirty="0">
                <a:solidFill>
                  <a:srgbClr val="C00000"/>
                </a:solidFill>
                <a:latin typeface="Times New Roman" panose="02020603050405020304" pitchFamily="18" charset="0"/>
                <a:ea typeface="Calibri" panose="020F0502020204030204" pitchFamily="34" charset="0"/>
              </a:rPr>
              <a:t> </a:t>
            </a:r>
            <a:r>
              <a:rPr lang="en-US" sz="2400" b="1" kern="0" dirty="0" err="1">
                <a:solidFill>
                  <a:srgbClr val="C00000"/>
                </a:solidFill>
                <a:latin typeface="Times New Roman" panose="02020603050405020304" pitchFamily="18" charset="0"/>
                <a:ea typeface="Calibri" panose="020F0502020204030204" pitchFamily="34" charset="0"/>
              </a:rPr>
              <a:t>về</a:t>
            </a:r>
            <a:r>
              <a:rPr lang="en-US" sz="2400" b="1" kern="0" spc="330" dirty="0">
                <a:solidFill>
                  <a:srgbClr val="C00000"/>
                </a:solidFill>
                <a:latin typeface="Times New Roman" panose="02020603050405020304" pitchFamily="18" charset="0"/>
                <a:ea typeface="Calibri" panose="020F0502020204030204" pitchFamily="34" charset="0"/>
              </a:rPr>
              <a:t> </a:t>
            </a:r>
            <a:r>
              <a:rPr lang="en-US" sz="2400" b="1" kern="0" spc="-10" dirty="0" err="1">
                <a:solidFill>
                  <a:srgbClr val="C00000"/>
                </a:solidFill>
                <a:latin typeface="Times New Roman" panose="02020603050405020304" pitchFamily="18" charset="0"/>
                <a:ea typeface="Calibri" panose="020F0502020204030204" pitchFamily="34" charset="0"/>
              </a:rPr>
              <a:t>bản</a:t>
            </a:r>
            <a:r>
              <a:rPr lang="en-US" sz="2400" b="1" kern="0" spc="140" dirty="0">
                <a:solidFill>
                  <a:srgbClr val="C00000"/>
                </a:solidFill>
                <a:latin typeface="Times New Roman" panose="02020603050405020304" pitchFamily="18" charset="0"/>
                <a:ea typeface="Calibri" panose="020F0502020204030204" pitchFamily="34" charset="0"/>
              </a:rPr>
              <a:t> </a:t>
            </a:r>
            <a:r>
              <a:rPr lang="en-US" sz="2400" b="1" kern="0" dirty="0" err="1">
                <a:solidFill>
                  <a:srgbClr val="C00000"/>
                </a:solidFill>
                <a:latin typeface="Times New Roman" panose="02020603050405020304" pitchFamily="18" charset="0"/>
                <a:ea typeface="Calibri" panose="020F0502020204030204" pitchFamily="34" charset="0"/>
              </a:rPr>
              <a:t>thân</a:t>
            </a:r>
            <a:r>
              <a:rPr lang="en-US" sz="2400" b="1" kern="0" dirty="0">
                <a:solidFill>
                  <a:srgbClr val="C00000"/>
                </a:solidFill>
                <a:latin typeface="Times New Roman" panose="02020603050405020304" pitchFamily="18" charset="0"/>
                <a:ea typeface="Calibri" panose="020F0502020204030204" pitchFamily="34" charset="0"/>
              </a:rPr>
              <a:t>.</a:t>
            </a:r>
            <a:endParaRPr lang="en-US" sz="2400" b="1" kern="0" dirty="0">
              <a:solidFill>
                <a:srgbClr val="C00000"/>
              </a:solidFill>
              <a:effectLst/>
              <a:latin typeface="Times New Roman" panose="02020603050405020304" pitchFamily="18" charset="0"/>
              <a:ea typeface="Calibri" panose="020F0502020204030204" pitchFamily="34" charset="0"/>
            </a:endParaRPr>
          </a:p>
        </p:txBody>
      </p:sp>
      <p:sp>
        <p:nvSpPr>
          <p:cNvPr id="11" name="Rectangle 10"/>
          <p:cNvSpPr/>
          <p:nvPr/>
        </p:nvSpPr>
        <p:spPr>
          <a:xfrm>
            <a:off x="-155194" y="86731"/>
            <a:ext cx="4142160" cy="523220"/>
          </a:xfrm>
          <a:prstGeom prst="rect">
            <a:avLst/>
          </a:prstGeom>
        </p:spPr>
        <p:txBody>
          <a:bodyPr wrap="none">
            <a:spAutoFit/>
          </a:bodyPr>
          <a:lstStyle/>
          <a:p>
            <a:pPr marL="457200" marR="0" lvl="0" indent="0" algn="just" defTabSz="914400" rtl="0" eaLnBrk="1" fontAlgn="auto" latinLnBrk="0" hangingPunct="1">
              <a:lnSpc>
                <a:spcPct val="100000"/>
              </a:lnSpc>
              <a:spcBef>
                <a:spcPts val="0"/>
              </a:spcBef>
              <a:spcAft>
                <a:spcPts val="0"/>
              </a:spcAft>
              <a:buClrTx/>
              <a:buSzTx/>
              <a:buFontTx/>
              <a:buNone/>
              <a:tabLst>
                <a:tab pos="243205" algn="l"/>
              </a:tabLst>
              <a:defRPr/>
            </a:pP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2.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vật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10"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người</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5" normalizeH="0" baseline="0" noProof="0" dirty="0" err="1">
                <a:ln>
                  <a:noFill/>
                </a:ln>
                <a:solidFill>
                  <a:prstClr val="black"/>
                </a:solidFill>
                <a:effectLst/>
                <a:uLnTx/>
                <a:uFillTx/>
                <a:latin typeface="Times New Roman" panose="02020603050405020304" pitchFamily="18" charset="0"/>
                <a:ea typeface="Calibri" panose="020F0502020204030204" pitchFamily="34" charset="0"/>
                <a:cs typeface="+mn-cs"/>
              </a:rPr>
              <a:t>anh</a:t>
            </a:r>
            <a:r>
              <a:rPr kumimoji="0" lang="en-US" sz="2800" b="1" i="0" u="none" strike="noStrike" kern="1200" cap="none" spc="-5"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2" name="Rectangle 11"/>
          <p:cNvSpPr/>
          <p:nvPr/>
        </p:nvSpPr>
        <p:spPr>
          <a:xfrm>
            <a:off x="235886" y="609951"/>
            <a:ext cx="11403699" cy="523220"/>
          </a:xfrm>
          <a:prstGeom prst="rect">
            <a:avLst/>
          </a:prstGeom>
        </p:spPr>
        <p:txBody>
          <a:bodyPr wrap="none">
            <a:spAutoFit/>
          </a:bodyPr>
          <a:lstStyle/>
          <a:p>
            <a:pPr marL="0" marR="150495" lvl="0" indent="0" algn="l" defTabSz="914400" rtl="0" eaLnBrk="1" fontAlgn="auto" latinLnBrk="0" hangingPunct="1">
              <a:lnSpc>
                <a:spcPct val="100000"/>
              </a:lnSpc>
              <a:spcBef>
                <a:spcPts val="200"/>
              </a:spcBef>
              <a:spcAft>
                <a:spcPts val="0"/>
              </a:spcAft>
              <a:buClrTx/>
              <a:buSzTx/>
              <a:buFontTx/>
              <a:buNone/>
              <a:tabLst>
                <a:tab pos="310515" algn="l"/>
              </a:tabLst>
              <a:defRPr/>
            </a:pP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b.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Thái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hành</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động</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của</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người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anh</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xem</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bức</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chân</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dung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em</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gái</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vẽ</a:t>
            </a:r>
            <a:r>
              <a:rPr kumimoji="0" lang="en-US" sz="2800" b="1" i="0" u="none" strike="noStrike" kern="1200" cap="none" spc="0" normalizeH="0" baseline="0" noProof="0" dirty="0">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sz="2800" b="1" i="0" u="none" strike="noStrike" kern="1200" cap="none" spc="0" normalizeH="0" baseline="0" noProof="0" dirty="0" err="1">
                <a:ln>
                  <a:noFill/>
                </a:ln>
                <a:solidFill>
                  <a:srgbClr val="2E74B5"/>
                </a:solidFill>
                <a:effectLst/>
                <a:uLnTx/>
                <a:uFillTx/>
                <a:latin typeface="Times New Roman" panose="02020603050405020304" pitchFamily="18" charset="0"/>
                <a:ea typeface="Calibri" panose="020F0502020204030204" pitchFamily="34" charset="0"/>
                <a:cs typeface="Times New Roman" panose="02020603050405020304" pitchFamily="18" charset="0"/>
              </a:rPr>
              <a:t>mình</a:t>
            </a:r>
            <a:endParaRPr kumimoji="0" lang="en-US" sz="2800" b="1" i="0" u="none" strike="noStrike" kern="1200" cap="none" spc="0" normalizeH="0" baseline="0" noProof="0" dirty="0">
              <a:ln>
                <a:noFill/>
              </a:ln>
              <a:solidFill>
                <a:srgbClr val="2E74B5"/>
              </a:solidFill>
              <a:effectLst/>
              <a:uLnTx/>
              <a:uFillTx/>
              <a:latin typeface="Calibri Light" panose="020F0302020204030204" pitchFamily="34" charset="0"/>
              <a:ea typeface="Calibri" panose="020F0502020204030204" pitchFamily="34"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8847795" y="1542080"/>
            <a:ext cx="2072754" cy="2023572"/>
          </a:xfrm>
          <a:prstGeom prst="rect">
            <a:avLst/>
          </a:prstGeom>
        </p:spPr>
      </p:pic>
    </p:spTree>
    <p:extLst>
      <p:ext uri="{BB962C8B-B14F-4D97-AF65-F5344CB8AC3E}">
        <p14:creationId xmlns:p14="http://schemas.microsoft.com/office/powerpoint/2010/main" val="2308233958"/>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661" y="244529"/>
            <a:ext cx="2253181" cy="523220"/>
          </a:xfrm>
          <a:prstGeom prst="rect">
            <a:avLst/>
          </a:prstGeom>
        </p:spPr>
        <p:txBody>
          <a:bodyPr wrap="none">
            <a:spAutoFit/>
          </a:bodyPr>
          <a:lstStyle/>
          <a:p>
            <a:pPr marL="111125" algn="just">
              <a:spcAft>
                <a:spcPts val="0"/>
              </a:spcAft>
            </a:pPr>
            <a:r>
              <a:rPr lang="en-US" sz="2800" b="1" kern="0" spc="-5" dirty="0">
                <a:latin typeface="Times New Roman" panose="02020603050405020304" pitchFamily="18" charset="0"/>
                <a:ea typeface="Calibri" panose="020F0502020204030204" pitchFamily="34" charset="0"/>
              </a:rPr>
              <a:t>III. </a:t>
            </a:r>
            <a:r>
              <a:rPr lang="en-US" sz="2800" b="1" kern="0" spc="-5" dirty="0" err="1">
                <a:latin typeface="Times New Roman" panose="02020603050405020304" pitchFamily="18" charset="0"/>
                <a:ea typeface="Calibri" panose="020F0502020204030204" pitchFamily="34" charset="0"/>
              </a:rPr>
              <a:t>Tổng</a:t>
            </a:r>
            <a:r>
              <a:rPr lang="en-US" sz="2800" b="1" kern="0" spc="5" dirty="0">
                <a:latin typeface="Times New Roman" panose="02020603050405020304" pitchFamily="18" charset="0"/>
                <a:ea typeface="Calibri" panose="020F0502020204030204" pitchFamily="34" charset="0"/>
              </a:rPr>
              <a:t> </a:t>
            </a:r>
            <a:r>
              <a:rPr lang="en-US" sz="2800" b="1" kern="0" spc="-10" dirty="0" err="1">
                <a:latin typeface="Times New Roman" panose="02020603050405020304" pitchFamily="18" charset="0"/>
                <a:ea typeface="Calibri" panose="020F0502020204030204" pitchFamily="34" charset="0"/>
              </a:rPr>
              <a:t>kết</a:t>
            </a:r>
            <a:endParaRPr lang="en-US" sz="2800" b="1" kern="0" dirty="0">
              <a:effectLst/>
              <a:latin typeface="Times New Roman" panose="02020603050405020304" pitchFamily="18" charset="0"/>
              <a:ea typeface="Calibri" panose="020F0502020204030204" pitchFamily="34" charset="0"/>
            </a:endParaRPr>
          </a:p>
        </p:txBody>
      </p:sp>
      <p:graphicFrame>
        <p:nvGraphicFramePr>
          <p:cNvPr id="7" name="Diagram 6"/>
          <p:cNvGraphicFramePr/>
          <p:nvPr>
            <p:extLst>
              <p:ext uri="{D42A27DB-BD31-4B8C-83A1-F6EECF244321}">
                <p14:modId xmlns:p14="http://schemas.microsoft.com/office/powerpoint/2010/main" val="3938853727"/>
              </p:ext>
            </p:extLst>
          </p:nvPr>
        </p:nvGraphicFramePr>
        <p:xfrm>
          <a:off x="169074" y="0"/>
          <a:ext cx="5905156" cy="60089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2992239402"/>
              </p:ext>
            </p:extLst>
          </p:nvPr>
        </p:nvGraphicFramePr>
        <p:xfrm>
          <a:off x="5891350" y="244529"/>
          <a:ext cx="5905156" cy="600891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861765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79348" y="224454"/>
            <a:ext cx="2312813" cy="523220"/>
          </a:xfrm>
          <a:prstGeom prst="rect">
            <a:avLst/>
          </a:prstGeom>
        </p:spPr>
        <p:txBody>
          <a:bodyPr wrap="none">
            <a:spAutoFit/>
          </a:bodyPr>
          <a:lstStyle/>
          <a:p>
            <a:r>
              <a:rPr lang="en-US" sz="2800" b="1" dirty="0">
                <a:solidFill>
                  <a:srgbClr val="002060"/>
                </a:solidFill>
                <a:latin typeface="Times New Roman" panose="02020603050405020304" pitchFamily="18" charset="0"/>
                <a:ea typeface="Times New Roman" panose="02020603050405020304" pitchFamily="18" charset="0"/>
              </a:rPr>
              <a:t>LUYỆN TẬP </a:t>
            </a:r>
            <a:endParaRPr lang="en-US" sz="2800" dirty="0"/>
          </a:p>
        </p:txBody>
      </p:sp>
      <p:sp>
        <p:nvSpPr>
          <p:cNvPr id="5" name="Rectangle 4"/>
          <p:cNvSpPr/>
          <p:nvPr/>
        </p:nvSpPr>
        <p:spPr>
          <a:xfrm>
            <a:off x="1273840" y="951323"/>
            <a:ext cx="1181734" cy="523220"/>
          </a:xfrm>
          <a:prstGeom prst="rect">
            <a:avLst/>
          </a:prstGeom>
        </p:spPr>
        <p:txBody>
          <a:bodyPr wrap="none">
            <a:spAutoFit/>
          </a:bodyPr>
          <a:lstStyle/>
          <a:p>
            <a:pPr>
              <a:spcAft>
                <a:spcPts val="0"/>
              </a:spcAft>
              <a:tabLst>
                <a:tab pos="723900" algn="l"/>
              </a:tabLst>
            </a:pP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1: </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914400" y="1590709"/>
            <a:ext cx="10463349" cy="4744777"/>
          </a:xfrm>
          <a:prstGeom prst="rect">
            <a:avLst/>
          </a:prstGeom>
        </p:spPr>
      </p:pic>
      <p:sp>
        <p:nvSpPr>
          <p:cNvPr id="7" name="Rectangle 6"/>
          <p:cNvSpPr/>
          <p:nvPr/>
        </p:nvSpPr>
        <p:spPr>
          <a:xfrm rot="244813">
            <a:off x="1605630" y="2291871"/>
            <a:ext cx="3847255" cy="3416320"/>
          </a:xfrm>
          <a:prstGeom prst="rect">
            <a:avLst/>
          </a:prstGeom>
        </p:spPr>
        <p:txBody>
          <a:bodyPr wrap="square">
            <a:spAutoFit/>
          </a:bodyPr>
          <a:lstStyle/>
          <a:p>
            <a:pPr algn="just"/>
            <a:r>
              <a:rPr lang="en-US" sz="2400" dirty="0" err="1">
                <a:solidFill>
                  <a:schemeClr val="accent6">
                    <a:lumMod val="50000"/>
                  </a:schemeClr>
                </a:solidFill>
                <a:latin typeface="Times New Roman" panose="02020603050405020304" pitchFamily="18" charset="0"/>
                <a:ea typeface="Times New Roman" panose="02020603050405020304" pitchFamily="18" charset="0"/>
              </a:rPr>
              <a:t>Yêu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thích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vật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vì</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Kiều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Phương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cô</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tài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năng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hội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họa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đặc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biệt</a:t>
            </a:r>
            <a:r>
              <a:rPr lang="en-US" sz="2400" dirty="0">
                <a:solidFill>
                  <a:schemeClr val="accent6">
                    <a:lumMod val="50000"/>
                  </a:schemeClr>
                </a:solidFill>
                <a:latin typeface="Times New Roman" panose="02020603050405020304" pitchFamily="18" charset="0"/>
                <a:ea typeface="Times New Roman" panose="02020603050405020304" pitchFamily="18" charset="0"/>
              </a:rPr>
              <a:t> ở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400" spc="2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400" spc="-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400" spc="10"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sáng</a:t>
            </a:r>
            <a:r>
              <a:rPr lang="en-US" sz="2400" spc="-5" dirty="0">
                <a:solidFill>
                  <a:schemeClr val="accent6">
                    <a:lumMod val="50000"/>
                  </a:schemeClr>
                </a:solidFill>
                <a:latin typeface="Times New Roman" panose="02020603050405020304" pitchFamily="18" charset="0"/>
                <a:ea typeface="Times New Roman" panose="02020603050405020304" pitchFamily="18" charset="0"/>
              </a:rPr>
              <a:t>,</a:t>
            </a:r>
            <a:r>
              <a:rPr lang="en-US" sz="2400" spc="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10" dirty="0" err="1">
                <a:solidFill>
                  <a:schemeClr val="accent6">
                    <a:lumMod val="50000"/>
                  </a:schemeClr>
                </a:solidFill>
                <a:latin typeface="Times New Roman" panose="02020603050405020304" pitchFamily="18" charset="0"/>
                <a:ea typeface="Times New Roman" panose="02020603050405020304" pitchFamily="18" charset="0"/>
              </a:rPr>
              <a:t>hồn</a:t>
            </a:r>
            <a:r>
              <a:rPr lang="en-US" sz="2400" spc="150"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nhiên</a:t>
            </a:r>
            <a:r>
              <a:rPr lang="en-US" sz="2400" spc="-5" dirty="0">
                <a:solidFill>
                  <a:schemeClr val="accent6">
                    <a:lumMod val="50000"/>
                  </a:schemeClr>
                </a:solidFill>
                <a:latin typeface="Times New Roman" panose="02020603050405020304" pitchFamily="18" charset="0"/>
                <a:ea typeface="Times New Roman" panose="02020603050405020304" pitchFamily="18" charset="0"/>
              </a:rPr>
              <a:t>,</a:t>
            </a:r>
            <a:r>
              <a:rPr lang="en-US" sz="2400" spc="255"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tấm</a:t>
            </a:r>
            <a:r>
              <a:rPr lang="en-US" sz="2400" spc="23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lòng</a:t>
            </a:r>
            <a:r>
              <a:rPr lang="en-US" sz="2400" spc="26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1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400" spc="26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hậu</a:t>
            </a:r>
            <a:r>
              <a:rPr lang="en-US" sz="2400" spc="-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400" spc="-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đáng</a:t>
            </a:r>
            <a:r>
              <a:rPr lang="en-US" sz="2400" spc="-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yêu</a:t>
            </a:r>
            <a:r>
              <a:rPr lang="en-US" sz="2400" spc="-5" dirty="0">
                <a:solidFill>
                  <a:schemeClr val="accent6">
                    <a:lumMod val="50000"/>
                  </a:schemeClr>
                </a:solidFill>
                <a:latin typeface="Times New Roman" panose="02020603050405020304" pitchFamily="18" charset="0"/>
                <a:ea typeface="Times New Roman" panose="02020603050405020304" pitchFamily="18" charset="0"/>
              </a:rPr>
              <a:t>.</a:t>
            </a:r>
            <a:r>
              <a:rPr lang="en-US" sz="2400" spc="26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135" dirty="0" err="1">
                <a:solidFill>
                  <a:schemeClr val="accent6">
                    <a:lumMod val="50000"/>
                  </a:schemeClr>
                </a:solidFill>
                <a:latin typeface="Times New Roman" panose="02020603050405020304" pitchFamily="18" charset="0"/>
                <a:ea typeface="Times New Roman" panose="02020603050405020304" pitchFamily="18" charset="0"/>
              </a:rPr>
              <a:t>Chính</a:t>
            </a:r>
            <a:r>
              <a:rPr lang="en-US" sz="2400" spc="13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135" dirty="0" err="1">
                <a:solidFill>
                  <a:schemeClr val="accent6">
                    <a:lumMod val="50000"/>
                  </a:schemeClr>
                </a:solidFill>
                <a:latin typeface="Times New Roman" panose="02020603050405020304" pitchFamily="18" charset="0"/>
                <a:ea typeface="Times New Roman" panose="02020603050405020304" pitchFamily="18" charset="0"/>
              </a:rPr>
              <a:t>Kiều</a:t>
            </a:r>
            <a:r>
              <a:rPr lang="en-US" sz="2400" spc="13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135" dirty="0" err="1">
                <a:solidFill>
                  <a:schemeClr val="accent6">
                    <a:lumMod val="50000"/>
                  </a:schemeClr>
                </a:solidFill>
                <a:latin typeface="Times New Roman" panose="02020603050405020304" pitchFamily="18" charset="0"/>
                <a:ea typeface="Times New Roman" panose="02020603050405020304" pitchFamily="18" charset="0"/>
              </a:rPr>
              <a:t>Phương</a:t>
            </a:r>
            <a:r>
              <a:rPr lang="en-US" sz="2400" spc="13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135"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400" spc="13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giúp</a:t>
            </a:r>
            <a:r>
              <a:rPr lang="en-US" sz="2400" spc="34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400" spc="33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anh</a:t>
            </a:r>
            <a:r>
              <a:rPr lang="en-US" sz="2400" spc="33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400" spc="345"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ra</a:t>
            </a:r>
            <a:r>
              <a:rPr lang="en-US" sz="2400" spc="33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400" spc="33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hạn</a:t>
            </a:r>
            <a:r>
              <a:rPr lang="en-US" sz="2400" spc="34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chế</a:t>
            </a:r>
            <a:r>
              <a:rPr lang="en-US" sz="2400" spc="34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1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spc="12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5" dirty="0" err="1">
                <a:solidFill>
                  <a:schemeClr val="accent6">
                    <a:lumMod val="50000"/>
                  </a:schemeClr>
                </a:solidFill>
                <a:latin typeface="Times New Roman" panose="02020603050405020304" pitchFamily="18" charset="0"/>
                <a:ea typeface="Times New Roman" panose="02020603050405020304" pitchFamily="18" charset="0"/>
              </a:rPr>
              <a:t>chính</a:t>
            </a:r>
            <a:r>
              <a:rPr lang="en-US" sz="2400" spc="5" dirty="0">
                <a:solidFill>
                  <a:schemeClr val="accent6">
                    <a:lumMod val="50000"/>
                  </a:schemeClr>
                </a:solidFill>
                <a:latin typeface="Times New Roman" panose="02020603050405020304" pitchFamily="18" charset="0"/>
                <a:ea typeface="Times New Roman" panose="02020603050405020304" pitchFamily="18" charset="0"/>
              </a:rPr>
              <a:t> </a:t>
            </a:r>
            <a:r>
              <a:rPr lang="en-US" sz="2400" spc="-1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400" spc="-10" dirty="0">
                <a:solidFill>
                  <a:schemeClr val="accent6">
                    <a:lumMod val="50000"/>
                  </a:schemeClr>
                </a:solidFill>
                <a:latin typeface="Times New Roman" panose="02020603050405020304" pitchFamily="18" charset="0"/>
                <a:ea typeface="Times New Roman" panose="02020603050405020304" pitchFamily="18" charset="0"/>
              </a:rPr>
              <a: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endParaRPr lang="en-US" sz="2400" dirty="0">
              <a:solidFill>
                <a:schemeClr val="accent6">
                  <a:lumMod val="50000"/>
                </a:schemeClr>
              </a:solidFill>
            </a:endParaRPr>
          </a:p>
        </p:txBody>
      </p:sp>
      <p:sp>
        <p:nvSpPr>
          <p:cNvPr id="8" name="Rectangle 7"/>
          <p:cNvSpPr/>
          <p:nvPr/>
        </p:nvSpPr>
        <p:spPr>
          <a:xfrm>
            <a:off x="6620897" y="2113929"/>
            <a:ext cx="3943583" cy="3477875"/>
          </a:xfrm>
          <a:prstGeom prst="rect">
            <a:avLst/>
          </a:prstGeom>
        </p:spPr>
        <p:txBody>
          <a:bodyPr wrap="square">
            <a:spAutoFit/>
          </a:bodyPr>
          <a:lstStyle/>
          <a:p>
            <a:r>
              <a:rPr lang="en-US" sz="22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vật</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anh</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tuy</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điểm</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tiêu</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cực</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đố</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kị</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nhỏ</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nhen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ghen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ghét</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trước</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tài</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năng</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nhưng</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anh</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sớm</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thức</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biết</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ra</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sai</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lầm</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đó</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anh</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hoàn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thiện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cách</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hồn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sáng</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trở</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lại</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cư</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xử</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đúng</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mực</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gìn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giữ</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vun</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đắp</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anh</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r>
              <a:rPr lang="en-US" sz="22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200" dirty="0">
                <a:solidFill>
                  <a:schemeClr val="accent6">
                    <a:lumMod val="50000"/>
                  </a:schemeClr>
                </a:solidFill>
                <a:latin typeface="Times New Roman" panose="02020603050405020304" pitchFamily="18" charset="0"/>
                <a:ea typeface="Times New Roman" panose="02020603050405020304" pitchFamily="18" charset="0"/>
              </a:rPr>
              <a:t>. </a:t>
            </a:r>
            <a:endParaRPr lang="en-US" sz="2200" dirty="0">
              <a:solidFill>
                <a:schemeClr val="accent6">
                  <a:lumMod val="50000"/>
                </a:schemeClr>
              </a:solidFill>
            </a:endParaRPr>
          </a:p>
        </p:txBody>
      </p:sp>
      <p:sp>
        <p:nvSpPr>
          <p:cNvPr id="9" name="Cloud Callout 8"/>
          <p:cNvSpPr/>
          <p:nvPr/>
        </p:nvSpPr>
        <p:spPr>
          <a:xfrm>
            <a:off x="1698170" y="980006"/>
            <a:ext cx="8866309" cy="399694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vật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anh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tuy</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điểm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tiêu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cực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đố</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kị</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nhỏ</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nhen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ghen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ghét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trước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tài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năng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nhưng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anh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sớm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thức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biết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ra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sai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lầm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đó</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anh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hoàn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thiện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cách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hồn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sáng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trở</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cư</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xử</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đúng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mực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gìn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giữ</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vun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đắp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anh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endParaRPr lang="en-US" sz="2400" dirty="0">
              <a:solidFill>
                <a:schemeClr val="accent6">
                  <a:lumMod val="50000"/>
                </a:schemeClr>
              </a:solidFill>
            </a:endParaRPr>
          </a:p>
        </p:txBody>
      </p:sp>
    </p:spTree>
    <p:extLst>
      <p:ext uri="{BB962C8B-B14F-4D97-AF65-F5344CB8AC3E}">
        <p14:creationId xmlns:p14="http://schemas.microsoft.com/office/powerpoint/2010/main" val="3118004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9"/>
                                        </p:tgtEl>
                                        <p:attrNameLst>
                                          <p:attrName>ppt_w</p:attrName>
                                        </p:attrNameLst>
                                      </p:cBhvr>
                                      <p:tavLst>
                                        <p:tav tm="0">
                                          <p:val>
                                            <p:strVal val="ppt_w"/>
                                          </p:val>
                                        </p:tav>
                                        <p:tav tm="100000">
                                          <p:val>
                                            <p:fltVal val="0"/>
                                          </p:val>
                                        </p:tav>
                                      </p:tavLst>
                                    </p:anim>
                                    <p:anim calcmode="lin" valueType="num">
                                      <p:cBhvr>
                                        <p:cTn id="7" dur="500"/>
                                        <p:tgtEl>
                                          <p:spTgt spid="9"/>
                                        </p:tgtEl>
                                        <p:attrNameLst>
                                          <p:attrName>ppt_h</p:attrName>
                                        </p:attrNameLst>
                                      </p:cBhvr>
                                      <p:tavLst>
                                        <p:tav tm="0">
                                          <p:val>
                                            <p:strVal val="ppt_h"/>
                                          </p:val>
                                        </p:tav>
                                        <p:tav tm="100000">
                                          <p:val>
                                            <p:fltVal val="0"/>
                                          </p:val>
                                        </p:tav>
                                      </p:tavLst>
                                    </p:anim>
                                    <p:animEffect transition="out" filter="fade">
                                      <p:cBhvr>
                                        <p:cTn id="8" dur="500"/>
                                        <p:tgtEl>
                                          <p:spTgt spid="9"/>
                                        </p:tgtEl>
                                      </p:cBhvr>
                                    </p:animEffect>
                                    <p:set>
                                      <p:cBhvr>
                                        <p:cTn id="9" dur="1" fill="hold">
                                          <p:stCondLst>
                                            <p:cond delay="499"/>
                                          </p:stCondLst>
                                        </p:cTn>
                                        <p:tgtEl>
                                          <p:spTgt spid="9"/>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1000"/>
                                        <p:tgtEl>
                                          <p:spTgt spid="8"/>
                                        </p:tgtEl>
                                      </p:cBhvr>
                                    </p:animEffect>
                                    <p:anim calcmode="lin" valueType="num">
                                      <p:cBhvr>
                                        <p:cTn id="29" dur="1000" fill="hold"/>
                                        <p:tgtEl>
                                          <p:spTgt spid="8"/>
                                        </p:tgtEl>
                                        <p:attrNameLst>
                                          <p:attrName>ppt_x</p:attrName>
                                        </p:attrNameLst>
                                      </p:cBhvr>
                                      <p:tavLst>
                                        <p:tav tm="0">
                                          <p:val>
                                            <p:strVal val="#ppt_x"/>
                                          </p:val>
                                        </p:tav>
                                        <p:tav tm="100000">
                                          <p:val>
                                            <p:strVal val="#ppt_x"/>
                                          </p:val>
                                        </p:tav>
                                      </p:tavLst>
                                    </p:anim>
                                    <p:anim calcmode="lin" valueType="num">
                                      <p:cBhvr>
                                        <p:cTn id="3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027097" y="333752"/>
            <a:ext cx="2312813" cy="523220"/>
          </a:xfrm>
          <a:prstGeom prst="rect">
            <a:avLst/>
          </a:prstGeom>
        </p:spPr>
        <p:txBody>
          <a:bodyPr wrap="none">
            <a:spAutoFit/>
          </a:bodyPr>
          <a:lstStyle/>
          <a:p>
            <a:r>
              <a:rPr lang="en-US" sz="2800" b="1" dirty="0">
                <a:solidFill>
                  <a:srgbClr val="002060"/>
                </a:solidFill>
                <a:latin typeface="Times New Roman" panose="02020603050405020304" pitchFamily="18" charset="0"/>
                <a:ea typeface="Times New Roman" panose="02020603050405020304" pitchFamily="18" charset="0"/>
              </a:rPr>
              <a:t>LUYỆN TẬP </a:t>
            </a:r>
            <a:endParaRPr lang="en-US" sz="2800" dirty="0"/>
          </a:p>
        </p:txBody>
      </p:sp>
      <p:pic>
        <p:nvPicPr>
          <p:cNvPr id="7" name="Picture 6"/>
          <p:cNvPicPr>
            <a:picLocks noChangeAspect="1"/>
          </p:cNvPicPr>
          <p:nvPr/>
        </p:nvPicPr>
        <p:blipFill>
          <a:blip r:embed="rId2"/>
          <a:stretch>
            <a:fillRect/>
          </a:stretch>
        </p:blipFill>
        <p:spPr>
          <a:xfrm>
            <a:off x="1280160" y="1068889"/>
            <a:ext cx="9614263" cy="5122905"/>
          </a:xfrm>
          <a:prstGeom prst="rect">
            <a:avLst/>
          </a:prstGeom>
        </p:spPr>
      </p:pic>
      <p:sp>
        <p:nvSpPr>
          <p:cNvPr id="8" name="Rectangle 7"/>
          <p:cNvSpPr/>
          <p:nvPr/>
        </p:nvSpPr>
        <p:spPr>
          <a:xfrm>
            <a:off x="3250891" y="2076069"/>
            <a:ext cx="5734594" cy="3108543"/>
          </a:xfrm>
          <a:prstGeom prst="rect">
            <a:avLst/>
          </a:prstGeom>
        </p:spPr>
        <p:txBody>
          <a:bodyPr wrap="square">
            <a:spAutoFit/>
          </a:bodyPr>
          <a:lstStyle/>
          <a:p>
            <a:pPr>
              <a:spcAft>
                <a:spcPts val="0"/>
              </a:spcAft>
              <a:tabLst>
                <a:tab pos="723900" algn="l"/>
              </a:tabLst>
            </a:pPr>
            <a:r>
              <a:rPr lang="en-US" sz="2800" b="1"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học</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p>
          <a:p>
            <a:pPr>
              <a:spcAft>
                <a:spcPts val="0"/>
              </a:spcAft>
              <a:tabLst>
                <a:tab pos="723900" algn="l"/>
              </a:tabLst>
            </a:pP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xúc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chân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thật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anh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giúp</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đọc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thức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ra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sai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lầm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thân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sống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tốt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hơn</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p>
          <a:p>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Không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đố</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kị</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trước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tài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năng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công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niềm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vui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khác</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ndParaRPr>
          </a:p>
        </p:txBody>
      </p:sp>
      <p:sp>
        <p:nvSpPr>
          <p:cNvPr id="6" name="Rectangle 5"/>
          <p:cNvSpPr/>
          <p:nvPr/>
        </p:nvSpPr>
        <p:spPr>
          <a:xfrm>
            <a:off x="1548160" y="1317083"/>
            <a:ext cx="1181734" cy="523220"/>
          </a:xfrm>
          <a:prstGeom prst="rect">
            <a:avLst/>
          </a:prstGeom>
        </p:spPr>
        <p:txBody>
          <a:bodyPr wrap="none">
            <a:spAutoFit/>
          </a:bodyPr>
          <a:lstStyle/>
          <a:p>
            <a:pPr>
              <a:spcAft>
                <a:spcPts val="0"/>
              </a:spcAft>
              <a:tabLst>
                <a:tab pos="723900" algn="l"/>
              </a:tabLst>
            </a:pPr>
            <a:r>
              <a:rPr lang="en-US" sz="2800" b="1" dirty="0" err="1">
                <a:latin typeface="Times New Roman" panose="02020603050405020304" pitchFamily="18" charset="0"/>
                <a:ea typeface="Times New Roman" panose="02020603050405020304" pitchFamily="18" charset="0"/>
              </a:rPr>
              <a:t>Bài</a:t>
            </a:r>
            <a:r>
              <a:rPr lang="en-US" sz="2800" b="1" dirty="0">
                <a:latin typeface="Times New Roman" panose="02020603050405020304" pitchFamily="18" charset="0"/>
                <a:ea typeface="Times New Roman" panose="02020603050405020304" pitchFamily="18" charset="0"/>
              </a:rPr>
              <a:t> 1: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32743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1" end="1"/>
                                            </p:txEl>
                                          </p:spTgt>
                                        </p:tgtEl>
                                        <p:attrNameLst>
                                          <p:attrName>style.visibility</p:attrName>
                                        </p:attrNameLst>
                                      </p:cBhvr>
                                      <p:to>
                                        <p:strVal val="visible"/>
                                      </p:to>
                                    </p:set>
                                    <p:animEffect transition="in" filter="fade">
                                      <p:cBhvr>
                                        <p:cTn id="7" dur="1000"/>
                                        <p:tgtEl>
                                          <p:spTgt spid="8">
                                            <p:txEl>
                                              <p:pRg st="1" end="1"/>
                                            </p:txEl>
                                          </p:spTgt>
                                        </p:tgtEl>
                                      </p:cBhvr>
                                    </p:animEffect>
                                    <p:anim calcmode="lin" valueType="num">
                                      <p:cBhvr>
                                        <p:cTn id="8"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2" end="2"/>
                                            </p:txEl>
                                          </p:spTgt>
                                        </p:tgtEl>
                                        <p:attrNameLst>
                                          <p:attrName>style.visibility</p:attrName>
                                        </p:attrNameLst>
                                      </p:cBhvr>
                                      <p:to>
                                        <p:strVal val="visible"/>
                                      </p:to>
                                    </p:set>
                                    <p:animEffect transition="in" filter="fade">
                                      <p:cBhvr>
                                        <p:cTn id="14" dur="1000"/>
                                        <p:tgtEl>
                                          <p:spTgt spid="8">
                                            <p:txEl>
                                              <p:pRg st="2" end="2"/>
                                            </p:txEl>
                                          </p:spTgt>
                                        </p:tgtEl>
                                      </p:cBhvr>
                                    </p:animEffect>
                                    <p:anim calcmode="lin" valueType="num">
                                      <p:cBhvr>
                                        <p:cTn id="15"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59382" y="218402"/>
            <a:ext cx="2111475" cy="523220"/>
          </a:xfrm>
          <a:prstGeom prst="rect">
            <a:avLst/>
          </a:prstGeom>
        </p:spPr>
        <p:txBody>
          <a:bodyPr wrap="none">
            <a:spAutoFit/>
          </a:bodyPr>
          <a:lstStyle/>
          <a:p>
            <a:r>
              <a:rPr lang="en-US" sz="2800" b="1" dirty="0">
                <a:solidFill>
                  <a:schemeClr val="accent6">
                    <a:lumMod val="50000"/>
                  </a:schemeClr>
                </a:solidFill>
                <a:latin typeface="Times New Roman" panose="02020603050405020304" pitchFamily="18" charset="0"/>
                <a:ea typeface="Times New Roman" panose="02020603050405020304" pitchFamily="18" charset="0"/>
              </a:rPr>
              <a:t>VẬN DỤNG</a:t>
            </a:r>
            <a:endParaRPr lang="en-US" sz="2800" dirty="0">
              <a:solidFill>
                <a:schemeClr val="accent6">
                  <a:lumMod val="50000"/>
                </a:schemeClr>
              </a:solidFill>
            </a:endParaRPr>
          </a:p>
        </p:txBody>
      </p:sp>
      <p:sp>
        <p:nvSpPr>
          <p:cNvPr id="5" name="Striped Right Arrow 4"/>
          <p:cNvSpPr/>
          <p:nvPr/>
        </p:nvSpPr>
        <p:spPr>
          <a:xfrm>
            <a:off x="1123405" y="885314"/>
            <a:ext cx="3735977" cy="1515291"/>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Thảo</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luận</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cặp</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đôi</a:t>
            </a:r>
            <a:endParaRPr lang="en-US" sz="2800" b="1" dirty="0">
              <a:latin typeface="Times New Roman" panose="02020603050405020304" pitchFamily="18" charset="0"/>
              <a:cs typeface="Times New Roman" panose="02020603050405020304" pitchFamily="18" charset="0"/>
            </a:endParaRPr>
          </a:p>
        </p:txBody>
      </p:sp>
      <p:sp>
        <p:nvSpPr>
          <p:cNvPr id="7" name="Cloud Callout 6"/>
          <p:cNvSpPr/>
          <p:nvPr/>
        </p:nvSpPr>
        <p:spPr>
          <a:xfrm>
            <a:off x="3513909" y="1946366"/>
            <a:ext cx="7302138" cy="3239588"/>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723900" algn="l"/>
              </a:tabLst>
            </a:pPr>
            <a:r>
              <a:rPr lang="en-US" sz="2400" b="1"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400" b="1" dirty="0">
                <a:solidFill>
                  <a:schemeClr val="accent6">
                    <a:lumMod val="50000"/>
                  </a:schemeClr>
                </a:solidFill>
                <a:latin typeface="Times New Roman" panose="02020603050405020304" pitchFamily="18" charset="0"/>
                <a:ea typeface="Times New Roman" panose="02020603050405020304" pitchFamily="18" charset="0"/>
              </a:rPr>
              <a:t>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hỏi</a:t>
            </a:r>
            <a:r>
              <a:rPr lang="en-US" sz="2400" b="1" dirty="0">
                <a:solidFill>
                  <a:schemeClr val="accent6">
                    <a:lumMod val="50000"/>
                  </a:schemeClr>
                </a:solidFill>
                <a:latin typeface="Times New Roman" panose="02020603050405020304" pitchFamily="18" charset="0"/>
                <a:ea typeface="Times New Roman" panose="02020603050405020304" pitchFamily="18" charset="0"/>
              </a:rPr>
              <a:t> 5 SGK </a:t>
            </a:r>
            <a:r>
              <a:rPr lang="en-US" sz="2400" b="1" dirty="0" err="1">
                <a:solidFill>
                  <a:schemeClr val="accent6">
                    <a:lumMod val="50000"/>
                  </a:schemeClr>
                </a:solidFill>
                <a:latin typeface="Times New Roman" panose="02020603050405020304" pitchFamily="18" charset="0"/>
                <a:ea typeface="Times New Roman" panose="02020603050405020304" pitchFamily="18" charset="0"/>
              </a:rPr>
              <a:t>trang</a:t>
            </a:r>
            <a:r>
              <a:rPr lang="en-US" sz="2400" b="1" dirty="0">
                <a:solidFill>
                  <a:schemeClr val="accent6">
                    <a:lumMod val="50000"/>
                  </a:schemeClr>
                </a:solidFill>
                <a:latin typeface="Times New Roman" panose="02020603050405020304" pitchFamily="18" charset="0"/>
                <a:ea typeface="Times New Roman" panose="02020603050405020304" pitchFamily="18" charset="0"/>
              </a:rPr>
              <a:t> 51</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0"/>
              </a:spcAft>
              <a:tabLst>
                <a:tab pos="723900" algn="l"/>
              </a:tabLst>
            </a:pPr>
            <a:r>
              <a:rPr lang="en-US" sz="24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cổ</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tích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loài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Mây</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sóng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Bức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tranh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tôi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thấy</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điều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quan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trọng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nhất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gắn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viên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gia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đình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gì</a:t>
            </a:r>
            <a:r>
              <a:rPr lang="en-US" sz="2400" dirty="0">
                <a:solidFill>
                  <a:schemeClr val="accent6">
                    <a:lumMod val="50000"/>
                  </a:schemeClr>
                </a:solidFill>
                <a:latin typeface="Times New Roman" panose="02020603050405020304" pitchFamily="18" charset="0"/>
                <a:ea typeface="Times New Roman" panose="02020603050405020304" pitchFamily="18" charset="0"/>
              </a:rPr>
              <a:t>?</a:t>
            </a:r>
            <a:endParaRPr lang="en-US" sz="20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1123405" y="4232364"/>
            <a:ext cx="2257619" cy="2257619"/>
          </a:xfrm>
          <a:prstGeom prst="rect">
            <a:avLst/>
          </a:prstGeom>
        </p:spPr>
      </p:pic>
    </p:spTree>
    <p:extLst>
      <p:ext uri="{BB962C8B-B14F-4D97-AF65-F5344CB8AC3E}">
        <p14:creationId xmlns:p14="http://schemas.microsoft.com/office/powerpoint/2010/main" val="180128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859382" y="218402"/>
            <a:ext cx="2111475" cy="523220"/>
          </a:xfrm>
          <a:prstGeom prst="rect">
            <a:avLst/>
          </a:prstGeom>
        </p:spPr>
        <p:txBody>
          <a:bodyPr wrap="none">
            <a:spAutoFit/>
          </a:bodyPr>
          <a:lstStyle/>
          <a:p>
            <a:r>
              <a:rPr lang="en-US" sz="2800" b="1" dirty="0">
                <a:solidFill>
                  <a:schemeClr val="accent6">
                    <a:lumMod val="50000"/>
                  </a:schemeClr>
                </a:solidFill>
                <a:latin typeface="Times New Roman" panose="02020603050405020304" pitchFamily="18" charset="0"/>
                <a:ea typeface="Times New Roman" panose="02020603050405020304" pitchFamily="18" charset="0"/>
              </a:rPr>
              <a:t>VẬN DỤNG</a:t>
            </a:r>
            <a:endParaRPr lang="en-US" sz="2800" dirty="0">
              <a:solidFill>
                <a:schemeClr val="accent6">
                  <a:lumMod val="50000"/>
                </a:schemeClr>
              </a:solidFill>
            </a:endParaRPr>
          </a:p>
        </p:txBody>
      </p:sp>
      <p:graphicFrame>
        <p:nvGraphicFramePr>
          <p:cNvPr id="5" name="Diagram 4"/>
          <p:cNvGraphicFramePr/>
          <p:nvPr>
            <p:extLst>
              <p:ext uri="{D42A27DB-BD31-4B8C-83A1-F6EECF244321}">
                <p14:modId xmlns:p14="http://schemas.microsoft.com/office/powerpoint/2010/main" val="1345783615"/>
              </p:ext>
            </p:extLst>
          </p:nvPr>
        </p:nvGraphicFramePr>
        <p:xfrm>
          <a:off x="914399" y="1711235"/>
          <a:ext cx="11155681" cy="47026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p:cNvPicPr>
            <a:picLocks noChangeAspect="1"/>
          </p:cNvPicPr>
          <p:nvPr/>
        </p:nvPicPr>
        <p:blipFill>
          <a:blip r:embed="rId7"/>
          <a:stretch>
            <a:fillRect/>
          </a:stretch>
        </p:blipFill>
        <p:spPr>
          <a:xfrm>
            <a:off x="331878" y="354891"/>
            <a:ext cx="2619375" cy="1774355"/>
          </a:xfrm>
          <a:prstGeom prst="rect">
            <a:avLst/>
          </a:prstGeom>
        </p:spPr>
      </p:pic>
      <p:sp>
        <p:nvSpPr>
          <p:cNvPr id="7" name="Rectangle 6"/>
          <p:cNvSpPr/>
          <p:nvPr/>
        </p:nvSpPr>
        <p:spPr>
          <a:xfrm>
            <a:off x="4295764" y="1242068"/>
            <a:ext cx="3887603" cy="523220"/>
          </a:xfrm>
          <a:prstGeom prst="rect">
            <a:avLst/>
          </a:prstGeom>
        </p:spPr>
        <p:txBody>
          <a:bodyPr wrap="none">
            <a:spAutoFit/>
          </a:bodyPr>
          <a:lstStyle/>
          <a:p>
            <a:pPr>
              <a:spcAft>
                <a:spcPts val="0"/>
              </a:spcAft>
              <a:tabLst>
                <a:tab pos="723900" algn="l"/>
              </a:tabLst>
            </a:pP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hỏi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5 SGK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trang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51</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5643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1622353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5166" y="0"/>
            <a:ext cx="3487782" cy="729455"/>
          </a:xfrm>
          <a:prstGeom prst="rect">
            <a:avLst/>
          </a:prstGeom>
          <a:noFill/>
        </p:spPr>
        <p:txBody>
          <a:bodyPr wrap="none" lIns="91440" tIns="45720" rIns="91440" bIns="45720">
            <a:prstTxWarp prst="textCurveUp">
              <a:avLst/>
            </a:prstTxWarp>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VIẾT</a:t>
            </a:r>
          </a:p>
        </p:txBody>
      </p:sp>
      <p:sp>
        <p:nvSpPr>
          <p:cNvPr id="5" name="Rectangle 4"/>
          <p:cNvSpPr/>
          <p:nvPr/>
        </p:nvSpPr>
        <p:spPr>
          <a:xfrm>
            <a:off x="2225040" y="729455"/>
            <a:ext cx="7807234" cy="830997"/>
          </a:xfrm>
          <a:prstGeom prst="rect">
            <a:avLst/>
          </a:prstGeom>
        </p:spPr>
        <p:txBody>
          <a:bodyPr wrap="square">
            <a:spAutoFit/>
          </a:bodyPr>
          <a:lstStyle/>
          <a:p>
            <a:pPr algn="ctr">
              <a:spcAft>
                <a:spcPts val="0"/>
              </a:spcAft>
            </a:pPr>
            <a:r>
              <a:rPr lang="en-US" sz="2400" b="1" dirty="0" err="1">
                <a:solidFill>
                  <a:srgbClr val="C00000"/>
                </a:solidFill>
                <a:latin typeface="Times New Roman" panose="02020603050405020304" pitchFamily="18" charset="0"/>
                <a:ea typeface="Times New Roman" panose="02020603050405020304" pitchFamily="18" charset="0"/>
              </a:rPr>
              <a:t>Viết</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đoạn</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văn</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ghi</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lai</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cảm</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xúc</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của</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em</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về</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một</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bài</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thơ</a:t>
            </a:r>
            <a:endParaRPr lang="en-US" sz="2400" dirty="0">
              <a:latin typeface="Times New Roman" panose="02020603050405020304" pitchFamily="18" charset="0"/>
              <a:ea typeface="Times New Roman" panose="02020603050405020304" pitchFamily="18" charset="0"/>
            </a:endParaRPr>
          </a:p>
          <a:p>
            <a:pPr algn="ctr">
              <a:spcAft>
                <a:spcPts val="0"/>
              </a:spcAft>
            </a:pP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có</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yếu</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tố</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tự</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sự</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và</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miêu</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tả</a:t>
            </a:r>
            <a:r>
              <a:rPr lang="en-US" sz="2400" b="1" dirty="0">
                <a:solidFill>
                  <a:srgbClr val="C00000"/>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6751211" y="1761300"/>
            <a:ext cx="2823864" cy="1303434"/>
          </a:xfrm>
          <a:prstGeom prst="rect">
            <a:avLst/>
          </a:prstGeom>
        </p:spPr>
      </p:pic>
      <p:pic>
        <p:nvPicPr>
          <p:cNvPr id="7" name="Picture 6"/>
          <p:cNvPicPr>
            <a:picLocks noChangeAspect="1"/>
          </p:cNvPicPr>
          <p:nvPr/>
        </p:nvPicPr>
        <p:blipFill>
          <a:blip r:embed="rId3"/>
          <a:stretch>
            <a:fillRect/>
          </a:stretch>
        </p:blipFill>
        <p:spPr>
          <a:xfrm>
            <a:off x="9775151" y="1458910"/>
            <a:ext cx="2261812" cy="2261812"/>
          </a:xfrm>
          <a:prstGeom prst="rect">
            <a:avLst/>
          </a:prstGeom>
        </p:spPr>
      </p:pic>
      <p:sp>
        <p:nvSpPr>
          <p:cNvPr id="8" name="Rectangle 7"/>
          <p:cNvSpPr/>
          <p:nvPr/>
        </p:nvSpPr>
        <p:spPr>
          <a:xfrm>
            <a:off x="220351" y="1458910"/>
            <a:ext cx="8205541" cy="954107"/>
          </a:xfrm>
          <a:prstGeom prst="rect">
            <a:avLst/>
          </a:prstGeom>
        </p:spPr>
        <p:txBody>
          <a:bodyPr wrap="square">
            <a:spAutoFit/>
          </a:bodyPr>
          <a:lstStyle/>
          <a:p>
            <a:pPr>
              <a:spcAft>
                <a:spcPts val="800"/>
              </a:spcAft>
              <a:tabLst>
                <a:tab pos="1386840" algn="l"/>
              </a:tabLs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Yêu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cầu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đối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với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đoạn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ghi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lại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cảm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xúc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một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thơ</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có</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yếu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tố</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miêu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và</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tự</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sự</a:t>
            </a:r>
            <a:endParaRPr lang="en-US" sz="2800" dirty="0">
              <a:effectLst/>
              <a:latin typeface="Times New Roman" panose="02020603050405020304" pitchFamily="18" charset="0"/>
              <a:ea typeface="Times New Roman" panose="02020603050405020304" pitchFamily="18" charset="0"/>
            </a:endParaRPr>
          </a:p>
        </p:txBody>
      </p:sp>
      <p:graphicFrame>
        <p:nvGraphicFramePr>
          <p:cNvPr id="9" name="Table 8"/>
          <p:cNvGraphicFramePr>
            <a:graphicFrameLocks noGrp="1"/>
          </p:cNvGraphicFramePr>
          <p:nvPr>
            <p:extLst>
              <p:ext uri="{D42A27DB-BD31-4B8C-83A1-F6EECF244321}">
                <p14:modId xmlns:p14="http://schemas.microsoft.com/office/powerpoint/2010/main" val="925181406"/>
              </p:ext>
            </p:extLst>
          </p:nvPr>
        </p:nvGraphicFramePr>
        <p:xfrm>
          <a:off x="669110" y="3064734"/>
          <a:ext cx="8905965" cy="3657600"/>
        </p:xfrm>
        <a:graphic>
          <a:graphicData uri="http://schemas.openxmlformats.org/drawingml/2006/table">
            <a:tbl>
              <a:tblPr firstRow="1" bandRow="1">
                <a:tableStyleId>{5940675A-B579-460E-94D1-54222C63F5DA}</a:tableStyleId>
              </a:tblPr>
              <a:tblGrid>
                <a:gridCol w="5731690">
                  <a:extLst>
                    <a:ext uri="{9D8B030D-6E8A-4147-A177-3AD203B41FA5}">
                      <a16:colId xmlns:a16="http://schemas.microsoft.com/office/drawing/2014/main" val="1728250320"/>
                    </a:ext>
                  </a:extLst>
                </a:gridCol>
                <a:gridCol w="3174275">
                  <a:extLst>
                    <a:ext uri="{9D8B030D-6E8A-4147-A177-3AD203B41FA5}">
                      <a16:colId xmlns:a16="http://schemas.microsoft.com/office/drawing/2014/main" val="3051538399"/>
                    </a:ext>
                  </a:extLst>
                </a:gridCol>
              </a:tblGrid>
              <a:tr h="370840">
                <a:tc>
                  <a:txBody>
                    <a:bodyPr/>
                    <a:lstStyle/>
                    <a:p>
                      <a:pPr>
                        <a:spcAft>
                          <a:spcPts val="800"/>
                        </a:spcAft>
                        <a:tabLst>
                          <a:tab pos="1386840" algn="l"/>
                        </a:tabLst>
                      </a:pPr>
                      <a:r>
                        <a:rPr lang="en-US" sz="2400" dirty="0" err="1">
                          <a:solidFill>
                            <a:schemeClr val="accent6">
                              <a:lumMod val="50000"/>
                            </a:schemeClr>
                          </a:solidFill>
                          <a:effectLst/>
                          <a:latin typeface="Times New Roman" panose="02020603050405020304" pitchFamily="18" charset="0"/>
                          <a:ea typeface="MS Mincho"/>
                        </a:rPr>
                        <a:t>Kể</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tên</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một</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bài</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thơ</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em</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học</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có</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sử</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dụng</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có</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yếu</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tố</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miêu</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tả</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và</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tự</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sự</a:t>
                      </a:r>
                      <a:r>
                        <a:rPr lang="en-US" sz="2400" dirty="0">
                          <a:solidFill>
                            <a:schemeClr val="accent6">
                              <a:lumMod val="50000"/>
                            </a:schemeClr>
                          </a:solidFill>
                          <a:effectLst/>
                          <a:latin typeface="Times New Roman" panose="02020603050405020304" pitchFamily="18" charset="0"/>
                          <a:ea typeface="MS Mincho"/>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a:txBody>
                  <a:tcPr>
                    <a:solidFill>
                      <a:schemeClr val="accent4">
                        <a:lumMod val="20000"/>
                        <a:lumOff val="80000"/>
                      </a:schemeClr>
                    </a:solidFill>
                  </a:tcPr>
                </a:tc>
                <a:tc>
                  <a:txBody>
                    <a:bodyPr/>
                    <a:lstStyle/>
                    <a:p>
                      <a:endParaRPr lang="en-US" dirty="0">
                        <a:solidFill>
                          <a:schemeClr val="accent6">
                            <a:lumMod val="50000"/>
                          </a:schemeClr>
                        </a:solidFill>
                      </a:endParaRPr>
                    </a:p>
                  </a:txBody>
                  <a:tcPr>
                    <a:solidFill>
                      <a:schemeClr val="accent4">
                        <a:lumMod val="20000"/>
                        <a:lumOff val="80000"/>
                      </a:schemeClr>
                    </a:solidFill>
                  </a:tcPr>
                </a:tc>
                <a:extLst>
                  <a:ext uri="{0D108BD9-81ED-4DB2-BD59-A6C34878D82A}">
                    <a16:rowId xmlns:a16="http://schemas.microsoft.com/office/drawing/2014/main" val="3151766026"/>
                  </a:ext>
                </a:extLst>
              </a:tr>
              <a:tr h="370840">
                <a:tc>
                  <a:txBody>
                    <a:bodyPr/>
                    <a:lstStyle/>
                    <a:p>
                      <a:pPr>
                        <a:spcAft>
                          <a:spcPts val="800"/>
                        </a:spcAft>
                        <a:tabLst>
                          <a:tab pos="1386840" algn="l"/>
                        </a:tabLst>
                      </a:pPr>
                      <a:r>
                        <a:rPr lang="en-US" sz="2400" dirty="0" err="1">
                          <a:solidFill>
                            <a:schemeClr val="accent6">
                              <a:lumMod val="50000"/>
                            </a:schemeClr>
                          </a:solidFill>
                          <a:effectLst/>
                          <a:latin typeface="Times New Roman" panose="02020603050405020304" pitchFamily="18" charset="0"/>
                          <a:ea typeface="MS Mincho"/>
                        </a:rPr>
                        <a:t>Vậy</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nhà</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thơ</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dùng</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có</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yếu</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tố</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miêu</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tả</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và</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tự</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sự</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ấy</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trong</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bài</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thơ</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của</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mình</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nhằm</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mục</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đích</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gì</a:t>
                      </a:r>
                      <a:r>
                        <a:rPr lang="en-US" sz="2400" dirty="0">
                          <a:solidFill>
                            <a:schemeClr val="accent6">
                              <a:lumMod val="50000"/>
                            </a:schemeClr>
                          </a:solidFill>
                          <a:effectLst/>
                          <a:latin typeface="Times New Roman" panose="02020603050405020304" pitchFamily="18" charset="0"/>
                          <a:ea typeface="MS Mincho"/>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a:txBody>
                  <a:tcPr>
                    <a:solidFill>
                      <a:schemeClr val="bg2"/>
                    </a:solidFill>
                  </a:tcPr>
                </a:tc>
                <a:tc>
                  <a:txBody>
                    <a:bodyPr/>
                    <a:lstStyle/>
                    <a:p>
                      <a:endParaRPr lang="en-US" dirty="0">
                        <a:solidFill>
                          <a:schemeClr val="accent6">
                            <a:lumMod val="50000"/>
                          </a:schemeClr>
                        </a:solidFill>
                      </a:endParaRPr>
                    </a:p>
                  </a:txBody>
                  <a:tcPr>
                    <a:solidFill>
                      <a:schemeClr val="bg2"/>
                    </a:solidFill>
                  </a:tcPr>
                </a:tc>
                <a:extLst>
                  <a:ext uri="{0D108BD9-81ED-4DB2-BD59-A6C34878D82A}">
                    <a16:rowId xmlns:a16="http://schemas.microsoft.com/office/drawing/2014/main" val="326096391"/>
                  </a:ext>
                </a:extLst>
              </a:tr>
              <a:tr h="370840">
                <a:tc>
                  <a:txBody>
                    <a:bodyPr/>
                    <a:lstStyle/>
                    <a:p>
                      <a:pPr>
                        <a:spcAft>
                          <a:spcPts val="800"/>
                        </a:spcAft>
                        <a:tabLst>
                          <a:tab pos="1386840" algn="l"/>
                        </a:tabLst>
                      </a:pPr>
                      <a:r>
                        <a:rPr lang="en-US" sz="2400" dirty="0" err="1">
                          <a:solidFill>
                            <a:schemeClr val="accent6">
                              <a:lumMod val="50000"/>
                            </a:schemeClr>
                          </a:solidFill>
                          <a:effectLst/>
                          <a:latin typeface="Times New Roman" panose="02020603050405020304" pitchFamily="18" charset="0"/>
                          <a:ea typeface="MS Mincho"/>
                        </a:rPr>
                        <a:t>Nhà</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thơ</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có</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những</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cách</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thức</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nào</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để</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bày</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tỏ</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tình</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cảm</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cảm</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xúc</a:t>
                      </a:r>
                      <a:r>
                        <a:rPr lang="en-US" sz="2400" dirty="0">
                          <a:solidFill>
                            <a:schemeClr val="accent6">
                              <a:lumMod val="50000"/>
                            </a:schemeClr>
                          </a:solidFill>
                          <a:effectLst/>
                          <a:latin typeface="Times New Roman" panose="02020603050405020304" pitchFamily="18" charset="0"/>
                          <a:ea typeface="MS Mincho"/>
                        </a:rPr>
                        <a:t>? </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a:txBody>
                  <a:tcPr>
                    <a:solidFill>
                      <a:schemeClr val="accent1">
                        <a:lumMod val="20000"/>
                        <a:lumOff val="80000"/>
                      </a:schemeClr>
                    </a:solidFill>
                  </a:tcPr>
                </a:tc>
                <a:tc>
                  <a:txBody>
                    <a:bodyPr/>
                    <a:lstStyle/>
                    <a:p>
                      <a:endParaRPr lang="en-US" dirty="0">
                        <a:solidFill>
                          <a:schemeClr val="accent6">
                            <a:lumMod val="50000"/>
                          </a:schemeClr>
                        </a:solidFill>
                      </a:endParaRPr>
                    </a:p>
                  </a:txBody>
                  <a:tcPr>
                    <a:solidFill>
                      <a:schemeClr val="accent1">
                        <a:lumMod val="20000"/>
                        <a:lumOff val="80000"/>
                      </a:schemeClr>
                    </a:solidFill>
                  </a:tcPr>
                </a:tc>
                <a:extLst>
                  <a:ext uri="{0D108BD9-81ED-4DB2-BD59-A6C34878D82A}">
                    <a16:rowId xmlns:a16="http://schemas.microsoft.com/office/drawing/2014/main" val="2005378896"/>
                  </a:ext>
                </a:extLst>
              </a:tr>
              <a:tr h="370840">
                <a:tc>
                  <a:txBody>
                    <a:bodyPr/>
                    <a:lstStyle/>
                    <a:p>
                      <a:pPr>
                        <a:spcAft>
                          <a:spcPts val="800"/>
                        </a:spcAft>
                        <a:tabLst>
                          <a:tab pos="1386840" algn="l"/>
                        </a:tabLst>
                      </a:pPr>
                      <a:r>
                        <a:rPr lang="en-US" sz="2400" dirty="0">
                          <a:solidFill>
                            <a:schemeClr val="accent6">
                              <a:lumMod val="50000"/>
                            </a:schemeClr>
                          </a:solidFill>
                          <a:effectLst/>
                          <a:latin typeface="Times New Roman" panose="02020603050405020304" pitchFamily="18" charset="0"/>
                          <a:ea typeface="MS Mincho"/>
                        </a:rPr>
                        <a:t>Theo </a:t>
                      </a:r>
                      <a:r>
                        <a:rPr lang="en-US" sz="2400" dirty="0" err="1">
                          <a:solidFill>
                            <a:schemeClr val="accent6">
                              <a:lumMod val="50000"/>
                            </a:schemeClr>
                          </a:solidFill>
                          <a:effectLst/>
                          <a:latin typeface="Times New Roman" panose="02020603050405020304" pitchFamily="18" charset="0"/>
                          <a:ea typeface="MS Mincho"/>
                        </a:rPr>
                        <a:t>em</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việc</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viết</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một</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đoạn</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văn</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ghi</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lại</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cảm</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xúc</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về</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một</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bài</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thơ</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có</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yếu</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tố</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miêu</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tả</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và</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tự</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sự</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cần</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đảm</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bảo</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yêu</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cầu</a:t>
                      </a:r>
                      <a:r>
                        <a:rPr lang="en-US" sz="2400" dirty="0">
                          <a:solidFill>
                            <a:schemeClr val="accent6">
                              <a:lumMod val="50000"/>
                            </a:schemeClr>
                          </a:solidFill>
                          <a:effectLst/>
                          <a:latin typeface="Times New Roman" panose="02020603050405020304" pitchFamily="18" charset="0"/>
                          <a:ea typeface="MS Mincho"/>
                        </a:rPr>
                        <a:t> </a:t>
                      </a:r>
                      <a:r>
                        <a:rPr lang="en-US" sz="2400" dirty="0" err="1">
                          <a:solidFill>
                            <a:schemeClr val="accent6">
                              <a:lumMod val="50000"/>
                            </a:schemeClr>
                          </a:solidFill>
                          <a:effectLst/>
                          <a:latin typeface="Times New Roman" panose="02020603050405020304" pitchFamily="18" charset="0"/>
                          <a:ea typeface="MS Mincho"/>
                        </a:rPr>
                        <a:t>gì</a:t>
                      </a:r>
                      <a:r>
                        <a:rPr lang="en-US" sz="2400" dirty="0">
                          <a:solidFill>
                            <a:schemeClr val="accent6">
                              <a:lumMod val="50000"/>
                            </a:schemeClr>
                          </a:solidFill>
                          <a:effectLst/>
                          <a:latin typeface="Times New Roman" panose="02020603050405020304" pitchFamily="18" charset="0"/>
                          <a:ea typeface="MS Mincho"/>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a:txBody>
                  <a:tcPr>
                    <a:solidFill>
                      <a:schemeClr val="accent2">
                        <a:lumMod val="20000"/>
                        <a:lumOff val="80000"/>
                      </a:schemeClr>
                    </a:solidFill>
                  </a:tcPr>
                </a:tc>
                <a:tc>
                  <a:txBody>
                    <a:bodyPr/>
                    <a:lstStyle/>
                    <a:p>
                      <a:endParaRPr lang="en-US" dirty="0">
                        <a:solidFill>
                          <a:schemeClr val="accent6">
                            <a:lumMod val="50000"/>
                          </a:schemeClr>
                        </a:solidFill>
                      </a:endParaRPr>
                    </a:p>
                  </a:txBody>
                  <a:tcPr>
                    <a:solidFill>
                      <a:schemeClr val="accent2">
                        <a:lumMod val="20000"/>
                        <a:lumOff val="80000"/>
                      </a:schemeClr>
                    </a:solidFill>
                  </a:tcPr>
                </a:tc>
                <a:extLst>
                  <a:ext uri="{0D108BD9-81ED-4DB2-BD59-A6C34878D82A}">
                    <a16:rowId xmlns:a16="http://schemas.microsoft.com/office/drawing/2014/main" val="3941337021"/>
                  </a:ext>
                </a:extLst>
              </a:tr>
            </a:tbl>
          </a:graphicData>
        </a:graphic>
      </p:graphicFrame>
    </p:spTree>
    <p:extLst>
      <p:ext uri="{BB962C8B-B14F-4D97-AF65-F5344CB8AC3E}">
        <p14:creationId xmlns:p14="http://schemas.microsoft.com/office/powerpoint/2010/main" val="2492875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25486" y="97619"/>
            <a:ext cx="6096000" cy="954107"/>
          </a:xfrm>
          <a:prstGeom prst="rect">
            <a:avLst/>
          </a:prstGeom>
        </p:spPr>
        <p:txBody>
          <a:bodyPr>
            <a:spAutoFit/>
          </a:bodyPr>
          <a:lstStyle/>
          <a:p>
            <a:pPr marL="0" marR="0" lvl="0" indent="22860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KĨ NĂNG: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405538" y="1051726"/>
            <a:ext cx="351891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379516" y="1574946"/>
            <a:ext cx="1872564"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1. Tác giả: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6" name="Picture 5"/>
          <p:cNvPicPr>
            <a:picLocks noChangeAspect="1"/>
          </p:cNvPicPr>
          <p:nvPr/>
        </p:nvPicPr>
        <p:blipFill>
          <a:blip r:embed="rId2"/>
          <a:stretch>
            <a:fillRect/>
          </a:stretch>
        </p:blipFill>
        <p:spPr>
          <a:xfrm>
            <a:off x="4185708" y="632809"/>
            <a:ext cx="8006292" cy="6308560"/>
          </a:xfrm>
          <a:prstGeom prst="rect">
            <a:avLst/>
          </a:prstGeom>
        </p:spPr>
      </p:pic>
      <p:pic>
        <p:nvPicPr>
          <p:cNvPr id="14" name="Picture 13"/>
          <p:cNvPicPr>
            <a:picLocks noChangeAspect="1"/>
          </p:cNvPicPr>
          <p:nvPr/>
        </p:nvPicPr>
        <p:blipFill>
          <a:blip r:embed="rId3"/>
          <a:stretch>
            <a:fillRect/>
          </a:stretch>
        </p:blipFill>
        <p:spPr>
          <a:xfrm>
            <a:off x="405538" y="2529053"/>
            <a:ext cx="5224553" cy="3990537"/>
          </a:xfrm>
          <a:prstGeom prst="rect">
            <a:avLst/>
          </a:prstGeom>
        </p:spPr>
      </p:pic>
      <p:pic>
        <p:nvPicPr>
          <p:cNvPr id="15" name="Picture 14"/>
          <p:cNvPicPr>
            <a:picLocks noChangeAspect="1"/>
          </p:cNvPicPr>
          <p:nvPr/>
        </p:nvPicPr>
        <p:blipFill>
          <a:blip r:embed="rId4"/>
          <a:stretch>
            <a:fillRect/>
          </a:stretch>
        </p:blipFill>
        <p:spPr>
          <a:xfrm>
            <a:off x="1340106" y="2930949"/>
            <a:ext cx="3353091" cy="3212870"/>
          </a:xfrm>
          <a:prstGeom prst="rect">
            <a:avLst/>
          </a:prstGeom>
        </p:spPr>
      </p:pic>
      <p:sp>
        <p:nvSpPr>
          <p:cNvPr id="2" name="Rectangle 1"/>
          <p:cNvSpPr/>
          <p:nvPr/>
        </p:nvSpPr>
        <p:spPr>
          <a:xfrm>
            <a:off x="6239485" y="1836556"/>
            <a:ext cx="4328366" cy="3239348"/>
          </a:xfrm>
          <a:prstGeom prst="rect">
            <a:avLst/>
          </a:prstGeom>
        </p:spPr>
        <p:txBody>
          <a:bodyPr wrap="square">
            <a:spAutoFit/>
          </a:bodyPr>
          <a:lstStyle/>
          <a:p>
            <a:pPr marL="342900" indent="-342900">
              <a:spcAft>
                <a:spcPts val="1500"/>
              </a:spcAft>
              <a:buFont typeface="Wingdings" panose="05000000000000000000" pitchFamily="2" charset="2"/>
              <a:buChar char="v"/>
            </a:pP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Xuân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Quỳnh</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có</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hình</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thức</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giản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dị</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ngôn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ngữ</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trẻo</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phù</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hợp</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với</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cảm</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và</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cách</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nghĩ</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trẻ</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thơ</a:t>
            </a:r>
            <a:endPar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spcAft>
                <a:spcPts val="1500"/>
              </a:spcAft>
              <a:buFont typeface="Wingdings" panose="05000000000000000000" pitchFamily="2" charset="2"/>
              <a:buChar char="v"/>
            </a:pP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Tập</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tiêu</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biểu</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viết</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cho</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thiếu</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nhi</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Bầu</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trời</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quả</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trứng</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lời</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ru</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trên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mặt</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Bến</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tàu</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trong</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thành</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phố</a:t>
            </a:r>
            <a:r>
              <a:rPr lang="en-US" sz="24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6255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5166" y="0"/>
            <a:ext cx="3487782" cy="729455"/>
          </a:xfrm>
          <a:prstGeom prst="rect">
            <a:avLst/>
          </a:prstGeom>
          <a:noFill/>
        </p:spPr>
        <p:txBody>
          <a:bodyPr wrap="none" lIns="91440" tIns="45720" rIns="91440" bIns="45720">
            <a:prstTxWarp prst="textCurveUp">
              <a:avLst/>
            </a:prstTxWarp>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VIẾT</a:t>
            </a:r>
          </a:p>
        </p:txBody>
      </p:sp>
      <p:sp>
        <p:nvSpPr>
          <p:cNvPr id="5" name="Rectangle 4"/>
          <p:cNvSpPr/>
          <p:nvPr/>
        </p:nvSpPr>
        <p:spPr>
          <a:xfrm>
            <a:off x="128911" y="923333"/>
            <a:ext cx="9733546" cy="954107"/>
          </a:xfrm>
          <a:prstGeom prst="rect">
            <a:avLst/>
          </a:prstGeom>
        </p:spPr>
        <p:txBody>
          <a:bodyPr wrap="square">
            <a:spAutoFit/>
          </a:bodyPr>
          <a:lstStyle/>
          <a:p>
            <a:pPr>
              <a:spcAft>
                <a:spcPts val="800"/>
              </a:spcAft>
              <a:tabLst>
                <a:tab pos="1386840" algn="l"/>
              </a:tabLs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Yêu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cầu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đối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với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đoạn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ghi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lại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cảm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xúc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một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thơ</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có</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yếu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tố</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miêu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và</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tự</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sự</a:t>
            </a:r>
            <a:endParaRPr lang="en-US" sz="2800" dirty="0">
              <a:effectLst/>
              <a:latin typeface="Times New Roman" panose="02020603050405020304" pitchFamily="18" charset="0"/>
              <a:ea typeface="Times New Roman" panose="02020603050405020304" pitchFamily="18" charset="0"/>
            </a:endParaRPr>
          </a:p>
        </p:txBody>
      </p:sp>
      <p:sp>
        <p:nvSpPr>
          <p:cNvPr id="6" name="Striped Right Arrow 5"/>
          <p:cNvSpPr/>
          <p:nvPr/>
        </p:nvSpPr>
        <p:spPr>
          <a:xfrm>
            <a:off x="326570" y="2873828"/>
            <a:ext cx="2847704" cy="1920241"/>
          </a:xfrm>
          <a:prstGeom prst="striped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YÊU CẦU</a:t>
            </a:r>
          </a:p>
        </p:txBody>
      </p:sp>
      <p:graphicFrame>
        <p:nvGraphicFramePr>
          <p:cNvPr id="7" name="Table 6"/>
          <p:cNvGraphicFramePr>
            <a:graphicFrameLocks noGrp="1"/>
          </p:cNvGraphicFramePr>
          <p:nvPr>
            <p:extLst>
              <p:ext uri="{D42A27DB-BD31-4B8C-83A1-F6EECF244321}">
                <p14:modId xmlns:p14="http://schemas.microsoft.com/office/powerpoint/2010/main" val="1464362182"/>
              </p:ext>
            </p:extLst>
          </p:nvPr>
        </p:nvGraphicFramePr>
        <p:xfrm>
          <a:off x="3291113" y="2157548"/>
          <a:ext cx="7943669" cy="3352800"/>
        </p:xfrm>
        <a:graphic>
          <a:graphicData uri="http://schemas.openxmlformats.org/drawingml/2006/table">
            <a:tbl>
              <a:tblPr firstRow="1" bandRow="1">
                <a:tableStyleId>{0E3FDE45-AF77-4B5C-9715-49D594BDF05E}</a:tableStyleId>
              </a:tblPr>
              <a:tblGrid>
                <a:gridCol w="7943669">
                  <a:extLst>
                    <a:ext uri="{9D8B030D-6E8A-4147-A177-3AD203B41FA5}">
                      <a16:colId xmlns:a16="http://schemas.microsoft.com/office/drawing/2014/main" val="3481727193"/>
                    </a:ext>
                  </a:extLst>
                </a:gridCol>
              </a:tblGrid>
              <a:tr h="370840">
                <a:tc>
                  <a:txBody>
                    <a:bodyPr/>
                    <a:lstStyle/>
                    <a:p>
                      <a:pPr marL="457200" indent="-457200">
                        <a:spcAft>
                          <a:spcPts val="0"/>
                        </a:spcAft>
                        <a:buFont typeface="Wingdings" panose="05000000000000000000" pitchFamily="2" charset="2"/>
                        <a:buChar char="v"/>
                        <a:tabLst>
                          <a:tab pos="1386840" algn="l"/>
                        </a:tabLst>
                      </a:pPr>
                      <a:r>
                        <a:rPr lang="en-US" sz="2800" b="0" dirty="0" err="1">
                          <a:solidFill>
                            <a:srgbClr val="0D0D0D"/>
                          </a:solidFill>
                          <a:effectLst/>
                          <a:latin typeface="Times New Roman" panose="02020603050405020304" pitchFamily="18" charset="0"/>
                          <a:ea typeface="MS Mincho"/>
                        </a:rPr>
                        <a:t>Giới</a:t>
                      </a:r>
                      <a:r>
                        <a:rPr lang="en-US" sz="2800" b="0" dirty="0">
                          <a:solidFill>
                            <a:srgbClr val="0D0D0D"/>
                          </a:solidFill>
                          <a:effectLst/>
                          <a:latin typeface="Times New Roman" panose="02020603050405020304" pitchFamily="18" charset="0"/>
                          <a:ea typeface="MS Mincho"/>
                        </a:rPr>
                        <a:t> </a:t>
                      </a:r>
                      <a:r>
                        <a:rPr lang="en-US" sz="2800" b="0" dirty="0" err="1">
                          <a:solidFill>
                            <a:srgbClr val="0D0D0D"/>
                          </a:solidFill>
                          <a:effectLst/>
                          <a:latin typeface="Times New Roman" panose="02020603050405020304" pitchFamily="18" charset="0"/>
                          <a:ea typeface="MS Mincho"/>
                        </a:rPr>
                        <a:t>thiệu</a:t>
                      </a:r>
                      <a:r>
                        <a:rPr lang="en-US" sz="2800" b="0" dirty="0">
                          <a:solidFill>
                            <a:srgbClr val="0D0D0D"/>
                          </a:solidFill>
                          <a:effectLst/>
                          <a:latin typeface="Times New Roman" panose="02020603050405020304" pitchFamily="18" charset="0"/>
                          <a:ea typeface="MS Mincho"/>
                        </a:rPr>
                        <a:t> </a:t>
                      </a:r>
                      <a:r>
                        <a:rPr lang="en-US" sz="2800" b="0" dirty="0" err="1">
                          <a:solidFill>
                            <a:srgbClr val="0D0D0D"/>
                          </a:solidFill>
                          <a:effectLst/>
                          <a:latin typeface="Times New Roman" panose="02020603050405020304" pitchFamily="18" charset="0"/>
                          <a:ea typeface="MS Mincho"/>
                        </a:rPr>
                        <a:t>được</a:t>
                      </a:r>
                      <a:r>
                        <a:rPr lang="en-US" sz="2800" b="0" dirty="0">
                          <a:solidFill>
                            <a:srgbClr val="0D0D0D"/>
                          </a:solidFill>
                          <a:effectLst/>
                          <a:latin typeface="Times New Roman" panose="02020603050405020304" pitchFamily="18" charset="0"/>
                          <a:ea typeface="MS Mincho"/>
                        </a:rPr>
                        <a:t> </a:t>
                      </a:r>
                      <a:r>
                        <a:rPr lang="en-US" sz="2800" b="0" dirty="0" err="1">
                          <a:solidFill>
                            <a:srgbClr val="0D0D0D"/>
                          </a:solidFill>
                          <a:effectLst/>
                          <a:latin typeface="Times New Roman" panose="02020603050405020304" pitchFamily="18" charset="0"/>
                          <a:ea typeface="MS Mincho"/>
                        </a:rPr>
                        <a:t>nhan</a:t>
                      </a:r>
                      <a:r>
                        <a:rPr lang="en-US" sz="2800" b="0" dirty="0">
                          <a:solidFill>
                            <a:srgbClr val="0D0D0D"/>
                          </a:solidFill>
                          <a:effectLst/>
                          <a:latin typeface="Times New Roman" panose="02020603050405020304" pitchFamily="18" charset="0"/>
                          <a:ea typeface="MS Mincho"/>
                        </a:rPr>
                        <a:t> </a:t>
                      </a:r>
                      <a:r>
                        <a:rPr lang="en-US" sz="2800" b="0" dirty="0" err="1">
                          <a:solidFill>
                            <a:srgbClr val="0D0D0D"/>
                          </a:solidFill>
                          <a:effectLst/>
                          <a:latin typeface="Times New Roman" panose="02020603050405020304" pitchFamily="18" charset="0"/>
                          <a:ea typeface="MS Mincho"/>
                        </a:rPr>
                        <a:t>đề</a:t>
                      </a:r>
                      <a:r>
                        <a:rPr lang="en-US" sz="2800" b="0" dirty="0">
                          <a:solidFill>
                            <a:srgbClr val="0D0D0D"/>
                          </a:solidFill>
                          <a:effectLst/>
                          <a:latin typeface="Times New Roman" panose="02020603050405020304" pitchFamily="18" charset="0"/>
                          <a:ea typeface="MS Mincho"/>
                        </a:rPr>
                        <a:t> </a:t>
                      </a:r>
                      <a:r>
                        <a:rPr lang="en-US" sz="2800" b="0" dirty="0" err="1">
                          <a:solidFill>
                            <a:srgbClr val="0D0D0D"/>
                          </a:solidFill>
                          <a:effectLst/>
                          <a:latin typeface="Times New Roman" panose="02020603050405020304" pitchFamily="18" charset="0"/>
                          <a:ea typeface="MS Mincho"/>
                        </a:rPr>
                        <a:t>bài</a:t>
                      </a:r>
                      <a:r>
                        <a:rPr lang="en-US" sz="2800" b="0" dirty="0">
                          <a:solidFill>
                            <a:srgbClr val="0D0D0D"/>
                          </a:solidFill>
                          <a:effectLst/>
                          <a:latin typeface="Times New Roman" panose="02020603050405020304" pitchFamily="18" charset="0"/>
                          <a:ea typeface="MS Mincho"/>
                        </a:rPr>
                        <a:t> </a:t>
                      </a:r>
                      <a:r>
                        <a:rPr lang="en-US" sz="2800" b="0" dirty="0" err="1">
                          <a:solidFill>
                            <a:srgbClr val="0D0D0D"/>
                          </a:solidFill>
                          <a:effectLst/>
                          <a:latin typeface="Times New Roman" panose="02020603050405020304" pitchFamily="18" charset="0"/>
                          <a:ea typeface="MS Mincho"/>
                        </a:rPr>
                        <a:t>thơ</a:t>
                      </a:r>
                      <a:r>
                        <a:rPr lang="en-US" sz="2800" b="0" dirty="0">
                          <a:solidFill>
                            <a:srgbClr val="0D0D0D"/>
                          </a:solidFill>
                          <a:effectLst/>
                          <a:latin typeface="Times New Roman" panose="02020603050405020304" pitchFamily="18" charset="0"/>
                          <a:ea typeface="MS Mincho"/>
                        </a:rPr>
                        <a:t> </a:t>
                      </a:r>
                      <a:r>
                        <a:rPr lang="en-US" sz="2800" b="0" dirty="0" err="1">
                          <a:solidFill>
                            <a:srgbClr val="0D0D0D"/>
                          </a:solidFill>
                          <a:effectLst/>
                          <a:latin typeface="Times New Roman" panose="02020603050405020304" pitchFamily="18" charset="0"/>
                          <a:ea typeface="MS Mincho"/>
                        </a:rPr>
                        <a:t>và</a:t>
                      </a:r>
                      <a:r>
                        <a:rPr lang="en-US" sz="2800" b="0" dirty="0">
                          <a:solidFill>
                            <a:srgbClr val="0D0D0D"/>
                          </a:solidFill>
                          <a:effectLst/>
                          <a:latin typeface="Times New Roman" panose="02020603050405020304" pitchFamily="18" charset="0"/>
                          <a:ea typeface="MS Mincho"/>
                        </a:rPr>
                        <a:t> </a:t>
                      </a:r>
                      <a:r>
                        <a:rPr lang="en-US" sz="2800" b="0" dirty="0" err="1">
                          <a:solidFill>
                            <a:srgbClr val="0D0D0D"/>
                          </a:solidFill>
                          <a:effectLst/>
                          <a:latin typeface="Times New Roman" panose="02020603050405020304" pitchFamily="18" charset="0"/>
                          <a:ea typeface="MS Mincho"/>
                        </a:rPr>
                        <a:t>tên</a:t>
                      </a:r>
                      <a:r>
                        <a:rPr lang="en-US" sz="2800" b="0" dirty="0">
                          <a:solidFill>
                            <a:srgbClr val="0D0D0D"/>
                          </a:solidFill>
                          <a:effectLst/>
                          <a:latin typeface="Times New Roman" panose="02020603050405020304" pitchFamily="18" charset="0"/>
                          <a:ea typeface="MS Mincho"/>
                        </a:rPr>
                        <a:t> </a:t>
                      </a:r>
                      <a:r>
                        <a:rPr lang="en-US" sz="2800" b="0" dirty="0" err="1">
                          <a:solidFill>
                            <a:srgbClr val="0D0D0D"/>
                          </a:solidFill>
                          <a:effectLst/>
                          <a:latin typeface="Times New Roman" panose="02020603050405020304" pitchFamily="18" charset="0"/>
                          <a:ea typeface="MS Mincho"/>
                        </a:rPr>
                        <a:t>tác</a:t>
                      </a:r>
                      <a:r>
                        <a:rPr lang="en-US" sz="2800" b="0" dirty="0">
                          <a:solidFill>
                            <a:srgbClr val="0D0D0D"/>
                          </a:solidFill>
                          <a:effectLst/>
                          <a:latin typeface="Times New Roman" panose="02020603050405020304" pitchFamily="18" charset="0"/>
                          <a:ea typeface="MS Mincho"/>
                        </a:rPr>
                        <a:t> </a:t>
                      </a:r>
                      <a:r>
                        <a:rPr lang="en-US" sz="2800" b="0" dirty="0" err="1">
                          <a:solidFill>
                            <a:srgbClr val="0D0D0D"/>
                          </a:solidFill>
                          <a:effectLst/>
                          <a:latin typeface="Times New Roman" panose="02020603050405020304" pitchFamily="18" charset="0"/>
                          <a:ea typeface="MS Mincho"/>
                        </a:rPr>
                        <a:t>giả</a:t>
                      </a:r>
                      <a:r>
                        <a:rPr lang="en-US" sz="2800" b="0" dirty="0">
                          <a:solidFill>
                            <a:srgbClr val="0D0D0D"/>
                          </a:solidFill>
                          <a:effectLst/>
                          <a:latin typeface="Times New Roman" panose="02020603050405020304" pitchFamily="18" charset="0"/>
                          <a:ea typeface="MS Mincho"/>
                        </a:rPr>
                        <a:t>.</a:t>
                      </a:r>
                      <a:endParaRPr lang="en-US" sz="2800" b="0" dirty="0">
                        <a:effectLst/>
                        <a:latin typeface="Times New Roman" panose="02020603050405020304" pitchFamily="18" charset="0"/>
                        <a:ea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00646509"/>
                  </a:ext>
                </a:extLst>
              </a:tr>
              <a:tr h="370840">
                <a:tc>
                  <a:txBody>
                    <a:bodyPr/>
                    <a:lstStyle/>
                    <a:p>
                      <a:pPr marL="457200" indent="-457200">
                        <a:spcAft>
                          <a:spcPts val="0"/>
                        </a:spcAft>
                        <a:buFont typeface="Wingdings" panose="05000000000000000000" pitchFamily="2" charset="2"/>
                        <a:buChar char="v"/>
                        <a:tabLst>
                          <a:tab pos="1386840" algn="l"/>
                        </a:tabLst>
                      </a:pPr>
                      <a:r>
                        <a:rPr lang="en-US" sz="2800" dirty="0" err="1">
                          <a:solidFill>
                            <a:srgbClr val="0D0D0D"/>
                          </a:solidFill>
                          <a:effectLst/>
                          <a:latin typeface="Times New Roman" panose="02020603050405020304" pitchFamily="18" charset="0"/>
                          <a:ea typeface="MS Mincho"/>
                        </a:rPr>
                        <a:t>Thể</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hiện</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được</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cảm</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xúc</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chung</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về</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bài</a:t>
                      </a:r>
                      <a:r>
                        <a:rPr lang="en-US" sz="2800" dirty="0">
                          <a:solidFill>
                            <a:srgbClr val="0D0D0D"/>
                          </a:solidFill>
                          <a:effectLst/>
                          <a:latin typeface="Times New Roman" panose="02020603050405020304" pitchFamily="18" charset="0"/>
                          <a:ea typeface="MS Mincho"/>
                        </a:rPr>
                        <a:t> </a:t>
                      </a:r>
                      <a:r>
                        <a:rPr lang="en-US" sz="2800" dirty="0" err="1">
                          <a:solidFill>
                            <a:srgbClr val="0D0D0D"/>
                          </a:solidFill>
                          <a:effectLst/>
                          <a:latin typeface="Times New Roman" panose="02020603050405020304" pitchFamily="18" charset="0"/>
                          <a:ea typeface="MS Mincho"/>
                        </a:rPr>
                        <a:t>thơ</a:t>
                      </a:r>
                      <a:r>
                        <a:rPr lang="en-US" sz="2800" dirty="0">
                          <a:solidFill>
                            <a:srgbClr val="0D0D0D"/>
                          </a:solidFill>
                          <a:effectLst/>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17244356"/>
                  </a:ext>
                </a:extLst>
              </a:tr>
              <a:tr h="370840">
                <a:tc>
                  <a:txBody>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1386840" algn="l"/>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Nêu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được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chi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tiết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mang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tính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tự</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sự</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miêu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tả</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trong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đánh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giá</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được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ý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nghĩa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chúng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trong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việc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hiện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cảm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cảm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xúc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nhà</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92242228"/>
                  </a:ext>
                </a:extLst>
              </a:tr>
              <a:tr h="370840">
                <a:tc>
                  <a:txBody>
                    <a:bodyPr/>
                    <a:lstStyle/>
                    <a:p>
                      <a:pPr marL="457200" marR="0" lvl="0" indent="-457200" algn="l" defTabSz="914400" rtl="0" eaLnBrk="1" fontAlgn="auto" latinLnBrk="0" hangingPunct="1">
                        <a:lnSpc>
                          <a:spcPct val="100000"/>
                        </a:lnSpc>
                        <a:spcBef>
                          <a:spcPts val="0"/>
                        </a:spcBef>
                        <a:spcAft>
                          <a:spcPts val="0"/>
                        </a:spcAft>
                        <a:buClrTx/>
                        <a:buSzTx/>
                        <a:buFont typeface="Wingdings" panose="05000000000000000000" pitchFamily="2" charset="2"/>
                        <a:buChar char="v"/>
                        <a:tabLst>
                          <a:tab pos="1386840" algn="l"/>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Chỉ</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ra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được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nét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độc</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đáo</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trong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cách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tự</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sự</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miêu</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tả</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nhà</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085482"/>
                  </a:ext>
                </a:extLst>
              </a:tr>
            </a:tbl>
          </a:graphicData>
        </a:graphic>
      </p:graphicFrame>
    </p:spTree>
    <p:extLst>
      <p:ext uri="{BB962C8B-B14F-4D97-AF65-F5344CB8AC3E}">
        <p14:creationId xmlns:p14="http://schemas.microsoft.com/office/powerpoint/2010/main" val="411516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5166" y="0"/>
            <a:ext cx="3487782" cy="729455"/>
          </a:xfrm>
          <a:prstGeom prst="rect">
            <a:avLst/>
          </a:prstGeom>
          <a:noFill/>
        </p:spPr>
        <p:txBody>
          <a:bodyPr wrap="none" lIns="91440" tIns="45720" rIns="91440" bIns="45720">
            <a:prstTxWarp prst="textCurve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a:ea typeface="+mn-ea"/>
                <a:cs typeface="+mn-cs"/>
              </a:rPr>
              <a:t>VIẾT</a:t>
            </a:r>
          </a:p>
        </p:txBody>
      </p:sp>
      <p:sp>
        <p:nvSpPr>
          <p:cNvPr id="2" name="Rectangle 1"/>
          <p:cNvSpPr/>
          <p:nvPr/>
        </p:nvSpPr>
        <p:spPr>
          <a:xfrm>
            <a:off x="143307" y="858484"/>
            <a:ext cx="8384026" cy="954107"/>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Phân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tích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tham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khảo</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Cảm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xúc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khi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thơ</a:t>
            </a:r>
            <a:r>
              <a:rPr lang="en-US" sz="2800" b="1" dirty="0">
                <a:solidFill>
                  <a:srgbClr val="0D0D0D"/>
                </a:solidFill>
                <a:latin typeface="Times New Roman" panose="02020603050405020304" pitchFamily="18" charset="0"/>
                <a:ea typeface="MS Mincho"/>
              </a:rPr>
              <a:t> </a:t>
            </a:r>
          </a:p>
          <a:p>
            <a:r>
              <a:rPr lang="en-US" sz="2800" b="1" dirty="0" err="1">
                <a:solidFill>
                  <a:srgbClr val="0D0D0D"/>
                </a:solidFill>
                <a:latin typeface="Times New Roman" panose="02020603050405020304" pitchFamily="18" charset="0"/>
                <a:ea typeface="MS Mincho"/>
              </a:rPr>
              <a:t>Mây</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và</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sóng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của</a:t>
            </a:r>
            <a:r>
              <a:rPr lang="en-US" sz="2800" b="1" dirty="0">
                <a:solidFill>
                  <a:srgbClr val="0D0D0D"/>
                </a:solidFill>
                <a:latin typeface="Times New Roman" panose="02020603050405020304" pitchFamily="18" charset="0"/>
                <a:ea typeface="MS Mincho"/>
              </a:rPr>
              <a:t> Ta-go</a:t>
            </a:r>
            <a:endParaRPr lang="en-US" sz="2800" dirty="0"/>
          </a:p>
        </p:txBody>
      </p:sp>
      <p:pic>
        <p:nvPicPr>
          <p:cNvPr id="3" name="Picture 2"/>
          <p:cNvPicPr>
            <a:picLocks noChangeAspect="1"/>
          </p:cNvPicPr>
          <p:nvPr/>
        </p:nvPicPr>
        <p:blipFill>
          <a:blip r:embed="rId2"/>
          <a:stretch>
            <a:fillRect/>
          </a:stretch>
        </p:blipFill>
        <p:spPr>
          <a:xfrm>
            <a:off x="702672" y="2645658"/>
            <a:ext cx="2732859" cy="2510518"/>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3087036198"/>
              </p:ext>
            </p:extLst>
          </p:nvPr>
        </p:nvGraphicFramePr>
        <p:xfrm>
          <a:off x="3553098" y="1812591"/>
          <a:ext cx="7720148" cy="4572000"/>
        </p:xfrm>
        <a:graphic>
          <a:graphicData uri="http://schemas.openxmlformats.org/drawingml/2006/table">
            <a:tbl>
              <a:tblPr firstRow="1" bandRow="1">
                <a:tableStyleId>{5940675A-B579-460E-94D1-54222C63F5DA}</a:tableStyleId>
              </a:tblPr>
              <a:tblGrid>
                <a:gridCol w="7720148">
                  <a:extLst>
                    <a:ext uri="{9D8B030D-6E8A-4147-A177-3AD203B41FA5}">
                      <a16:colId xmlns:a16="http://schemas.microsoft.com/office/drawing/2014/main" val="3029623615"/>
                    </a:ext>
                  </a:extLst>
                </a:gridCol>
              </a:tblGrid>
              <a:tr h="370840">
                <a:tc>
                  <a:txBody>
                    <a:bodyPr/>
                    <a:lstStyle/>
                    <a:p>
                      <a:pPr>
                        <a:spcAft>
                          <a:spcPts val="0"/>
                        </a:spcAft>
                        <a:tabLst>
                          <a:tab pos="1386840" algn="l"/>
                        </a:tabLst>
                      </a:pPr>
                      <a:r>
                        <a:rPr lang="en-US" sz="2400" dirty="0" err="1">
                          <a:solidFill>
                            <a:srgbClr val="0D0D0D"/>
                          </a:solidFill>
                          <a:effectLst/>
                          <a:latin typeface="Times New Roman" panose="02020603050405020304" pitchFamily="18" charset="0"/>
                          <a:ea typeface="MS Mincho"/>
                        </a:rPr>
                        <a:t>Đoạn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văn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giới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thiệu</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nhan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đề</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bài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thơ</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tên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tác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giả</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và</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nêu</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cảm</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xúc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chung</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của</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người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viết</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bằng</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câu</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văn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nào</a:t>
                      </a:r>
                      <a:r>
                        <a:rPr lang="en-US" sz="2400" dirty="0">
                          <a:solidFill>
                            <a:srgbClr val="0D0D0D"/>
                          </a:solidFill>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a:solidFill>
                      <a:schemeClr val="accent2">
                        <a:lumMod val="20000"/>
                        <a:lumOff val="80000"/>
                      </a:schemeClr>
                    </a:solidFill>
                  </a:tcPr>
                </a:tc>
                <a:extLst>
                  <a:ext uri="{0D108BD9-81ED-4DB2-BD59-A6C34878D82A}">
                    <a16:rowId xmlns:a16="http://schemas.microsoft.com/office/drawing/2014/main" val="2424679688"/>
                  </a:ext>
                </a:extLst>
              </a:tr>
              <a:tr h="370840">
                <a:tc>
                  <a:txBody>
                    <a:bodyPr/>
                    <a:lstStyle/>
                    <a:p>
                      <a:pPr>
                        <a:spcAft>
                          <a:spcPts val="0"/>
                        </a:spcAft>
                        <a:tabLst>
                          <a:tab pos="1386840" algn="l"/>
                        </a:tabLst>
                      </a:pPr>
                      <a:r>
                        <a:rPr lang="en-US" sz="2400" dirty="0" err="1">
                          <a:solidFill>
                            <a:srgbClr val="0D0D0D"/>
                          </a:solidFill>
                          <a:effectLst/>
                          <a:latin typeface="Times New Roman" panose="02020603050405020304" pitchFamily="18" charset="0"/>
                          <a:ea typeface="MS Mincho"/>
                        </a:rPr>
                        <a:t>Cảm</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xúc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của</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người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viết</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được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thể</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hiện</a:t>
                      </a:r>
                      <a:r>
                        <a:rPr lang="en-US" sz="2400" dirty="0">
                          <a:solidFill>
                            <a:srgbClr val="0D0D0D"/>
                          </a:solidFill>
                          <a:effectLst/>
                          <a:latin typeface="Times New Roman" panose="02020603050405020304" pitchFamily="18" charset="0"/>
                          <a:ea typeface="MS Mincho"/>
                        </a:rPr>
                        <a:t> qua </a:t>
                      </a:r>
                      <a:r>
                        <a:rPr lang="en-US" sz="2400" dirty="0" err="1">
                          <a:solidFill>
                            <a:srgbClr val="0D0D0D"/>
                          </a:solidFill>
                          <a:effectLst/>
                          <a:latin typeface="Times New Roman" panose="02020603050405020304" pitchFamily="18" charset="0"/>
                          <a:ea typeface="MS Mincho"/>
                        </a:rPr>
                        <a:t>từ</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ngữ</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nào</a:t>
                      </a:r>
                      <a:r>
                        <a:rPr lang="en-US" sz="2400" dirty="0">
                          <a:solidFill>
                            <a:srgbClr val="0D0D0D"/>
                          </a:solidFill>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a:solidFill>
                      <a:schemeClr val="tx2">
                        <a:lumMod val="20000"/>
                        <a:lumOff val="80000"/>
                      </a:schemeClr>
                    </a:solidFill>
                  </a:tcPr>
                </a:tc>
                <a:extLst>
                  <a:ext uri="{0D108BD9-81ED-4DB2-BD59-A6C34878D82A}">
                    <a16:rowId xmlns:a16="http://schemas.microsoft.com/office/drawing/2014/main" val="165517485"/>
                  </a:ext>
                </a:extLst>
              </a:tr>
              <a:tr h="370840">
                <a:tc>
                  <a:txBody>
                    <a:bodyPr/>
                    <a:lstStyle/>
                    <a:p>
                      <a:pPr>
                        <a:spcAft>
                          <a:spcPts val="0"/>
                        </a:spcAft>
                        <a:tabLst>
                          <a:tab pos="1386840" algn="l"/>
                        </a:tabLst>
                      </a:pPr>
                      <a:r>
                        <a:rPr lang="en-US" sz="2400" dirty="0" err="1">
                          <a:solidFill>
                            <a:srgbClr val="0D0D0D"/>
                          </a:solidFill>
                          <a:effectLst/>
                          <a:latin typeface="Times New Roman" panose="02020603050405020304" pitchFamily="18" charset="0"/>
                          <a:ea typeface="MS Mincho"/>
                        </a:rPr>
                        <a:t>Người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viết</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đã</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nêu</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và</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đánh</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giá</a:t>
                      </a:r>
                      <a:r>
                        <a:rPr lang="en-US" sz="2400" dirty="0">
                          <a:solidFill>
                            <a:srgbClr val="0D0D0D"/>
                          </a:solidFill>
                          <a:effectLst/>
                          <a:latin typeface="Times New Roman" panose="02020603050405020304" pitchFamily="18" charset="0"/>
                          <a:ea typeface="MS Mincho"/>
                        </a:rPr>
                        <a:t> ý </a:t>
                      </a:r>
                      <a:r>
                        <a:rPr lang="en-US" sz="2400" dirty="0" err="1">
                          <a:solidFill>
                            <a:srgbClr val="0D0D0D"/>
                          </a:solidFill>
                          <a:effectLst/>
                          <a:latin typeface="Times New Roman" panose="02020603050405020304" pitchFamily="18" charset="0"/>
                          <a:ea typeface="MS Mincho"/>
                        </a:rPr>
                        <a:t>nghĩa</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của</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các</a:t>
                      </a:r>
                      <a:r>
                        <a:rPr lang="en-US" sz="2400" dirty="0">
                          <a:solidFill>
                            <a:srgbClr val="0D0D0D"/>
                          </a:solidFill>
                          <a:effectLst/>
                          <a:latin typeface="Times New Roman" panose="02020603050405020304" pitchFamily="18" charset="0"/>
                          <a:ea typeface="MS Mincho"/>
                        </a:rPr>
                        <a:t> chi </a:t>
                      </a:r>
                      <a:r>
                        <a:rPr lang="en-US" sz="2400" dirty="0" err="1">
                          <a:solidFill>
                            <a:srgbClr val="0D0D0D"/>
                          </a:solidFill>
                          <a:effectLst/>
                          <a:latin typeface="Times New Roman" panose="02020603050405020304" pitchFamily="18" charset="0"/>
                          <a:ea typeface="MS Mincho"/>
                        </a:rPr>
                        <a:t>tiết</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mang</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tính</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tự</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sự</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và</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miêu</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tả</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nào</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trong</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bài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thơ</a:t>
                      </a:r>
                      <a:r>
                        <a:rPr lang="en-US" sz="2400" dirty="0">
                          <a:solidFill>
                            <a:srgbClr val="0D0D0D"/>
                          </a:solidFill>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a:solidFill>
                      <a:schemeClr val="accent4">
                        <a:lumMod val="40000"/>
                        <a:lumOff val="60000"/>
                      </a:schemeClr>
                    </a:solidFill>
                  </a:tcPr>
                </a:tc>
                <a:extLst>
                  <a:ext uri="{0D108BD9-81ED-4DB2-BD59-A6C34878D82A}">
                    <a16:rowId xmlns:a16="http://schemas.microsoft.com/office/drawing/2014/main" val="1163244422"/>
                  </a:ext>
                </a:extLst>
              </a:tr>
              <a:tr h="370840">
                <a:tc>
                  <a:txBody>
                    <a:bodyPr/>
                    <a:lstStyle/>
                    <a:p>
                      <a:pPr>
                        <a:spcAft>
                          <a:spcPts val="0"/>
                        </a:spcAft>
                        <a:tabLst>
                          <a:tab pos="1386840" algn="l"/>
                        </a:tabLst>
                      </a:pPr>
                      <a:r>
                        <a:rPr lang="en-US" sz="2400" dirty="0" err="1">
                          <a:solidFill>
                            <a:srgbClr val="0D0D0D"/>
                          </a:solidFill>
                          <a:effectLst/>
                          <a:latin typeface="Times New Roman" panose="02020603050405020304" pitchFamily="18" charset="0"/>
                          <a:ea typeface="MS Mincho"/>
                        </a:rPr>
                        <a:t>Nét</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độc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đáo</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trong</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cách</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tự</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sự</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và</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miêu</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tả</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của</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nhà</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thơ</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được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tác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giả</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viết</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và</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chỉ</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ra</a:t>
                      </a:r>
                      <a:r>
                        <a:rPr lang="en-US" sz="2400" dirty="0">
                          <a:solidFill>
                            <a:srgbClr val="0D0D0D"/>
                          </a:solidFill>
                          <a:effectLst/>
                          <a:latin typeface="Times New Roman" panose="02020603050405020304" pitchFamily="18" charset="0"/>
                          <a:ea typeface="MS Mincho"/>
                        </a:rPr>
                        <a:t> ở </a:t>
                      </a:r>
                      <a:r>
                        <a:rPr lang="en-US" sz="2400" dirty="0" err="1">
                          <a:solidFill>
                            <a:srgbClr val="0D0D0D"/>
                          </a:solidFill>
                          <a:effectLst/>
                          <a:latin typeface="Times New Roman" panose="02020603050405020304" pitchFamily="18" charset="0"/>
                          <a:ea typeface="MS Mincho"/>
                        </a:rPr>
                        <a:t>câu</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văn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nào</a:t>
                      </a:r>
                      <a:r>
                        <a:rPr lang="en-US" sz="2400" dirty="0">
                          <a:solidFill>
                            <a:srgbClr val="0D0D0D"/>
                          </a:solidFill>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a:solidFill>
                      <a:schemeClr val="accent6">
                        <a:lumMod val="40000"/>
                        <a:lumOff val="60000"/>
                      </a:schemeClr>
                    </a:solidFill>
                  </a:tcPr>
                </a:tc>
                <a:extLst>
                  <a:ext uri="{0D108BD9-81ED-4DB2-BD59-A6C34878D82A}">
                    <a16:rowId xmlns:a16="http://schemas.microsoft.com/office/drawing/2014/main" val="1664391288"/>
                  </a:ext>
                </a:extLst>
              </a:tr>
              <a:tr h="370840">
                <a:tc>
                  <a:txBody>
                    <a:bodyPr/>
                    <a:lstStyle/>
                    <a:p>
                      <a:r>
                        <a:rPr lang="en-US" sz="2400" dirty="0" err="1">
                          <a:solidFill>
                            <a:srgbClr val="0D0D0D"/>
                          </a:solidFill>
                          <a:effectLst/>
                          <a:latin typeface="Times New Roman" panose="02020603050405020304" pitchFamily="18" charset="0"/>
                          <a:ea typeface="MS Mincho"/>
                        </a:rPr>
                        <a:t>Câu</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kết</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đoạn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có</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nội</a:t>
                      </a:r>
                      <a:r>
                        <a:rPr lang="en-US" sz="2400" dirty="0">
                          <a:solidFill>
                            <a:srgbClr val="0D0D0D"/>
                          </a:solidFill>
                          <a:effectLst/>
                          <a:latin typeface="Times New Roman" panose="02020603050405020304" pitchFamily="18" charset="0"/>
                          <a:ea typeface="MS Mincho"/>
                        </a:rPr>
                        <a:t> dung </a:t>
                      </a:r>
                      <a:r>
                        <a:rPr lang="en-US" sz="2400" dirty="0" err="1">
                          <a:solidFill>
                            <a:srgbClr val="0D0D0D"/>
                          </a:solidFill>
                          <a:effectLst/>
                          <a:latin typeface="Times New Roman" panose="02020603050405020304" pitchFamily="18" charset="0"/>
                          <a:ea typeface="MS Mincho"/>
                        </a:rPr>
                        <a:t>là</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gì</a:t>
                      </a:r>
                      <a:r>
                        <a:rPr lang="en-US" sz="2400" dirty="0">
                          <a:solidFill>
                            <a:srgbClr val="0D0D0D"/>
                          </a:solidFill>
                          <a:effectLst/>
                          <a:latin typeface="Times New Roman" panose="02020603050405020304" pitchFamily="18" charset="0"/>
                          <a:ea typeface="MS Mincho"/>
                        </a:rPr>
                        <a:t>?</a:t>
                      </a:r>
                      <a:endParaRPr lang="en-US" sz="2400" dirty="0"/>
                    </a:p>
                  </a:txBody>
                  <a:tcPr>
                    <a:solidFill>
                      <a:schemeClr val="accent4">
                        <a:lumMod val="60000"/>
                        <a:lumOff val="40000"/>
                      </a:schemeClr>
                    </a:solidFill>
                  </a:tcPr>
                </a:tc>
                <a:extLst>
                  <a:ext uri="{0D108BD9-81ED-4DB2-BD59-A6C34878D82A}">
                    <a16:rowId xmlns:a16="http://schemas.microsoft.com/office/drawing/2014/main" val="2512692165"/>
                  </a:ext>
                </a:extLst>
              </a:tr>
              <a:tr h="370840">
                <a:tc>
                  <a:txBody>
                    <a:bodyPr/>
                    <a:lstStyle/>
                    <a:p>
                      <a:pPr>
                        <a:spcAft>
                          <a:spcPts val="0"/>
                        </a:spcAft>
                        <a:tabLst>
                          <a:tab pos="1386840" algn="l"/>
                        </a:tabLst>
                      </a:pPr>
                      <a:r>
                        <a:rPr lang="en-US" sz="2400" dirty="0" err="1">
                          <a:solidFill>
                            <a:srgbClr val="0D0D0D"/>
                          </a:solidFill>
                          <a:effectLst/>
                          <a:latin typeface="Times New Roman" panose="02020603050405020304" pitchFamily="18" charset="0"/>
                          <a:ea typeface="MS Mincho"/>
                        </a:rPr>
                        <a:t>Dựa</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vào</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kết</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quả</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làm</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việc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nhóm</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trình</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bày</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những</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điểm</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cần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lưu</a:t>
                      </a:r>
                      <a:r>
                        <a:rPr lang="en-US" sz="2400" dirty="0">
                          <a:solidFill>
                            <a:srgbClr val="0D0D0D"/>
                          </a:solidFill>
                          <a:effectLst/>
                          <a:latin typeface="Times New Roman" panose="02020603050405020304" pitchFamily="18" charset="0"/>
                          <a:ea typeface="MS Mincho"/>
                        </a:rPr>
                        <a:t> ý </a:t>
                      </a:r>
                      <a:r>
                        <a:rPr lang="en-US" sz="2400" dirty="0" err="1">
                          <a:solidFill>
                            <a:srgbClr val="0D0D0D"/>
                          </a:solidFill>
                          <a:effectLst/>
                          <a:latin typeface="Times New Roman" panose="02020603050405020304" pitchFamily="18" charset="0"/>
                          <a:ea typeface="MS Mincho"/>
                        </a:rPr>
                        <a:t>khi</a:t>
                      </a:r>
                      <a:r>
                        <a:rPr lang="en-US" sz="2400" dirty="0">
                          <a:solidFill>
                            <a:srgbClr val="0D0D0D"/>
                          </a:solidFill>
                          <a:effectLst/>
                          <a:latin typeface="Times New Roman" panose="02020603050405020304" pitchFamily="18" charset="0"/>
                          <a:ea typeface="MS Mincho"/>
                        </a:rPr>
                        <a:t> </a:t>
                      </a:r>
                      <a:r>
                        <a:rPr lang="en-US" sz="2400" dirty="0" err="1">
                          <a:effectLst/>
                          <a:latin typeface="Times New Roman" panose="02020603050405020304" pitchFamily="18" charset="0"/>
                          <a:ea typeface="Times New Roman" panose="02020603050405020304" pitchFamily="18" charset="0"/>
                        </a:rPr>
                        <a:t>đoạn</a:t>
                      </a:r>
                      <a:r>
                        <a:rPr lang="en-US" sz="2400" dirty="0">
                          <a:effectLst/>
                          <a:latin typeface="Times New Roman" panose="02020603050405020304" pitchFamily="18" charset="0"/>
                          <a:ea typeface="Times New Roman" panose="02020603050405020304" pitchFamily="18" charset="0"/>
                        </a:rPr>
                        <a:t> </a:t>
                      </a:r>
                      <a:r>
                        <a:rPr lang="en-US" sz="2400" dirty="0" err="1">
                          <a:effectLst/>
                          <a:latin typeface="Times New Roman" panose="02020603050405020304" pitchFamily="18" charset="0"/>
                          <a:ea typeface="Times New Roman" panose="02020603050405020304" pitchFamily="18" charset="0"/>
                        </a:rPr>
                        <a:t>văn</a:t>
                      </a:r>
                      <a:r>
                        <a:rPr lang="en-US" sz="2400" dirty="0">
                          <a:effectLst/>
                          <a:latin typeface="Times New Roman" panose="02020603050405020304" pitchFamily="18" charset="0"/>
                          <a:ea typeface="Times New Roman" panose="02020603050405020304" pitchFamily="18" charset="0"/>
                        </a:rPr>
                        <a:t> </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ghi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lại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cảm</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xúc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khi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đọc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bài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thơ</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có</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yếu</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tố</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miêu</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tả</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và</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tự</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sự</a:t>
                      </a:r>
                      <a:r>
                        <a:rPr lang="en-US" sz="2400" dirty="0">
                          <a:solidFill>
                            <a:srgbClr val="0D0D0D"/>
                          </a:solidFill>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a:solidFill>
                      <a:schemeClr val="accent2">
                        <a:lumMod val="40000"/>
                        <a:lumOff val="60000"/>
                      </a:schemeClr>
                    </a:solidFill>
                  </a:tcPr>
                </a:tc>
                <a:extLst>
                  <a:ext uri="{0D108BD9-81ED-4DB2-BD59-A6C34878D82A}">
                    <a16:rowId xmlns:a16="http://schemas.microsoft.com/office/drawing/2014/main" val="1940905566"/>
                  </a:ext>
                </a:extLst>
              </a:tr>
            </a:tbl>
          </a:graphicData>
        </a:graphic>
      </p:graphicFrame>
    </p:spTree>
    <p:extLst>
      <p:ext uri="{BB962C8B-B14F-4D97-AF65-F5344CB8AC3E}">
        <p14:creationId xmlns:p14="http://schemas.microsoft.com/office/powerpoint/2010/main" val="931766796"/>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5166" y="0"/>
            <a:ext cx="3487782" cy="729455"/>
          </a:xfrm>
          <a:prstGeom prst="rect">
            <a:avLst/>
          </a:prstGeom>
          <a:noFill/>
        </p:spPr>
        <p:txBody>
          <a:bodyPr wrap="none" lIns="91440" tIns="45720" rIns="91440" bIns="45720">
            <a:prstTxWarp prst="textCurve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a:ea typeface="+mn-ea"/>
                <a:cs typeface="+mn-cs"/>
              </a:rPr>
              <a:t>VIẾT</a:t>
            </a:r>
          </a:p>
        </p:txBody>
      </p:sp>
      <p:sp>
        <p:nvSpPr>
          <p:cNvPr id="2" name="Rectangle 1"/>
          <p:cNvSpPr/>
          <p:nvPr/>
        </p:nvSpPr>
        <p:spPr>
          <a:xfrm>
            <a:off x="143307" y="858484"/>
            <a:ext cx="8384026" cy="95410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tham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khảo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Mây</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sóng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Ta-go</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143307" y="1812591"/>
            <a:ext cx="3751348" cy="523220"/>
          </a:xfrm>
          <a:prstGeom prst="rect">
            <a:avLst/>
          </a:prstGeom>
        </p:spPr>
        <p:txBody>
          <a:bodyPr wrap="none">
            <a:spAutoFit/>
          </a:bodyPr>
          <a:lstStyle/>
          <a:p>
            <a:pPr>
              <a:spcAft>
                <a:spcPts val="0"/>
              </a:spcAft>
              <a:tabLst>
                <a:tab pos="1386840" algn="l"/>
              </a:tabLst>
            </a:pPr>
            <a:r>
              <a:rPr lang="en-US" sz="2800" b="1" dirty="0">
                <a:solidFill>
                  <a:srgbClr val="0D0D0D"/>
                </a:solidFill>
                <a:latin typeface="Times New Roman" panose="02020603050405020304" pitchFamily="18" charset="0"/>
                <a:ea typeface="MS Mincho"/>
              </a:rPr>
              <a:t>* </a:t>
            </a:r>
            <a:r>
              <a:rPr lang="en-US" sz="2800" b="1" u="sng" dirty="0" err="1">
                <a:solidFill>
                  <a:srgbClr val="0D0D0D"/>
                </a:solidFill>
                <a:latin typeface="Times New Roman" panose="02020603050405020304" pitchFamily="18" charset="0"/>
                <a:ea typeface="MS Mincho"/>
              </a:rPr>
              <a:t>Bước</a:t>
            </a:r>
            <a:r>
              <a:rPr lang="en-US" sz="2800" b="1" u="sng" dirty="0">
                <a:solidFill>
                  <a:srgbClr val="0D0D0D"/>
                </a:solidFill>
                <a:latin typeface="Times New Roman" panose="02020603050405020304" pitchFamily="18" charset="0"/>
                <a:ea typeface="MS Mincho"/>
              </a:rPr>
              <a:t> 1</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bản</a:t>
            </a:r>
            <a:r>
              <a:rPr lang="en-US" sz="2800" b="1" dirty="0">
                <a:solidFill>
                  <a:srgbClr val="0D0D0D"/>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783925245"/>
              </p:ext>
            </p:extLst>
          </p:nvPr>
        </p:nvGraphicFramePr>
        <p:xfrm>
          <a:off x="830217" y="2766698"/>
          <a:ext cx="9711510" cy="2719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143307" y="2289645"/>
            <a:ext cx="7742825" cy="523220"/>
          </a:xfrm>
          <a:prstGeom prst="rect">
            <a:avLst/>
          </a:prstGeom>
        </p:spPr>
        <p:txBody>
          <a:bodyPr wrap="none">
            <a:spAutoFit/>
          </a:bodyPr>
          <a:lstStyle/>
          <a:p>
            <a:r>
              <a:rPr lang="vi-VN" sz="2800" b="1" dirty="0">
                <a:solidFill>
                  <a:srgbClr val="0D0D0D"/>
                </a:solidFill>
                <a:latin typeface="Times New Roman" panose="02020603050405020304" pitchFamily="18" charset="0"/>
                <a:ea typeface="MS Mincho"/>
              </a:rPr>
              <a:t>*</a:t>
            </a:r>
            <a:r>
              <a:rPr lang="en-US" sz="2800" b="1" dirty="0">
                <a:solidFill>
                  <a:srgbClr val="0D0D0D"/>
                </a:solidFill>
                <a:latin typeface="Times New Roman" panose="02020603050405020304" pitchFamily="18" charset="0"/>
                <a:ea typeface="MS Mincho"/>
              </a:rPr>
              <a:t> </a:t>
            </a:r>
            <a:r>
              <a:rPr lang="vi-VN" sz="2800" b="1" u="sng" dirty="0">
                <a:solidFill>
                  <a:srgbClr val="0D0D0D"/>
                </a:solidFill>
                <a:latin typeface="Times New Roman" panose="02020603050405020304" pitchFamily="18" charset="0"/>
                <a:ea typeface="MS Mincho"/>
              </a:rPr>
              <a:t>Bước 2</a:t>
            </a:r>
            <a:r>
              <a:rPr lang="vi-VN" sz="2800" b="1" dirty="0">
                <a:solidFill>
                  <a:srgbClr val="0D0D0D"/>
                </a:solidFill>
                <a:latin typeface="Times New Roman" panose="02020603050405020304" pitchFamily="18" charset="0"/>
                <a:ea typeface="MS Mincho"/>
              </a:rPr>
              <a:t>:</a:t>
            </a:r>
            <a:r>
              <a:rPr lang="vi-VN" sz="2800"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Nhận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xét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phân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tích</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các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yêu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cầu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cụ</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thể</a:t>
            </a:r>
            <a:r>
              <a:rPr lang="en-US" sz="2800" b="1"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490966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AsOne/>
      </p:bldGraphic>
      <p:bldP spid="7"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5166" y="0"/>
            <a:ext cx="3487782" cy="729455"/>
          </a:xfrm>
          <a:prstGeom prst="rect">
            <a:avLst/>
          </a:prstGeom>
          <a:noFill/>
        </p:spPr>
        <p:txBody>
          <a:bodyPr wrap="none" lIns="91440" tIns="45720" rIns="91440" bIns="45720">
            <a:prstTxWarp prst="textCurve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a:ea typeface="+mn-ea"/>
                <a:cs typeface="+mn-cs"/>
              </a:rPr>
              <a:t>VIẾT</a:t>
            </a:r>
          </a:p>
        </p:txBody>
      </p:sp>
      <p:sp>
        <p:nvSpPr>
          <p:cNvPr id="2" name="Rectangle 1"/>
          <p:cNvSpPr/>
          <p:nvPr/>
        </p:nvSpPr>
        <p:spPr>
          <a:xfrm>
            <a:off x="143307" y="858484"/>
            <a:ext cx="8384026" cy="95410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tham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khảo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Mây</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sóng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Ta-go</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143307" y="1812591"/>
            <a:ext cx="37513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Diagram 5"/>
          <p:cNvGraphicFramePr/>
          <p:nvPr>
            <p:extLst>
              <p:ext uri="{D42A27DB-BD31-4B8C-83A1-F6EECF244321}">
                <p14:modId xmlns:p14="http://schemas.microsoft.com/office/powerpoint/2010/main" val="477088876"/>
              </p:ext>
            </p:extLst>
          </p:nvPr>
        </p:nvGraphicFramePr>
        <p:xfrm>
          <a:off x="621211" y="2812865"/>
          <a:ext cx="10547532" cy="2719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143307" y="2289645"/>
            <a:ext cx="774282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vi-VN"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Bước 2</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Nhận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xét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yêu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cầu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cụ</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thể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Tree>
    <p:extLst>
      <p:ext uri="{BB962C8B-B14F-4D97-AF65-F5344CB8AC3E}">
        <p14:creationId xmlns:p14="http://schemas.microsoft.com/office/powerpoint/2010/main" val="3323937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AsOne/>
      </p:bldGraphic>
      <p:bldP spid="7" grpId="0"/>
    </p:bld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5166" y="0"/>
            <a:ext cx="3487782" cy="729455"/>
          </a:xfrm>
          <a:prstGeom prst="rect">
            <a:avLst/>
          </a:prstGeom>
          <a:noFill/>
        </p:spPr>
        <p:txBody>
          <a:bodyPr wrap="none" lIns="91440" tIns="45720" rIns="91440" bIns="45720">
            <a:prstTxWarp prst="textCurve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a:ea typeface="+mn-ea"/>
                <a:cs typeface="+mn-cs"/>
              </a:rPr>
              <a:t>VIẾT</a:t>
            </a:r>
          </a:p>
        </p:txBody>
      </p:sp>
      <p:sp>
        <p:nvSpPr>
          <p:cNvPr id="2" name="Rectangle 1"/>
          <p:cNvSpPr/>
          <p:nvPr/>
        </p:nvSpPr>
        <p:spPr>
          <a:xfrm>
            <a:off x="143307" y="858484"/>
            <a:ext cx="8384026" cy="95410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tham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khảo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Mây</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sóng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Ta-go</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143307" y="1812591"/>
            <a:ext cx="37513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Diagram 5"/>
          <p:cNvGraphicFramePr/>
          <p:nvPr>
            <p:extLst>
              <p:ext uri="{D42A27DB-BD31-4B8C-83A1-F6EECF244321}">
                <p14:modId xmlns:p14="http://schemas.microsoft.com/office/powerpoint/2010/main" val="424993428"/>
              </p:ext>
            </p:extLst>
          </p:nvPr>
        </p:nvGraphicFramePr>
        <p:xfrm>
          <a:off x="582023" y="3289918"/>
          <a:ext cx="10978606" cy="2719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143307" y="2289645"/>
            <a:ext cx="774282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vi-VN"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Bước 2</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Nhận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xét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yêu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cầu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cụ</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thể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Tree>
    <p:extLst>
      <p:ext uri="{BB962C8B-B14F-4D97-AF65-F5344CB8AC3E}">
        <p14:creationId xmlns:p14="http://schemas.microsoft.com/office/powerpoint/2010/main" val="172831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AsOne/>
      </p:bldGraphic>
      <p:bldP spid="7"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5166" y="0"/>
            <a:ext cx="3487782" cy="729455"/>
          </a:xfrm>
          <a:prstGeom prst="rect">
            <a:avLst/>
          </a:prstGeom>
          <a:noFill/>
        </p:spPr>
        <p:txBody>
          <a:bodyPr wrap="none" lIns="91440" tIns="45720" rIns="91440" bIns="45720">
            <a:prstTxWarp prst="textCurve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a:ea typeface="+mn-ea"/>
                <a:cs typeface="+mn-cs"/>
              </a:rPr>
              <a:t>VIẾT</a:t>
            </a:r>
          </a:p>
        </p:txBody>
      </p:sp>
      <p:sp>
        <p:nvSpPr>
          <p:cNvPr id="2" name="Rectangle 1"/>
          <p:cNvSpPr/>
          <p:nvPr/>
        </p:nvSpPr>
        <p:spPr>
          <a:xfrm>
            <a:off x="143307" y="858484"/>
            <a:ext cx="8384026" cy="95410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tham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khảo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Mây</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sóng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Ta-go</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143307" y="1812591"/>
            <a:ext cx="37513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Diagram 5"/>
          <p:cNvGraphicFramePr/>
          <p:nvPr>
            <p:extLst>
              <p:ext uri="{D42A27DB-BD31-4B8C-83A1-F6EECF244321}">
                <p14:modId xmlns:p14="http://schemas.microsoft.com/office/powerpoint/2010/main" val="2423822973"/>
              </p:ext>
            </p:extLst>
          </p:nvPr>
        </p:nvGraphicFramePr>
        <p:xfrm>
          <a:off x="608148" y="3074122"/>
          <a:ext cx="10547532" cy="27197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143307" y="2289645"/>
            <a:ext cx="774282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vi-VN"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Bước 2</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Nhận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xét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yêu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cầu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cụ</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thể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Tree>
    <p:extLst>
      <p:ext uri="{BB962C8B-B14F-4D97-AF65-F5344CB8AC3E}">
        <p14:creationId xmlns:p14="http://schemas.microsoft.com/office/powerpoint/2010/main" val="1053344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AsOne/>
      </p:bldGraphic>
      <p:bldP spid="7"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5166" y="0"/>
            <a:ext cx="3487782" cy="729455"/>
          </a:xfrm>
          <a:prstGeom prst="rect">
            <a:avLst/>
          </a:prstGeom>
          <a:noFill/>
        </p:spPr>
        <p:txBody>
          <a:bodyPr wrap="none" lIns="91440" tIns="45720" rIns="91440" bIns="45720">
            <a:prstTxWarp prst="textCurveUp">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a:ea typeface="+mn-ea"/>
                <a:cs typeface="+mn-cs"/>
              </a:rPr>
              <a:t>VIẾT</a:t>
            </a:r>
          </a:p>
        </p:txBody>
      </p:sp>
      <p:sp>
        <p:nvSpPr>
          <p:cNvPr id="2" name="Rectangle 1"/>
          <p:cNvSpPr/>
          <p:nvPr/>
        </p:nvSpPr>
        <p:spPr>
          <a:xfrm>
            <a:off x="143307" y="858484"/>
            <a:ext cx="8384026" cy="954107"/>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Phân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tham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khảo</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Mây</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sóng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Ta-go</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143307" y="1812591"/>
            <a:ext cx="375134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sng"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6" name="Diagram 5"/>
          <p:cNvGraphicFramePr/>
          <p:nvPr>
            <p:extLst>
              <p:ext uri="{D42A27DB-BD31-4B8C-83A1-F6EECF244321}">
                <p14:modId xmlns:p14="http://schemas.microsoft.com/office/powerpoint/2010/main" val="4102578578"/>
              </p:ext>
            </p:extLst>
          </p:nvPr>
        </p:nvGraphicFramePr>
        <p:xfrm>
          <a:off x="412205" y="3174273"/>
          <a:ext cx="10547532" cy="21553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143307" y="2289645"/>
            <a:ext cx="774282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vi-VN" sz="2800" b="1" i="0" u="sng"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Bước 2</a:t>
            </a:r>
            <a:r>
              <a:rPr kumimoji="0" lang="vi-VN"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r>
              <a:rPr kumimoji="0" lang="vi-VN" sz="2800" b="0"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Nhận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xét</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phân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tích</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yêu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cầu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cụ</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thể</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Tree>
    <p:extLst>
      <p:ext uri="{BB962C8B-B14F-4D97-AF65-F5344CB8AC3E}">
        <p14:creationId xmlns:p14="http://schemas.microsoft.com/office/powerpoint/2010/main" val="3895885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6" grpId="0">
        <p:bldAsOne/>
      </p:bldGraphic>
      <p:bldP spid="7" grpId="0"/>
    </p:bld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1748" y="126964"/>
            <a:ext cx="11350608"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rPr>
              <a:t>3. </a:t>
            </a:r>
            <a:r>
              <a:rPr lang="en-US" sz="2800" b="1" dirty="0" err="1">
                <a:solidFill>
                  <a:srgbClr val="0D0D0D"/>
                </a:solidFill>
                <a:latin typeface="Times New Roman" panose="02020603050405020304" pitchFamily="18" charset="0"/>
                <a:ea typeface="MS Mincho"/>
              </a:rPr>
              <a:t>Viết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đoạn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ghi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lại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cảm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xúc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một</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thơ</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có</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yếu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tố</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miêu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tả</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và</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tự</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sự</a:t>
            </a:r>
            <a:endParaRPr lang="en-US" sz="2800" dirty="0">
              <a:effectLst/>
              <a:latin typeface="Times New Roman" panose="02020603050405020304" pitchFamily="18" charset="0"/>
              <a:ea typeface="Calibri" panose="020F0502020204030204" pitchFamily="34" charset="0"/>
            </a:endParaRPr>
          </a:p>
        </p:txBody>
      </p:sp>
      <p:graphicFrame>
        <p:nvGraphicFramePr>
          <p:cNvPr id="5" name="Diagram 4"/>
          <p:cNvGraphicFramePr/>
          <p:nvPr>
            <p:extLst>
              <p:ext uri="{D42A27DB-BD31-4B8C-83A1-F6EECF244321}">
                <p14:modId xmlns:p14="http://schemas.microsoft.com/office/powerpoint/2010/main" val="1439568986"/>
              </p:ext>
            </p:extLst>
          </p:nvPr>
        </p:nvGraphicFramePr>
        <p:xfrm>
          <a:off x="1940560" y="1097280"/>
          <a:ext cx="8128000" cy="42976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01290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1748" y="126964"/>
            <a:ext cx="1135060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đoạn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ghi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lại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có</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yếu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tố</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miêu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tả</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sự</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211748" y="650184"/>
            <a:ext cx="2472152" cy="523220"/>
          </a:xfrm>
          <a:prstGeom prst="rect">
            <a:avLst/>
          </a:prstGeom>
        </p:spPr>
        <p:txBody>
          <a:bodyPr wrap="none">
            <a:spAutoFit/>
          </a:bodyPr>
          <a:lstStyle/>
          <a:p>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2:</a:t>
            </a:r>
            <a:r>
              <a:rPr lang="en-US" sz="2800"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Tìm</a:t>
            </a:r>
            <a:r>
              <a:rPr lang="en-US" sz="2800" b="1" dirty="0">
                <a:solidFill>
                  <a:srgbClr val="000000"/>
                </a:solidFill>
                <a:latin typeface="Times New Roman" panose="02020603050405020304" pitchFamily="18" charset="0"/>
                <a:ea typeface="Times New Roman" panose="02020603050405020304" pitchFamily="18" charset="0"/>
              </a:rPr>
              <a:t> ý </a:t>
            </a:r>
            <a:endParaRPr lang="en-US" sz="2800" dirty="0"/>
          </a:p>
        </p:txBody>
      </p:sp>
      <p:sp>
        <p:nvSpPr>
          <p:cNvPr id="3" name="Rounded Rectangle 2"/>
          <p:cNvSpPr/>
          <p:nvPr/>
        </p:nvSpPr>
        <p:spPr>
          <a:xfrm>
            <a:off x="2168433" y="1173405"/>
            <a:ext cx="8530047" cy="5462526"/>
          </a:xfrm>
          <a:prstGeom prst="roundRect">
            <a:avLst/>
          </a:prstGeom>
          <a:no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442753" y="1173404"/>
            <a:ext cx="7981405" cy="1815882"/>
          </a:xfrm>
          <a:prstGeom prst="rect">
            <a:avLst/>
          </a:prstGeom>
        </p:spPr>
        <p:txBody>
          <a:bodyPr wrap="square">
            <a:spAutoFit/>
          </a:bodyPr>
          <a:lstStyle/>
          <a:p>
            <a:pPr algn="ctr">
              <a:spcAft>
                <a:spcPts val="0"/>
              </a:spcAft>
            </a:pPr>
            <a:r>
              <a:rPr lang="en-US" sz="2800" b="1" dirty="0">
                <a:solidFill>
                  <a:srgbClr val="FF0000"/>
                </a:solidFill>
                <a:latin typeface="Times New Roman" panose="02020603050405020304" pitchFamily="18" charset="0"/>
                <a:ea typeface="Times New Roman" panose="02020603050405020304" pitchFamily="18" charset="0"/>
              </a:rPr>
              <a:t>PHIẾU TÌM Ý</a:t>
            </a:r>
            <a:endParaRPr lang="en-US" sz="2800" b="1" dirty="0">
              <a:latin typeface="Times New Roman" panose="02020603050405020304" pitchFamily="18" charset="0"/>
              <a:ea typeface="Times New Roman" panose="02020603050405020304" pitchFamily="18" charset="0"/>
            </a:endParaRPr>
          </a:p>
          <a:p>
            <a:pPr>
              <a:spcAft>
                <a:spcPts val="0"/>
              </a:spcAft>
            </a:pPr>
            <a:r>
              <a:rPr lang="en-US" sz="2800" b="1" dirty="0" err="1">
                <a:solidFill>
                  <a:srgbClr val="7030A0"/>
                </a:solidFill>
                <a:latin typeface="Times New Roman" panose="02020603050405020304" pitchFamily="18" charset="0"/>
                <a:ea typeface="Times New Roman" panose="02020603050405020304" pitchFamily="18" charset="0"/>
              </a:rPr>
              <a:t>Nhiệm</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7030A0"/>
                </a:solidFill>
                <a:latin typeface="Times New Roman" panose="02020603050405020304" pitchFamily="18" charset="0"/>
                <a:ea typeface="Times New Roman" panose="02020603050405020304" pitchFamily="18" charset="0"/>
              </a:rPr>
              <a:t>vụ</a:t>
            </a:r>
            <a:r>
              <a:rPr lang="en-US" sz="2800" b="1" dirty="0">
                <a:solidFill>
                  <a:srgbClr val="7030A0"/>
                </a:solidFill>
                <a:latin typeface="Times New Roman" panose="02020603050405020304" pitchFamily="18" charset="0"/>
                <a:ea typeface="Times New Roman" panose="02020603050405020304" pitchFamily="18" charset="0"/>
              </a:rPr>
              <a: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Tìm</a:t>
            </a:r>
            <a:r>
              <a:rPr lang="en-US" sz="2800" dirty="0">
                <a:solidFill>
                  <a:srgbClr val="7030A0"/>
                </a:solidFill>
                <a:latin typeface="Times New Roman" panose="02020603050405020304" pitchFamily="18" charset="0"/>
                <a:ea typeface="Times New Roman" panose="02020603050405020304" pitchFamily="18" charset="0"/>
              </a:rPr>
              <a:t> ý </a:t>
            </a:r>
            <a:r>
              <a:rPr lang="en-US" sz="2800" dirty="0" err="1">
                <a:solidFill>
                  <a:srgbClr val="7030A0"/>
                </a:solidFill>
                <a:latin typeface="Times New Roman" panose="02020603050405020304" pitchFamily="18" charset="0"/>
                <a:ea typeface="Times New Roman" panose="02020603050405020304" pitchFamily="18" charset="0"/>
              </a:rPr>
              <a:t>cho</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việc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viết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đoạn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văn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ghi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lại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cảm</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xúc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của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em</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khi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đọc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một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bài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thơ</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có</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yêu</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tố</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tự</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sự</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và</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miêu</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tả</a:t>
            </a:r>
            <a:r>
              <a:rPr lang="en-US" sz="2800" dirty="0">
                <a:solidFill>
                  <a:srgbClr val="7030A0"/>
                </a:solidFill>
                <a:latin typeface="Times New Roman" panose="02020603050405020304" pitchFamily="18" charset="0"/>
                <a:ea typeface="Times New Roman" panose="02020603050405020304" pitchFamily="18" charset="0"/>
              </a:rPr>
              <a:t>.</a:t>
            </a:r>
          </a:p>
        </p:txBody>
      </p:sp>
      <p:graphicFrame>
        <p:nvGraphicFramePr>
          <p:cNvPr id="7" name="Table 6"/>
          <p:cNvGraphicFramePr>
            <a:graphicFrameLocks noGrp="1"/>
          </p:cNvGraphicFramePr>
          <p:nvPr>
            <p:extLst>
              <p:ext uri="{D42A27DB-BD31-4B8C-83A1-F6EECF244321}">
                <p14:modId xmlns:p14="http://schemas.microsoft.com/office/powerpoint/2010/main" val="2479309717"/>
              </p:ext>
            </p:extLst>
          </p:nvPr>
        </p:nvGraphicFramePr>
        <p:xfrm>
          <a:off x="2390501" y="3136863"/>
          <a:ext cx="8128000" cy="2987040"/>
        </p:xfrm>
        <a:graphic>
          <a:graphicData uri="http://schemas.openxmlformats.org/drawingml/2006/table">
            <a:tbl>
              <a:tblPr firstRow="1" bandRow="1">
                <a:tableStyleId>{5940675A-B579-460E-94D1-54222C63F5DA}</a:tableStyleId>
              </a:tblPr>
              <a:tblGrid>
                <a:gridCol w="5394961">
                  <a:extLst>
                    <a:ext uri="{9D8B030D-6E8A-4147-A177-3AD203B41FA5}">
                      <a16:colId xmlns:a16="http://schemas.microsoft.com/office/drawing/2014/main" val="3632353924"/>
                    </a:ext>
                  </a:extLst>
                </a:gridCol>
                <a:gridCol w="2733039">
                  <a:extLst>
                    <a:ext uri="{9D8B030D-6E8A-4147-A177-3AD203B41FA5}">
                      <a16:colId xmlns:a16="http://schemas.microsoft.com/office/drawing/2014/main" val="444600836"/>
                    </a:ext>
                  </a:extLst>
                </a:gridCol>
              </a:tblGrid>
              <a:tr h="370840">
                <a:tc>
                  <a:txBody>
                    <a:bodyPr/>
                    <a:lstStyle/>
                    <a:p>
                      <a:pPr>
                        <a:spcAft>
                          <a:spcPts val="0"/>
                        </a:spcAft>
                      </a:pPr>
                      <a:r>
                        <a:rPr lang="en-US" sz="2800" dirty="0">
                          <a:effectLst/>
                          <a:latin typeface="Times New Roman" panose="02020603050405020304" pitchFamily="18" charset="0"/>
                          <a:ea typeface="Times New Roman" panose="02020603050405020304" pitchFamily="18" charset="0"/>
                        </a:rPr>
                        <a:t> </a:t>
                      </a:r>
                      <a:r>
                        <a:rPr lang="vi-VN" sz="2800" dirty="0">
                          <a:effectLst/>
                          <a:latin typeface="Times New Roman" panose="02020603050405020304" pitchFamily="18" charset="0"/>
                          <a:ea typeface="Calibri" panose="020F0502020204030204" pitchFamily="34" charset="0"/>
                        </a:rPr>
                        <a:t>Bài thơ gợi lên câu chuyện gì?</a:t>
                      </a:r>
                      <a:endParaRPr lang="en-US" sz="2800" dirty="0">
                        <a:effectLst/>
                        <a:latin typeface="Times New Roman" panose="02020603050405020304" pitchFamily="18" charset="0"/>
                        <a:ea typeface="Calibri" panose="020F0502020204030204" pitchFamily="34" charset="0"/>
                      </a:endParaRPr>
                    </a:p>
                  </a:txBody>
                  <a:tcPr marL="68580" marR="68580" marT="0" marB="0">
                    <a:solidFill>
                      <a:schemeClr val="accent4">
                        <a:lumMod val="20000"/>
                        <a:lumOff val="80000"/>
                      </a:schemeClr>
                    </a:solidFill>
                  </a:tcPr>
                </a:tc>
                <a:tc>
                  <a:txBody>
                    <a:bodyPr/>
                    <a:lstStyle/>
                    <a:p>
                      <a:endParaRPr lang="en-US" dirty="0"/>
                    </a:p>
                  </a:txBody>
                  <a:tcPr>
                    <a:solidFill>
                      <a:schemeClr val="accent4">
                        <a:lumMod val="20000"/>
                        <a:lumOff val="80000"/>
                      </a:schemeClr>
                    </a:solidFill>
                  </a:tcPr>
                </a:tc>
                <a:extLst>
                  <a:ext uri="{0D108BD9-81ED-4DB2-BD59-A6C34878D82A}">
                    <a16:rowId xmlns:a16="http://schemas.microsoft.com/office/drawing/2014/main" val="1661201997"/>
                  </a:ext>
                </a:extLst>
              </a:tr>
              <a:tr h="370840">
                <a:tc>
                  <a:txBody>
                    <a:bodyPr/>
                    <a:lstStyle/>
                    <a:p>
                      <a:pPr>
                        <a:spcAft>
                          <a:spcPts val="0"/>
                        </a:spcAf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rPr>
                        <a:t>Đâu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là</a:t>
                      </a:r>
                      <a:r>
                        <a:rPr lang="en-US" sz="2800" dirty="0">
                          <a:effectLst/>
                          <a:latin typeface="Times New Roman" panose="02020603050405020304" pitchFamily="18" charset="0"/>
                          <a:ea typeface="Calibri" panose="020F0502020204030204" pitchFamily="34" charset="0"/>
                        </a:rPr>
                        <a:t> chi </a:t>
                      </a:r>
                      <a:r>
                        <a:rPr lang="en-US" sz="2800" dirty="0" err="1">
                          <a:effectLst/>
                          <a:latin typeface="Times New Roman" panose="02020603050405020304" pitchFamily="18" charset="0"/>
                          <a:ea typeface="Calibri" panose="020F0502020204030204" pitchFamily="34" charset="0"/>
                        </a:rPr>
                        <a:t>tiết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sự</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miêu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nổi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bật</a:t>
                      </a:r>
                      <a:r>
                        <a:rPr lang="en-US" sz="2800" dirty="0">
                          <a:effectLst/>
                          <a:latin typeface="Times New Roman" panose="02020603050405020304" pitchFamily="18" charset="0"/>
                          <a:ea typeface="Calibri" panose="020F0502020204030204" pitchFamily="34" charset="0"/>
                        </a:rPr>
                        <a:t>?</a:t>
                      </a:r>
                    </a:p>
                  </a:txBody>
                  <a:tcPr marL="68580" marR="68580" marT="0" marB="0">
                    <a:solidFill>
                      <a:schemeClr val="accent3">
                        <a:lumMod val="20000"/>
                        <a:lumOff val="80000"/>
                      </a:schemeClr>
                    </a:solidFill>
                  </a:tcPr>
                </a:tc>
                <a:tc>
                  <a:txBody>
                    <a:bodyPr/>
                    <a:lstStyle/>
                    <a:p>
                      <a:endParaRPr lang="en-US" dirty="0"/>
                    </a:p>
                  </a:txBody>
                  <a:tcPr>
                    <a:solidFill>
                      <a:schemeClr val="accent3">
                        <a:lumMod val="20000"/>
                        <a:lumOff val="80000"/>
                      </a:schemeClr>
                    </a:solidFill>
                  </a:tcPr>
                </a:tc>
                <a:extLst>
                  <a:ext uri="{0D108BD9-81ED-4DB2-BD59-A6C34878D82A}">
                    <a16:rowId xmlns:a16="http://schemas.microsoft.com/office/drawing/2014/main" val="1525144351"/>
                  </a:ext>
                </a:extLst>
              </a:tr>
              <a:tr h="370840">
                <a:tc>
                  <a:txBody>
                    <a:bodyPr/>
                    <a:lstStyle/>
                    <a:p>
                      <a:pPr>
                        <a:spcAft>
                          <a:spcPts val="0"/>
                        </a:spcAft>
                      </a:pPr>
                      <a:r>
                        <a:rPr lang="en-US" sz="2800" dirty="0">
                          <a:effectLst/>
                          <a:latin typeface="Times New Roman" panose="02020603050405020304" pitchFamily="18" charset="0"/>
                          <a:ea typeface="Times New Roman" panose="02020603050405020304" pitchFamily="18" charset="0"/>
                        </a:rPr>
                        <a:t> </a:t>
                      </a:r>
                      <a:r>
                        <a:rPr lang="en-US" sz="2800" dirty="0" err="1">
                          <a:effectLst/>
                          <a:latin typeface="Times New Roman" panose="02020603050405020304" pitchFamily="18" charset="0"/>
                          <a:ea typeface="Calibri" panose="020F0502020204030204" pitchFamily="34" charset="0"/>
                        </a:rPr>
                        <a:t>Các</a:t>
                      </a:r>
                      <a:r>
                        <a:rPr lang="en-US" sz="2800" dirty="0">
                          <a:effectLst/>
                          <a:latin typeface="Times New Roman" panose="02020603050405020304" pitchFamily="18" charset="0"/>
                          <a:ea typeface="Calibri" panose="020F0502020204030204" pitchFamily="34" charset="0"/>
                        </a:rPr>
                        <a:t> chi </a:t>
                      </a:r>
                      <a:r>
                        <a:rPr lang="en-US" sz="2800" dirty="0" err="1">
                          <a:effectLst/>
                          <a:latin typeface="Times New Roman" panose="02020603050405020304" pitchFamily="18" charset="0"/>
                          <a:ea typeface="Calibri" panose="020F0502020204030204" pitchFamily="34" charset="0"/>
                        </a:rPr>
                        <a:t>tiết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ấy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sống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động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thú</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vị</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như</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thế</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nào</a:t>
                      </a:r>
                      <a:r>
                        <a:rPr lang="en-US" sz="2800" dirty="0">
                          <a:effectLst/>
                          <a:latin typeface="Times New Roman" panose="02020603050405020304" pitchFamily="18" charset="0"/>
                          <a:ea typeface="Calibri" panose="020F0502020204030204" pitchFamily="34" charset="0"/>
                        </a:rPr>
                        <a:t>?</a:t>
                      </a:r>
                    </a:p>
                  </a:txBody>
                  <a:tcPr marL="68580" marR="68580" marT="0" marB="0">
                    <a:solidFill>
                      <a:schemeClr val="accent6">
                        <a:lumMod val="20000"/>
                        <a:lumOff val="80000"/>
                      </a:schemeClr>
                    </a:solidFill>
                  </a:tcPr>
                </a:tc>
                <a:tc>
                  <a:txBody>
                    <a:bodyPr/>
                    <a:lstStyle/>
                    <a:p>
                      <a:endParaRPr lang="en-US" dirty="0"/>
                    </a:p>
                  </a:txBody>
                  <a:tcPr>
                    <a:solidFill>
                      <a:schemeClr val="accent6">
                        <a:lumMod val="20000"/>
                        <a:lumOff val="80000"/>
                      </a:schemeClr>
                    </a:solidFill>
                  </a:tcPr>
                </a:tc>
                <a:extLst>
                  <a:ext uri="{0D108BD9-81ED-4DB2-BD59-A6C34878D82A}">
                    <a16:rowId xmlns:a16="http://schemas.microsoft.com/office/drawing/2014/main" val="3650760269"/>
                  </a:ext>
                </a:extLst>
              </a:tr>
              <a:tr h="370840">
                <a:tc>
                  <a:txBody>
                    <a:bodyPr/>
                    <a:lstStyle/>
                    <a:p>
                      <a:r>
                        <a:rPr lang="en-US" sz="2800" dirty="0" err="1">
                          <a:effectLst/>
                          <a:latin typeface="Times New Roman" panose="02020603050405020304" pitchFamily="18" charset="0"/>
                          <a:ea typeface="Calibri" panose="020F0502020204030204" pitchFamily="34" charset="0"/>
                        </a:rPr>
                        <a:t>Chúng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góp</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phần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hiện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ấn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tượng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điều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thơ</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muốn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nói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ra</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sao</a:t>
                      </a:r>
                      <a:r>
                        <a:rPr lang="en-US" sz="2800" dirty="0">
                          <a:effectLst/>
                          <a:latin typeface="Times New Roman" panose="02020603050405020304" pitchFamily="18" charset="0"/>
                          <a:ea typeface="Calibri" panose="020F0502020204030204" pitchFamily="34" charset="0"/>
                        </a:rPr>
                        <a:t>?</a:t>
                      </a:r>
                    </a:p>
                  </a:txBody>
                  <a:tcPr marL="68580" marR="68580" marT="0" marB="0">
                    <a:solidFill>
                      <a:schemeClr val="accent2">
                        <a:lumMod val="40000"/>
                        <a:lumOff val="60000"/>
                      </a:schemeClr>
                    </a:solidFill>
                  </a:tcPr>
                </a:tc>
                <a:tc>
                  <a:txBody>
                    <a:bodyPr/>
                    <a:lstStyle/>
                    <a:p>
                      <a:endParaRPr lang="en-US" dirty="0"/>
                    </a:p>
                  </a:txBody>
                  <a:tcPr>
                    <a:solidFill>
                      <a:schemeClr val="accent2">
                        <a:lumMod val="40000"/>
                        <a:lumOff val="60000"/>
                      </a:schemeClr>
                    </a:solidFill>
                  </a:tcPr>
                </a:tc>
                <a:extLst>
                  <a:ext uri="{0D108BD9-81ED-4DB2-BD59-A6C34878D82A}">
                    <a16:rowId xmlns:a16="http://schemas.microsoft.com/office/drawing/2014/main" val="1120456838"/>
                  </a:ext>
                </a:extLst>
              </a:tr>
            </a:tbl>
          </a:graphicData>
        </a:graphic>
      </p:graphicFrame>
    </p:spTree>
    <p:extLst>
      <p:ext uri="{BB962C8B-B14F-4D97-AF65-F5344CB8AC3E}">
        <p14:creationId xmlns:p14="http://schemas.microsoft.com/office/powerpoint/2010/main" val="2773351332"/>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11748" y="1219570"/>
            <a:ext cx="11350608" cy="954107"/>
          </a:xfrm>
          <a:prstGeom prst="rect">
            <a:avLst/>
          </a:prstGeom>
        </p:spPr>
        <p:txBody>
          <a:bodyPr wrap="square">
            <a:spAutoFit/>
          </a:bodyPr>
          <a:lstStyle/>
          <a:p>
            <a:r>
              <a:rPr lang="vi-VN" sz="28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Lập dàn ý bằng cách dựa vào các ý đã tìm được, sắp xếp lại theo ba phần lớn của </a:t>
            </a:r>
            <a:r>
              <a:rPr lang="en-US" sz="28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đoạn</a:t>
            </a:r>
            <a:r>
              <a:rPr lang="en-US" sz="28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en-US" sz="2800" b="1" i="1" dirty="0" err="1">
                <a:solidFill>
                  <a:srgbClr val="000000"/>
                </a:solidFill>
                <a:latin typeface="Times New Roman" panose="02020603050405020304" pitchFamily="18" charset="0"/>
                <a:ea typeface="Calibri" panose="020F0502020204030204" pitchFamily="34" charset="0"/>
                <a:cs typeface="Times New Roman" panose="02020603050405020304" pitchFamily="18" charset="0"/>
              </a:rPr>
              <a:t>văn</a:t>
            </a:r>
            <a:r>
              <a:rPr lang="vi-VN" sz="2800" b="1" i="1"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gồm:</a:t>
            </a:r>
            <a:endParaRPr lang="en-US" sz="2800" dirty="0">
              <a:effectLst/>
              <a:latin typeface="Times New Roman" panose="02020603050405020304" pitchFamily="18" charset="0"/>
              <a:ea typeface="Calibri" panose="020F0502020204030204" pitchFamily="34" charset="0"/>
            </a:endParaRPr>
          </a:p>
        </p:txBody>
      </p:sp>
      <p:sp>
        <p:nvSpPr>
          <p:cNvPr id="10" name="Rectangle 9"/>
          <p:cNvSpPr/>
          <p:nvPr/>
        </p:nvSpPr>
        <p:spPr>
          <a:xfrm>
            <a:off x="211748" y="126964"/>
            <a:ext cx="1135060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đoạn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ghi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lại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có</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yếu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tố</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miêu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tả</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sự</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1" name="Rectangle 10"/>
          <p:cNvSpPr/>
          <p:nvPr/>
        </p:nvSpPr>
        <p:spPr>
          <a:xfrm>
            <a:off x="211748" y="650184"/>
            <a:ext cx="24721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2:</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 </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Rectangle 11"/>
          <p:cNvSpPr/>
          <p:nvPr/>
        </p:nvSpPr>
        <p:spPr>
          <a:xfrm>
            <a:off x="592184" y="2376597"/>
            <a:ext cx="10970172" cy="3970318"/>
          </a:xfrm>
          <a:prstGeom prst="rect">
            <a:avLst/>
          </a:prstGeom>
        </p:spPr>
        <p:txBody>
          <a:bodyPr wrap="square">
            <a:spAutoFit/>
          </a:bodyPr>
          <a:lstStyle/>
          <a:p>
            <a:pPr marL="457200" indent="-457200">
              <a:spcAft>
                <a:spcPts val="0"/>
              </a:spcAft>
              <a:buFont typeface="Wingdings" panose="05000000000000000000" pitchFamily="2" charset="2"/>
              <a:buChar char="v"/>
              <a:tabLst>
                <a:tab pos="1386840" algn="l"/>
              </a:tabLst>
            </a:pPr>
            <a:r>
              <a:rPr lang="en-US" sz="2800" b="1" dirty="0" err="1">
                <a:solidFill>
                  <a:schemeClr val="accent6">
                    <a:lumMod val="50000"/>
                  </a:schemeClr>
                </a:solidFill>
                <a:latin typeface="Times New Roman" panose="02020603050405020304" pitchFamily="18" charset="0"/>
                <a:ea typeface="MS Mincho"/>
              </a:rPr>
              <a:t>Mở</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kết</a:t>
            </a:r>
            <a:r>
              <a:rPr lang="en-US" sz="2800" b="1" dirty="0">
                <a:solidFill>
                  <a:schemeClr val="accent6">
                    <a:lumMod val="50000"/>
                  </a:schemeClr>
                </a:solidFill>
                <a:latin typeface="Times New Roman" panose="02020603050405020304" pitchFamily="18" charset="0"/>
                <a:ea typeface="MS Mincho"/>
              </a:rPr>
              <a:t>: </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rPr>
              <a:t>giới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thiệu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nhan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đề</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bài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thơ</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tên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tác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giả</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và</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nêu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cảm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xúc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chung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của</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người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viết</a:t>
            </a:r>
            <a:r>
              <a:rPr lang="en-US" sz="2800"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marL="457200" indent="-457200">
              <a:spcAft>
                <a:spcPts val="0"/>
              </a:spcAft>
              <a:buFont typeface="Wingdings" panose="05000000000000000000" pitchFamily="2" charset="2"/>
              <a:buChar char="v"/>
              <a:tabLst>
                <a:tab pos="1386840" algn="l"/>
              </a:tabLst>
            </a:pPr>
            <a:r>
              <a:rPr lang="en-US" sz="2800" b="1" dirty="0" err="1">
                <a:solidFill>
                  <a:schemeClr val="accent6">
                    <a:lumMod val="50000"/>
                  </a:schemeClr>
                </a:solidFill>
                <a:latin typeface="Times New Roman" panose="02020603050405020304" pitchFamily="18" charset="0"/>
                <a:ea typeface="MS Mincho"/>
              </a:rPr>
              <a:t>Thân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đoạn</a:t>
            </a:r>
            <a:r>
              <a:rPr lang="en-US" sz="2800" b="1" dirty="0">
                <a:solidFill>
                  <a:schemeClr val="accent6">
                    <a:lumMod val="50000"/>
                  </a:schemeClr>
                </a:solidFill>
                <a:latin typeface="Times New Roman" panose="02020603050405020304" pitchFamily="18" charset="0"/>
                <a:ea typeface="MS Mincho"/>
              </a:rPr>
              <a:t>: </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marL="457200" indent="-457200">
              <a:buFont typeface="Wingdings" panose="05000000000000000000" pitchFamily="2" charset="2"/>
              <a:buChar char="ü"/>
            </a:pPr>
            <a:r>
              <a:rPr lang="vi-VN" sz="2800" dirty="0">
                <a:solidFill>
                  <a:schemeClr val="accent6">
                    <a:lumMod val="50000"/>
                  </a:schemeClr>
                </a:solidFill>
                <a:latin typeface="Times New Roman" panose="02020603050405020304" pitchFamily="18" charset="0"/>
                <a:ea typeface="Calibri" panose="020F0502020204030204" pitchFamily="34" charset="0"/>
              </a:rPr>
              <a:t>Bài thơ gợi lên câu chuyện gì?</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marL="457200" indent="-457200">
              <a:buFont typeface="Wingdings" panose="05000000000000000000" pitchFamily="2" charset="2"/>
              <a:buChar char="ü"/>
            </a:pPr>
            <a:r>
              <a:rPr lang="en-US" sz="2800" dirty="0" err="1">
                <a:solidFill>
                  <a:schemeClr val="accent6">
                    <a:lumMod val="50000"/>
                  </a:schemeClr>
                </a:solidFill>
                <a:latin typeface="Times New Roman" panose="02020603050405020304" pitchFamily="18" charset="0"/>
                <a:ea typeface="Calibri" panose="020F0502020204030204" pitchFamily="34" charset="0"/>
              </a:rPr>
              <a:t>Đâu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là</a:t>
            </a:r>
            <a:r>
              <a:rPr lang="en-US" sz="2800" dirty="0">
                <a:solidFill>
                  <a:schemeClr val="accent6">
                    <a:lumMod val="50000"/>
                  </a:schemeClr>
                </a:solidFill>
                <a:latin typeface="Times New Roman" panose="02020603050405020304" pitchFamily="18" charset="0"/>
                <a:ea typeface="Calibri" panose="020F0502020204030204" pitchFamily="34" charset="0"/>
              </a:rPr>
              <a:t> chi </a:t>
            </a:r>
            <a:r>
              <a:rPr lang="en-US" sz="2800" dirty="0" err="1">
                <a:solidFill>
                  <a:schemeClr val="accent6">
                    <a:lumMod val="50000"/>
                  </a:schemeClr>
                </a:solidFill>
                <a:latin typeface="Times New Roman" panose="02020603050405020304" pitchFamily="18" charset="0"/>
                <a:ea typeface="Calibri" panose="020F0502020204030204" pitchFamily="34" charset="0"/>
              </a:rPr>
              <a:t>tiết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tự</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sự</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miêu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tả</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nổi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bật</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marL="457200" indent="-457200">
              <a:buFont typeface="Wingdings" panose="05000000000000000000" pitchFamily="2" charset="2"/>
              <a:buChar char="ü"/>
            </a:pPr>
            <a:r>
              <a:rPr lang="en-US" sz="2800" dirty="0" err="1">
                <a:solidFill>
                  <a:schemeClr val="accent6">
                    <a:lumMod val="50000"/>
                  </a:schemeClr>
                </a:solidFill>
                <a:latin typeface="Times New Roman" panose="02020603050405020304" pitchFamily="18" charset="0"/>
                <a:ea typeface="Calibri" panose="020F0502020204030204" pitchFamily="34"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rPr>
              <a:t> chi </a:t>
            </a:r>
            <a:r>
              <a:rPr lang="en-US" sz="2800" dirty="0" err="1">
                <a:solidFill>
                  <a:schemeClr val="accent6">
                    <a:lumMod val="50000"/>
                  </a:schemeClr>
                </a:solidFill>
                <a:latin typeface="Times New Roman" panose="02020603050405020304" pitchFamily="18" charset="0"/>
                <a:ea typeface="Calibri" panose="020F0502020204030204" pitchFamily="34" charset="0"/>
              </a:rPr>
              <a:t>tiết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ấy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sống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động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thú</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vị</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như</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thế</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nào</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marL="457200" indent="-457200">
              <a:buFont typeface="Wingdings" panose="05000000000000000000" pitchFamily="2" charset="2"/>
              <a:buChar char="ü"/>
            </a:pPr>
            <a:r>
              <a:rPr lang="en-US" sz="2800" dirty="0" err="1">
                <a:solidFill>
                  <a:schemeClr val="accent6">
                    <a:lumMod val="50000"/>
                  </a:schemeClr>
                </a:solidFill>
                <a:latin typeface="Times New Roman" panose="02020603050405020304" pitchFamily="18" charset="0"/>
                <a:ea typeface="Calibri" panose="020F0502020204030204" pitchFamily="34" charset="0"/>
              </a:rPr>
              <a:t>Chúng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đã</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góp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hiện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ấn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tượng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điều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muốn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nói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sao</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marL="457200" indent="-457200">
              <a:spcAft>
                <a:spcPts val="0"/>
              </a:spcAft>
              <a:buFont typeface="Wingdings" panose="05000000000000000000" pitchFamily="2" charset="2"/>
              <a:buChar char="v"/>
              <a:tabLst>
                <a:tab pos="1386840" algn="l"/>
              </a:tabLst>
            </a:pPr>
            <a:r>
              <a:rPr lang="en-US" sz="2800" b="1" dirty="0" err="1">
                <a:solidFill>
                  <a:schemeClr val="accent6">
                    <a:lumMod val="50000"/>
                  </a:schemeClr>
                </a:solidFill>
                <a:latin typeface="Times New Roman" panose="02020603050405020304" pitchFamily="18" charset="0"/>
                <a:ea typeface="MS Mincho"/>
              </a:rPr>
              <a:t>Kết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đoạn</a:t>
            </a:r>
            <a:r>
              <a:rPr lang="en-US" sz="2800" b="1" dirty="0">
                <a:solidFill>
                  <a:schemeClr val="accent6">
                    <a:lumMod val="50000"/>
                  </a:schemeClr>
                </a:solidFill>
                <a:latin typeface="Times New Roman" panose="02020603050405020304" pitchFamily="18" charset="0"/>
                <a:ea typeface="MS Mincho"/>
              </a:rPr>
              <a: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Khái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quát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cảm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xúc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chung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của</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người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viết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về</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bài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thơ</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trong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hình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thức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kể</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chuyện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độc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đáo</a:t>
            </a:r>
            <a:r>
              <a:rPr lang="en-US" sz="2800"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3207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xEl>
                                              <p:pRg st="2" end="2"/>
                                            </p:txEl>
                                          </p:spTgt>
                                        </p:tgtEl>
                                        <p:attrNameLst>
                                          <p:attrName>style.visibility</p:attrName>
                                        </p:attrNameLst>
                                      </p:cBhvr>
                                      <p:to>
                                        <p:strVal val="visible"/>
                                      </p:to>
                                    </p:set>
                                    <p:animEffect transition="in" filter="fade">
                                      <p:cBhvr>
                                        <p:cTn id="21" dur="1000"/>
                                        <p:tgtEl>
                                          <p:spTgt spid="12">
                                            <p:txEl>
                                              <p:pRg st="2" end="2"/>
                                            </p:txEl>
                                          </p:spTgt>
                                        </p:tgtEl>
                                      </p:cBhvr>
                                    </p:animEffect>
                                    <p:anim calcmode="lin" valueType="num">
                                      <p:cBhvr>
                                        <p:cTn id="22"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2">
                                            <p:txEl>
                                              <p:pRg st="3" end="3"/>
                                            </p:txEl>
                                          </p:spTgt>
                                        </p:tgtEl>
                                        <p:attrNameLst>
                                          <p:attrName>style.visibility</p:attrName>
                                        </p:attrNameLst>
                                      </p:cBhvr>
                                      <p:to>
                                        <p:strVal val="visible"/>
                                      </p:to>
                                    </p:set>
                                    <p:animEffect transition="in" filter="fade">
                                      <p:cBhvr>
                                        <p:cTn id="28" dur="1000"/>
                                        <p:tgtEl>
                                          <p:spTgt spid="12">
                                            <p:txEl>
                                              <p:pRg st="3" end="3"/>
                                            </p:txEl>
                                          </p:spTgt>
                                        </p:tgtEl>
                                      </p:cBhvr>
                                    </p:animEffect>
                                    <p:anim calcmode="lin" valueType="num">
                                      <p:cBhvr>
                                        <p:cTn id="29"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2">
                                            <p:txEl>
                                              <p:pRg st="4" end="4"/>
                                            </p:txEl>
                                          </p:spTgt>
                                        </p:tgtEl>
                                        <p:attrNameLst>
                                          <p:attrName>style.visibility</p:attrName>
                                        </p:attrNameLst>
                                      </p:cBhvr>
                                      <p:to>
                                        <p:strVal val="visible"/>
                                      </p:to>
                                    </p:set>
                                    <p:animEffect transition="in" filter="fade">
                                      <p:cBhvr>
                                        <p:cTn id="35" dur="1000"/>
                                        <p:tgtEl>
                                          <p:spTgt spid="12">
                                            <p:txEl>
                                              <p:pRg st="4" end="4"/>
                                            </p:txEl>
                                          </p:spTgt>
                                        </p:tgtEl>
                                      </p:cBhvr>
                                    </p:animEffect>
                                    <p:anim calcmode="lin" valueType="num">
                                      <p:cBhvr>
                                        <p:cTn id="36"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2">
                                            <p:txEl>
                                              <p:pRg st="5" end="5"/>
                                            </p:txEl>
                                          </p:spTgt>
                                        </p:tgtEl>
                                        <p:attrNameLst>
                                          <p:attrName>style.visibility</p:attrName>
                                        </p:attrNameLst>
                                      </p:cBhvr>
                                      <p:to>
                                        <p:strVal val="visible"/>
                                      </p:to>
                                    </p:set>
                                    <p:animEffect transition="in" filter="fade">
                                      <p:cBhvr>
                                        <p:cTn id="42" dur="1000"/>
                                        <p:tgtEl>
                                          <p:spTgt spid="12">
                                            <p:txEl>
                                              <p:pRg st="5" end="5"/>
                                            </p:txEl>
                                          </p:spTgt>
                                        </p:tgtEl>
                                      </p:cBhvr>
                                    </p:animEffect>
                                    <p:anim calcmode="lin" valueType="num">
                                      <p:cBhvr>
                                        <p:cTn id="43"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2">
                                            <p:txEl>
                                              <p:pRg st="6" end="6"/>
                                            </p:txEl>
                                          </p:spTgt>
                                        </p:tgtEl>
                                        <p:attrNameLst>
                                          <p:attrName>style.visibility</p:attrName>
                                        </p:attrNameLst>
                                      </p:cBhvr>
                                      <p:to>
                                        <p:strVal val="visible"/>
                                      </p:to>
                                    </p:set>
                                    <p:animEffect transition="in" filter="fade">
                                      <p:cBhvr>
                                        <p:cTn id="49" dur="1000"/>
                                        <p:tgtEl>
                                          <p:spTgt spid="12">
                                            <p:txEl>
                                              <p:pRg st="6" end="6"/>
                                            </p:txEl>
                                          </p:spTgt>
                                        </p:tgtEl>
                                      </p:cBhvr>
                                    </p:animEffect>
                                    <p:anim calcmode="lin" valueType="num">
                                      <p:cBhvr>
                                        <p:cTn id="50" dur="1000" fill="hold"/>
                                        <p:tgtEl>
                                          <p:spTgt spid="12">
                                            <p:txEl>
                                              <p:pRg st="6" end="6"/>
                                            </p:txEl>
                                          </p:spTgt>
                                        </p:tgtEl>
                                        <p:attrNameLst>
                                          <p:attrName>ppt_x</p:attrName>
                                        </p:attrNameLst>
                                      </p:cBhvr>
                                      <p:tavLst>
                                        <p:tav tm="0">
                                          <p:val>
                                            <p:strVal val="#ppt_x"/>
                                          </p:val>
                                        </p:tav>
                                        <p:tav tm="100000">
                                          <p:val>
                                            <p:strVal val="#ppt_x"/>
                                          </p:val>
                                        </p:tav>
                                      </p:tavLst>
                                    </p:anim>
                                    <p:anim calcmode="lin" valueType="num">
                                      <p:cBhvr>
                                        <p:cTn id="51" dur="1000" fill="hold"/>
                                        <p:tgtEl>
                                          <p:spTgt spid="12">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25486" y="97619"/>
            <a:ext cx="6096000" cy="954107"/>
          </a:xfrm>
          <a:prstGeom prst="rect">
            <a:avLst/>
          </a:prstGeom>
        </p:spPr>
        <p:txBody>
          <a:bodyPr>
            <a:spAutoFit/>
          </a:bodyPr>
          <a:lstStyle/>
          <a:p>
            <a:pPr marL="0" marR="0" lvl="0" indent="22860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KĨ NĂNG: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405538" y="1051726"/>
            <a:ext cx="351891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8"/>
          <p:cNvSpPr/>
          <p:nvPr/>
        </p:nvSpPr>
        <p:spPr>
          <a:xfrm>
            <a:off x="379516" y="1574946"/>
            <a:ext cx="1872564"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1. Tác giả: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79516" y="2005833"/>
            <a:ext cx="2294154" cy="522259"/>
          </a:xfrm>
          <a:prstGeom prst="rect">
            <a:avLst/>
          </a:prstGeom>
        </p:spPr>
        <p:txBody>
          <a:bodyPr wrap="none">
            <a:spAutoFit/>
          </a:bodyPr>
          <a:lstStyle/>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phẩm</a:t>
            </a:r>
            <a:r>
              <a:rPr lang="en-US" sz="2800" b="1" dirty="0">
                <a:solidFill>
                  <a:srgbClr val="0D0D0D"/>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379516" y="2436720"/>
            <a:ext cx="2749471" cy="522259"/>
          </a:xfrm>
          <a:prstGeom prst="rect">
            <a:avLst/>
          </a:prstGeom>
        </p:spPr>
        <p:txBody>
          <a:bodyPr wrap="none">
            <a:spAutoFit/>
          </a:bodyPr>
          <a:lstStyle/>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chú</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thích</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79516" y="2916578"/>
            <a:ext cx="3500845" cy="553357"/>
          </a:xfrm>
          <a:prstGeom prst="rect">
            <a:avLst/>
          </a:prstGeom>
        </p:spPr>
        <p:txBody>
          <a:bodyPr wrap="square">
            <a:spAutoFit/>
          </a:bodyPr>
          <a:lstStyle/>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b. </a:t>
            </a:r>
            <a:r>
              <a:rPr lang="en-US" sz="2800" b="1" dirty="0" err="1">
                <a:solidFill>
                  <a:srgbClr val="0D0D0D"/>
                </a:solidFill>
                <a:latin typeface="Times New Roman" panose="02020603050405020304" pitchFamily="18" charset="0"/>
                <a:ea typeface="MS Mincho"/>
              </a:rPr>
              <a:t>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3500845" y="1555849"/>
            <a:ext cx="8334103" cy="5165487"/>
          </a:xfrm>
          <a:prstGeom prst="rect">
            <a:avLst/>
          </a:prstGeom>
        </p:spPr>
      </p:pic>
      <p:sp>
        <p:nvSpPr>
          <p:cNvPr id="11" name="Rectangle 10"/>
          <p:cNvSpPr/>
          <p:nvPr/>
        </p:nvSpPr>
        <p:spPr>
          <a:xfrm>
            <a:off x="3775164" y="2235383"/>
            <a:ext cx="3434839" cy="2246769"/>
          </a:xfrm>
          <a:prstGeom prst="rect">
            <a:avLst/>
          </a:prstGeom>
        </p:spPr>
        <p:txBody>
          <a:bodyPr wrap="square">
            <a:spAutoFit/>
          </a:bodyPr>
          <a:lstStyle/>
          <a:p>
            <a:pPr marL="457200" indent="-457200">
              <a:buFont typeface="Wingdings" panose="05000000000000000000" pitchFamily="2" charset="2"/>
              <a:buChar char="v"/>
            </a:pPr>
            <a:r>
              <a:rPr lang="vi-VN" sz="2800" dirty="0">
                <a:solidFill>
                  <a:srgbClr val="FF0000"/>
                </a:solidFill>
                <a:latin typeface="Times New Roman" panose="02020603050405020304" pitchFamily="18" charset="0"/>
                <a:ea typeface="Calibri" panose="020F0502020204030204" pitchFamily="34" charset="0"/>
              </a:rPr>
              <a:t>Em hãy nêu</a:t>
            </a:r>
            <a:r>
              <a:rPr lang="en-US" sz="2800" dirty="0">
                <a:solidFill>
                  <a:srgbClr val="FF0000"/>
                </a:solidFill>
                <a:latin typeface="Times New Roman" panose="02020603050405020304" pitchFamily="18" charset="0"/>
                <a:ea typeface="Calibri" panose="020F0502020204030204" pitchFamily="34" charset="0"/>
              </a:rPr>
              <a:t> </a:t>
            </a:r>
            <a:r>
              <a:rPr lang="vi-VN" sz="2800" dirty="0">
                <a:solidFill>
                  <a:srgbClr val="FF0000"/>
                </a:solidFill>
                <a:latin typeface="Times New Roman" panose="02020603050405020304" pitchFamily="18" charset="0"/>
                <a:ea typeface="Calibri" panose="020F0502020204030204" pitchFamily="34" charset="0"/>
              </a:rPr>
              <a:t>những căn</a:t>
            </a:r>
            <a:r>
              <a:rPr lang="en-US" sz="2800" dirty="0">
                <a:solidFill>
                  <a:srgbClr val="FF0000"/>
                </a:solidFill>
                <a:latin typeface="Times New Roman" panose="02020603050405020304" pitchFamily="18" charset="0"/>
                <a:ea typeface="Calibri" panose="020F0502020204030204" pitchFamily="34" charset="0"/>
              </a:rPr>
              <a:t> </a:t>
            </a:r>
            <a:r>
              <a:rPr lang="vi-VN" sz="2800" dirty="0">
                <a:solidFill>
                  <a:srgbClr val="FF0000"/>
                </a:solidFill>
                <a:latin typeface="Times New Roman" panose="02020603050405020304" pitchFamily="18" charset="0"/>
                <a:ea typeface="Calibri" panose="020F0502020204030204" pitchFamily="34" charset="0"/>
              </a:rPr>
              <a:t>cứ để xác</a:t>
            </a:r>
            <a:r>
              <a:rPr lang="en-US" sz="2800" dirty="0">
                <a:solidFill>
                  <a:srgbClr val="FF0000"/>
                </a:solidFill>
                <a:latin typeface="Times New Roman" panose="02020603050405020304" pitchFamily="18" charset="0"/>
                <a:ea typeface="Calibri" panose="020F0502020204030204" pitchFamily="34" charset="0"/>
              </a:rPr>
              <a:t> </a:t>
            </a:r>
            <a:r>
              <a:rPr lang="vi-VN" sz="2800" dirty="0">
                <a:solidFill>
                  <a:srgbClr val="FF0000"/>
                </a:solidFill>
                <a:latin typeface="Times New Roman" panose="02020603050405020304" pitchFamily="18" charset="0"/>
                <a:ea typeface="Calibri" panose="020F0502020204030204" pitchFamily="34" charset="0"/>
              </a:rPr>
              <a:t>định</a:t>
            </a:r>
            <a:r>
              <a:rPr lang="en-US" sz="2800" dirty="0">
                <a:solidFill>
                  <a:srgbClr val="FF0000"/>
                </a:solidFill>
                <a:latin typeface="Times New Roman" panose="02020603050405020304" pitchFamily="18" charset="0"/>
                <a:ea typeface="Calibri" panose="020F0502020204030204" pitchFamily="34" charset="0"/>
              </a:rPr>
              <a:t> </a:t>
            </a:r>
            <a:r>
              <a:rPr lang="vi-VN" sz="2800" dirty="0">
                <a:solidFill>
                  <a:srgbClr val="FF0000"/>
                </a:solidFill>
                <a:latin typeface="Times New Roman" panose="02020603050405020304" pitchFamily="18" charset="0"/>
                <a:ea typeface="Calibri" panose="020F0502020204030204" pitchFamily="34" charset="0"/>
              </a:rPr>
              <a:t>Chuyện cổ tích về loài người là một bài thơ </a:t>
            </a:r>
            <a:endParaRPr lang="en-US" sz="2800" dirty="0">
              <a:solidFill>
                <a:srgbClr val="FF0000"/>
              </a:solidFill>
              <a:effectLst/>
              <a:latin typeface="Times New Roman" panose="02020603050405020304" pitchFamily="18" charset="0"/>
              <a:ea typeface="Calibri" panose="020F0502020204030204" pitchFamily="34" charset="0"/>
            </a:endParaRPr>
          </a:p>
        </p:txBody>
      </p:sp>
      <p:sp>
        <p:nvSpPr>
          <p:cNvPr id="12" name="Rectangle 11"/>
          <p:cNvSpPr/>
          <p:nvPr/>
        </p:nvSpPr>
        <p:spPr>
          <a:xfrm>
            <a:off x="3599136" y="4711703"/>
            <a:ext cx="3518068" cy="1384995"/>
          </a:xfrm>
          <a:prstGeom prst="rect">
            <a:avLst/>
          </a:prstGeom>
        </p:spPr>
        <p:txBody>
          <a:bodyPr wrap="square">
            <a:spAutoFit/>
          </a:bodyPr>
          <a:lstStyle/>
          <a:p>
            <a:pPr marL="457200" indent="-457200">
              <a:buFont typeface="Wingdings" panose="05000000000000000000" pitchFamily="2" charset="2"/>
              <a:buChar char="v"/>
            </a:pPr>
            <a:r>
              <a:rPr lang="en-US" sz="2800" dirty="0" err="1">
                <a:solidFill>
                  <a:srgbClr val="FF0000"/>
                </a:solidFill>
                <a:latin typeface="Times New Roman" panose="02020603050405020304" pitchFamily="18" charset="0"/>
                <a:ea typeface="Calibri" panose="020F0502020204030204" pitchFamily="34" charset="0"/>
              </a:rPr>
              <a:t>Bài</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thơ</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có</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thể</a:t>
            </a:r>
            <a:r>
              <a:rPr lang="en-US" sz="2800" dirty="0">
                <a:solidFill>
                  <a:srgbClr val="FF0000"/>
                </a:solidFill>
                <a:latin typeface="Times New Roman" panose="02020603050405020304" pitchFamily="18" charset="0"/>
                <a:ea typeface="Calibri" panose="020F0502020204030204" pitchFamily="34" charset="0"/>
              </a:rPr>
              <a:t> chia </a:t>
            </a:r>
            <a:r>
              <a:rPr lang="en-US" sz="2800" dirty="0" err="1">
                <a:solidFill>
                  <a:srgbClr val="FF0000"/>
                </a:solidFill>
                <a:latin typeface="Times New Roman" panose="02020603050405020304" pitchFamily="18" charset="0"/>
                <a:ea typeface="Calibri" panose="020F0502020204030204" pitchFamily="34" charset="0"/>
              </a:rPr>
              <a:t>làm</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mấy</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phần</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nêu</a:t>
            </a:r>
            <a:r>
              <a:rPr lang="en-US" sz="2800" dirty="0">
                <a:solidFill>
                  <a:srgbClr val="FF0000"/>
                </a:solidFill>
                <a:latin typeface="Times New Roman" panose="02020603050405020304" pitchFamily="18" charset="0"/>
                <a:ea typeface="Calibri" panose="020F0502020204030204" pitchFamily="34" charset="0"/>
              </a:rPr>
              <a:t> ý </a:t>
            </a:r>
            <a:r>
              <a:rPr lang="en-US" sz="2800" dirty="0" err="1">
                <a:solidFill>
                  <a:srgbClr val="FF0000"/>
                </a:solidFill>
                <a:latin typeface="Times New Roman" panose="02020603050405020304" pitchFamily="18" charset="0"/>
                <a:ea typeface="Calibri" panose="020F0502020204030204" pitchFamily="34" charset="0"/>
              </a:rPr>
              <a:t>chính</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từng</a:t>
            </a:r>
            <a:r>
              <a:rPr lang="en-US" sz="2800" dirty="0">
                <a:solidFill>
                  <a:srgbClr val="FF0000"/>
                </a:solidFill>
                <a:latin typeface="Times New Roman" panose="02020603050405020304" pitchFamily="18" charset="0"/>
                <a:ea typeface="Calibri" panose="020F0502020204030204" pitchFamily="34" charset="0"/>
              </a:rPr>
              <a:t> </a:t>
            </a:r>
            <a:r>
              <a:rPr lang="en-US" sz="2800" dirty="0" err="1">
                <a:solidFill>
                  <a:srgbClr val="FF0000"/>
                </a:solidFill>
                <a:latin typeface="Times New Roman" panose="02020603050405020304" pitchFamily="18" charset="0"/>
                <a:ea typeface="Calibri" panose="020F0502020204030204" pitchFamily="34" charset="0"/>
              </a:rPr>
              <a:t>phần</a:t>
            </a:r>
            <a:r>
              <a:rPr lang="en-US" sz="2800" dirty="0">
                <a:solidFill>
                  <a:srgbClr val="FF0000"/>
                </a:solidFill>
                <a:latin typeface="Times New Roman" panose="02020603050405020304" pitchFamily="18" charset="0"/>
                <a:ea typeface="Calibri" panose="020F0502020204030204" pitchFamily="34" charset="0"/>
              </a:rPr>
              <a:t>?</a:t>
            </a:r>
            <a:endParaRPr lang="en-US" sz="2800" dirty="0">
              <a:solidFill>
                <a:srgbClr val="FF0000"/>
              </a:solidFill>
              <a:effectLst/>
              <a:latin typeface="Times New Roman" panose="02020603050405020304" pitchFamily="18" charset="0"/>
              <a:ea typeface="Calibri" panose="020F0502020204030204" pitchFamily="34" charset="0"/>
            </a:endParaRPr>
          </a:p>
        </p:txBody>
      </p:sp>
      <p:sp>
        <p:nvSpPr>
          <p:cNvPr id="13" name="Rectangle 12"/>
          <p:cNvSpPr/>
          <p:nvPr/>
        </p:nvSpPr>
        <p:spPr>
          <a:xfrm>
            <a:off x="7741586" y="2352720"/>
            <a:ext cx="3307513" cy="3785652"/>
          </a:xfrm>
          <a:prstGeom prst="rect">
            <a:avLst/>
          </a:prstGeom>
        </p:spPr>
        <p:txBody>
          <a:bodyPr wrap="square">
            <a:spAutoFit/>
          </a:bodyPr>
          <a:lstStyle/>
          <a:p>
            <a:pPr algn="just"/>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Chỉ</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ra</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yếu</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tố</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tự</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sự</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trong</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bài</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thơ</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Mặc</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dù</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có</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yếu</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tố</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tự</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sự</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nhưng</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vẫn</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được</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gọi</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là</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bài</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thơ</a:t>
            </a:r>
            <a:r>
              <a:rPr lang="en-US" sz="2400" dirty="0">
                <a:solidFill>
                  <a:schemeClr val="accent5">
                    <a:lumMod val="50000"/>
                  </a:schemeClr>
                </a:solidFill>
                <a:latin typeface="Times New Roman" panose="02020603050405020304" pitchFamily="18" charset="0"/>
                <a:ea typeface="Calibri" panose="020F0502020204030204" pitchFamily="34" charset="0"/>
              </a:rPr>
              <a:t>?</a:t>
            </a:r>
          </a:p>
          <a:p>
            <a:pPr algn="just"/>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Về</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hình</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thức</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mỗi</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dòng</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thơ</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có</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mấy</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tiếng</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số</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dòng</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thơ</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trong</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bài</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như</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thế</a:t>
            </a:r>
            <a:r>
              <a:rPr lang="en-US" sz="2400" dirty="0">
                <a:solidFill>
                  <a:schemeClr val="accent5">
                    <a:lumMod val="50000"/>
                  </a:schemeClr>
                </a:solidFill>
                <a:latin typeface="Times New Roman" panose="02020603050405020304" pitchFamily="18" charset="0"/>
                <a:ea typeface="Calibri" panose="020F0502020204030204" pitchFamily="34" charset="0"/>
              </a:rPr>
              <a:t> </a:t>
            </a:r>
            <a:r>
              <a:rPr lang="en-US" sz="2400" dirty="0" err="1">
                <a:solidFill>
                  <a:schemeClr val="accent5">
                    <a:lumMod val="50000"/>
                  </a:schemeClr>
                </a:solidFill>
                <a:latin typeface="Times New Roman" panose="02020603050405020304" pitchFamily="18" charset="0"/>
                <a:ea typeface="Calibri" panose="020F0502020204030204" pitchFamily="34" charset="0"/>
              </a:rPr>
              <a:t>nào</a:t>
            </a:r>
            <a:r>
              <a:rPr lang="en-US" sz="2400" dirty="0">
                <a:solidFill>
                  <a:schemeClr val="accent5">
                    <a:lumMod val="50000"/>
                  </a:schemeClr>
                </a:solidFill>
                <a:latin typeface="Times New Roman" panose="02020603050405020304" pitchFamily="18" charset="0"/>
                <a:ea typeface="Calibri" panose="020F0502020204030204" pitchFamily="34" charset="0"/>
              </a:rPr>
              <a:t>?</a:t>
            </a:r>
          </a:p>
          <a:p>
            <a:pPr algn="just"/>
            <a:r>
              <a:rPr lang="vi-VN" sz="2400" dirty="0">
                <a:solidFill>
                  <a:schemeClr val="accent5">
                    <a:lumMod val="50000"/>
                  </a:schemeClr>
                </a:solidFill>
                <a:latin typeface="Times New Roman" panose="02020603050405020304" pitchFamily="18" charset="0"/>
                <a:ea typeface="Calibri" panose="020F0502020204030204" pitchFamily="34" charset="0"/>
              </a:rPr>
              <a:t>+ Chỉ ra cách gieo vần, ngắt nhịp của bài thơ?)</a:t>
            </a:r>
            <a:endParaRPr lang="en-US" sz="2400" dirty="0">
              <a:solidFill>
                <a:schemeClr val="accent5">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0260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p:bld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11748" y="126964"/>
            <a:ext cx="1135060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3.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Viết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đoạn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ghi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lại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cảm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xúc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về</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có</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yếu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tố</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miêu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tả</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sự</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11" name="Rectangle 10"/>
          <p:cNvSpPr/>
          <p:nvPr/>
        </p:nvSpPr>
        <p:spPr>
          <a:xfrm>
            <a:off x="211748" y="650184"/>
            <a:ext cx="247215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2:</a:t>
            </a:r>
            <a:r>
              <a:rPr kumimoji="0" lang="en-US" sz="2800" b="0"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Tìm</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ý </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ectangle 1"/>
          <p:cNvSpPr/>
          <p:nvPr/>
        </p:nvSpPr>
        <p:spPr>
          <a:xfrm>
            <a:off x="211748" y="1270056"/>
            <a:ext cx="9927770" cy="1384995"/>
          </a:xfrm>
          <a:prstGeom prst="rect">
            <a:avLst/>
          </a:prstGeom>
        </p:spPr>
        <p:txBody>
          <a:bodyPr wrap="square">
            <a:spAutoFit/>
          </a:bodyPr>
          <a:lstStyle/>
          <a:p>
            <a:pPr>
              <a:spcAft>
                <a:spcPts val="0"/>
              </a:spcAft>
              <a:tabLst>
                <a:tab pos="1386840" algn="l"/>
              </a:tabLst>
            </a:pPr>
            <a:r>
              <a:rPr lang="en-US" sz="2800" b="1" dirty="0" err="1">
                <a:solidFill>
                  <a:srgbClr val="000000"/>
                </a:solidFill>
                <a:latin typeface="Times New Roman" panose="02020603050405020304" pitchFamily="18" charset="0"/>
                <a:ea typeface="Times New Roman" panose="02020603050405020304" pitchFamily="18" charset="0"/>
              </a:rPr>
              <a:t>Bước</a:t>
            </a:r>
            <a:r>
              <a:rPr lang="en-US" sz="2800" b="1" dirty="0">
                <a:solidFill>
                  <a:srgbClr val="000000"/>
                </a:solidFill>
                <a:latin typeface="Times New Roman" panose="02020603050405020304" pitchFamily="18" charset="0"/>
                <a:ea typeface="Times New Roman" panose="02020603050405020304" pitchFamily="18" charset="0"/>
              </a:rPr>
              <a:t> 3: </a:t>
            </a:r>
            <a:r>
              <a:rPr lang="en-US" sz="2800" b="1" dirty="0" err="1">
                <a:solidFill>
                  <a:srgbClr val="000000"/>
                </a:solidFill>
                <a:latin typeface="Times New Roman" panose="02020603050405020304" pitchFamily="18" charset="0"/>
                <a:ea typeface="Times New Roman" panose="02020603050405020304" pitchFamily="18" charset="0"/>
              </a:rPr>
              <a:t>Viết</a:t>
            </a:r>
            <a:endParaRPr lang="en-US" sz="2800" dirty="0">
              <a:latin typeface="Times New Roman" panose="02020603050405020304" pitchFamily="18" charset="0"/>
              <a:ea typeface="Times New Roman" panose="02020603050405020304" pitchFamily="18" charset="0"/>
            </a:endParaRPr>
          </a:p>
          <a:p>
            <a:pPr marL="457200" indent="-457200">
              <a:buFont typeface="Wingdings" panose="05000000000000000000" pitchFamily="2" charset="2"/>
              <a:buChar char="v"/>
            </a:pP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vi-VN" sz="2800" dirty="0">
                <a:solidFill>
                  <a:schemeClr val="accent6">
                    <a:lumMod val="50000"/>
                  </a:schemeClr>
                </a:solidFill>
                <a:latin typeface="Times New Roman" panose="02020603050405020304" pitchFamily="18" charset="0"/>
                <a:ea typeface="Calibri" panose="020F0502020204030204" pitchFamily="34" charset="0"/>
              </a:rPr>
              <a:t>Dựa vào dàn ý, viết thành </a:t>
            </a:r>
            <a:r>
              <a:rPr lang="en-US" sz="2800" dirty="0" err="1">
                <a:solidFill>
                  <a:schemeClr val="accent6">
                    <a:lumMod val="50000"/>
                  </a:schemeClr>
                </a:solidFill>
                <a:latin typeface="Times New Roman" panose="02020603050405020304" pitchFamily="18" charset="0"/>
                <a:ea typeface="Calibri" panose="020F0502020204030204" pitchFamily="34" charset="0"/>
              </a:rPr>
              <a:t>đoạn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vi-VN" sz="2800" dirty="0">
                <a:solidFill>
                  <a:schemeClr val="accent6">
                    <a:lumMod val="50000"/>
                  </a:schemeClr>
                </a:solidFill>
                <a:latin typeface="Times New Roman" panose="02020603050405020304" pitchFamily="18" charset="0"/>
                <a:ea typeface="Calibri" panose="020F0502020204030204" pitchFamily="34" charset="0"/>
              </a:rPr>
              <a:t>văn </a:t>
            </a:r>
            <a:r>
              <a:rPr lang="en-US" sz="2800" dirty="0" err="1">
                <a:solidFill>
                  <a:schemeClr val="accent6">
                    <a:lumMod val="50000"/>
                  </a:schemeClr>
                </a:solidFill>
                <a:latin typeface="Times New Roman" panose="02020603050405020304" pitchFamily="18" charset="0"/>
                <a:ea typeface="MS Mincho"/>
              </a:rPr>
              <a:t>ghi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lại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cảm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xúc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về</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một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bài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thơ</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có</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yếu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tố</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miêu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tả</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và</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tự</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sự</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4" name="Rectangle 3"/>
          <p:cNvSpPr/>
          <p:nvPr/>
        </p:nvSpPr>
        <p:spPr>
          <a:xfrm>
            <a:off x="-361406" y="2655051"/>
            <a:ext cx="8029304" cy="954107"/>
          </a:xfrm>
          <a:prstGeom prst="rect">
            <a:avLst/>
          </a:prstGeom>
        </p:spPr>
        <p:txBody>
          <a:bodyPr wrap="square">
            <a:spAutoFit/>
          </a:bodyPr>
          <a:lstStyle/>
          <a:p>
            <a:pPr marL="457200">
              <a:spcAft>
                <a:spcPts val="0"/>
              </a:spcAft>
              <a:tabLst>
                <a:tab pos="1386840" algn="l"/>
              </a:tabLst>
            </a:pPr>
            <a:r>
              <a:rPr lang="en-US" sz="2800" b="1" i="1" dirty="0" err="1">
                <a:solidFill>
                  <a:srgbClr val="0D0D0D"/>
                </a:solidFill>
                <a:latin typeface="Times New Roman" panose="02020603050405020304" pitchFamily="18" charset="0"/>
                <a:ea typeface="MS Mincho"/>
              </a:rPr>
              <a:t>Bước</a:t>
            </a:r>
            <a:r>
              <a:rPr lang="en-US" sz="2800" b="1" i="1" dirty="0">
                <a:solidFill>
                  <a:srgbClr val="0D0D0D"/>
                </a:solidFill>
                <a:latin typeface="Times New Roman" panose="02020603050405020304" pitchFamily="18" charset="0"/>
                <a:ea typeface="MS Mincho"/>
              </a:rPr>
              <a:t> 4</a:t>
            </a:r>
            <a:r>
              <a:rPr lang="en-US" sz="2800" b="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Xem</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lại</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và</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chỉnh</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sửa</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rút</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kinh</a:t>
            </a:r>
            <a:r>
              <a:rPr lang="en-US" sz="2800" b="1" i="1" dirty="0">
                <a:solidFill>
                  <a:srgbClr val="0D0D0D"/>
                </a:solidFill>
                <a:latin typeface="Times New Roman" panose="02020603050405020304" pitchFamily="18" charset="0"/>
                <a:ea typeface="MS Mincho"/>
              </a:rPr>
              <a:t> </a:t>
            </a:r>
            <a:r>
              <a:rPr lang="en-US" sz="2800" b="1" i="1" dirty="0" err="1">
                <a:solidFill>
                  <a:srgbClr val="0D0D0D"/>
                </a:solidFill>
                <a:latin typeface="Times New Roman" panose="02020603050405020304" pitchFamily="18" charset="0"/>
                <a:ea typeface="MS Mincho"/>
              </a:rPr>
              <a:t>nghiệm</a:t>
            </a:r>
            <a:r>
              <a:rPr lang="en-US" sz="2800" b="1" i="1" dirty="0">
                <a:solidFill>
                  <a:srgbClr val="0D0D0D"/>
                </a:solidFill>
                <a:latin typeface="Times New Roman" panose="02020603050405020304" pitchFamily="18" charset="0"/>
                <a:ea typeface="MS Mincho"/>
              </a:rPr>
              <a:t>.</a:t>
            </a:r>
            <a:endParaRPr lang="en-US" sz="2800" dirty="0">
              <a:latin typeface="Times New Roman" panose="02020603050405020304" pitchFamily="18" charset="0"/>
              <a:ea typeface="Calibri" panose="020F0502020204030204" pitchFamily="34" charset="0"/>
            </a:endParaRPr>
          </a:p>
          <a:p>
            <a:pPr marL="457200">
              <a:spcAft>
                <a:spcPts val="0"/>
              </a:spcAft>
              <a:tabLst>
                <a:tab pos="1386840" algn="l"/>
              </a:tabLst>
            </a:pP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Kiểm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tra</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điều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chỉnh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viết</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Calibri" panose="020F0502020204030204" pitchFamily="34" charset="0"/>
            </a:endParaRPr>
          </a:p>
        </p:txBody>
      </p:sp>
      <p:sp>
        <p:nvSpPr>
          <p:cNvPr id="5" name="Rectangle 4"/>
          <p:cNvSpPr/>
          <p:nvPr/>
        </p:nvSpPr>
        <p:spPr>
          <a:xfrm>
            <a:off x="445151" y="3751977"/>
            <a:ext cx="9877247" cy="1815882"/>
          </a:xfrm>
          <a:prstGeom prst="rect">
            <a:avLst/>
          </a:prstGeom>
        </p:spPr>
        <p:txBody>
          <a:bodyPr wrap="square">
            <a:spAutoFit/>
          </a:bodyPr>
          <a:lstStyle/>
          <a:p>
            <a:pPr marL="457200" indent="-457200">
              <a:spcAft>
                <a:spcPts val="0"/>
              </a:spcAft>
              <a:buFont typeface="Wingdings" panose="05000000000000000000" pitchFamily="2" charset="2"/>
              <a:buChar char="v"/>
              <a:tabLst>
                <a:tab pos="1386840" algn="l"/>
              </a:tabLst>
            </a:pPr>
            <a:r>
              <a:rPr lang="en-US" sz="2800" dirty="0" err="1">
                <a:solidFill>
                  <a:schemeClr val="accent6">
                    <a:lumMod val="50000"/>
                  </a:schemeClr>
                </a:solidFill>
                <a:latin typeface="Times New Roman" panose="02020603050405020304" pitchFamily="18" charset="0"/>
                <a:ea typeface="MS Mincho"/>
              </a:rPr>
              <a:t>Đọc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kĩ</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bài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viết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của</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mình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và</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khoanh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tròn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những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lỗi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chính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tả</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lỗi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sử</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dụng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từ</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ngữ</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nếu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có</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Sau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đó</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sửa</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lại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các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lỗi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đó</a:t>
            </a:r>
            <a:r>
              <a:rPr lang="en-US" sz="2800"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marL="457200" indent="-457200">
              <a:spcAft>
                <a:spcPts val="0"/>
              </a:spcAft>
              <a:buFont typeface="Wingdings" panose="05000000000000000000" pitchFamily="2" charset="2"/>
              <a:buChar char="v"/>
              <a:tabLst>
                <a:tab pos="1386840" algn="l"/>
              </a:tabLst>
            </a:pPr>
            <a:r>
              <a:rPr lang="en-US" sz="2800" dirty="0" err="1">
                <a:solidFill>
                  <a:schemeClr val="accent6">
                    <a:lumMod val="50000"/>
                  </a:schemeClr>
                </a:solidFill>
                <a:latin typeface="Times New Roman" panose="02020603050405020304" pitchFamily="18" charset="0"/>
                <a:ea typeface="MS Mincho"/>
              </a:rPr>
              <a:t>Gạch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chân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những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câu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sai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ngữ</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pháp</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bằng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cách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phân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tích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cấu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trúc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ngữ</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pháp</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và</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sửa</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lại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cho</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đúng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nếu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có</a:t>
            </a:r>
            <a:r>
              <a:rPr lang="en-US" sz="2800"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87023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fade">
                                      <p:cBhvr>
                                        <p:cTn id="28" dur="1000"/>
                                        <p:tgtEl>
                                          <p:spTgt spid="5">
                                            <p:txEl>
                                              <p:pRg st="0" end="0"/>
                                            </p:txEl>
                                          </p:spTgt>
                                        </p:tgtEl>
                                      </p:cBhvr>
                                    </p:animEffect>
                                    <p:anim calcmode="lin" valueType="num">
                                      <p:cBhvr>
                                        <p:cTn id="29"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1" end="1"/>
                                            </p:txEl>
                                          </p:spTgt>
                                        </p:tgtEl>
                                        <p:attrNameLst>
                                          <p:attrName>style.visibility</p:attrName>
                                        </p:attrNameLst>
                                      </p:cBhvr>
                                      <p:to>
                                        <p:strVal val="visible"/>
                                      </p:to>
                                    </p:set>
                                    <p:animEffect transition="in" filter="fade">
                                      <p:cBhvr>
                                        <p:cTn id="35" dur="1000"/>
                                        <p:tgtEl>
                                          <p:spTgt spid="5">
                                            <p:txEl>
                                              <p:pRg st="1" end="1"/>
                                            </p:txEl>
                                          </p:spTgt>
                                        </p:tgtEl>
                                      </p:cBhvr>
                                    </p:animEffect>
                                    <p:anim calcmode="lin" valueType="num">
                                      <p:cBhvr>
                                        <p:cTn id="36"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15737" y="376436"/>
            <a:ext cx="8425543" cy="6247864"/>
          </a:xfrm>
          <a:prstGeom prst="rect">
            <a:avLst/>
          </a:prstGeom>
          <a:solidFill>
            <a:schemeClr val="bg1">
              <a:lumMod val="95000"/>
            </a:schemeClr>
          </a:solidFill>
          <a:ln w="28575">
            <a:solidFill>
              <a:schemeClr val="accent6">
                <a:lumMod val="50000"/>
              </a:schemeClr>
            </a:solidFill>
          </a:ln>
        </p:spPr>
        <p:txBody>
          <a:bodyPr wrap="square">
            <a:spAutoFit/>
          </a:bodyPr>
          <a:lstStyle/>
          <a:p>
            <a:pPr algn="ctr">
              <a:spcAft>
                <a:spcPts val="0"/>
              </a:spcAft>
              <a:tabLst>
                <a:tab pos="1386840" algn="l"/>
              </a:tabLst>
            </a:pPr>
            <a:r>
              <a:rPr lang="en-US" sz="2000" b="1" dirty="0">
                <a:solidFill>
                  <a:srgbClr val="FF0000"/>
                </a:solidFill>
                <a:latin typeface="Times New Roman" panose="02020603050405020304" pitchFamily="18" charset="0"/>
                <a:ea typeface="MS Mincho"/>
              </a:rPr>
              <a:t>PHIẾU CHỈNH SỬA BÀI VIẾT</a:t>
            </a:r>
            <a:endParaRPr lang="en-US" sz="2000" dirty="0">
              <a:solidFill>
                <a:srgbClr val="FF0000"/>
              </a:solidFill>
              <a:latin typeface="Times New Roman" panose="02020603050405020304" pitchFamily="18" charset="0"/>
              <a:ea typeface="Times New Roman" panose="02020603050405020304" pitchFamily="18" charset="0"/>
            </a:endParaRPr>
          </a:p>
          <a:p>
            <a:pPr>
              <a:spcAft>
                <a:spcPts val="0"/>
              </a:spcAft>
              <a:tabLst>
                <a:tab pos="1386840" algn="l"/>
              </a:tabLst>
            </a:pPr>
            <a:r>
              <a:rPr lang="en-US" sz="2000" b="1" dirty="0" err="1">
                <a:solidFill>
                  <a:srgbClr val="7030A0"/>
                </a:solidFill>
                <a:latin typeface="Times New Roman" panose="02020603050405020304" pitchFamily="18" charset="0"/>
                <a:ea typeface="MS Mincho"/>
              </a:rPr>
              <a:t>Nhiệm</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vụ</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Hãy</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đọc</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bài</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viết</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của</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mình</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và</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hoàn</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chỉnh</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bài</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viết</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bằng</a:t>
            </a:r>
            <a:r>
              <a:rPr lang="en-US" sz="2000" b="1" dirty="0">
                <a:solidFill>
                  <a:srgbClr val="7030A0"/>
                </a:solidFill>
                <a:latin typeface="Times New Roman" panose="02020603050405020304" pitchFamily="18" charset="0"/>
                <a:ea typeface="MS Mincho"/>
              </a:rPr>
              <a:t> </a:t>
            </a:r>
            <a:endParaRPr lang="en-US" sz="2000" dirty="0">
              <a:solidFill>
                <a:srgbClr val="7030A0"/>
              </a:solidFill>
              <a:latin typeface="Times New Roman" panose="02020603050405020304" pitchFamily="18" charset="0"/>
              <a:ea typeface="Times New Roman" panose="02020603050405020304" pitchFamily="18" charset="0"/>
            </a:endParaRPr>
          </a:p>
          <a:p>
            <a:pPr>
              <a:spcAft>
                <a:spcPts val="0"/>
              </a:spcAft>
              <a:tabLst>
                <a:tab pos="1386840" algn="l"/>
              </a:tabLst>
            </a:pPr>
            <a:r>
              <a:rPr lang="en-US" sz="2000" b="1" dirty="0" err="1">
                <a:solidFill>
                  <a:srgbClr val="7030A0"/>
                </a:solidFill>
                <a:latin typeface="Times New Roman" panose="02020603050405020304" pitchFamily="18" charset="0"/>
                <a:ea typeface="MS Mincho"/>
              </a:rPr>
              <a:t>cách</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trả</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lời</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các</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câu</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hỏi</a:t>
            </a:r>
            <a:r>
              <a:rPr lang="en-US" sz="2000" b="1" dirty="0">
                <a:solidFill>
                  <a:srgbClr val="7030A0"/>
                </a:solidFill>
                <a:latin typeface="Times New Roman" panose="02020603050405020304" pitchFamily="18" charset="0"/>
                <a:ea typeface="MS Mincho"/>
              </a:rPr>
              <a:t> </a:t>
            </a:r>
            <a:r>
              <a:rPr lang="en-US" sz="2000" b="1" dirty="0" err="1">
                <a:solidFill>
                  <a:srgbClr val="7030A0"/>
                </a:solidFill>
                <a:latin typeface="Times New Roman" panose="02020603050405020304" pitchFamily="18" charset="0"/>
                <a:ea typeface="MS Mincho"/>
              </a:rPr>
              <a:t>sau</a:t>
            </a:r>
            <a:r>
              <a:rPr lang="en-US" sz="2000" b="1" dirty="0">
                <a:solidFill>
                  <a:srgbClr val="7030A0"/>
                </a:solidFill>
                <a:latin typeface="Times New Roman" panose="02020603050405020304" pitchFamily="18" charset="0"/>
                <a:ea typeface="MS Mincho"/>
              </a:rPr>
              <a:t>:</a:t>
            </a:r>
            <a:endParaRPr lang="en-US" sz="2000" dirty="0">
              <a:solidFill>
                <a:srgbClr val="7030A0"/>
              </a:solidFill>
              <a:latin typeface="Times New Roman" panose="02020603050405020304" pitchFamily="18" charset="0"/>
              <a:ea typeface="Times New Roman" panose="02020603050405020304" pitchFamily="18" charset="0"/>
            </a:endParaRPr>
          </a:p>
          <a:p>
            <a:pPr algn="just">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1. </a:t>
            </a:r>
            <a:r>
              <a:rPr lang="en-US" sz="2000" dirty="0" err="1">
                <a:solidFill>
                  <a:schemeClr val="accent6">
                    <a:lumMod val="50000"/>
                  </a:schemeClr>
                </a:solidFill>
                <a:latin typeface="Times New Roman" panose="02020603050405020304" pitchFamily="18" charset="0"/>
                <a:ea typeface="MS Mincho"/>
              </a:rPr>
              <a:t>Đoạn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văn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em</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viết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đã</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giới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thiệu</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nhan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đề</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bài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thơ</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tên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tác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giả</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và</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nêu</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cảm</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xúc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chung</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của</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người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viết</a:t>
            </a:r>
            <a:r>
              <a:rPr lang="en-US" sz="2000" i="1" dirty="0">
                <a:solidFill>
                  <a:schemeClr val="accent6">
                    <a:lumMod val="50000"/>
                  </a:schemeClr>
                </a:solidFill>
                <a:latin typeface="Times New Roman" panose="02020603050405020304" pitchFamily="18" charset="0"/>
                <a:ea typeface="MS Mincho"/>
              </a:rPr>
              <a:t> </a:t>
            </a:r>
            <a:r>
              <a:rPr lang="en-US" sz="2000"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gn="just">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2. </a:t>
            </a:r>
            <a:r>
              <a:rPr lang="en-US" sz="2000" dirty="0" err="1">
                <a:solidFill>
                  <a:schemeClr val="accent6">
                    <a:lumMod val="50000"/>
                  </a:schemeClr>
                </a:solidFill>
                <a:latin typeface="Times New Roman" panose="02020603050405020304" pitchFamily="18" charset="0"/>
                <a:ea typeface="MS Mincho"/>
              </a:rPr>
              <a:t>Nội</a:t>
            </a:r>
            <a:r>
              <a:rPr lang="en-US" sz="2000" dirty="0">
                <a:solidFill>
                  <a:schemeClr val="accent6">
                    <a:lumMod val="50000"/>
                  </a:schemeClr>
                </a:solidFill>
                <a:latin typeface="Times New Roman" panose="02020603050405020304" pitchFamily="18" charset="0"/>
                <a:ea typeface="MS Mincho"/>
              </a:rPr>
              <a:t> dung </a:t>
            </a:r>
            <a:r>
              <a:rPr lang="en-US" sz="2000" dirty="0" err="1">
                <a:solidFill>
                  <a:schemeClr val="accent6">
                    <a:lumMod val="50000"/>
                  </a:schemeClr>
                </a:solidFill>
                <a:latin typeface="Times New Roman" panose="02020603050405020304" pitchFamily="18" charset="0"/>
                <a:ea typeface="MS Mincho"/>
              </a:rPr>
              <a:t>đoạn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văn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em</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viết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đã</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nêu</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và</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đánh</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giá</a:t>
            </a:r>
            <a:r>
              <a:rPr lang="en-US" sz="2000" dirty="0">
                <a:solidFill>
                  <a:schemeClr val="accent6">
                    <a:lumMod val="50000"/>
                  </a:schemeClr>
                </a:solidFill>
                <a:latin typeface="Times New Roman" panose="02020603050405020304" pitchFamily="18" charset="0"/>
                <a:ea typeface="MS Mincho"/>
              </a:rPr>
              <a:t> ý </a:t>
            </a:r>
            <a:r>
              <a:rPr lang="en-US" sz="2000" dirty="0" err="1">
                <a:solidFill>
                  <a:schemeClr val="accent6">
                    <a:lumMod val="50000"/>
                  </a:schemeClr>
                </a:solidFill>
                <a:latin typeface="Times New Roman" panose="02020603050405020304" pitchFamily="18" charset="0"/>
                <a:ea typeface="MS Mincho"/>
              </a:rPr>
              <a:t>nghĩa</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của</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các</a:t>
            </a:r>
            <a:r>
              <a:rPr lang="en-US" sz="2000" dirty="0">
                <a:solidFill>
                  <a:schemeClr val="accent6">
                    <a:lumMod val="50000"/>
                  </a:schemeClr>
                </a:solidFill>
                <a:latin typeface="Times New Roman" panose="02020603050405020304" pitchFamily="18" charset="0"/>
                <a:ea typeface="MS Mincho"/>
              </a:rPr>
              <a:t> chi </a:t>
            </a:r>
            <a:r>
              <a:rPr lang="en-US" sz="2000" dirty="0" err="1">
                <a:solidFill>
                  <a:schemeClr val="accent6">
                    <a:lumMod val="50000"/>
                  </a:schemeClr>
                </a:solidFill>
                <a:latin typeface="Times New Roman" panose="02020603050405020304" pitchFamily="18" charset="0"/>
                <a:ea typeface="MS Mincho"/>
              </a:rPr>
              <a:t>tiết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mang</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tính</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tự</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sự</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và</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miêu</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tả</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trong</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bài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thơ</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chưa</a:t>
            </a:r>
            <a:r>
              <a:rPr lang="en-US" sz="2000" dirty="0">
                <a:solidFill>
                  <a:schemeClr val="accent6">
                    <a:lumMod val="50000"/>
                  </a:schemeClr>
                </a:solidFill>
                <a:latin typeface="Times New Roman" panose="02020603050405020304" pitchFamily="18" charset="0"/>
                <a:ea typeface="MS Mincho"/>
              </a:rPr>
              <a:t>? ..............................................................................................................................</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gn="just">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3.Em </a:t>
            </a:r>
            <a:r>
              <a:rPr lang="en-US" sz="2000" dirty="0" err="1">
                <a:solidFill>
                  <a:schemeClr val="accent6">
                    <a:lumMod val="50000"/>
                  </a:schemeClr>
                </a:solidFill>
                <a:latin typeface="Times New Roman" panose="02020603050405020304" pitchFamily="18" charset="0"/>
                <a:ea typeface="MS Mincho"/>
              </a:rPr>
              <a:t>có</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dùng</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những</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từ</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ngữ</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thể</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hiện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được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cảm</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xúc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của</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mình</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về</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bài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thơ</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chưa</a:t>
            </a:r>
            <a:r>
              <a:rPr lang="en-US" sz="2000"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gn="just">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gn="just">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4.Có </a:t>
            </a:r>
            <a:r>
              <a:rPr lang="en-US" sz="2000" dirty="0" err="1">
                <a:solidFill>
                  <a:schemeClr val="accent6">
                    <a:lumMod val="50000"/>
                  </a:schemeClr>
                </a:solidFill>
                <a:latin typeface="Times New Roman" panose="02020603050405020304" pitchFamily="18" charset="0"/>
                <a:ea typeface="MS Mincho"/>
              </a:rPr>
              <a:t>nên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bổ</a:t>
            </a:r>
            <a:r>
              <a:rPr lang="en-US" sz="2000" dirty="0">
                <a:solidFill>
                  <a:schemeClr val="accent6">
                    <a:lumMod val="50000"/>
                  </a:schemeClr>
                </a:solidFill>
                <a:latin typeface="Times New Roman" panose="02020603050405020304" pitchFamily="18" charset="0"/>
                <a:ea typeface="MS Mincho"/>
              </a:rPr>
              <a:t> sung </a:t>
            </a:r>
            <a:r>
              <a:rPr lang="en-US" sz="2000" dirty="0" err="1">
                <a:solidFill>
                  <a:schemeClr val="accent6">
                    <a:lumMod val="50000"/>
                  </a:schemeClr>
                </a:solidFill>
                <a:latin typeface="Times New Roman" panose="02020603050405020304" pitchFamily="18" charset="0"/>
                <a:ea typeface="MS Mincho"/>
              </a:rPr>
              <a:t>nội</a:t>
            </a:r>
            <a:r>
              <a:rPr lang="en-US" sz="2000" dirty="0">
                <a:solidFill>
                  <a:schemeClr val="accent6">
                    <a:lumMod val="50000"/>
                  </a:schemeClr>
                </a:solidFill>
                <a:latin typeface="Times New Roman" panose="02020603050405020304" pitchFamily="18" charset="0"/>
                <a:ea typeface="MS Mincho"/>
              </a:rPr>
              <a:t> dung </a:t>
            </a:r>
            <a:r>
              <a:rPr lang="en-US" sz="2000" dirty="0" err="1">
                <a:solidFill>
                  <a:schemeClr val="accent6">
                    <a:lumMod val="50000"/>
                  </a:schemeClr>
                </a:solidFill>
                <a:latin typeface="Times New Roman" panose="02020603050405020304" pitchFamily="18" charset="0"/>
                <a:ea typeface="MS Mincho"/>
              </a:rPr>
              <a:t>cho</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bài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viết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không</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Nếu</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có</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hãy</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viết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rõ</a:t>
            </a:r>
            <a:r>
              <a:rPr lang="en-US" sz="2000" dirty="0">
                <a:solidFill>
                  <a:schemeClr val="accent6">
                    <a:lumMod val="50000"/>
                  </a:schemeClr>
                </a:solidFill>
                <a:latin typeface="Times New Roman" panose="02020603050405020304" pitchFamily="18" charset="0"/>
                <a:ea typeface="MS Mincho"/>
              </a:rPr>
              <a:t> ý </a:t>
            </a:r>
            <a:r>
              <a:rPr lang="en-US" sz="2000" dirty="0" err="1">
                <a:solidFill>
                  <a:schemeClr val="accent6">
                    <a:lumMod val="50000"/>
                  </a:schemeClr>
                </a:solidFill>
                <a:latin typeface="Times New Roman" panose="02020603050405020304" pitchFamily="18" charset="0"/>
                <a:ea typeface="MS Mincho"/>
              </a:rPr>
              <a:t>cần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bổ</a:t>
            </a:r>
            <a:r>
              <a:rPr lang="en-US" sz="2000" dirty="0">
                <a:solidFill>
                  <a:schemeClr val="accent6">
                    <a:lumMod val="50000"/>
                  </a:schemeClr>
                </a:solidFill>
                <a:latin typeface="Times New Roman" panose="02020603050405020304" pitchFamily="18" charset="0"/>
                <a:ea typeface="MS Mincho"/>
              </a:rPr>
              <a:t> sung.)</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gn="just">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gn="just">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5.Có </a:t>
            </a:r>
            <a:r>
              <a:rPr lang="en-US" sz="2000" dirty="0" err="1">
                <a:solidFill>
                  <a:schemeClr val="accent6">
                    <a:lumMod val="50000"/>
                  </a:schemeClr>
                </a:solidFill>
                <a:latin typeface="Times New Roman" panose="02020603050405020304" pitchFamily="18" charset="0"/>
                <a:ea typeface="MS Mincho"/>
              </a:rPr>
              <a:t>nên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lược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bỏ</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các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câu</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trong</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bài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viết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không</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Nếu</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có</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hãy</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viết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rõ</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câu</a:t>
            </a:r>
            <a:r>
              <a:rPr lang="en-US" sz="2000" dirty="0">
                <a:solidFill>
                  <a:schemeClr val="accent6">
                    <a:lumMod val="50000"/>
                  </a:schemeClr>
                </a:solidFill>
                <a:latin typeface="Times New Roman" panose="02020603050405020304" pitchFamily="18" charset="0"/>
                <a:ea typeface="MS Mincho"/>
              </a:rPr>
              <a:t> hay </a:t>
            </a:r>
            <a:r>
              <a:rPr lang="en-US" sz="2000" dirty="0" err="1">
                <a:solidFill>
                  <a:schemeClr val="accent6">
                    <a:lumMod val="50000"/>
                  </a:schemeClr>
                </a:solidFill>
                <a:latin typeface="Times New Roman" panose="02020603050405020304" pitchFamily="18" charset="0"/>
                <a:ea typeface="MS Mincho"/>
              </a:rPr>
              <a:t>đoạn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cần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lược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bỏ</a:t>
            </a:r>
            <a:r>
              <a:rPr lang="en-US" sz="2000"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gn="just">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gn="just">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6.Bài </a:t>
            </a:r>
            <a:r>
              <a:rPr lang="en-US" sz="2000" dirty="0" err="1">
                <a:solidFill>
                  <a:schemeClr val="accent6">
                    <a:lumMod val="50000"/>
                  </a:schemeClr>
                </a:solidFill>
                <a:latin typeface="Times New Roman" panose="02020603050405020304" pitchFamily="18" charset="0"/>
                <a:ea typeface="MS Mincho"/>
              </a:rPr>
              <a:t>viết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có</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mắc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lỗi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chính</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tả</a:t>
            </a:r>
            <a:r>
              <a:rPr lang="en-US" sz="2000" dirty="0">
                <a:solidFill>
                  <a:schemeClr val="accent6">
                    <a:lumMod val="50000"/>
                  </a:schemeClr>
                </a:solidFill>
                <a:latin typeface="Times New Roman" panose="02020603050405020304" pitchFamily="18" charset="0"/>
                <a:ea typeface="MS Mincho"/>
              </a:rPr>
              <a:t> hay </a:t>
            </a:r>
            <a:r>
              <a:rPr lang="en-US" sz="2000" dirty="0" err="1">
                <a:solidFill>
                  <a:schemeClr val="accent6">
                    <a:lumMod val="50000"/>
                  </a:schemeClr>
                </a:solidFill>
                <a:latin typeface="Times New Roman" panose="02020603050405020304" pitchFamily="18" charset="0"/>
                <a:ea typeface="MS Mincho"/>
              </a:rPr>
              <a:t>lỗi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diễn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đạt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không</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Nếu</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có</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hãy</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viết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rõ</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các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mắc</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lỗi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chính</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tả</a:t>
            </a:r>
            <a:r>
              <a:rPr lang="en-US" sz="2000" dirty="0">
                <a:solidFill>
                  <a:schemeClr val="accent6">
                    <a:lumMod val="50000"/>
                  </a:schemeClr>
                </a:solidFill>
                <a:latin typeface="Times New Roman" panose="02020603050405020304" pitchFamily="18" charset="0"/>
                <a:ea typeface="MS Mincho"/>
              </a:rPr>
              <a:t> hay </a:t>
            </a:r>
            <a:r>
              <a:rPr lang="en-US" sz="2000" dirty="0" err="1">
                <a:solidFill>
                  <a:schemeClr val="accent6">
                    <a:lumMod val="50000"/>
                  </a:schemeClr>
                </a:solidFill>
                <a:latin typeface="Times New Roman" panose="02020603050405020304" pitchFamily="18" charset="0"/>
                <a:ea typeface="MS Mincho"/>
              </a:rPr>
              <a:t>lỗi</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diễn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đạt</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cần</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sửa</a:t>
            </a:r>
            <a:r>
              <a:rPr lang="en-US" sz="2000" dirty="0">
                <a:solidFill>
                  <a:schemeClr val="accent6">
                    <a:lumMod val="50000"/>
                  </a:schemeClr>
                </a:solidFill>
                <a:latin typeface="Times New Roman" panose="02020603050405020304" pitchFamily="18" charset="0"/>
                <a:ea typeface="MS Mincho"/>
              </a:rPr>
              <a:t> </a:t>
            </a:r>
            <a:r>
              <a:rPr lang="en-US" sz="2000" dirty="0" err="1">
                <a:solidFill>
                  <a:schemeClr val="accent6">
                    <a:lumMod val="50000"/>
                  </a:schemeClr>
                </a:solidFill>
                <a:latin typeface="Times New Roman" panose="02020603050405020304" pitchFamily="18" charset="0"/>
                <a:ea typeface="MS Mincho"/>
              </a:rPr>
              <a:t>chữa</a:t>
            </a:r>
            <a:r>
              <a:rPr lang="en-US" sz="2000"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latin typeface="Times New Roman" panose="02020603050405020304" pitchFamily="18" charset="0"/>
              <a:ea typeface="Times New Roman" panose="02020603050405020304" pitchFamily="18" charset="0"/>
            </a:endParaRPr>
          </a:p>
          <a:p>
            <a:pPr algn="just">
              <a:spcAft>
                <a:spcPts val="0"/>
              </a:spcAft>
              <a:tabLst>
                <a:tab pos="1386840" algn="l"/>
              </a:tabLst>
            </a:pPr>
            <a:r>
              <a:rPr lang="en-US" sz="2000" dirty="0">
                <a:solidFill>
                  <a:schemeClr val="accent6">
                    <a:lumMod val="50000"/>
                  </a:schemeClr>
                </a:solidFill>
                <a:latin typeface="Times New Roman" panose="02020603050405020304" pitchFamily="18" charset="0"/>
                <a:ea typeface="MS Mincho"/>
              </a:rPr>
              <a:t>............................................................................................................................</a:t>
            </a:r>
            <a:endParaRPr lang="en-US" sz="20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350697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07584095"/>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27378" y="297331"/>
            <a:ext cx="11492089" cy="6208888"/>
          </a:xfrm>
          <a:prstGeom prst="rect">
            <a:avLst/>
          </a:prstGeom>
        </p:spPr>
      </p:pic>
      <p:sp>
        <p:nvSpPr>
          <p:cNvPr id="4" name="Rectangle 3"/>
          <p:cNvSpPr/>
          <p:nvPr/>
        </p:nvSpPr>
        <p:spPr>
          <a:xfrm>
            <a:off x="3441358" y="203201"/>
            <a:ext cx="5670528" cy="923330"/>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none" spc="0" normalizeH="0" baseline="0" noProof="0" dirty="0">
                <a:ln w="12700" cmpd="sng">
                  <a:solidFill>
                    <a:srgbClr val="FFC000"/>
                  </a:solidFill>
                  <a:prstDash val="solid"/>
                </a:ln>
                <a:solidFill>
                  <a:srgbClr val="7030A0"/>
                </a:solidFill>
                <a:effectLst/>
                <a:uLnTx/>
                <a:uFillTx/>
                <a:latin typeface="Calibri" panose="020F0502020204030204"/>
                <a:ea typeface="+mn-ea"/>
                <a:cs typeface="+mn-cs"/>
              </a:rPr>
              <a:t>NÓI VÀ NGHE</a:t>
            </a:r>
          </a:p>
        </p:txBody>
      </p:sp>
      <p:sp>
        <p:nvSpPr>
          <p:cNvPr id="7" name="Rectangle 6"/>
          <p:cNvSpPr/>
          <p:nvPr/>
        </p:nvSpPr>
        <p:spPr>
          <a:xfrm>
            <a:off x="1310693" y="3727786"/>
            <a:ext cx="10251654" cy="1754326"/>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ln w="6600">
                  <a:solidFill>
                    <a:srgbClr val="ED7D31"/>
                  </a:solidFill>
                  <a:prstDash val="solid"/>
                </a:ln>
                <a:solidFill>
                  <a:srgbClr val="FFFFFF"/>
                </a:solidFill>
                <a:effectLst>
                  <a:outerShdw dist="38100" dir="2700000" algn="tl" rotWithShape="0">
                    <a:srgbClr val="ED7D31"/>
                  </a:outerShdw>
                </a:effectLst>
                <a:latin typeface="Calibri" panose="020F0502020204030204"/>
              </a:rPr>
              <a:t>TRÌNH BÀY Ý KIẾN VỀ MỘT VẤN ĐỀ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5400" b="1" dirty="0">
                <a:ln w="6600">
                  <a:solidFill>
                    <a:srgbClr val="ED7D31"/>
                  </a:solidFill>
                  <a:prstDash val="solid"/>
                </a:ln>
                <a:solidFill>
                  <a:srgbClr val="FFFFFF"/>
                </a:solidFill>
                <a:effectLst>
                  <a:outerShdw dist="38100" dir="2700000" algn="tl" rotWithShape="0">
                    <a:srgbClr val="ED7D31"/>
                  </a:outerShdw>
                </a:effectLst>
                <a:latin typeface="Calibri" panose="020F0502020204030204"/>
              </a:rPr>
              <a:t>TRONG ĐỜI SỐNG GIA ĐÌNH</a:t>
            </a:r>
            <a:endParaRPr kumimoji="0" lang="en-US" sz="5400" b="1" i="0" u="none" strike="noStrike" kern="1200" cap="none" spc="0" normalizeH="0" baseline="0" noProof="0" dirty="0">
              <a:ln w="6600">
                <a:solidFill>
                  <a:srgbClr val="ED7D31"/>
                </a:solidFill>
                <a:prstDash val="solid"/>
              </a:ln>
              <a:solidFill>
                <a:srgbClr val="FFFFFF"/>
              </a:solidFill>
              <a:effectLst>
                <a:outerShdw dist="38100" dir="2700000" algn="tl" rotWithShape="0">
                  <a:srgbClr val="ED7D31"/>
                </a:outerShdw>
              </a:effectLst>
              <a:uLnTx/>
              <a:uFillTx/>
              <a:latin typeface="Calibri" panose="020F0502020204030204"/>
              <a:ea typeface="+mn-ea"/>
              <a:cs typeface="+mn-cs"/>
            </a:endParaRPr>
          </a:p>
        </p:txBody>
      </p:sp>
    </p:spTree>
    <p:extLst>
      <p:ext uri="{BB962C8B-B14F-4D97-AF65-F5344CB8AC3E}">
        <p14:creationId xmlns:p14="http://schemas.microsoft.com/office/powerpoint/2010/main" val="39838033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8126" y="147288"/>
            <a:ext cx="5670528"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pic>
        <p:nvPicPr>
          <p:cNvPr id="4" name="Picture 3"/>
          <p:cNvPicPr>
            <a:picLocks noChangeAspect="1"/>
          </p:cNvPicPr>
          <p:nvPr/>
        </p:nvPicPr>
        <p:blipFill>
          <a:blip r:embed="rId2"/>
          <a:stretch>
            <a:fillRect/>
          </a:stretch>
        </p:blipFill>
        <p:spPr>
          <a:xfrm>
            <a:off x="338668" y="2289775"/>
            <a:ext cx="7315200" cy="4387603"/>
          </a:xfrm>
          <a:prstGeom prst="rect">
            <a:avLst/>
          </a:prstGeom>
        </p:spPr>
      </p:pic>
      <p:sp>
        <p:nvSpPr>
          <p:cNvPr id="6" name="Rectangle 5"/>
          <p:cNvSpPr/>
          <p:nvPr/>
        </p:nvSpPr>
        <p:spPr>
          <a:xfrm>
            <a:off x="1691790" y="2776540"/>
            <a:ext cx="4608954" cy="1870705"/>
          </a:xfrm>
          <a:prstGeom prst="rect">
            <a:avLst/>
          </a:prstGeom>
        </p:spPr>
        <p:txBody>
          <a:bodyPr wrap="none">
            <a:spAutoFit/>
          </a:bodyPr>
          <a:lstStyle/>
          <a:p>
            <a:pPr marL="0" marR="0" lvl="0" indent="0" algn="ctr" defTabSz="914400" rtl="0" eaLnBrk="1" fontAlgn="auto" latinLnBrk="0" hangingPunct="1">
              <a:lnSpc>
                <a:spcPct val="107000"/>
              </a:lnSpc>
              <a:spcBef>
                <a:spcPts val="0"/>
              </a:spcBef>
              <a:spcAft>
                <a:spcPts val="0"/>
              </a:spcAft>
              <a:buClrTx/>
              <a:buSzTx/>
              <a:buFontTx/>
              <a:buNone/>
              <a:tabLst>
                <a:tab pos="1386840" algn="l"/>
              </a:tabLst>
              <a:defRPr/>
            </a:pP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Nghe</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xem</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đoạn</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p>
          <a:p>
            <a:pPr marL="0" marR="0" lvl="0" indent="0" algn="ctr" defTabSz="914400" rtl="0" eaLnBrk="1" fontAlgn="auto" latinLnBrk="0" hangingPunct="1">
              <a:lnSpc>
                <a:spcPct val="107000"/>
              </a:lnSpc>
              <a:spcBef>
                <a:spcPts val="0"/>
              </a:spcBef>
              <a:spcAft>
                <a:spcPts val="0"/>
              </a:spcAft>
              <a:buClrTx/>
              <a:buSzTx/>
              <a:buFontTx/>
              <a:buNone/>
              <a:tabLst>
                <a:tab pos="1386840" algn="l"/>
              </a:tabLst>
              <a:defRPr/>
            </a:pP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video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có</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tiếng</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hình</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p>
          <a:p>
            <a:pPr marL="0" marR="0" lvl="0" indent="0" algn="ctr" defTabSz="914400" rtl="0" eaLnBrk="1" fontAlgn="auto" latinLnBrk="0" hangingPunct="1">
              <a:lnSpc>
                <a:spcPct val="107000"/>
              </a:lnSpc>
              <a:spcBef>
                <a:spcPts val="0"/>
              </a:spcBef>
              <a:spcAft>
                <a:spcPts val="0"/>
              </a:spcAft>
              <a:buClrTx/>
              <a:buSzTx/>
              <a:buFontTx/>
              <a:buNone/>
              <a:tabLst>
                <a:tab pos="1386840" algn="l"/>
              </a:tabLst>
              <a:defRPr/>
            </a:pP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một</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câu</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36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chuyện</a:t>
            </a:r>
            <a:r>
              <a:rPr kumimoji="0" lang="en-US" sz="36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36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3"/>
          <a:stretch>
            <a:fillRect/>
          </a:stretch>
        </p:blipFill>
        <p:spPr>
          <a:xfrm>
            <a:off x="6757795" y="4647244"/>
            <a:ext cx="3383555" cy="2030133"/>
          </a:xfrm>
          <a:prstGeom prst="rect">
            <a:avLst/>
          </a:prstGeom>
        </p:spPr>
      </p:pic>
      <p:sp>
        <p:nvSpPr>
          <p:cNvPr id="8" name="Oval 7"/>
          <p:cNvSpPr/>
          <p:nvPr/>
        </p:nvSpPr>
        <p:spPr>
          <a:xfrm>
            <a:off x="8342488" y="2980267"/>
            <a:ext cx="3409245" cy="1840088"/>
          </a:xfrm>
          <a:prstGeom prst="ellipse">
            <a:avLst/>
          </a:prstGeom>
          <a:solidFill>
            <a:schemeClr val="accent4">
              <a:lumMod val="40000"/>
              <a:lumOff val="60000"/>
            </a:schemeClr>
          </a:solidFill>
          <a:ln w="28575">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Em</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có</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nhận</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xét</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gì</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về</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giọng</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ngôi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kể</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4"/>
          <p:cNvSpPr/>
          <p:nvPr/>
        </p:nvSpPr>
        <p:spPr>
          <a:xfrm>
            <a:off x="2806588" y="947045"/>
            <a:ext cx="6613605" cy="954107"/>
          </a:xfrm>
          <a:prstGeom prst="rect">
            <a:avLst/>
          </a:prstGeom>
        </p:spPr>
        <p:txBody>
          <a:bodyPr wrap="none">
            <a:spAutoFit/>
          </a:bodyPr>
          <a:lstStyle/>
          <a:p>
            <a:pPr algn="ctr"/>
            <a:r>
              <a:rPr lang="en-US" sz="2800" b="1" dirty="0">
                <a:solidFill>
                  <a:srgbClr val="002060"/>
                </a:solidFill>
                <a:latin typeface="Times New Roman" panose="02020603050405020304" pitchFamily="18" charset="0"/>
                <a:ea typeface="MS Mincho"/>
              </a:rPr>
              <a:t>TRÌNH BÀY Ý KIẾN VỀ MỘT VẤN ĐỀ </a:t>
            </a:r>
          </a:p>
          <a:p>
            <a:pPr algn="ctr"/>
            <a:r>
              <a:rPr lang="en-US" sz="2800" b="1" dirty="0">
                <a:solidFill>
                  <a:srgbClr val="002060"/>
                </a:solidFill>
                <a:latin typeface="Times New Roman" panose="02020603050405020304" pitchFamily="18" charset="0"/>
                <a:ea typeface="MS Mincho"/>
              </a:rPr>
              <a:t>TRONG ĐỜI SỐNG GIA ĐÌNH</a:t>
            </a:r>
            <a:endParaRPr lang="en-US" sz="2800" dirty="0"/>
          </a:p>
        </p:txBody>
      </p:sp>
    </p:spTree>
    <p:extLst>
      <p:ext uri="{BB962C8B-B14F-4D97-AF65-F5344CB8AC3E}">
        <p14:creationId xmlns:p14="http://schemas.microsoft.com/office/powerpoint/2010/main" val="2596788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1000"/>
                                        <p:tgtEl>
                                          <p:spTgt spid="8"/>
                                        </p:tgtEl>
                                      </p:cBhvr>
                                    </p:animEffect>
                                    <p:anim calcmode="lin" valueType="num">
                                      <p:cBhvr>
                                        <p:cTn id="27" dur="1000" fill="hold"/>
                                        <p:tgtEl>
                                          <p:spTgt spid="8"/>
                                        </p:tgtEl>
                                        <p:attrNameLst>
                                          <p:attrName>ppt_x</p:attrName>
                                        </p:attrNameLst>
                                      </p:cBhvr>
                                      <p:tavLst>
                                        <p:tav tm="0">
                                          <p:val>
                                            <p:strVal val="#ppt_x"/>
                                          </p:val>
                                        </p:tav>
                                        <p:tav tm="100000">
                                          <p:val>
                                            <p:strVal val="#ppt_x"/>
                                          </p:val>
                                        </p:tav>
                                      </p:tavLst>
                                    </p:anim>
                                    <p:anim calcmode="lin" valueType="num">
                                      <p:cBhvr>
                                        <p:cTn id="2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animBg="1"/>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17068" y="1338170"/>
            <a:ext cx="1576264" cy="2862322"/>
          </a:xfrm>
          <a:prstGeom prst="rect">
            <a:avLst/>
          </a:prstGeom>
          <a:solidFill>
            <a:schemeClr val="accent2">
              <a:lumMod val="20000"/>
              <a:lumOff val="80000"/>
            </a:schemeClr>
          </a:solid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panose="020F0502020204030204"/>
                <a:ea typeface="+mn-ea"/>
                <a:cs typeface="+mn-cs"/>
              </a:rPr>
              <a:t>VIDEO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panose="020F0502020204030204"/>
                <a:ea typeface="+mn-ea"/>
                <a:cs typeface="+mn-cs"/>
              </a:rPr>
              <a:t>SỰ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panose="020F0502020204030204"/>
                <a:ea typeface="+mn-ea"/>
                <a:cs typeface="+mn-cs"/>
              </a:rPr>
              <a:t>TÍCH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panose="020F0502020204030204"/>
                <a:ea typeface="+mn-ea"/>
                <a:cs typeface="+mn-cs"/>
              </a:rPr>
              <a:t> HỒ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w="12700">
                  <a:solidFill>
                    <a:srgbClr val="44546A">
                      <a:lumMod val="75000"/>
                    </a:srgbClr>
                  </a:solidFill>
                  <a:prstDash val="solid"/>
                </a:ln>
                <a:pattFill prst="dkUpDiag">
                  <a:fgClr>
                    <a:srgbClr val="44546A"/>
                  </a:fgClr>
                  <a:bgClr>
                    <a:srgbClr val="44546A">
                      <a:lumMod val="20000"/>
                      <a:lumOff val="80000"/>
                    </a:srgbClr>
                  </a:bgClr>
                </a:pattFill>
                <a:effectLst>
                  <a:outerShdw dist="38100" dir="2640000" algn="bl" rotWithShape="0">
                    <a:srgbClr val="44546A">
                      <a:lumMod val="75000"/>
                    </a:srgbClr>
                  </a:outerShdw>
                </a:effectLst>
                <a:uLnTx/>
                <a:uFillTx/>
                <a:latin typeface="Calibri" panose="020F0502020204030204"/>
                <a:ea typeface="+mn-ea"/>
                <a:cs typeface="+mn-cs"/>
              </a:rPr>
              <a:t>GƯƠM</a:t>
            </a:r>
          </a:p>
        </p:txBody>
      </p:sp>
      <p:pic>
        <p:nvPicPr>
          <p:cNvPr id="6" name="Picture 5"/>
          <p:cNvPicPr>
            <a:picLocks noChangeAspect="1"/>
          </p:cNvPicPr>
          <p:nvPr/>
        </p:nvPicPr>
        <p:blipFill>
          <a:blip r:embed="rId4"/>
          <a:stretch>
            <a:fillRect/>
          </a:stretch>
        </p:blipFill>
        <p:spPr>
          <a:xfrm>
            <a:off x="1800908" y="0"/>
            <a:ext cx="10124420" cy="7107192"/>
          </a:xfrm>
          <a:prstGeom prst="rect">
            <a:avLst/>
          </a:prstGeom>
        </p:spPr>
      </p:pic>
      <p:pic>
        <p:nvPicPr>
          <p:cNvPr id="8" name="Sự tích hồ Gươm - Rùa thần đòi gươm, truyền thuyết hồ Gươm">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2077557" y="430307"/>
            <a:ext cx="9571122" cy="5204011"/>
          </a:xfrm>
          <a:prstGeom prst="rect">
            <a:avLst/>
          </a:prstGeom>
        </p:spPr>
      </p:pic>
    </p:spTree>
    <p:extLst>
      <p:ext uri="{BB962C8B-B14F-4D97-AF65-F5344CB8AC3E}">
        <p14:creationId xmlns:p14="http://schemas.microsoft.com/office/powerpoint/2010/main" val="366904342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vol="80000">
                <p:cTn id="7" fill="hold" display="0">
                  <p:stCondLst>
                    <p:cond delay="indefinite"/>
                  </p:stCondLst>
                </p:cTn>
                <p:tgtEl>
                  <p:spTgt spid="8"/>
                </p:tgtEl>
              </p:cMediaNode>
            </p:video>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8126" y="147288"/>
            <a:ext cx="5670528"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3" name="Rectangle 2"/>
          <p:cNvSpPr/>
          <p:nvPr/>
        </p:nvSpPr>
        <p:spPr>
          <a:xfrm>
            <a:off x="185449" y="916729"/>
            <a:ext cx="3982180" cy="523220"/>
          </a:xfrm>
          <a:prstGeom prst="rect">
            <a:avLst/>
          </a:prstGeom>
        </p:spPr>
        <p:txBody>
          <a:bodyPr wrap="none">
            <a:spAutoFit/>
          </a:bodyPr>
          <a:lstStyle/>
          <a:p>
            <a:pPr>
              <a:spcAft>
                <a:spcPts val="0"/>
              </a:spcAf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nội</a:t>
            </a:r>
            <a:r>
              <a:rPr lang="en-US" sz="2800" b="1" dirty="0">
                <a:solidFill>
                  <a:srgbClr val="0D0D0D"/>
                </a:solidFill>
                <a:latin typeface="Times New Roman" panose="02020603050405020304" pitchFamily="18" charset="0"/>
                <a:ea typeface="MS Mincho"/>
              </a:rPr>
              <a:t> dung </a:t>
            </a:r>
            <a:r>
              <a:rPr lang="en-US" sz="2800" b="1" dirty="0" err="1">
                <a:solidFill>
                  <a:srgbClr val="0D0D0D"/>
                </a:solidFill>
                <a:latin typeface="Times New Roman" panose="02020603050405020304" pitchFamily="18" charset="0"/>
                <a:ea typeface="MS Mincho"/>
              </a:rPr>
              <a:t>nói</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185449" y="1439949"/>
            <a:ext cx="10711587" cy="523220"/>
          </a:xfrm>
          <a:prstGeom prst="rect">
            <a:avLst/>
          </a:prstGeom>
        </p:spPr>
        <p:txBody>
          <a:bodyPr wrap="none">
            <a:spAutoFit/>
          </a:bodyPr>
          <a:lstStyle/>
          <a:p>
            <a:pPr>
              <a:spcAft>
                <a:spcPts val="0"/>
              </a:spcAft>
            </a:pP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1: </a:t>
            </a:r>
            <a:r>
              <a:rPr lang="en-US" sz="2800" b="1" dirty="0" err="1">
                <a:solidFill>
                  <a:srgbClr val="0D0D0D"/>
                </a:solidFill>
                <a:latin typeface="Times New Roman" panose="02020603050405020304" pitchFamily="18" charset="0"/>
                <a:ea typeface="MS Mincho"/>
              </a:rPr>
              <a:t>Người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nghe</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mục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đích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không</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gian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và</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thời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gia</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nói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trình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bày</a:t>
            </a:r>
            <a:r>
              <a:rPr lang="en-US" sz="2800"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2176539" y="2047832"/>
            <a:ext cx="8190449" cy="4383404"/>
          </a:xfrm>
          <a:prstGeom prst="rect">
            <a:avLst/>
          </a:prstGeom>
        </p:spPr>
      </p:pic>
      <p:sp>
        <p:nvSpPr>
          <p:cNvPr id="11" name="Rectangle 10"/>
          <p:cNvSpPr/>
          <p:nvPr/>
        </p:nvSpPr>
        <p:spPr>
          <a:xfrm>
            <a:off x="3278126" y="2486389"/>
            <a:ext cx="6400800" cy="1938992"/>
          </a:xfrm>
          <a:prstGeom prst="rect">
            <a:avLst/>
          </a:prstGeom>
        </p:spPr>
        <p:txBody>
          <a:bodyPr wrap="square">
            <a:spAutoFit/>
          </a:bodyPr>
          <a:lstStyle/>
          <a:p>
            <a:pPr>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nói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nhằm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mục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đích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gì</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Người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nghe</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là</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ai</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chọn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không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gian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nào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để</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thực</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hiện</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nói</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bày</a:t>
            </a:r>
            <a:r>
              <a:rPr lang="en-US" sz="2400" dirty="0">
                <a:solidFill>
                  <a:srgbClr val="0D0D0D"/>
                </a:solidFill>
                <a:latin typeface="Times New Roman" panose="02020603050405020304" pitchFamily="18" charset="0"/>
                <a:ea typeface="MS Mincho"/>
              </a:rPr>
              <a:t>)?</a:t>
            </a:r>
            <a:endParaRPr lang="en-US" sz="2400" dirty="0">
              <a:latin typeface="Times New Roman" panose="02020603050405020304" pitchFamily="18" charset="0"/>
              <a:ea typeface="Times New Roman" panose="02020603050405020304" pitchFamily="18" charset="0"/>
            </a:endParaRPr>
          </a:p>
          <a:p>
            <a:pPr>
              <a:spcAft>
                <a:spcPts val="0"/>
              </a:spcAft>
            </a:pP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Em</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dự</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định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trình</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bày</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trong</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bao</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nhiêu</a:t>
            </a:r>
            <a:r>
              <a:rPr lang="en-US" sz="2400" dirty="0">
                <a:solidFill>
                  <a:srgbClr val="0D0D0D"/>
                </a:solidFill>
                <a:latin typeface="Times New Roman" panose="02020603050405020304" pitchFamily="18" charset="0"/>
                <a:ea typeface="MS Mincho"/>
              </a:rPr>
              <a:t> </a:t>
            </a:r>
            <a:r>
              <a:rPr lang="en-US" sz="2400" dirty="0" err="1">
                <a:solidFill>
                  <a:srgbClr val="0D0D0D"/>
                </a:solidFill>
                <a:latin typeface="Times New Roman" panose="02020603050405020304" pitchFamily="18" charset="0"/>
                <a:ea typeface="MS Mincho"/>
              </a:rPr>
              <a:t>phút</a:t>
            </a:r>
            <a:r>
              <a:rPr lang="en-US" sz="2400" dirty="0">
                <a:solidFill>
                  <a:srgbClr val="0D0D0D"/>
                </a:solidFill>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3"/>
          <a:stretch>
            <a:fillRect/>
          </a:stretch>
        </p:blipFill>
        <p:spPr>
          <a:xfrm>
            <a:off x="91440" y="4485755"/>
            <a:ext cx="3186686" cy="2030144"/>
          </a:xfrm>
          <a:prstGeom prst="rect">
            <a:avLst/>
          </a:prstGeom>
        </p:spPr>
      </p:pic>
    </p:spTree>
    <p:extLst>
      <p:ext uri="{BB962C8B-B14F-4D97-AF65-F5344CB8AC3E}">
        <p14:creationId xmlns:p14="http://schemas.microsoft.com/office/powerpoint/2010/main" val="2669904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2"/>
                                        </p:tgtEl>
                                        <p:attrNameLst>
                                          <p:attrName>style.visibility</p:attrName>
                                        </p:attrNameLst>
                                      </p:cBhvr>
                                      <p:to>
                                        <p:strVal val="visible"/>
                                      </p:to>
                                    </p:set>
                                    <p:animEffect transition="in" filter="fade">
                                      <p:cBhvr>
                                        <p:cTn id="26" dur="1000"/>
                                        <p:tgtEl>
                                          <p:spTgt spid="12"/>
                                        </p:tgtEl>
                                      </p:cBhvr>
                                    </p:animEffect>
                                    <p:anim calcmode="lin" valueType="num">
                                      <p:cBhvr>
                                        <p:cTn id="27" dur="1000" fill="hold"/>
                                        <p:tgtEl>
                                          <p:spTgt spid="12"/>
                                        </p:tgtEl>
                                        <p:attrNameLst>
                                          <p:attrName>ppt_x</p:attrName>
                                        </p:attrNameLst>
                                      </p:cBhvr>
                                      <p:tavLst>
                                        <p:tav tm="0">
                                          <p:val>
                                            <p:strVal val="#ppt_x"/>
                                          </p:val>
                                        </p:tav>
                                        <p:tav tm="100000">
                                          <p:val>
                                            <p:strVal val="#ppt_x"/>
                                          </p:val>
                                        </p:tav>
                                      </p:tavLst>
                                    </p:anim>
                                    <p:anim calcmode="lin" valueType="num">
                                      <p:cBhvr>
                                        <p:cTn id="2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8126" y="147288"/>
            <a:ext cx="5670528"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3" name="Rectangle 2"/>
          <p:cNvSpPr/>
          <p:nvPr/>
        </p:nvSpPr>
        <p:spPr>
          <a:xfrm>
            <a:off x="185449" y="916729"/>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85449" y="1439949"/>
            <a:ext cx="107115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nghe</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185449" y="1963169"/>
            <a:ext cx="5003293" cy="523220"/>
          </a:xfrm>
          <a:prstGeom prst="rect">
            <a:avLst/>
          </a:prstGeom>
        </p:spPr>
        <p:txBody>
          <a:bodyPr wrap="none">
            <a:spAutoFit/>
          </a:bodyPr>
          <a:lstStyle/>
          <a:p>
            <a:pPr>
              <a:spcAft>
                <a:spcPts val="0"/>
              </a:spcAft>
            </a:pP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2: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nội</a:t>
            </a:r>
            <a:r>
              <a:rPr lang="en-US" sz="2800" b="1" dirty="0">
                <a:solidFill>
                  <a:srgbClr val="0D0D0D"/>
                </a:solidFill>
                <a:latin typeface="Times New Roman" panose="02020603050405020304" pitchFamily="18" charset="0"/>
                <a:ea typeface="MS Mincho"/>
              </a:rPr>
              <a:t> dung </a:t>
            </a:r>
            <a:r>
              <a:rPr lang="en-US" sz="2800" b="1" dirty="0" err="1">
                <a:solidFill>
                  <a:srgbClr val="0D0D0D"/>
                </a:solidFill>
                <a:latin typeface="Times New Roman" panose="02020603050405020304" pitchFamily="18" charset="0"/>
                <a:ea typeface="MS Mincho"/>
              </a:rPr>
              <a:t>nói</a:t>
            </a:r>
            <a:r>
              <a:rPr lang="en-US" sz="2800" b="1" dirty="0">
                <a:solidFill>
                  <a:srgbClr val="0D0D0D"/>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251134159"/>
              </p:ext>
            </p:extLst>
          </p:nvPr>
        </p:nvGraphicFramePr>
        <p:xfrm>
          <a:off x="1528354" y="2963442"/>
          <a:ext cx="9875520" cy="40774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Rectangle 12"/>
          <p:cNvSpPr/>
          <p:nvPr/>
        </p:nvSpPr>
        <p:spPr>
          <a:xfrm>
            <a:off x="185449" y="2486389"/>
            <a:ext cx="9520254" cy="954107"/>
          </a:xfrm>
          <a:prstGeom prst="rect">
            <a:avLst/>
          </a:prstGeom>
        </p:spPr>
        <p:txBody>
          <a:bodyPr wrap="square">
            <a:spAutoFit/>
          </a:bodyPr>
          <a:lstStyle/>
          <a:p>
            <a:pPr>
              <a:spcAft>
                <a:spcPts val="0"/>
              </a:spcAft>
            </a:pP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Xác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định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đề</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tài</a:t>
            </a:r>
            <a:r>
              <a:rPr lang="en-US" sz="2800" b="1" dirty="0">
                <a:solidFill>
                  <a:srgbClr val="0D0D0D"/>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spcAft>
                <a:spcPts val="0"/>
              </a:spcAft>
            </a:pP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Các</a:t>
            </a:r>
            <a:r>
              <a:rPr lang="en-US" sz="2800" b="1" dirty="0">
                <a:latin typeface="Times New Roman" panose="02020603050405020304" pitchFamily="18" charset="0"/>
                <a:ea typeface="MS Mincho"/>
              </a:rPr>
              <a:t> ý </a:t>
            </a:r>
            <a:r>
              <a:rPr lang="en-US" sz="2800" b="1" dirty="0" err="1">
                <a:latin typeface="Times New Roman" panose="02020603050405020304" pitchFamily="18" charset="0"/>
                <a:ea typeface="MS Mincho"/>
              </a:rPr>
              <a:t>cần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phải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nói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sắp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xếp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theo</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tự</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phù</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hợp</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9761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animEffect transition="in" filter="fade">
                                      <p:cBhvr>
                                        <p:cTn id="21" dur="1000"/>
                                        <p:tgtEl>
                                          <p:spTgt spid="13">
                                            <p:txEl>
                                              <p:pRg st="0" end="0"/>
                                            </p:txEl>
                                          </p:spTgt>
                                        </p:tgtEl>
                                      </p:cBhvr>
                                    </p:animEffect>
                                    <p:anim calcmode="lin" valueType="num">
                                      <p:cBhvr>
                                        <p:cTn id="22"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1" end="1"/>
                                            </p:txEl>
                                          </p:spTgt>
                                        </p:tgtEl>
                                        <p:attrNameLst>
                                          <p:attrName>style.visibility</p:attrName>
                                        </p:attrNameLst>
                                      </p:cBhvr>
                                      <p:to>
                                        <p:strVal val="visible"/>
                                      </p:to>
                                    </p:set>
                                    <p:animEffect transition="in" filter="fade">
                                      <p:cBhvr>
                                        <p:cTn id="28" dur="1000"/>
                                        <p:tgtEl>
                                          <p:spTgt spid="13">
                                            <p:txEl>
                                              <p:pRg st="1" end="1"/>
                                            </p:txEl>
                                          </p:spTgt>
                                        </p:tgtEl>
                                      </p:cBhvr>
                                    </p:animEffect>
                                    <p:anim calcmode="lin" valueType="num">
                                      <p:cBhvr>
                                        <p:cTn id="29"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4" grpId="0"/>
      <p:bldGraphic spid="7" grpId="0">
        <p:bldAsOne/>
      </p:bldGraphic>
    </p:bld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5449" y="341963"/>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185449" y="865183"/>
            <a:ext cx="1071158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Bước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nghe</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mục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đích</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không</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thời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gia</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trình</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0"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bày</a:t>
            </a:r>
            <a:r>
              <a:rPr kumimoji="0" lang="en-US" sz="2800" b="0"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185449" y="1388403"/>
            <a:ext cx="5003293" cy="523220"/>
          </a:xfrm>
          <a:prstGeom prst="rect">
            <a:avLst/>
          </a:prstGeom>
        </p:spPr>
        <p:txBody>
          <a:bodyPr wrap="none">
            <a:spAutoFit/>
          </a:bodyPr>
          <a:lstStyle/>
          <a:p>
            <a:pPr>
              <a:spcAft>
                <a:spcPts val="0"/>
              </a:spcAft>
            </a:pPr>
            <a:r>
              <a:rPr lang="en-US" sz="2800" b="1" dirty="0" err="1">
                <a:solidFill>
                  <a:srgbClr val="0D0D0D"/>
                </a:solidFill>
                <a:latin typeface="Times New Roman" panose="02020603050405020304" pitchFamily="18" charset="0"/>
                <a:ea typeface="MS Mincho"/>
              </a:rPr>
              <a:t>Bước</a:t>
            </a:r>
            <a:r>
              <a:rPr lang="en-US" sz="2800" b="1" dirty="0">
                <a:solidFill>
                  <a:srgbClr val="0D0D0D"/>
                </a:solidFill>
                <a:latin typeface="Times New Roman" panose="02020603050405020304" pitchFamily="18" charset="0"/>
                <a:ea typeface="MS Mincho"/>
              </a:rPr>
              <a:t> 2: </a:t>
            </a:r>
            <a:r>
              <a:rPr lang="en-US" sz="2800" b="1" dirty="0" err="1">
                <a:solidFill>
                  <a:srgbClr val="0D0D0D"/>
                </a:solidFill>
                <a:latin typeface="Times New Roman" panose="02020603050405020304" pitchFamily="18" charset="0"/>
                <a:ea typeface="MS Mincho"/>
              </a:rPr>
              <a:t>Chuẩn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bị</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nội</a:t>
            </a:r>
            <a:r>
              <a:rPr lang="en-US" sz="2800" b="1" dirty="0">
                <a:solidFill>
                  <a:srgbClr val="0D0D0D"/>
                </a:solidFill>
                <a:latin typeface="Times New Roman" panose="02020603050405020304" pitchFamily="18" charset="0"/>
                <a:ea typeface="MS Mincho"/>
              </a:rPr>
              <a:t> dung </a:t>
            </a:r>
            <a:r>
              <a:rPr lang="en-US" sz="2800" b="1" dirty="0" err="1">
                <a:solidFill>
                  <a:srgbClr val="0D0D0D"/>
                </a:solidFill>
                <a:latin typeface="Times New Roman" panose="02020603050405020304" pitchFamily="18" charset="0"/>
                <a:ea typeface="MS Mincho"/>
              </a:rPr>
              <a:t>nói</a:t>
            </a:r>
            <a:r>
              <a:rPr lang="en-US" sz="2800" b="1" dirty="0">
                <a:solidFill>
                  <a:srgbClr val="0D0D0D"/>
                </a:solidFill>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sp>
        <p:nvSpPr>
          <p:cNvPr id="4" name="Rectangle 3"/>
          <p:cNvSpPr/>
          <p:nvPr/>
        </p:nvSpPr>
        <p:spPr>
          <a:xfrm>
            <a:off x="185449" y="1911623"/>
            <a:ext cx="5079660" cy="523220"/>
          </a:xfrm>
          <a:prstGeom prst="rect">
            <a:avLst/>
          </a:prstGeom>
        </p:spPr>
        <p:txBody>
          <a:bodyPr wrap="none">
            <a:spAutoFit/>
          </a:bodyPr>
          <a:lstStyle/>
          <a:p>
            <a:pPr>
              <a:spcAft>
                <a:spcPts val="0"/>
              </a:spcAft>
            </a:pPr>
            <a:r>
              <a:rPr lang="en-US" sz="2800" b="1" dirty="0" err="1">
                <a:latin typeface="Times New Roman" panose="02020603050405020304" pitchFamily="18" charset="0"/>
                <a:ea typeface="MS Mincho"/>
              </a:rPr>
              <a:t>Bước</a:t>
            </a:r>
            <a:r>
              <a:rPr lang="en-US" sz="2800" b="1" dirty="0">
                <a:latin typeface="Times New Roman" panose="02020603050405020304" pitchFamily="18" charset="0"/>
                <a:ea typeface="MS Mincho"/>
              </a:rPr>
              <a:t> 3: </a:t>
            </a:r>
            <a:r>
              <a:rPr lang="en-US" sz="2800" b="1" dirty="0" err="1">
                <a:latin typeface="Times New Roman" panose="02020603050405020304" pitchFamily="18" charset="0"/>
                <a:ea typeface="MS Mincho"/>
              </a:rPr>
              <a:t>Luyện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tập</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bày</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1026" name="Picture 2" descr="6 MẸO LUYỆN NÓI TIẾNG ANH GIAO TIẾP KHÔNG CẦN PARTNE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85063" y="2958063"/>
            <a:ext cx="2913017" cy="2534196"/>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418011" y="2434843"/>
            <a:ext cx="4167052" cy="3527679"/>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err="1">
                <a:solidFill>
                  <a:schemeClr val="accent6">
                    <a:lumMod val="50000"/>
                  </a:schemeClr>
                </a:solidFill>
                <a:latin typeface="Times New Roman" panose="02020603050405020304" pitchFamily="18" charset="0"/>
                <a:ea typeface="MS Mincho"/>
              </a:rPr>
              <a:t>Để</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bày</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tốt</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em</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hãy</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luyện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tập</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trước</a:t>
            </a:r>
            <a:r>
              <a:rPr lang="en-US" sz="2400" dirty="0">
                <a:solidFill>
                  <a:schemeClr val="accent6">
                    <a:lumMod val="50000"/>
                  </a:schemeClr>
                </a:solidFill>
                <a:latin typeface="Times New Roman" panose="02020603050405020304" pitchFamily="18" charset="0"/>
                <a:ea typeface="MS Mincho"/>
              </a:rPr>
              <a:t> ( </a:t>
            </a:r>
            <a:r>
              <a:rPr lang="en-US" sz="2400" dirty="0" err="1">
                <a:solidFill>
                  <a:schemeClr val="accent6">
                    <a:lumMod val="50000"/>
                  </a:schemeClr>
                </a:solidFill>
                <a:latin typeface="Times New Roman" panose="02020603050405020304" pitchFamily="18" charset="0"/>
                <a:ea typeface="MS Mincho"/>
              </a:rPr>
              <a:t>trình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bày</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một</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mình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hoặc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trước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bạn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bè</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người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thân</a:t>
            </a:r>
            <a:r>
              <a:rPr lang="en-US" sz="2400" dirty="0">
                <a:solidFill>
                  <a:schemeClr val="accent6">
                    <a:lumMod val="50000"/>
                  </a:schemeClr>
                </a:solidFill>
                <a:latin typeface="Times New Roman" panose="02020603050405020304" pitchFamily="18" charset="0"/>
                <a:ea typeface="MS Mincho"/>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7" name="Left Arrow 6"/>
          <p:cNvSpPr/>
          <p:nvPr/>
        </p:nvSpPr>
        <p:spPr>
          <a:xfrm>
            <a:off x="7498080" y="2434843"/>
            <a:ext cx="4323806" cy="3188715"/>
          </a:xfrm>
          <a:prstGeom prst="left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800" dirty="0" err="1">
                <a:solidFill>
                  <a:schemeClr val="accent6">
                    <a:lumMod val="50000"/>
                  </a:schemeClr>
                </a:solidFill>
                <a:latin typeface="Times New Roman" panose="02020603050405020304" pitchFamily="18" charset="0"/>
                <a:ea typeface="MS Mincho"/>
              </a:rPr>
              <a:t>Cách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nói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tự</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nhiên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gần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gũi</a:t>
            </a:r>
            <a:r>
              <a:rPr lang="en-US" sz="2800" dirty="0">
                <a:solidFill>
                  <a:schemeClr val="accent6">
                    <a:lumMod val="50000"/>
                  </a:schemeClr>
                </a:solidFill>
                <a:latin typeface="Times New Roman" panose="02020603050405020304" pitchFamily="18" charset="0"/>
                <a:ea typeface="MS Mincho"/>
              </a:rPr>
              <a:t>, chia </a:t>
            </a:r>
            <a:r>
              <a:rPr lang="en-US" sz="2800" dirty="0" err="1">
                <a:solidFill>
                  <a:schemeClr val="accent6">
                    <a:lumMod val="50000"/>
                  </a:schemeClr>
                </a:solidFill>
                <a:latin typeface="Times New Roman" panose="02020603050405020304" pitchFamily="18" charset="0"/>
                <a:ea typeface="MS Mincho"/>
              </a:rPr>
              <a:t>sẻ</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giãi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bày</a:t>
            </a:r>
            <a:r>
              <a:rPr lang="en-US" sz="2800"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7383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Effect transition="in" filter="fade">
                                      <p:cBhvr>
                                        <p:cTn id="28" dur="1000"/>
                                        <p:tgtEl>
                                          <p:spTgt spid="6"/>
                                        </p:tgtEl>
                                      </p:cBhvr>
                                    </p:animEffect>
                                    <p:anim calcmode="lin" valueType="num">
                                      <p:cBhvr>
                                        <p:cTn id="29" dur="1000" fill="hold"/>
                                        <p:tgtEl>
                                          <p:spTgt spid="6"/>
                                        </p:tgtEl>
                                        <p:attrNameLst>
                                          <p:attrName>ppt_x</p:attrName>
                                        </p:attrNameLst>
                                      </p:cBhvr>
                                      <p:tavLst>
                                        <p:tav tm="0">
                                          <p:val>
                                            <p:strVal val="#ppt_x"/>
                                          </p:val>
                                        </p:tav>
                                        <p:tav tm="100000">
                                          <p:val>
                                            <p:strVal val="#ppt_x"/>
                                          </p:val>
                                        </p:tav>
                                      </p:tavLst>
                                    </p:anim>
                                    <p:anim calcmode="lin" valueType="num">
                                      <p:cBhvr>
                                        <p:cTn id="30"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026"/>
                                        </p:tgtEl>
                                        <p:attrNameLst>
                                          <p:attrName>style.visibility</p:attrName>
                                        </p:attrNameLst>
                                      </p:cBhvr>
                                      <p:to>
                                        <p:strVal val="visible"/>
                                      </p:to>
                                    </p:set>
                                    <p:animEffect transition="in" filter="fade">
                                      <p:cBhvr>
                                        <p:cTn id="35" dur="1000"/>
                                        <p:tgtEl>
                                          <p:spTgt spid="1026"/>
                                        </p:tgtEl>
                                      </p:cBhvr>
                                    </p:animEffect>
                                    <p:anim calcmode="lin" valueType="num">
                                      <p:cBhvr>
                                        <p:cTn id="36" dur="1000" fill="hold"/>
                                        <p:tgtEl>
                                          <p:spTgt spid="1026"/>
                                        </p:tgtEl>
                                        <p:attrNameLst>
                                          <p:attrName>ppt_x</p:attrName>
                                        </p:attrNameLst>
                                      </p:cBhvr>
                                      <p:tavLst>
                                        <p:tav tm="0">
                                          <p:val>
                                            <p:strVal val="#ppt_x"/>
                                          </p:val>
                                        </p:tav>
                                        <p:tav tm="100000">
                                          <p:val>
                                            <p:strVal val="#ppt_x"/>
                                          </p:val>
                                        </p:tav>
                                      </p:tavLst>
                                    </p:anim>
                                    <p:anim calcmode="lin" valueType="num">
                                      <p:cBhvr>
                                        <p:cTn id="37" dur="1000" fill="hold"/>
                                        <p:tgtEl>
                                          <p:spTgt spid="1026"/>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fade">
                                      <p:cBhvr>
                                        <p:cTn id="42" dur="1000"/>
                                        <p:tgtEl>
                                          <p:spTgt spid="7"/>
                                        </p:tgtEl>
                                      </p:cBhvr>
                                    </p:animEffect>
                                    <p:anim calcmode="lin" valueType="num">
                                      <p:cBhvr>
                                        <p:cTn id="43" dur="1000" fill="hold"/>
                                        <p:tgtEl>
                                          <p:spTgt spid="7"/>
                                        </p:tgtEl>
                                        <p:attrNameLst>
                                          <p:attrName>ppt_x</p:attrName>
                                        </p:attrNameLst>
                                      </p:cBhvr>
                                      <p:tavLst>
                                        <p:tav tm="0">
                                          <p:val>
                                            <p:strVal val="#ppt_x"/>
                                          </p:val>
                                        </p:tav>
                                        <p:tav tm="100000">
                                          <p:val>
                                            <p:strVal val="#ppt_x"/>
                                          </p:val>
                                        </p:tav>
                                      </p:tavLst>
                                    </p:anim>
                                    <p:anim calcmode="lin" valueType="num">
                                      <p:cBhvr>
                                        <p:cTn id="4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4" grpId="0"/>
      <p:bldP spid="6" grpId="0" animBg="1"/>
      <p:bldP spid="7" grpId="0" animBg="1"/>
    </p:bld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44778" y="144078"/>
            <a:ext cx="4365811" cy="523220"/>
          </a:xfrm>
          <a:prstGeom prst="rect">
            <a:avLst/>
          </a:prstGeom>
        </p:spPr>
        <p:txBody>
          <a:bodyPr wrap="none">
            <a:spAutoFit/>
          </a:bodyPr>
          <a:lstStyle/>
          <a:p>
            <a:pPr>
              <a:spcAft>
                <a:spcPts val="0"/>
              </a:spcAft>
            </a:pPr>
            <a:r>
              <a:rPr lang="en-US" sz="2800" b="1" dirty="0" err="1">
                <a:latin typeface="Times New Roman" panose="02020603050405020304" pitchFamily="18" charset="0"/>
                <a:ea typeface="MS Mincho"/>
              </a:rPr>
              <a:t>Bước</a:t>
            </a:r>
            <a:r>
              <a:rPr lang="en-US" sz="2800" b="1" dirty="0">
                <a:latin typeface="Times New Roman" panose="02020603050405020304" pitchFamily="18" charset="0"/>
                <a:ea typeface="MS Mincho"/>
              </a:rPr>
              <a:t> 4: </a:t>
            </a:r>
            <a:r>
              <a:rPr lang="en-US" sz="2800" b="1" dirty="0" err="1">
                <a:latin typeface="Times New Roman" panose="02020603050405020304" pitchFamily="18" charset="0"/>
                <a:ea typeface="MS Mincho"/>
              </a:rPr>
              <a:t>Trao</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đổi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đánh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giá</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5" name="Table 4"/>
          <p:cNvGraphicFramePr>
            <a:graphicFrameLocks noGrp="1"/>
          </p:cNvGraphicFramePr>
          <p:nvPr>
            <p:extLst>
              <p:ext uri="{D42A27DB-BD31-4B8C-83A1-F6EECF244321}">
                <p14:modId xmlns:p14="http://schemas.microsoft.com/office/powerpoint/2010/main" val="1592461429"/>
              </p:ext>
            </p:extLst>
          </p:nvPr>
        </p:nvGraphicFramePr>
        <p:xfrm>
          <a:off x="927462" y="1528060"/>
          <a:ext cx="10398034" cy="4023360"/>
        </p:xfrm>
        <a:graphic>
          <a:graphicData uri="http://schemas.openxmlformats.org/drawingml/2006/table">
            <a:tbl>
              <a:tblPr firstRow="1" firstCol="1" bandRow="1" bandCol="1"/>
              <a:tblGrid>
                <a:gridCol w="7249886">
                  <a:extLst>
                    <a:ext uri="{9D8B030D-6E8A-4147-A177-3AD203B41FA5}">
                      <a16:colId xmlns:a16="http://schemas.microsoft.com/office/drawing/2014/main" val="2189020360"/>
                    </a:ext>
                  </a:extLst>
                </a:gridCol>
                <a:gridCol w="3148148">
                  <a:extLst>
                    <a:ext uri="{9D8B030D-6E8A-4147-A177-3AD203B41FA5}">
                      <a16:colId xmlns:a16="http://schemas.microsoft.com/office/drawing/2014/main" val="2984050612"/>
                    </a:ext>
                  </a:extLst>
                </a:gridCol>
              </a:tblGrid>
              <a:tr h="0">
                <a:tc>
                  <a:txBody>
                    <a:bodyPr/>
                    <a:lstStyle/>
                    <a:p>
                      <a:pPr algn="ctr">
                        <a:spcAft>
                          <a:spcPts val="0"/>
                        </a:spcAft>
                      </a:pPr>
                      <a:r>
                        <a:rPr lang="en-US" sz="2400" b="1" dirty="0" err="1">
                          <a:effectLst/>
                          <a:latin typeface="Times New Roman" panose="02020603050405020304" pitchFamily="18" charset="0"/>
                          <a:ea typeface="MS Mincho"/>
                        </a:rPr>
                        <a:t>Nội</a:t>
                      </a:r>
                      <a:r>
                        <a:rPr lang="en-US" sz="2400" b="1" dirty="0">
                          <a:effectLst/>
                          <a:latin typeface="Times New Roman" panose="02020603050405020304" pitchFamily="18" charset="0"/>
                          <a:ea typeface="MS Mincho"/>
                        </a:rPr>
                        <a:t> dung </a:t>
                      </a:r>
                      <a:r>
                        <a:rPr lang="en-US" sz="2400" b="1" dirty="0" err="1">
                          <a:effectLst/>
                          <a:latin typeface="Times New Roman" panose="02020603050405020304" pitchFamily="18" charset="0"/>
                          <a:ea typeface="MS Mincho"/>
                        </a:rPr>
                        <a:t>kiểm</a:t>
                      </a:r>
                      <a:r>
                        <a:rPr lang="en-US" sz="2400" b="1" dirty="0">
                          <a:effectLst/>
                          <a:latin typeface="Times New Roman" panose="02020603050405020304" pitchFamily="18" charset="0"/>
                          <a:ea typeface="MS Mincho"/>
                        </a:rPr>
                        <a:t> </a:t>
                      </a:r>
                      <a:r>
                        <a:rPr lang="en-US" sz="2400" b="1" dirty="0" err="1">
                          <a:effectLst/>
                          <a:latin typeface="Times New Roman" panose="02020603050405020304" pitchFamily="18" charset="0"/>
                          <a:ea typeface="MS Mincho"/>
                        </a:rPr>
                        <a:t>tra</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lgn="ctr">
                        <a:spcAft>
                          <a:spcPts val="0"/>
                        </a:spcAft>
                      </a:pPr>
                      <a:r>
                        <a:rPr lang="en-US" sz="2400" b="1" dirty="0" err="1">
                          <a:effectLst/>
                          <a:latin typeface="Times New Roman" panose="02020603050405020304" pitchFamily="18" charset="0"/>
                          <a:ea typeface="MS Mincho"/>
                        </a:rPr>
                        <a:t>Đạt</a:t>
                      </a:r>
                      <a:r>
                        <a:rPr lang="en-US" sz="2400" b="1"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p>
                      <a:pPr algn="ctr">
                        <a:spcAft>
                          <a:spcPts val="0"/>
                        </a:spcAft>
                      </a:pPr>
                      <a:r>
                        <a:rPr lang="en-US" sz="2400" b="1" dirty="0" err="1">
                          <a:effectLst/>
                          <a:latin typeface="Times New Roman" panose="02020603050405020304" pitchFamily="18" charset="0"/>
                          <a:ea typeface="MS Mincho"/>
                        </a:rPr>
                        <a:t>chưa</a:t>
                      </a:r>
                      <a:r>
                        <a:rPr lang="en-US" sz="2400" b="1" dirty="0">
                          <a:effectLst/>
                          <a:latin typeface="Times New Roman" panose="02020603050405020304" pitchFamily="18" charset="0"/>
                          <a:ea typeface="MS Mincho"/>
                        </a:rPr>
                        <a:t> </a:t>
                      </a:r>
                      <a:r>
                        <a:rPr lang="en-US" sz="2400" b="1" dirty="0" err="1">
                          <a:effectLst/>
                          <a:latin typeface="Times New Roman" panose="02020603050405020304" pitchFamily="18" charset="0"/>
                          <a:ea typeface="MS Mincho"/>
                        </a:rPr>
                        <a:t>đạt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492676818"/>
                  </a:ext>
                </a:extLst>
              </a:tr>
              <a:tr h="0">
                <a:tc>
                  <a:txBody>
                    <a:bodyPr/>
                    <a:lstStyle/>
                    <a:p>
                      <a:pPr marL="0" indent="0">
                        <a:spcAft>
                          <a:spcPts val="0"/>
                        </a:spcAft>
                        <a:buFontTx/>
                        <a:buNone/>
                      </a:pP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nói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có</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đủ</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các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phần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mở</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thân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40000"/>
                        <a:lumOff val="60000"/>
                      </a:schemeClr>
                    </a:solidFill>
                  </a:tcPr>
                </a:tc>
                <a:extLst>
                  <a:ext uri="{0D108BD9-81ED-4DB2-BD59-A6C34878D82A}">
                    <a16:rowId xmlns:a16="http://schemas.microsoft.com/office/drawing/2014/main" val="3513831492"/>
                  </a:ext>
                </a:extLst>
              </a:tr>
              <a:tr h="0">
                <a:tc>
                  <a:txBody>
                    <a:bodyPr/>
                    <a:lstStyle/>
                    <a:p>
                      <a:pPr marL="0" lvl="0" indent="0">
                        <a:spcAft>
                          <a:spcPts val="0"/>
                        </a:spcAft>
                        <a:buSzPts val="1400"/>
                        <a:buFontTx/>
                        <a:buNone/>
                      </a:pPr>
                      <a:r>
                        <a:rPr lang="en-US" sz="2400" dirty="0" err="1">
                          <a:effectLst/>
                          <a:latin typeface="Times New Roman" panose="02020603050405020304" pitchFamily="18" charset="0"/>
                          <a:ea typeface="MS Mincho"/>
                        </a:rPr>
                        <a:t>Em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đã</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trình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bày</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lần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lượt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Biểu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hiện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của</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vấn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đề</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tác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dụng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mong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muốn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và</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cách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giải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quyết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vấn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đề</a:t>
                      </a: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5">
                        <a:lumMod val="20000"/>
                        <a:lumOff val="80000"/>
                      </a:schemeClr>
                    </a:solidFill>
                  </a:tcPr>
                </a:tc>
                <a:extLst>
                  <a:ext uri="{0D108BD9-81ED-4DB2-BD59-A6C34878D82A}">
                    <a16:rowId xmlns:a16="http://schemas.microsoft.com/office/drawing/2014/main" val="3772163072"/>
                  </a:ext>
                </a:extLst>
              </a:tr>
              <a:tr h="0">
                <a:tc>
                  <a:txBody>
                    <a:bodyPr/>
                    <a:lstStyle/>
                    <a:p>
                      <a:pPr marL="0" indent="0">
                        <a:spcAft>
                          <a:spcPts val="0"/>
                        </a:spcAft>
                        <a:buFontTx/>
                        <a:buNone/>
                      </a:pPr>
                      <a:r>
                        <a:rPr lang="en-US" sz="2400" dirty="0" err="1">
                          <a:effectLst/>
                          <a:latin typeface="Times New Roman" panose="02020603050405020304" pitchFamily="18" charset="0"/>
                          <a:ea typeface="MS Mincho"/>
                        </a:rPr>
                        <a:t>Các</a:t>
                      </a:r>
                      <a:r>
                        <a:rPr lang="en-US" sz="2400" dirty="0">
                          <a:effectLst/>
                          <a:latin typeface="Times New Roman" panose="02020603050405020304" pitchFamily="18" charset="0"/>
                          <a:ea typeface="MS Mincho"/>
                        </a:rPr>
                        <a:t> ý </a:t>
                      </a:r>
                      <a:r>
                        <a:rPr lang="en-US" sz="2400" dirty="0" err="1">
                          <a:effectLst/>
                          <a:latin typeface="Times New Roman" panose="02020603050405020304" pitchFamily="18" charset="0"/>
                          <a:ea typeface="MS Mincho"/>
                        </a:rPr>
                        <a:t>trong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bài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viết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có</a:t>
                      </a: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92371411"/>
                  </a:ext>
                </a:extLst>
              </a:tr>
              <a:tr h="0">
                <a:tc>
                  <a:txBody>
                    <a:bodyPr/>
                    <a:lstStyle/>
                    <a:p>
                      <a:pPr marL="0" indent="0">
                        <a:spcAft>
                          <a:spcPts val="0"/>
                        </a:spcAft>
                        <a:buFontTx/>
                        <a:buNone/>
                      </a:pPr>
                      <a:r>
                        <a:rPr lang="en-US" sz="2400" dirty="0" err="1">
                          <a:effectLst/>
                          <a:latin typeface="Times New Roman" panose="02020603050405020304" pitchFamily="18" charset="0"/>
                          <a:ea typeface="MS Mincho"/>
                        </a:rPr>
                        <a:t>Các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hành</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động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của</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nhân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vật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được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đầy</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đủ</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662929134"/>
                  </a:ext>
                </a:extLst>
              </a:tr>
              <a:tr h="0">
                <a:tc>
                  <a:txBody>
                    <a:bodyPr/>
                    <a:lstStyle/>
                    <a:p>
                      <a:pPr marL="0" indent="0">
                        <a:spcAft>
                          <a:spcPts val="0"/>
                        </a:spcAft>
                        <a:buFontTx/>
                        <a:buNone/>
                      </a:pPr>
                      <a:r>
                        <a:rPr lang="en-US" sz="2400" dirty="0" err="1">
                          <a:effectLst/>
                          <a:latin typeface="Times New Roman" panose="02020603050405020304" pitchFamily="18" charset="0"/>
                          <a:ea typeface="MS Mincho"/>
                        </a:rPr>
                        <a:t>Người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dùng</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ngôi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thứ</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nhất</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để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lại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câu</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chuyện</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62939206"/>
                  </a:ext>
                </a:extLst>
              </a:tr>
              <a:tr h="0">
                <a:tc>
                  <a:txBody>
                    <a:bodyPr/>
                    <a:lstStyle/>
                    <a:p>
                      <a:pPr marL="0" indent="0">
                        <a:spcAft>
                          <a:spcPts val="0"/>
                        </a:spcAft>
                        <a:buFontTx/>
                        <a:buNone/>
                      </a:pPr>
                      <a:r>
                        <a:rPr lang="en-US" sz="2400" dirty="0" err="1">
                          <a:effectLst/>
                          <a:latin typeface="Times New Roman" panose="02020603050405020304" pitchFamily="18" charset="0"/>
                          <a:ea typeface="MS Mincho"/>
                        </a:rPr>
                        <a:t>Người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thể</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hiện</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cảm</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xúc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phù</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hợp</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với</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nội</a:t>
                      </a:r>
                      <a:r>
                        <a:rPr lang="en-US" sz="2400" dirty="0">
                          <a:effectLst/>
                          <a:latin typeface="Times New Roman" panose="02020603050405020304" pitchFamily="18" charset="0"/>
                          <a:ea typeface="MS Mincho"/>
                        </a:rPr>
                        <a:t> dung </a:t>
                      </a:r>
                      <a:r>
                        <a:rPr lang="en-US" sz="2400" dirty="0" err="1">
                          <a:effectLst/>
                          <a:latin typeface="Times New Roman" panose="02020603050405020304" pitchFamily="18" charset="0"/>
                          <a:ea typeface="MS Mincho"/>
                        </a:rPr>
                        <a:t>được</a:t>
                      </a:r>
                      <a:r>
                        <a:rPr lang="en-US" sz="2400" dirty="0">
                          <a:effectLst/>
                          <a:latin typeface="Times New Roman" panose="02020603050405020304" pitchFamily="18" charset="0"/>
                          <a:ea typeface="MS Mincho"/>
                        </a:rPr>
                        <a:t> </a:t>
                      </a:r>
                      <a:r>
                        <a:rPr lang="en-US" sz="2400" dirty="0" err="1">
                          <a:effectLst/>
                          <a:latin typeface="Times New Roman" panose="02020603050405020304" pitchFamily="18" charset="0"/>
                          <a:ea typeface="MS Mincho"/>
                        </a:rPr>
                        <a:t>kể</a:t>
                      </a:r>
                      <a:r>
                        <a:rPr lang="en-US" sz="2400" dirty="0">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635700962"/>
                  </a:ext>
                </a:extLst>
              </a:tr>
              <a:tr h="0">
                <a:tc>
                  <a:txBody>
                    <a:bodyPr/>
                    <a:lstStyle/>
                    <a:p>
                      <a:pPr marL="0" indent="0">
                        <a:spcAft>
                          <a:spcPts val="0"/>
                        </a:spcAft>
                        <a:buFontTx/>
                        <a:buNone/>
                      </a:pPr>
                      <a:r>
                        <a:rPr lang="en-US" sz="2400" dirty="0" err="1">
                          <a:solidFill>
                            <a:srgbClr val="0D0D0D"/>
                          </a:solidFill>
                          <a:effectLst/>
                          <a:latin typeface="Times New Roman" panose="02020603050405020304" pitchFamily="18" charset="0"/>
                          <a:ea typeface="MS Mincho"/>
                        </a:rPr>
                        <a:t>Lí</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giải</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được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sự</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quan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trọng</a:t>
                      </a:r>
                      <a:r>
                        <a:rPr lang="en-US" sz="2400" dirty="0">
                          <a:solidFill>
                            <a:srgbClr val="0D0D0D"/>
                          </a:solidFill>
                          <a:effectLst/>
                          <a:latin typeface="Times New Roman" panose="02020603050405020304" pitchFamily="18" charset="0"/>
                          <a:ea typeface="MS Mincho"/>
                        </a:rPr>
                        <a:t>, ý </a:t>
                      </a:r>
                      <a:r>
                        <a:rPr lang="en-US" sz="2400" dirty="0" err="1">
                          <a:solidFill>
                            <a:srgbClr val="0D0D0D"/>
                          </a:solidFill>
                          <a:effectLst/>
                          <a:latin typeface="Times New Roman" panose="02020603050405020304" pitchFamily="18" charset="0"/>
                          <a:ea typeface="MS Mincho"/>
                        </a:rPr>
                        <a:t>nghĩa</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của</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vấn</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đề</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được</a:t>
                      </a:r>
                      <a:r>
                        <a:rPr lang="en-US" sz="2400" dirty="0">
                          <a:solidFill>
                            <a:srgbClr val="0D0D0D"/>
                          </a:solidFill>
                          <a:effectLst/>
                          <a:latin typeface="Times New Roman" panose="02020603050405020304" pitchFamily="18" charset="0"/>
                          <a:ea typeface="MS Mincho"/>
                        </a:rPr>
                        <a:t> </a:t>
                      </a:r>
                      <a:r>
                        <a:rPr lang="en-US" sz="2400" dirty="0" err="1">
                          <a:solidFill>
                            <a:srgbClr val="0D0D0D"/>
                          </a:solidFill>
                          <a:effectLst/>
                          <a:latin typeface="Times New Roman" panose="02020603050405020304" pitchFamily="18" charset="0"/>
                          <a:ea typeface="MS Mincho"/>
                        </a:rPr>
                        <a:t>nói</a:t>
                      </a:r>
                      <a:r>
                        <a:rPr lang="en-US" sz="2400" dirty="0">
                          <a:solidFill>
                            <a:srgbClr val="0D0D0D"/>
                          </a:solidFill>
                          <a:effectLst/>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tc>
                  <a:txBody>
                    <a:bodyPr/>
                    <a:lstStyle/>
                    <a:p>
                      <a:pPr>
                        <a:spcAft>
                          <a:spcPts val="0"/>
                        </a:spcAft>
                      </a:pPr>
                      <a:r>
                        <a:rPr lang="en-US" sz="2400" dirty="0">
                          <a:effectLst/>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122280393"/>
                  </a:ext>
                </a:extLst>
              </a:tr>
            </a:tbl>
          </a:graphicData>
        </a:graphic>
      </p:graphicFrame>
      <p:sp>
        <p:nvSpPr>
          <p:cNvPr id="6" name="Rectangle 5"/>
          <p:cNvSpPr/>
          <p:nvPr/>
        </p:nvSpPr>
        <p:spPr>
          <a:xfrm>
            <a:off x="3975890" y="779812"/>
            <a:ext cx="4301177" cy="523220"/>
          </a:xfrm>
          <a:prstGeom prst="rect">
            <a:avLst/>
          </a:prstGeom>
        </p:spPr>
        <p:txBody>
          <a:bodyPr wrap="none">
            <a:spAutoFit/>
          </a:bodyPr>
          <a:lstStyle/>
          <a:p>
            <a:pPr>
              <a:spcAft>
                <a:spcPts val="0"/>
              </a:spcAft>
            </a:pPr>
            <a:r>
              <a:rPr lang="en-US" sz="2800"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Bảng</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tự</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kiểm</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tra</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bài</a:t>
            </a:r>
            <a:r>
              <a:rPr lang="en-US" sz="2800" b="1" dirty="0">
                <a:solidFill>
                  <a:srgbClr val="FF0000"/>
                </a:solidFill>
                <a:latin typeface="Times New Roman" panose="02020603050405020304" pitchFamily="18" charset="0"/>
                <a:ea typeface="MS Mincho"/>
              </a:rPr>
              <a:t> </a:t>
            </a:r>
            <a:r>
              <a:rPr lang="en-US" sz="2800" b="1" dirty="0" err="1">
                <a:solidFill>
                  <a:srgbClr val="FF0000"/>
                </a:solidFill>
                <a:latin typeface="Times New Roman" panose="02020603050405020304" pitchFamily="18" charset="0"/>
                <a:ea typeface="MS Mincho"/>
              </a:rPr>
              <a:t>nói</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113379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61449" y="0"/>
            <a:ext cx="351891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361449" y="441266"/>
            <a:ext cx="2294154"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61449" y="839007"/>
            <a:ext cx="2749471"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chú</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361449" y="1279312"/>
            <a:ext cx="3500845"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Diagram 1"/>
          <p:cNvGraphicFramePr/>
          <p:nvPr>
            <p:extLst>
              <p:ext uri="{D42A27DB-BD31-4B8C-83A1-F6EECF244321}">
                <p14:modId xmlns:p14="http://schemas.microsoft.com/office/powerpoint/2010/main" val="3753298572"/>
              </p:ext>
            </p:extLst>
          </p:nvPr>
        </p:nvGraphicFramePr>
        <p:xfrm>
          <a:off x="361449" y="1848914"/>
          <a:ext cx="9692640" cy="920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7" name="Diagram 16"/>
          <p:cNvGraphicFramePr/>
          <p:nvPr>
            <p:extLst>
              <p:ext uri="{D42A27DB-BD31-4B8C-83A1-F6EECF244321}">
                <p14:modId xmlns:p14="http://schemas.microsoft.com/office/powerpoint/2010/main" val="2869987330"/>
              </p:ext>
            </p:extLst>
          </p:nvPr>
        </p:nvGraphicFramePr>
        <p:xfrm>
          <a:off x="1567541" y="4712275"/>
          <a:ext cx="9692640" cy="92014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9" name="Diagram 18"/>
          <p:cNvGraphicFramePr/>
          <p:nvPr>
            <p:extLst>
              <p:ext uri="{D42A27DB-BD31-4B8C-83A1-F6EECF244321}">
                <p14:modId xmlns:p14="http://schemas.microsoft.com/office/powerpoint/2010/main" val="451789714"/>
              </p:ext>
            </p:extLst>
          </p:nvPr>
        </p:nvGraphicFramePr>
        <p:xfrm>
          <a:off x="653142" y="2796113"/>
          <a:ext cx="9692640" cy="92014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0" name="Diagram 19"/>
          <p:cNvGraphicFramePr/>
          <p:nvPr>
            <p:extLst>
              <p:ext uri="{D42A27DB-BD31-4B8C-83A1-F6EECF244321}">
                <p14:modId xmlns:p14="http://schemas.microsoft.com/office/powerpoint/2010/main" val="1972267509"/>
              </p:ext>
            </p:extLst>
          </p:nvPr>
        </p:nvGraphicFramePr>
        <p:xfrm>
          <a:off x="1109165" y="3754197"/>
          <a:ext cx="9692640" cy="92014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graphicFrame>
        <p:nvGraphicFramePr>
          <p:cNvPr id="21" name="Diagram 20"/>
          <p:cNvGraphicFramePr/>
          <p:nvPr>
            <p:extLst>
              <p:ext uri="{D42A27DB-BD31-4B8C-83A1-F6EECF244321}">
                <p14:modId xmlns:p14="http://schemas.microsoft.com/office/powerpoint/2010/main" val="2049931666"/>
              </p:ext>
            </p:extLst>
          </p:nvPr>
        </p:nvGraphicFramePr>
        <p:xfrm>
          <a:off x="2111871" y="5670353"/>
          <a:ext cx="9692640" cy="920141"/>
        </p:xfrm>
        <a:graphic>
          <a:graphicData uri="http://schemas.openxmlformats.org/drawingml/2006/diagram">
            <dgm:relIds xmlns:dgm="http://schemas.openxmlformats.org/drawingml/2006/diagram" xmlns:r="http://schemas.openxmlformats.org/officeDocument/2006/relationships" r:dm="rId22" r:lo="rId23" r:qs="rId24" r:cs="rId25"/>
          </a:graphicData>
        </a:graphic>
      </p:graphicFrame>
    </p:spTree>
    <p:extLst>
      <p:ext uri="{BB962C8B-B14F-4D97-AF65-F5344CB8AC3E}">
        <p14:creationId xmlns:p14="http://schemas.microsoft.com/office/powerpoint/2010/main" val="1779589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fade">
                                      <p:cBhvr>
                                        <p:cTn id="35" dur="1000"/>
                                        <p:tgtEl>
                                          <p:spTgt spid="21"/>
                                        </p:tgtEl>
                                      </p:cBhvr>
                                    </p:animEffect>
                                    <p:anim calcmode="lin" valueType="num">
                                      <p:cBhvr>
                                        <p:cTn id="36" dur="1000" fill="hold"/>
                                        <p:tgtEl>
                                          <p:spTgt spid="21"/>
                                        </p:tgtEl>
                                        <p:attrNameLst>
                                          <p:attrName>ppt_x</p:attrName>
                                        </p:attrNameLst>
                                      </p:cBhvr>
                                      <p:tavLst>
                                        <p:tav tm="0">
                                          <p:val>
                                            <p:strVal val="#ppt_x"/>
                                          </p:val>
                                        </p:tav>
                                        <p:tav tm="100000">
                                          <p:val>
                                            <p:strVal val="#ppt_x"/>
                                          </p:val>
                                        </p:tav>
                                      </p:tavLst>
                                    </p:anim>
                                    <p:anim calcmode="lin" valueType="num">
                                      <p:cBhvr>
                                        <p:cTn id="3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17" grpId="0">
        <p:bldAsOne/>
      </p:bldGraphic>
      <p:bldGraphic spid="19" grpId="0">
        <p:bldAsOne/>
      </p:bldGraphic>
      <p:bldGraphic spid="20" grpId="0">
        <p:bldAsOne/>
      </p:bldGraphic>
      <p:bldGraphic spid="21" grpId="0">
        <p:bldAsOne/>
      </p:bldGraphic>
    </p:bld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78126" y="147288"/>
            <a:ext cx="5670528" cy="769441"/>
          </a:xfrm>
          <a:prstGeom prst="rect">
            <a:avLst/>
          </a:prstGeom>
          <a:no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w="12700" cmpd="sng">
                  <a:solidFill>
                    <a:srgbClr val="FFC000"/>
                  </a:solidFill>
                  <a:prstDash val="solid"/>
                </a:ln>
                <a:solidFill>
                  <a:srgbClr val="7030A0"/>
                </a:solidFill>
                <a:effectLst/>
                <a:uLnTx/>
                <a:uFillTx/>
                <a:latin typeface="Times New Roman" panose="02020603050405020304" pitchFamily="18" charset="0"/>
                <a:ea typeface="+mn-ea"/>
                <a:cs typeface="Times New Roman" panose="02020603050405020304" pitchFamily="18" charset="0"/>
              </a:rPr>
              <a:t>NÓI VÀ NGHE</a:t>
            </a:r>
          </a:p>
        </p:txBody>
      </p:sp>
      <p:sp>
        <p:nvSpPr>
          <p:cNvPr id="5" name="Rectangle 4"/>
          <p:cNvSpPr/>
          <p:nvPr/>
        </p:nvSpPr>
        <p:spPr>
          <a:xfrm>
            <a:off x="752915" y="776010"/>
            <a:ext cx="3982180"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Chuẩn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bị</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nội</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dung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nói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752915" y="1180270"/>
            <a:ext cx="3195618" cy="523220"/>
          </a:xfrm>
          <a:prstGeom prst="rect">
            <a:avLst/>
          </a:prstGeom>
        </p:spPr>
        <p:txBody>
          <a:bodyPr wrap="none">
            <a:spAutoFit/>
          </a:bodyPr>
          <a:lstStyle/>
          <a:p>
            <a:pPr>
              <a:spcAft>
                <a:spcPts val="0"/>
              </a:spcAf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Trình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bày</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nói</a:t>
            </a:r>
            <a:endParaRPr lang="en-US" sz="28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752915" y="1584530"/>
            <a:ext cx="3070071" cy="523220"/>
          </a:xfrm>
          <a:prstGeom prst="rect">
            <a:avLst/>
          </a:prstGeom>
        </p:spPr>
        <p:txBody>
          <a:bodyPr wrap="none">
            <a:spAutoFit/>
          </a:bodyPr>
          <a:lstStyle/>
          <a:p>
            <a:pPr>
              <a:spcAft>
                <a:spcPts val="0"/>
              </a:spcAft>
            </a:pPr>
            <a:r>
              <a:rPr lang="en-US" sz="2800" b="1" dirty="0">
                <a:solidFill>
                  <a:srgbClr val="0D0D0D"/>
                </a:solidFill>
                <a:latin typeface="Times New Roman" panose="02020603050405020304" pitchFamily="18" charset="0"/>
                <a:ea typeface="MS Mincho"/>
              </a:rPr>
              <a:t>3. </a:t>
            </a:r>
            <a:r>
              <a:rPr lang="en-US" sz="2800" b="1" dirty="0" err="1">
                <a:solidFill>
                  <a:srgbClr val="0D0D0D"/>
                </a:solidFill>
                <a:latin typeface="Times New Roman" panose="02020603050405020304" pitchFamily="18" charset="0"/>
                <a:ea typeface="MS Mincho"/>
              </a:rPr>
              <a:t>Đánh</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giá</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bài</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nói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2438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60320" y="97618"/>
            <a:ext cx="7158445" cy="954107"/>
          </a:xfrm>
          <a:prstGeom prst="rect">
            <a:avLst/>
          </a:prstGeom>
        </p:spPr>
        <p:txBody>
          <a:bodyPr wrap="square">
            <a:spAutoFit/>
          </a:bodyPr>
          <a:lstStyle/>
          <a:p>
            <a:pPr algn="ctr"/>
            <a:r>
              <a:rPr lang="en-US" sz="2800" b="1" dirty="0">
                <a:solidFill>
                  <a:srgbClr val="0000FF"/>
                </a:solidFill>
                <a:latin typeface="Times New Roman" panose="02020603050405020304" pitchFamily="18" charset="0"/>
                <a:cs typeface="Times New Roman" panose="02020603050405020304" pitchFamily="18" charset="0"/>
              </a:rPr>
              <a:t>THỰC HÀNH ĐỌC: NHỮNG CÁNH BUỒM</a:t>
            </a:r>
            <a:endParaRPr lang="en-US" sz="2800" dirty="0">
              <a:latin typeface="Times New Roman" panose="02020603050405020304" pitchFamily="18" charset="0"/>
              <a:cs typeface="Times New Roman" panose="02020603050405020304" pitchFamily="18" charset="0"/>
            </a:endParaRPr>
          </a:p>
          <a:p>
            <a:pPr algn="ct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Hoàng</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Trung</a:t>
            </a:r>
            <a:r>
              <a:rPr lang="en-US" sz="2800" i="1" dirty="0">
                <a:solidFill>
                  <a:srgbClr val="000000"/>
                </a:solidFill>
                <a:latin typeface="Times New Roman" panose="02020603050405020304" pitchFamily="18" charset="0"/>
                <a:cs typeface="Times New Roman" panose="02020603050405020304" pitchFamily="18" charset="0"/>
              </a:rPr>
              <a:t> </a:t>
            </a:r>
            <a:r>
              <a:rPr lang="en-US" sz="2800" i="1" dirty="0" err="1">
                <a:solidFill>
                  <a:srgbClr val="000000"/>
                </a:solidFill>
                <a:latin typeface="Times New Roman" panose="02020603050405020304" pitchFamily="18" charset="0"/>
                <a:cs typeface="Times New Roman" panose="02020603050405020304" pitchFamily="18" charset="0"/>
              </a:rPr>
              <a:t>Thông</a:t>
            </a:r>
            <a:r>
              <a:rPr lang="en-US" sz="2800" i="1" dirty="0">
                <a:solidFill>
                  <a:srgbClr val="000000"/>
                </a:solidFill>
                <a:latin typeface="Times New Roman" panose="02020603050405020304" pitchFamily="18" charset="0"/>
                <a:cs typeface="Times New Roman" panose="02020603050405020304" pitchFamily="18" charset="0"/>
              </a:rPr>
              <a:t>)</a:t>
            </a:r>
            <a:endParaRPr lang="en-US" sz="2800" dirty="0">
              <a:effectLst/>
              <a:latin typeface="Times New Roman" panose="02020603050405020304" pitchFamily="18" charset="0"/>
              <a:cs typeface="Times New Roman" panose="02020603050405020304" pitchFamily="18" charset="0"/>
            </a:endParaRPr>
          </a:p>
        </p:txBody>
      </p:sp>
      <p:sp>
        <p:nvSpPr>
          <p:cNvPr id="5" name="Rectangle 4"/>
          <p:cNvSpPr/>
          <p:nvPr/>
        </p:nvSpPr>
        <p:spPr>
          <a:xfrm>
            <a:off x="656456" y="1051725"/>
            <a:ext cx="1662571" cy="523220"/>
          </a:xfrm>
          <a:prstGeom prst="rect">
            <a:avLst/>
          </a:prstGeom>
        </p:spPr>
        <p:txBody>
          <a:bodyPr wrap="none">
            <a:spAutoFit/>
          </a:bodyPr>
          <a:lstStyle/>
          <a:p>
            <a:pPr>
              <a:spcAft>
                <a:spcPts val="0"/>
              </a:spcAft>
              <a:tabLst>
                <a:tab pos="1386840" algn="l"/>
                <a:tab pos="3797935" algn="l"/>
              </a:tabLst>
            </a:pPr>
            <a:r>
              <a:rPr lang="en-US" sz="2800" b="1" dirty="0">
                <a:latin typeface="Times New Roman" panose="02020603050405020304" pitchFamily="18" charset="0"/>
                <a:ea typeface="MS Mincho"/>
              </a:rPr>
              <a:t>1. </a:t>
            </a:r>
            <a:r>
              <a:rPr lang="en-US" sz="2800" b="1" dirty="0" err="1">
                <a:latin typeface="Times New Roman" panose="02020603050405020304" pitchFamily="18" charset="0"/>
                <a:ea typeface="MS Mincho"/>
              </a:rPr>
              <a:t>Tác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giả</a:t>
            </a:r>
            <a:endParaRPr lang="en-US" sz="2800" dirty="0">
              <a:effectLst/>
              <a:latin typeface="Times New Roman" panose="02020603050405020304" pitchFamily="18" charset="0"/>
              <a:ea typeface="Times New Roman" panose="02020603050405020304" pitchFamily="18" charset="0"/>
            </a:endParaRPr>
          </a:p>
        </p:txBody>
      </p:sp>
      <p:sp>
        <p:nvSpPr>
          <p:cNvPr id="6" name="Cloud Callout 5"/>
          <p:cNvSpPr/>
          <p:nvPr/>
        </p:nvSpPr>
        <p:spPr>
          <a:xfrm>
            <a:off x="1209916" y="2156241"/>
            <a:ext cx="5551715" cy="239050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 pos="3797935" algn="l"/>
              </a:tabLst>
            </a:pP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Hãy</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nêu</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ngắn</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gọn</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những</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hiểu</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biết</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của</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em</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về</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nhà</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thơ</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Hoàng</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Trung</a:t>
            </a:r>
            <a:r>
              <a:rPr lang="en-US" sz="2800" dirty="0">
                <a:solidFill>
                  <a:schemeClr val="tx1"/>
                </a:solidFill>
                <a:latin typeface="Times New Roman" panose="02020603050405020304" pitchFamily="18" charset="0"/>
                <a:ea typeface="MS Mincho"/>
              </a:rPr>
              <a:t> </a:t>
            </a:r>
            <a:r>
              <a:rPr lang="en-US" sz="2800" dirty="0" err="1">
                <a:solidFill>
                  <a:schemeClr val="tx1"/>
                </a:solidFill>
                <a:latin typeface="Times New Roman" panose="02020603050405020304" pitchFamily="18" charset="0"/>
                <a:ea typeface="MS Mincho"/>
              </a:rPr>
              <a:t>Thông</a:t>
            </a:r>
            <a:r>
              <a:rPr lang="en-US" sz="2800" dirty="0">
                <a:solidFill>
                  <a:schemeClr val="tx1"/>
                </a:solidFill>
                <a:latin typeface="Times New Roman" panose="02020603050405020304" pitchFamily="18" charset="0"/>
                <a:ea typeface="MS Mincho"/>
              </a:rPr>
              <a:t>?</a:t>
            </a:r>
            <a:endParaRPr lang="en-US" sz="2800" dirty="0">
              <a:solidFill>
                <a:schemeClr val="tx1"/>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7117079" y="1574945"/>
            <a:ext cx="4051663" cy="3553097"/>
          </a:xfrm>
          <a:prstGeom prst="rect">
            <a:avLst/>
          </a:prstGeom>
        </p:spPr>
      </p:pic>
      <p:pic>
        <p:nvPicPr>
          <p:cNvPr id="10" name="Picture 9"/>
          <p:cNvPicPr>
            <a:picLocks noChangeAspect="1"/>
          </p:cNvPicPr>
          <p:nvPr/>
        </p:nvPicPr>
        <p:blipFill>
          <a:blip r:embed="rId3"/>
          <a:stretch>
            <a:fillRect/>
          </a:stretch>
        </p:blipFill>
        <p:spPr>
          <a:xfrm>
            <a:off x="7380515" y="1874125"/>
            <a:ext cx="3478129" cy="2984713"/>
          </a:xfrm>
          <a:prstGeom prst="rect">
            <a:avLst/>
          </a:prstGeom>
        </p:spPr>
      </p:pic>
    </p:spTree>
    <p:extLst>
      <p:ext uri="{BB962C8B-B14F-4D97-AF65-F5344CB8AC3E}">
        <p14:creationId xmlns:p14="http://schemas.microsoft.com/office/powerpoint/2010/main" val="3496194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656456" y="1051725"/>
            <a:ext cx="1662571"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 pos="3797935"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giả</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8" name="Picture 7"/>
          <p:cNvPicPr>
            <a:picLocks noChangeAspect="1"/>
          </p:cNvPicPr>
          <p:nvPr/>
        </p:nvPicPr>
        <p:blipFill>
          <a:blip r:embed="rId2"/>
          <a:stretch>
            <a:fillRect/>
          </a:stretch>
        </p:blipFill>
        <p:spPr>
          <a:xfrm>
            <a:off x="810329" y="2212739"/>
            <a:ext cx="3017396" cy="2646099"/>
          </a:xfrm>
          <a:prstGeom prst="rect">
            <a:avLst/>
          </a:prstGeom>
        </p:spPr>
      </p:pic>
      <p:pic>
        <p:nvPicPr>
          <p:cNvPr id="10" name="Picture 9"/>
          <p:cNvPicPr>
            <a:picLocks noChangeAspect="1"/>
          </p:cNvPicPr>
          <p:nvPr/>
        </p:nvPicPr>
        <p:blipFill>
          <a:blip r:embed="rId3"/>
          <a:stretch>
            <a:fillRect/>
          </a:stretch>
        </p:blipFill>
        <p:spPr>
          <a:xfrm>
            <a:off x="1045795" y="2439035"/>
            <a:ext cx="2546464" cy="2185216"/>
          </a:xfrm>
          <a:prstGeom prst="rect">
            <a:avLst/>
          </a:prstGeom>
        </p:spPr>
      </p:pic>
      <p:pic>
        <p:nvPicPr>
          <p:cNvPr id="2" name="Picture 1"/>
          <p:cNvPicPr>
            <a:picLocks noChangeAspect="1"/>
          </p:cNvPicPr>
          <p:nvPr/>
        </p:nvPicPr>
        <p:blipFill>
          <a:blip r:embed="rId4"/>
          <a:stretch>
            <a:fillRect/>
          </a:stretch>
        </p:blipFill>
        <p:spPr>
          <a:xfrm>
            <a:off x="4063191" y="663612"/>
            <a:ext cx="7658546" cy="6351515"/>
          </a:xfrm>
          <a:prstGeom prst="rect">
            <a:avLst/>
          </a:prstGeom>
        </p:spPr>
      </p:pic>
      <p:sp>
        <p:nvSpPr>
          <p:cNvPr id="11" name="Rectangle 3"/>
          <p:cNvSpPr>
            <a:spLocks noChangeArrowheads="1"/>
          </p:cNvSpPr>
          <p:nvPr/>
        </p:nvSpPr>
        <p:spPr bwMode="auto">
          <a:xfrm>
            <a:off x="4751168" y="1946543"/>
            <a:ext cx="6282592" cy="3785652"/>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387475" algn="l"/>
                <a:tab pos="3797300" algn="l"/>
              </a:tabLst>
              <a:defRPr>
                <a:solidFill>
                  <a:schemeClr val="tx1"/>
                </a:solidFill>
                <a:latin typeface="Arial" panose="020B0604020202020204" pitchFamily="34" charset="0"/>
              </a:defRPr>
            </a:lvl1pPr>
            <a:lvl2pPr eaLnBrk="0" fontAlgn="base" hangingPunct="0">
              <a:spcBef>
                <a:spcPct val="0"/>
              </a:spcBef>
              <a:spcAft>
                <a:spcPct val="0"/>
              </a:spcAft>
              <a:tabLst>
                <a:tab pos="1387475" algn="l"/>
                <a:tab pos="3797300" algn="l"/>
              </a:tabLst>
              <a:defRPr>
                <a:solidFill>
                  <a:schemeClr val="tx1"/>
                </a:solidFill>
                <a:latin typeface="Arial" panose="020B0604020202020204" pitchFamily="34" charset="0"/>
              </a:defRPr>
            </a:lvl2pPr>
            <a:lvl3pPr eaLnBrk="0" fontAlgn="base" hangingPunct="0">
              <a:spcBef>
                <a:spcPct val="0"/>
              </a:spcBef>
              <a:spcAft>
                <a:spcPct val="0"/>
              </a:spcAft>
              <a:tabLst>
                <a:tab pos="1387475" algn="l"/>
                <a:tab pos="3797300" algn="l"/>
              </a:tabLst>
              <a:defRPr>
                <a:solidFill>
                  <a:schemeClr val="tx1"/>
                </a:solidFill>
                <a:latin typeface="Arial" panose="020B0604020202020204" pitchFamily="34" charset="0"/>
              </a:defRPr>
            </a:lvl3pPr>
            <a:lvl4pPr eaLnBrk="0" fontAlgn="base" hangingPunct="0">
              <a:spcBef>
                <a:spcPct val="0"/>
              </a:spcBef>
              <a:spcAft>
                <a:spcPct val="0"/>
              </a:spcAft>
              <a:tabLst>
                <a:tab pos="1387475" algn="l"/>
                <a:tab pos="3797300" algn="l"/>
              </a:tabLst>
              <a:defRPr>
                <a:solidFill>
                  <a:schemeClr val="tx1"/>
                </a:solidFill>
                <a:latin typeface="Arial" panose="020B0604020202020204" pitchFamily="34" charset="0"/>
              </a:defRPr>
            </a:lvl4pPr>
            <a:lvl5pPr eaLnBrk="0" fontAlgn="base" hangingPunct="0">
              <a:spcBef>
                <a:spcPct val="0"/>
              </a:spcBef>
              <a:spcAft>
                <a:spcPct val="0"/>
              </a:spcAft>
              <a:tabLst>
                <a:tab pos="1387475" algn="l"/>
                <a:tab pos="3797300" algn="l"/>
              </a:tabLst>
              <a:defRPr>
                <a:solidFill>
                  <a:schemeClr val="tx1"/>
                </a:solidFill>
                <a:latin typeface="Arial" panose="020B0604020202020204" pitchFamily="34" charset="0"/>
              </a:defRPr>
            </a:lvl5pPr>
            <a:lvl6pPr eaLnBrk="0" fontAlgn="base" hangingPunct="0">
              <a:spcBef>
                <a:spcPct val="0"/>
              </a:spcBef>
              <a:spcAft>
                <a:spcPct val="0"/>
              </a:spcAft>
              <a:tabLst>
                <a:tab pos="1387475" algn="l"/>
                <a:tab pos="3797300" algn="l"/>
              </a:tabLst>
              <a:defRPr>
                <a:solidFill>
                  <a:schemeClr val="tx1"/>
                </a:solidFill>
                <a:latin typeface="Arial" panose="020B0604020202020204" pitchFamily="34" charset="0"/>
              </a:defRPr>
            </a:lvl6pPr>
            <a:lvl7pPr eaLnBrk="0" fontAlgn="base" hangingPunct="0">
              <a:spcBef>
                <a:spcPct val="0"/>
              </a:spcBef>
              <a:spcAft>
                <a:spcPct val="0"/>
              </a:spcAft>
              <a:tabLst>
                <a:tab pos="1387475" algn="l"/>
                <a:tab pos="3797300" algn="l"/>
              </a:tabLst>
              <a:defRPr>
                <a:solidFill>
                  <a:schemeClr val="tx1"/>
                </a:solidFill>
                <a:latin typeface="Arial" panose="020B0604020202020204" pitchFamily="34" charset="0"/>
              </a:defRPr>
            </a:lvl7pPr>
            <a:lvl8pPr eaLnBrk="0" fontAlgn="base" hangingPunct="0">
              <a:spcBef>
                <a:spcPct val="0"/>
              </a:spcBef>
              <a:spcAft>
                <a:spcPct val="0"/>
              </a:spcAft>
              <a:tabLst>
                <a:tab pos="1387475" algn="l"/>
                <a:tab pos="3797300" algn="l"/>
              </a:tabLst>
              <a:defRPr>
                <a:solidFill>
                  <a:schemeClr val="tx1"/>
                </a:solidFill>
                <a:latin typeface="Arial" panose="020B0604020202020204" pitchFamily="34" charset="0"/>
              </a:defRPr>
            </a:lvl8pPr>
            <a:lvl9pPr eaLnBrk="0" fontAlgn="base" hangingPunct="0">
              <a:spcBef>
                <a:spcPct val="0"/>
              </a:spcBef>
              <a:spcAft>
                <a:spcPct val="0"/>
              </a:spcAft>
              <a:tabLst>
                <a:tab pos="1387475" algn="l"/>
                <a:tab pos="379730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387475" algn="l"/>
                <a:tab pos="3797300" algn="l"/>
              </a:tabLst>
            </a:pPr>
            <a:r>
              <a:rPr lang="en-US" altLang="ja-JP" sz="2400" dirty="0">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Nhà</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thơ</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Hoàng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Trung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Thông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(1925-1993),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quê</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Nghệ</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An,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là</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nhà</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thơ</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tiêu</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biểu</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của</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nền</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thơ</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ca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cách</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mạng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Việt</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Nam.</a:t>
            </a:r>
            <a:endPar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tab pos="1387475" algn="l"/>
                <a:tab pos="3797300" algn="l"/>
              </a:tabLst>
            </a:pP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Hoàng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Trung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Thông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là</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có</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học</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vấn</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uyên</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bác</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Thơ</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ca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ông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giúp</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sống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tốt</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tâm</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hồn</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trong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sạch</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hơn</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đánh</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thức</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tình</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yêu</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với</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nỗ</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lực</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đấu</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tranh</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vì</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những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lý</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tưởng</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nhân</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đạo</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và</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sự</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tiến</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bộ</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của</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 con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người</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cs typeface="Times New Roman" panose="02020603050405020304" pitchFamily="18" charset="0"/>
            </a:endParaRPr>
          </a:p>
          <a:p>
            <a:pPr marL="342900" marR="0" lvl="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v"/>
              <a:tabLst>
                <a:tab pos="1387475" algn="l"/>
                <a:tab pos="3797300" algn="l"/>
              </a:tabLst>
            </a:pPr>
            <a:r>
              <a:rPr kumimoji="0" lang="en-US" altLang="ja-JP" sz="2400" b="1"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Tác</a:t>
            </a:r>
            <a:r>
              <a:rPr kumimoji="0" lang="en-US" altLang="ja-JP" sz="2400" b="1"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1"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phẩm</a:t>
            </a:r>
            <a:r>
              <a:rPr kumimoji="0" lang="en-US" altLang="ja-JP" sz="2400" b="1"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1"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tiêu</a:t>
            </a:r>
            <a:r>
              <a:rPr kumimoji="0" lang="en-US" altLang="ja-JP" sz="2400" b="1"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1"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biểu</a:t>
            </a:r>
            <a:r>
              <a:rPr kumimoji="0" lang="en-US" altLang="ja-JP" sz="2400" b="1"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Bài</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ca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vỡ</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đất</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Trên</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hồ</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Ba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Bể</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Đọc</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thơ</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 </a:t>
            </a:r>
            <a:r>
              <a:rPr kumimoji="0" lang="en-US" altLang="ja-JP" sz="2400" b="0" i="0" u="none" strike="noStrike" cap="none" normalizeH="0" baseline="0" dirty="0" err="1">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Bác</a:t>
            </a:r>
            <a:r>
              <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ea typeface="MS Mincho"/>
                <a:cs typeface="Times New Roman" panose="02020603050405020304" pitchFamily="18" charset="0"/>
              </a:rPr>
              <a:t>...</a:t>
            </a:r>
            <a:endParaRPr kumimoji="0" lang="en-US" altLang="ja-JP" sz="2400" b="0" i="0" u="none" strike="noStrike" cap="none" normalizeH="0" baseline="0" dirty="0">
              <a:ln>
                <a:noFill/>
              </a:ln>
              <a:solidFill>
                <a:schemeClr val="accent6">
                  <a:lumMod val="50000"/>
                </a:schemeClr>
              </a:solidFill>
              <a:effectLst/>
              <a:latin typeface="Times New Roman" panose="02020603050405020304" pitchFamily="18" charset="0"/>
              <a:cs typeface="Times New Roman" panose="02020603050405020304" pitchFamily="18" charset="0"/>
            </a:endParaRPr>
          </a:p>
        </p:txBody>
      </p:sp>
      <p:sp>
        <p:nvSpPr>
          <p:cNvPr id="12" name="Rectangle 11"/>
          <p:cNvSpPr/>
          <p:nvPr/>
        </p:nvSpPr>
        <p:spPr>
          <a:xfrm>
            <a:off x="2560320" y="97618"/>
            <a:ext cx="7158445"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THỰC HÀNH ĐỌC: NHỮNG CÁNH BUỒM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Hoàng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Trung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171911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60320" y="97618"/>
            <a:ext cx="7158445"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THỰC HÀNH ĐỌC: NHỮNG CÁNH BUỒM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Hoàng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Trung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592183" y="1051725"/>
            <a:ext cx="4332514" cy="1815882"/>
          </a:xfrm>
          <a:prstGeom prst="rect">
            <a:avLst/>
          </a:prstGeom>
        </p:spPr>
        <p:txBody>
          <a:bodyPr wrap="square">
            <a:spAutoFit/>
          </a:bodyPr>
          <a:lstStyle/>
          <a:p>
            <a:pPr>
              <a:spcAft>
                <a:spcPts val="0"/>
              </a:spcAft>
              <a:tabLst>
                <a:tab pos="1386840" algn="l"/>
                <a:tab pos="3797935" algn="l"/>
              </a:tabLst>
            </a:pPr>
            <a:r>
              <a:rPr lang="en-US" sz="2800" b="1" dirty="0">
                <a:solidFill>
                  <a:schemeClr val="accent6">
                    <a:lumMod val="50000"/>
                  </a:schemeClr>
                </a:solidFill>
                <a:latin typeface="Times New Roman" panose="02020603050405020304" pitchFamily="18" charset="0"/>
                <a:ea typeface="MS Mincho"/>
              </a:rPr>
              <a:t>2. </a:t>
            </a:r>
            <a:r>
              <a:rPr lang="en-US" sz="2800" b="1" dirty="0" err="1">
                <a:solidFill>
                  <a:schemeClr val="accent6">
                    <a:lumMod val="50000"/>
                  </a:schemeClr>
                </a:solidFill>
                <a:latin typeface="Times New Roman" panose="02020603050405020304" pitchFamily="18" charset="0"/>
                <a:ea typeface="MS Mincho"/>
              </a:rPr>
              <a:t>Tác</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phẩm</a:t>
            </a:r>
            <a:r>
              <a:rPr lang="en-US" sz="2800" b="1"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800" b="1" dirty="0">
                <a:solidFill>
                  <a:schemeClr val="accent6">
                    <a:lumMod val="50000"/>
                  </a:schemeClr>
                </a:solidFill>
                <a:latin typeface="Times New Roman" panose="02020603050405020304" pitchFamily="18" charset="0"/>
                <a:ea typeface="MS Mincho"/>
              </a:rPr>
              <a:t>a. </a:t>
            </a:r>
            <a:r>
              <a:rPr lang="en-US" sz="2800" b="1" dirty="0" err="1">
                <a:solidFill>
                  <a:schemeClr val="accent6">
                    <a:lumMod val="50000"/>
                  </a:schemeClr>
                </a:solidFill>
                <a:latin typeface="Times New Roman" panose="02020603050405020304" pitchFamily="18" charset="0"/>
                <a:ea typeface="MS Mincho"/>
              </a:rPr>
              <a:t>Đọc</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chú</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thích</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800" b="1" dirty="0">
                <a:solidFill>
                  <a:schemeClr val="accent6">
                    <a:lumMod val="50000"/>
                  </a:schemeClr>
                </a:solidFill>
                <a:latin typeface="Times New Roman" panose="02020603050405020304" pitchFamily="18" charset="0"/>
                <a:ea typeface="MS Mincho"/>
              </a:rPr>
              <a:t>b. </a:t>
            </a:r>
            <a:r>
              <a:rPr lang="en-US" sz="2800" b="1" dirty="0" err="1">
                <a:solidFill>
                  <a:schemeClr val="accent6">
                    <a:lumMod val="50000"/>
                  </a:schemeClr>
                </a:solidFill>
                <a:latin typeface="Times New Roman" panose="02020603050405020304" pitchFamily="18" charset="0"/>
                <a:ea typeface="MS Mincho"/>
              </a:rPr>
              <a:t>Thể</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thơ</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tự</a:t>
            </a:r>
            <a:r>
              <a:rPr lang="en-US" sz="2800" b="1" dirty="0">
                <a:solidFill>
                  <a:schemeClr val="accent6">
                    <a:lumMod val="50000"/>
                  </a:schemeClr>
                </a:solidFill>
                <a:latin typeface="Times New Roman" panose="02020603050405020304" pitchFamily="18" charset="0"/>
                <a:ea typeface="MS Mincho"/>
              </a:rPr>
              <a:t> do</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0"/>
              </a:spcAft>
              <a:tabLst>
                <a:tab pos="1386840" algn="l"/>
                <a:tab pos="3797935" algn="l"/>
              </a:tabLst>
            </a:pPr>
            <a:r>
              <a:rPr lang="en-US" sz="2800" b="1" dirty="0">
                <a:solidFill>
                  <a:schemeClr val="accent6">
                    <a:lumMod val="50000"/>
                  </a:schemeClr>
                </a:solidFill>
                <a:latin typeface="Times New Roman" panose="02020603050405020304" pitchFamily="18" charset="0"/>
                <a:ea typeface="MS Mincho"/>
              </a:rPr>
              <a:t>c. </a:t>
            </a:r>
            <a:r>
              <a:rPr lang="en-US" sz="2800" b="1" dirty="0" err="1">
                <a:solidFill>
                  <a:schemeClr val="accent6">
                    <a:lumMod val="50000"/>
                  </a:schemeClr>
                </a:solidFill>
                <a:latin typeface="Times New Roman" panose="02020603050405020304" pitchFamily="18" charset="0"/>
                <a:ea typeface="MS Mincho"/>
              </a:rPr>
              <a:t>Bố</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cục</a:t>
            </a:r>
            <a:r>
              <a:rPr lang="en-US" sz="2800" b="1" dirty="0">
                <a:solidFill>
                  <a:schemeClr val="accent6">
                    <a:lumMod val="50000"/>
                  </a:schemeClr>
                </a:solidFill>
                <a:latin typeface="Times New Roman" panose="02020603050405020304" pitchFamily="18" charset="0"/>
                <a:ea typeface="MS Mincho"/>
              </a:rPr>
              <a:t>: 3 </a:t>
            </a:r>
            <a:r>
              <a:rPr lang="en-US" sz="2800" b="1" dirty="0" err="1">
                <a:solidFill>
                  <a:schemeClr val="accent6">
                    <a:lumMod val="50000"/>
                  </a:schemeClr>
                </a:solidFill>
                <a:latin typeface="Times New Roman" panose="02020603050405020304" pitchFamily="18" charset="0"/>
                <a:ea typeface="MS Mincho"/>
              </a:rPr>
              <a:t>phần</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3173069780"/>
              </p:ext>
            </p:extLst>
          </p:nvPr>
        </p:nvGraphicFramePr>
        <p:xfrm>
          <a:off x="3257731" y="1737359"/>
          <a:ext cx="8128000" cy="24950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4089169102"/>
              </p:ext>
            </p:extLst>
          </p:nvPr>
        </p:nvGraphicFramePr>
        <p:xfrm>
          <a:off x="3257731" y="4232364"/>
          <a:ext cx="8128000" cy="249500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3041224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fade">
                                      <p:cBhvr>
                                        <p:cTn id="42" dur="1000"/>
                                        <p:tgtEl>
                                          <p:spTgt spid="8"/>
                                        </p:tgtEl>
                                      </p:cBhvr>
                                    </p:animEffect>
                                    <p:anim calcmode="lin" valueType="num">
                                      <p:cBhvr>
                                        <p:cTn id="43" dur="1000" fill="hold"/>
                                        <p:tgtEl>
                                          <p:spTgt spid="8"/>
                                        </p:tgtEl>
                                        <p:attrNameLst>
                                          <p:attrName>ppt_x</p:attrName>
                                        </p:attrNameLst>
                                      </p:cBhvr>
                                      <p:tavLst>
                                        <p:tav tm="0">
                                          <p:val>
                                            <p:strVal val="#ppt_x"/>
                                          </p:val>
                                        </p:tav>
                                        <p:tav tm="100000">
                                          <p:val>
                                            <p:strVal val="#ppt_x"/>
                                          </p:val>
                                        </p:tav>
                                      </p:tavLst>
                                    </p:anim>
                                    <p:anim calcmode="lin" valueType="num">
                                      <p:cBhvr>
                                        <p:cTn id="4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560320" y="97618"/>
            <a:ext cx="7158445" cy="95410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n-ea"/>
                <a:cs typeface="Times New Roman" panose="02020603050405020304" pitchFamily="18" charset="0"/>
              </a:rPr>
              <a:t>THỰC HÀNH ĐỌC: NHỮNG CÁNH BUỒM</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Hoàng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Trung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 </a:t>
            </a:r>
            <a:r>
              <a:rPr kumimoji="0" lang="en-US" sz="2800" b="0" i="1" u="none" strike="noStrike" kern="1200" cap="none" spc="0" normalizeH="0" baseline="0" noProof="0" dirty="0" err="1">
                <a:ln>
                  <a:noFill/>
                </a:ln>
                <a:solidFill>
                  <a:srgbClr val="000000"/>
                </a:solidFill>
                <a:effectLst/>
                <a:uLnTx/>
                <a:uFillTx/>
                <a:latin typeface="Times New Roman" panose="02020603050405020304" pitchFamily="18" charset="0"/>
                <a:ea typeface="+mn-ea"/>
                <a:cs typeface="Times New Roman" panose="02020603050405020304" pitchFamily="18" charset="0"/>
              </a:rPr>
              <a:t>Thông</a:t>
            </a:r>
            <a:r>
              <a:rPr kumimoji="0" lang="en-US" sz="2800" b="0" i="1" u="none" strike="noStrike" kern="1200" cap="none" spc="0" normalizeH="0" baseline="0" noProof="0" dirty="0">
                <a:ln>
                  <a:noFill/>
                </a:ln>
                <a:solidFill>
                  <a:srgbClr val="000000"/>
                </a:solidFill>
                <a:effectLst/>
                <a:uLnTx/>
                <a:uFillTx/>
                <a:latin typeface="Times New Roman" panose="02020603050405020304" pitchFamily="18" charset="0"/>
                <a:ea typeface="+mn-ea"/>
                <a:cs typeface="Times New Roman" panose="02020603050405020304" pitchFamily="18" charset="0"/>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592183" y="1051725"/>
            <a:ext cx="4332514" cy="181588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 pos="3797935"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386840" algn="l"/>
                <a:tab pos="3797935"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chú</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thích</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386840" algn="l"/>
                <a:tab pos="3797935"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Thể</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thơ</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tự</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do</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0000"/>
              </a:lnSpc>
              <a:spcBef>
                <a:spcPts val="0"/>
              </a:spcBef>
              <a:spcAft>
                <a:spcPts val="0"/>
              </a:spcAft>
              <a:buClrTx/>
              <a:buSzTx/>
              <a:buFontTx/>
              <a:buNone/>
              <a:tabLst>
                <a:tab pos="1386840" algn="l"/>
                <a:tab pos="3797935"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c.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Bố</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cục</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3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phần</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Diagram 6"/>
          <p:cNvGraphicFramePr/>
          <p:nvPr>
            <p:extLst>
              <p:ext uri="{D42A27DB-BD31-4B8C-83A1-F6EECF244321}">
                <p14:modId xmlns:p14="http://schemas.microsoft.com/office/powerpoint/2010/main" val="3357670444"/>
              </p:ext>
            </p:extLst>
          </p:nvPr>
        </p:nvGraphicFramePr>
        <p:xfrm>
          <a:off x="2434771" y="3030582"/>
          <a:ext cx="8128000" cy="24950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77326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6">
                                            <p:txEl>
                                              <p:pRg st="3" end="3"/>
                                            </p:txEl>
                                          </p:spTgt>
                                        </p:tgtEl>
                                        <p:attrNameLst>
                                          <p:attrName>style.visibility</p:attrName>
                                        </p:attrNameLst>
                                      </p:cBhvr>
                                      <p:to>
                                        <p:strVal val="visible"/>
                                      </p:to>
                                    </p:set>
                                    <p:animEffect transition="in" filter="fade">
                                      <p:cBhvr>
                                        <p:cTn id="28" dur="1000"/>
                                        <p:tgtEl>
                                          <p:spTgt spid="6">
                                            <p:txEl>
                                              <p:pRg st="3" end="3"/>
                                            </p:txEl>
                                          </p:spTgt>
                                        </p:tgtEl>
                                      </p:cBhvr>
                                    </p:animEffect>
                                    <p:anim calcmode="lin" valueType="num">
                                      <p:cBhvr>
                                        <p:cTn id="29"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fade">
                                      <p:cBhvr>
                                        <p:cTn id="35" dur="1000"/>
                                        <p:tgtEl>
                                          <p:spTgt spid="7"/>
                                        </p:tgtEl>
                                      </p:cBhvr>
                                    </p:animEffect>
                                    <p:anim calcmode="lin" valueType="num">
                                      <p:cBhvr>
                                        <p:cTn id="36" dur="1000" fill="hold"/>
                                        <p:tgtEl>
                                          <p:spTgt spid="7"/>
                                        </p:tgtEl>
                                        <p:attrNameLst>
                                          <p:attrName>ppt_x</p:attrName>
                                        </p:attrNameLst>
                                      </p:cBhvr>
                                      <p:tavLst>
                                        <p:tav tm="0">
                                          <p:val>
                                            <p:strVal val="#ppt_x"/>
                                          </p:val>
                                        </p:tav>
                                        <p:tav tm="100000">
                                          <p:val>
                                            <p:strVal val="#ppt_x"/>
                                          </p:val>
                                        </p:tav>
                                      </p:tavLst>
                                    </p:anim>
                                    <p:anim calcmode="lin" valueType="num">
                                      <p:cBhvr>
                                        <p:cTn id="3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1293223" y="728561"/>
            <a:ext cx="9261566" cy="5876730"/>
          </a:xfrm>
          <a:prstGeom prst="rect">
            <a:avLst/>
          </a:prstGeom>
        </p:spPr>
      </p:pic>
      <p:sp>
        <p:nvSpPr>
          <p:cNvPr id="7" name="Rectangle 6"/>
          <p:cNvSpPr/>
          <p:nvPr/>
        </p:nvSpPr>
        <p:spPr>
          <a:xfrm>
            <a:off x="382209" y="728561"/>
            <a:ext cx="6292107" cy="523220"/>
          </a:xfrm>
          <a:prstGeom prst="rect">
            <a:avLst/>
          </a:prstGeom>
        </p:spPr>
        <p:txBody>
          <a:bodyPr wrap="none">
            <a:spAutoFit/>
          </a:bodyPr>
          <a:lstStyle/>
          <a:p>
            <a:pPr>
              <a:spcAft>
                <a:spcPts val="0"/>
              </a:spcAft>
              <a:tabLst>
                <a:tab pos="1386840" algn="l"/>
                <a:tab pos="3797935" algn="l"/>
              </a:tabLst>
            </a:pPr>
            <a:r>
              <a:rPr lang="en-US" sz="2800" b="1" dirty="0">
                <a:solidFill>
                  <a:srgbClr val="333333"/>
                </a:solidFill>
                <a:latin typeface="Times New Roman" panose="02020603050405020304" pitchFamily="18" charset="0"/>
                <a:ea typeface="Times New Roman" panose="02020603050405020304" pitchFamily="18" charset="0"/>
              </a:rPr>
              <a:t>a.</a:t>
            </a:r>
            <a:r>
              <a:rPr lang="en-US" sz="2800" dirty="0">
                <a:solidFill>
                  <a:srgbClr val="333333"/>
                </a:solidFill>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MS Mincho"/>
              </a:rPr>
              <a:t>Cảnh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hai</a:t>
            </a:r>
            <a:r>
              <a:rPr lang="en-US" sz="2800" b="1" dirty="0">
                <a:latin typeface="Times New Roman" panose="02020603050405020304" pitchFamily="18" charset="0"/>
                <a:ea typeface="MS Mincho"/>
              </a:rPr>
              <a:t> cha con </a:t>
            </a:r>
            <a:r>
              <a:rPr lang="en-US" sz="2800" b="1" dirty="0" err="1">
                <a:latin typeface="Times New Roman" panose="02020603050405020304" pitchFamily="18" charset="0"/>
                <a:ea typeface="MS Mincho"/>
              </a:rPr>
              <a:t>dạo</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chơi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trên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biển</a:t>
            </a:r>
            <a:r>
              <a:rPr lang="en-US" sz="2800" b="1" dirty="0">
                <a:latin typeface="Times New Roman" panose="02020603050405020304" pitchFamily="18" charset="0"/>
                <a:ea typeface="MS Mincho"/>
              </a:rPr>
              <a:t>: </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382209" y="205341"/>
            <a:ext cx="3449983" cy="523220"/>
          </a:xfrm>
          <a:prstGeom prst="rect">
            <a:avLst/>
          </a:prstGeom>
        </p:spPr>
        <p:txBody>
          <a:bodyPr wrap="none">
            <a:spAutoFit/>
          </a:bodyPr>
          <a:lstStyle/>
          <a:p>
            <a:pPr>
              <a:spcAft>
                <a:spcPts val="0"/>
              </a:spcAft>
              <a:tabLst>
                <a:tab pos="1386840" algn="l"/>
                <a:tab pos="3797935" algn="l"/>
              </a:tabLst>
            </a:pPr>
            <a:r>
              <a:rPr lang="en-US" sz="2800" b="1" dirty="0">
                <a:latin typeface="Times New Roman" panose="02020603050405020304" pitchFamily="18" charset="0"/>
                <a:ea typeface="MS Mincho"/>
              </a:rPr>
              <a:t>3. </a:t>
            </a:r>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2795451" y="2112654"/>
            <a:ext cx="6270172" cy="3108543"/>
          </a:xfrm>
          <a:prstGeom prst="rect">
            <a:avLst/>
          </a:prstGeom>
        </p:spPr>
        <p:txBody>
          <a:bodyPr wrap="square">
            <a:spAutoFit/>
          </a:bodyPr>
          <a:lstStyle/>
          <a:p>
            <a:pPr>
              <a:spcAft>
                <a:spcPts val="0"/>
              </a:spcAft>
              <a:tabLst>
                <a:tab pos="1386840" algn="l"/>
                <a:tab pos="3797935" algn="l"/>
              </a:tabLst>
            </a:pPr>
            <a:r>
              <a:rPr lang="en-US" sz="2800" dirty="0" err="1">
                <a:latin typeface="Times New Roman" panose="02020603050405020304" pitchFamily="18" charset="0"/>
                <a:ea typeface="MS Mincho"/>
              </a:rPr>
              <a:t>Sau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trận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mưa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đêm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bầu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biển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như</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vừa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được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gột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rửa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Mặt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nhuộm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hồng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cả</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không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gian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bằng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những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tia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nắng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rực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rỡ</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như</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mịn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hơn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biển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như</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trong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hơn</a:t>
            </a:r>
            <a:r>
              <a:rPr lang="en-US" sz="2800" dirty="0">
                <a:latin typeface="Times New Roman" panose="02020603050405020304" pitchFamily="18" charset="0"/>
                <a:ea typeface="MS Mincho"/>
              </a:rPr>
              <a:t>. Hai cha con </a:t>
            </a:r>
            <a:r>
              <a:rPr lang="en-US" sz="2800" dirty="0" err="1">
                <a:latin typeface="Times New Roman" panose="02020603050405020304" pitchFamily="18" charset="0"/>
                <a:ea typeface="MS Mincho"/>
              </a:rPr>
              <a:t>dạo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trên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bãi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biển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người</a:t>
            </a:r>
            <a:r>
              <a:rPr lang="en-US" sz="2800" dirty="0">
                <a:latin typeface="Times New Roman" panose="02020603050405020304" pitchFamily="18" charset="0"/>
                <a:ea typeface="MS Mincho"/>
              </a:rPr>
              <a:t> cha </a:t>
            </a:r>
            <a:r>
              <a:rPr lang="en-US" sz="2800" dirty="0" err="1">
                <a:latin typeface="Times New Roman" panose="02020603050405020304" pitchFamily="18" charset="0"/>
                <a:ea typeface="MS Mincho"/>
              </a:rPr>
              <a:t>cao</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gầy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bóng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dài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lênh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khênh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bên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cạnh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người</a:t>
            </a:r>
            <a:r>
              <a:rPr lang="en-US" sz="2800" dirty="0">
                <a:latin typeface="Times New Roman" panose="02020603050405020304" pitchFamily="18" charset="0"/>
                <a:ea typeface="MS Mincho"/>
              </a:rPr>
              <a:t> con </a:t>
            </a:r>
            <a:r>
              <a:rPr lang="en-US" sz="2800" dirty="0" err="1">
                <a:latin typeface="Times New Roman" panose="02020603050405020304" pitchFamily="18" charset="0"/>
                <a:ea typeface="MS Mincho"/>
              </a:rPr>
              <a:t>bụ</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bẫm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bóng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tròn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chắc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nịch</a:t>
            </a:r>
            <a:r>
              <a:rPr lang="en-US" sz="2800"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10" name="Cloud Callout 9"/>
          <p:cNvSpPr/>
          <p:nvPr/>
        </p:nvSpPr>
        <p:spPr>
          <a:xfrm>
            <a:off x="2188028" y="1995088"/>
            <a:ext cx="7485017" cy="3007986"/>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 pos="3797935" algn="l"/>
              </a:tabLst>
            </a:pP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Dựa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vào</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ảnh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đã</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được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gợi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ra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trong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đoạn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thơ</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hãy</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tưởng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tượng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và</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miêu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tả</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cảnh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hai</a:t>
            </a:r>
            <a:r>
              <a:rPr lang="en-US" sz="2400" dirty="0">
                <a:solidFill>
                  <a:schemeClr val="accent6">
                    <a:lumMod val="50000"/>
                  </a:schemeClr>
                </a:solidFill>
                <a:latin typeface="Times New Roman" panose="02020603050405020304" pitchFamily="18" charset="0"/>
                <a:ea typeface="MS Mincho"/>
              </a:rPr>
              <a:t> cha con </a:t>
            </a:r>
            <a:r>
              <a:rPr lang="en-US" sz="2400" dirty="0" err="1">
                <a:solidFill>
                  <a:schemeClr val="accent6">
                    <a:lumMod val="50000"/>
                  </a:schemeClr>
                </a:solidFill>
                <a:latin typeface="Times New Roman" panose="02020603050405020304" pitchFamily="18" charset="0"/>
                <a:ea typeface="MS Mincho"/>
              </a:rPr>
              <a:t>dạo</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chơi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trên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biển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không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gian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thời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gian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ảnh</a:t>
            </a:r>
            <a:r>
              <a:rPr lang="en-US" sz="2400" dirty="0">
                <a:solidFill>
                  <a:schemeClr val="accent6">
                    <a:lumMod val="50000"/>
                  </a:schemeClr>
                </a:solidFill>
                <a:latin typeface="Times New Roman" panose="02020603050405020304" pitchFamily="18" charset="0"/>
                <a:ea typeface="MS Mincho"/>
              </a:rPr>
              <a:t> con </a:t>
            </a:r>
            <a:r>
              <a:rPr lang="en-US" sz="2400" dirty="0" err="1">
                <a:solidFill>
                  <a:schemeClr val="accent6">
                    <a:lumMod val="50000"/>
                  </a:schemeClr>
                </a:solidFill>
                <a:latin typeface="Times New Roman" panose="02020603050405020304" pitchFamily="18" charset="0"/>
                <a:ea typeface="MS Mincho"/>
              </a:rPr>
              <a:t>người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thiên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nhiên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như</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thế</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nào</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Từ</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ngữ</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có</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tác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dụng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gợi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tả</a:t>
            </a:r>
            <a:r>
              <a:rPr lang="en-US" sz="2400" dirty="0">
                <a:solidFill>
                  <a:schemeClr val="accent6">
                    <a:lumMod val="50000"/>
                  </a:schemeClr>
                </a:solidFill>
                <a:latin typeface="Times New Roman" panose="02020603050405020304" pitchFamily="18" charset="0"/>
                <a:ea typeface="MS Mincho"/>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85328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10"/>
                                        </p:tgtEl>
                                        <p:attrNameLst>
                                          <p:attrName>ppt_w</p:attrName>
                                        </p:attrNameLst>
                                      </p:cBhvr>
                                      <p:tavLst>
                                        <p:tav tm="0">
                                          <p:val>
                                            <p:strVal val="ppt_w"/>
                                          </p:val>
                                        </p:tav>
                                        <p:tav tm="100000">
                                          <p:val>
                                            <p:fltVal val="0"/>
                                          </p:val>
                                        </p:tav>
                                      </p:tavLst>
                                    </p:anim>
                                    <p:anim calcmode="lin" valueType="num">
                                      <p:cBhvr>
                                        <p:cTn id="7" dur="500"/>
                                        <p:tgtEl>
                                          <p:spTgt spid="10"/>
                                        </p:tgtEl>
                                        <p:attrNameLst>
                                          <p:attrName>ppt_h</p:attrName>
                                        </p:attrNameLst>
                                      </p:cBhvr>
                                      <p:tavLst>
                                        <p:tav tm="0">
                                          <p:val>
                                            <p:strVal val="ppt_h"/>
                                          </p:val>
                                        </p:tav>
                                        <p:tav tm="100000">
                                          <p:val>
                                            <p:fltVal val="0"/>
                                          </p:val>
                                        </p:tav>
                                      </p:tavLst>
                                    </p:anim>
                                    <p:animEffect transition="out" filter="fade">
                                      <p:cBhvr>
                                        <p:cTn id="8" dur="500"/>
                                        <p:tgtEl>
                                          <p:spTgt spid="10"/>
                                        </p:tgtEl>
                                      </p:cBhvr>
                                    </p:animEffect>
                                    <p:set>
                                      <p:cBhvr>
                                        <p:cTn id="9" dur="1" fill="hold">
                                          <p:stCondLst>
                                            <p:cond delay="499"/>
                                          </p:stCondLst>
                                        </p:cTn>
                                        <p:tgtEl>
                                          <p:spTgt spid="10"/>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209" y="205341"/>
            <a:ext cx="3449983" cy="523220"/>
          </a:xfrm>
          <a:prstGeom prst="rect">
            <a:avLst/>
          </a:prstGeom>
        </p:spPr>
        <p:txBody>
          <a:bodyPr wrap="none">
            <a:spAutoFit/>
          </a:bodyPr>
          <a:lstStyle/>
          <a:p>
            <a:pPr>
              <a:spcAft>
                <a:spcPts val="0"/>
              </a:spcAft>
              <a:tabLst>
                <a:tab pos="1386840" algn="l"/>
                <a:tab pos="3797935" algn="l"/>
              </a:tabLst>
            </a:pPr>
            <a:r>
              <a:rPr lang="en-US" sz="2800" b="1" dirty="0">
                <a:latin typeface="Times New Roman" panose="02020603050405020304" pitchFamily="18" charset="0"/>
                <a:ea typeface="MS Mincho"/>
              </a:rPr>
              <a:t>3. </a:t>
            </a:r>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382209" y="728561"/>
            <a:ext cx="5553123" cy="523220"/>
          </a:xfrm>
          <a:prstGeom prst="rect">
            <a:avLst/>
          </a:prstGeom>
        </p:spPr>
        <p:txBody>
          <a:bodyPr wrap="none">
            <a:spAutoFit/>
          </a:bodyPr>
          <a:lstStyle/>
          <a:p>
            <a:pPr>
              <a:spcAft>
                <a:spcPts val="0"/>
              </a:spcAft>
              <a:tabLst>
                <a:tab pos="1386840" algn="l"/>
                <a:tab pos="3797935" algn="l"/>
              </a:tabLst>
            </a:pPr>
            <a:r>
              <a:rPr lang="en-US" sz="2800" b="1" dirty="0">
                <a:latin typeface="Times New Roman" panose="02020603050405020304" pitchFamily="18" charset="0"/>
                <a:ea typeface="MS Mincho"/>
              </a:rPr>
              <a:t>b. </a:t>
            </a:r>
            <a:r>
              <a:rPr lang="en-US" sz="2800" b="1" dirty="0" err="1">
                <a:latin typeface="Times New Roman" panose="02020603050405020304" pitchFamily="18" charset="0"/>
                <a:ea typeface="MS Mincho"/>
              </a:rPr>
              <a:t>Cuộc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trò</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chuyện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của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hai</a:t>
            </a:r>
            <a:r>
              <a:rPr lang="en-US" sz="2800" b="1" dirty="0">
                <a:latin typeface="Times New Roman" panose="02020603050405020304" pitchFamily="18" charset="0"/>
                <a:ea typeface="MS Mincho"/>
              </a:rPr>
              <a:t> cha con</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1383995939"/>
              </p:ext>
            </p:extLst>
          </p:nvPr>
        </p:nvGraphicFramePr>
        <p:xfrm>
          <a:off x="2503641" y="1927249"/>
          <a:ext cx="8128000" cy="4363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1062381" y="1327905"/>
            <a:ext cx="2882520" cy="523220"/>
          </a:xfrm>
          <a:prstGeom prst="rect">
            <a:avLst/>
          </a:prstGeom>
        </p:spPr>
        <p:txBody>
          <a:bodyPr wrap="none">
            <a:spAutoFit/>
          </a:bodyPr>
          <a:lstStyle/>
          <a:p>
            <a:pPr algn="ctr">
              <a:spcAft>
                <a:spcPts val="0"/>
              </a:spcAft>
              <a:tabLst>
                <a:tab pos="1386840" algn="l"/>
                <a:tab pos="3797935" algn="l"/>
              </a:tabLst>
            </a:pPr>
            <a:r>
              <a:rPr lang="en-US" sz="2800" b="1" dirty="0" err="1">
                <a:latin typeface="Times New Roman" panose="02020603050405020304" pitchFamily="18" charset="0"/>
                <a:ea typeface="MS Mincho"/>
              </a:rPr>
              <a:t>Ước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mơ</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của</a:t>
            </a:r>
            <a:r>
              <a:rPr lang="en-US" sz="2800" b="1" dirty="0">
                <a:latin typeface="Times New Roman" panose="02020603050405020304" pitchFamily="18" charset="0"/>
                <a:ea typeface="MS Mincho"/>
              </a:rPr>
              <a:t> con:</a:t>
            </a:r>
            <a:endParaRPr lang="en-US" sz="2800" b="1" dirty="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7"/>
          <a:stretch>
            <a:fillRect/>
          </a:stretch>
        </p:blipFill>
        <p:spPr>
          <a:xfrm>
            <a:off x="382209" y="3239589"/>
            <a:ext cx="2619375" cy="2090057"/>
          </a:xfrm>
          <a:prstGeom prst="rect">
            <a:avLst/>
          </a:prstGeom>
        </p:spPr>
      </p:pic>
    </p:spTree>
    <p:extLst>
      <p:ext uri="{BB962C8B-B14F-4D97-AF65-F5344CB8AC3E}">
        <p14:creationId xmlns:p14="http://schemas.microsoft.com/office/powerpoint/2010/main" val="27787412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2209" y="205341"/>
            <a:ext cx="3449983" cy="523220"/>
          </a:xfrm>
          <a:prstGeom prst="rect">
            <a:avLst/>
          </a:prstGeom>
        </p:spPr>
        <p:txBody>
          <a:bodyPr wrap="none">
            <a:spAutoFit/>
          </a:bodyPr>
          <a:lstStyle/>
          <a:p>
            <a:pPr>
              <a:spcAft>
                <a:spcPts val="0"/>
              </a:spcAft>
              <a:tabLst>
                <a:tab pos="1386840" algn="l"/>
                <a:tab pos="3797935" algn="l"/>
              </a:tabLst>
            </a:pPr>
            <a:r>
              <a:rPr lang="en-US" sz="2800" b="1" dirty="0">
                <a:latin typeface="Times New Roman" panose="02020603050405020304" pitchFamily="18" charset="0"/>
                <a:ea typeface="MS Mincho"/>
              </a:rPr>
              <a:t>3. </a:t>
            </a:r>
            <a:r>
              <a:rPr lang="en-US" sz="2800" b="1" dirty="0" err="1">
                <a:latin typeface="Times New Roman" panose="02020603050405020304" pitchFamily="18" charset="0"/>
                <a:ea typeface="MS Mincho"/>
              </a:rPr>
              <a:t>Đọc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hiểu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văn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bản</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233140" y="728561"/>
            <a:ext cx="8956298" cy="523220"/>
          </a:xfrm>
          <a:prstGeom prst="rect">
            <a:avLst/>
          </a:prstGeom>
        </p:spPr>
        <p:txBody>
          <a:bodyPr wrap="none">
            <a:spAutoFit/>
          </a:bodyPr>
          <a:lstStyle/>
          <a:p>
            <a:pPr>
              <a:spcAft>
                <a:spcPts val="0"/>
              </a:spcAft>
              <a:tabLst>
                <a:tab pos="1386840" algn="l"/>
                <a:tab pos="3797935" algn="l"/>
              </a:tabLst>
            </a:pPr>
            <a:r>
              <a:rPr lang="en-US" sz="2800" b="1" dirty="0">
                <a:latin typeface="Times New Roman" panose="02020603050405020304" pitchFamily="18" charset="0"/>
                <a:ea typeface="Times New Roman" panose="02020603050405020304" pitchFamily="18" charset="0"/>
              </a:rPr>
              <a:t>c. </a:t>
            </a:r>
            <a:r>
              <a:rPr lang="en-US" sz="2800" b="1" dirty="0" err="1">
                <a:latin typeface="Times New Roman" panose="02020603050405020304" pitchFamily="18" charset="0"/>
                <a:ea typeface="Times New Roman" panose="02020603050405020304" pitchFamily="18" charset="0"/>
              </a:rPr>
              <a:t>Ước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con </a:t>
            </a:r>
            <a:r>
              <a:rPr lang="en-US" sz="2800" b="1" dirty="0" err="1">
                <a:latin typeface="Times New Roman" panose="02020603050405020304" pitchFamily="18" charset="0"/>
                <a:ea typeface="Times New Roman" panose="02020603050405020304" pitchFamily="18" charset="0"/>
              </a:rPr>
              <a:t>gợi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ước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mơ</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người</a:t>
            </a:r>
            <a:r>
              <a:rPr lang="en-US" sz="2800" b="1" dirty="0">
                <a:latin typeface="Times New Roman" panose="02020603050405020304" pitchFamily="18" charset="0"/>
                <a:ea typeface="Times New Roman" panose="02020603050405020304" pitchFamily="18" charset="0"/>
              </a:rPr>
              <a:t> cha </a:t>
            </a:r>
            <a:r>
              <a:rPr lang="en-US" sz="2800" b="1" dirty="0" err="1">
                <a:latin typeface="Times New Roman" panose="02020603050405020304" pitchFamily="18" charset="0"/>
                <a:ea typeface="Times New Roman" panose="02020603050405020304" pitchFamily="18" charset="0"/>
              </a:rPr>
              <a:t>khi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còn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nhỏ</a:t>
            </a:r>
            <a:endParaRPr lang="en-US" sz="28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2272937" y="1463040"/>
            <a:ext cx="6916501" cy="4523900"/>
          </a:xfrm>
          <a:prstGeom prst="rect">
            <a:avLst/>
          </a:prstGeom>
        </p:spPr>
      </p:pic>
      <p:sp>
        <p:nvSpPr>
          <p:cNvPr id="7" name="Rectangle 6"/>
          <p:cNvSpPr/>
          <p:nvPr/>
        </p:nvSpPr>
        <p:spPr>
          <a:xfrm>
            <a:off x="3179575" y="2288959"/>
            <a:ext cx="5103223" cy="2677656"/>
          </a:xfrm>
          <a:prstGeom prst="rect">
            <a:avLst/>
          </a:prstGeom>
        </p:spPr>
        <p:txBody>
          <a:bodyPr wrap="square">
            <a:spAutoFit/>
          </a:bodyPr>
          <a:lstStyle/>
          <a:p>
            <a:pPr>
              <a:spcAft>
                <a:spcPts val="0"/>
              </a:spcAft>
              <a:tabLst>
                <a:tab pos="1386840" algn="l"/>
                <a:tab pos="3797935" algn="l"/>
              </a:tabLst>
            </a:pPr>
            <a:r>
              <a:rPr lang="en-US" sz="2800" dirty="0" err="1">
                <a:latin typeface="Times New Roman" panose="02020603050405020304" pitchFamily="18" charset="0"/>
                <a:ea typeface="Times New Roman" panose="02020603050405020304" pitchFamily="18" charset="0"/>
              </a:rPr>
              <a:t>Cảm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xúc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người</a:t>
            </a:r>
            <a:r>
              <a:rPr lang="en-US" sz="2800" dirty="0">
                <a:latin typeface="Times New Roman" panose="02020603050405020304" pitchFamily="18" charset="0"/>
                <a:ea typeface="Times New Roman" panose="02020603050405020304" pitchFamily="18" charset="0"/>
              </a:rPr>
              <a:t> cha </a:t>
            </a:r>
            <a:r>
              <a:rPr lang="en-US" sz="2800" dirty="0" err="1">
                <a:latin typeface="Times New Roman" panose="02020603050405020304" pitchFamily="18" charset="0"/>
                <a:ea typeface="Times New Roman" panose="02020603050405020304" pitchFamily="18" charset="0"/>
              </a:rPr>
              <a:t>khi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thấy</a:t>
            </a:r>
            <a:r>
              <a:rPr lang="en-US" sz="2800" dirty="0">
                <a:latin typeface="Times New Roman" panose="02020603050405020304" pitchFamily="18" charset="0"/>
                <a:ea typeface="Times New Roman" panose="02020603050405020304" pitchFamily="18" charset="0"/>
              </a:rPr>
              <a:t> con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ấp</a:t>
            </a:r>
            <a:r>
              <a:rPr lang="en-US" sz="2800" dirty="0">
                <a:latin typeface="Times New Roman" panose="02020603050405020304" pitchFamily="18" charset="0"/>
                <a:ea typeface="Times New Roman" panose="02020603050405020304" pitchFamily="18" charset="0"/>
              </a:rPr>
              <a:t> ủ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mình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thời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ấu</a:t>
            </a:r>
            <a:r>
              <a:rPr lang="en-US" sz="2800" dirty="0">
                <a:latin typeface="Times New Roman" panose="02020603050405020304" pitchFamily="18" charset="0"/>
                <a:ea typeface="Times New Roman" panose="02020603050405020304" pitchFamily="18" charset="0"/>
              </a:rPr>
              <a:t>. Ca </a:t>
            </a:r>
            <a:r>
              <a:rPr lang="en-US" sz="2800" dirty="0" err="1">
                <a:latin typeface="Times New Roman" panose="02020603050405020304" pitchFamily="18" charset="0"/>
                <a:ea typeface="Times New Roman" panose="02020603050405020304" pitchFamily="18" charset="0"/>
              </a:rPr>
              <a:t>ngợi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phá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của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trẻ</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những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ước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mơ</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là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cuộc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sống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tốt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đẹp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800150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7">
                                            <p:txEl>
                                              <p:pRg st="0" end="0"/>
                                            </p:txEl>
                                          </p:spTgt>
                                        </p:tgtEl>
                                        <p:attrNameLst>
                                          <p:attrName>style.color</p:attrName>
                                        </p:attrNameLst>
                                      </p:cBhvr>
                                      <p:to>
                                        <p:clrVal>
                                          <a:srgbClr val="FF0000"/>
                                        </p:clrVal>
                                      </p:to>
                                    </p:set>
                                    <p:set>
                                      <p:cBhvr>
                                        <p:cTn id="7" dur="500" fill="hold"/>
                                        <p:tgtEl>
                                          <p:spTgt spid="7">
                                            <p:txEl>
                                              <p:pRg st="0" end="0"/>
                                            </p:txEl>
                                          </p:spTgt>
                                        </p:tgtEl>
                                        <p:attrNameLst>
                                          <p:attrName>fillcolor</p:attrName>
                                        </p:attrNameLst>
                                      </p:cBhvr>
                                      <p:to>
                                        <p:clrVal>
                                          <a:srgbClr val="FF0000"/>
                                        </p:clrVal>
                                      </p:to>
                                    </p:set>
                                    <p:set>
                                      <p:cBhvr>
                                        <p:cTn id="8" dur="500" fill="hold"/>
                                        <p:tgtEl>
                                          <p:spTgt spid="7">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3344090" y="156753"/>
            <a:ext cx="4728755" cy="1567543"/>
          </a:xfrm>
          <a:prstGeom prst="diamond">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TỔNG KẾT</a:t>
            </a:r>
          </a:p>
        </p:txBody>
      </p:sp>
      <p:pic>
        <p:nvPicPr>
          <p:cNvPr id="8" name="Picture 7"/>
          <p:cNvPicPr>
            <a:picLocks noChangeAspect="1"/>
          </p:cNvPicPr>
          <p:nvPr/>
        </p:nvPicPr>
        <p:blipFill>
          <a:blip r:embed="rId2"/>
          <a:stretch>
            <a:fillRect/>
          </a:stretch>
        </p:blipFill>
        <p:spPr>
          <a:xfrm>
            <a:off x="235131" y="1985554"/>
            <a:ext cx="6007204" cy="4963886"/>
          </a:xfrm>
          <a:prstGeom prst="rect">
            <a:avLst/>
          </a:prstGeom>
        </p:spPr>
      </p:pic>
      <p:sp>
        <p:nvSpPr>
          <p:cNvPr id="9" name="Rounded Rectangle 8"/>
          <p:cNvSpPr/>
          <p:nvPr/>
        </p:nvSpPr>
        <p:spPr>
          <a:xfrm>
            <a:off x="1813172" y="1678481"/>
            <a:ext cx="2560320" cy="796835"/>
          </a:xfrm>
          <a:prstGeom prst="roundRect">
            <a:avLst/>
          </a:prstGeom>
          <a:solidFill>
            <a:schemeClr val="accent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Nội</a:t>
            </a:r>
            <a:r>
              <a:rPr lang="en-US" sz="2800" b="1" dirty="0">
                <a:latin typeface="Times New Roman" panose="02020603050405020304" pitchFamily="18" charset="0"/>
                <a:cs typeface="Times New Roman" panose="02020603050405020304" pitchFamily="18" charset="0"/>
              </a:rPr>
              <a:t> dung</a:t>
            </a:r>
          </a:p>
        </p:txBody>
      </p:sp>
      <p:pic>
        <p:nvPicPr>
          <p:cNvPr id="10" name="Picture 9"/>
          <p:cNvPicPr>
            <a:picLocks noChangeAspect="1"/>
          </p:cNvPicPr>
          <p:nvPr/>
        </p:nvPicPr>
        <p:blipFill>
          <a:blip r:embed="rId2"/>
          <a:stretch>
            <a:fillRect/>
          </a:stretch>
        </p:blipFill>
        <p:spPr>
          <a:xfrm>
            <a:off x="6242335" y="1985555"/>
            <a:ext cx="5279105" cy="4963886"/>
          </a:xfrm>
          <a:prstGeom prst="rect">
            <a:avLst/>
          </a:prstGeom>
        </p:spPr>
      </p:pic>
      <p:sp>
        <p:nvSpPr>
          <p:cNvPr id="11" name="Rounded Rectangle 10"/>
          <p:cNvSpPr/>
          <p:nvPr/>
        </p:nvSpPr>
        <p:spPr>
          <a:xfrm>
            <a:off x="7390779" y="1678480"/>
            <a:ext cx="2560320" cy="796835"/>
          </a:xfrm>
          <a:prstGeom prst="roundRect">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latin typeface="Times New Roman" panose="02020603050405020304" pitchFamily="18" charset="0"/>
                <a:cs typeface="Times New Roman" panose="02020603050405020304" pitchFamily="18" charset="0"/>
              </a:rPr>
              <a:t>Nghệ</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thuật</a:t>
            </a:r>
            <a:endParaRPr lang="en-US" sz="2800" b="1" dirty="0">
              <a:latin typeface="Times New Roman" panose="02020603050405020304" pitchFamily="18" charset="0"/>
              <a:cs typeface="Times New Roman" panose="02020603050405020304" pitchFamily="18" charset="0"/>
            </a:endParaRPr>
          </a:p>
        </p:txBody>
      </p:sp>
      <p:sp>
        <p:nvSpPr>
          <p:cNvPr id="12" name="Rectangle 11"/>
          <p:cNvSpPr/>
          <p:nvPr/>
        </p:nvSpPr>
        <p:spPr>
          <a:xfrm>
            <a:off x="6910251" y="3089264"/>
            <a:ext cx="4232366" cy="3108543"/>
          </a:xfrm>
          <a:prstGeom prst="rect">
            <a:avLst/>
          </a:prstGeom>
        </p:spPr>
        <p:txBody>
          <a:bodyPr wrap="square">
            <a:spAutoFit/>
          </a:bodyPr>
          <a:lstStyle/>
          <a:p>
            <a:pPr>
              <a:spcAft>
                <a:spcPts val="0"/>
              </a:spcAft>
              <a:tabLst>
                <a:tab pos="1386840" algn="l"/>
                <a:tab pos="3797935" algn="l"/>
              </a:tabLst>
            </a:pP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800" dirty="0">
                <a:solidFill>
                  <a:schemeClr val="accent6">
                    <a:lumMod val="50000"/>
                  </a:schemeClr>
                </a:solidFill>
                <a:latin typeface="Times New Roman" panose="02020603050405020304" pitchFamily="18" charset="0"/>
                <a:ea typeface="Times New Roman" panose="02020603050405020304" pitchFamily="18" charset="0"/>
              </a:rPr>
              <a:t> do,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giọng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trò</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p>
          <a:p>
            <a:pPr>
              <a:spcAft>
                <a:spcPts val="0"/>
              </a:spcAft>
              <a:tabLst>
                <a:tab pos="1386840" algn="l"/>
                <a:tab pos="3797935" algn="l"/>
              </a:tabLst>
            </a:pP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Sử</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dụng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yếu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tố</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miêu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tả</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bộc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lộ</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xúc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trữ</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p>
          <a:p>
            <a:pPr>
              <a:spcAft>
                <a:spcPts val="0"/>
              </a:spcAft>
              <a:tabLst>
                <a:tab pos="1386840" algn="l"/>
                <a:tab pos="3797935" algn="l"/>
              </a:tabLst>
            </a:pP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ảnh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tươi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sáng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giàu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sức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gợi</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1043938" y="2827915"/>
            <a:ext cx="4600303" cy="3416320"/>
          </a:xfrm>
          <a:prstGeom prst="rect">
            <a:avLst/>
          </a:prstGeom>
        </p:spPr>
        <p:txBody>
          <a:bodyPr wrap="square">
            <a:spAutoFit/>
          </a:bodyPr>
          <a:lstStyle/>
          <a:p>
            <a:pPr>
              <a:spcAft>
                <a:spcPts val="0"/>
              </a:spcAft>
              <a:tabLst>
                <a:tab pos="1386840" algn="l"/>
                <a:tab pos="3797935" algn="l"/>
              </a:tabLst>
            </a:pP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ảnh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hai</a:t>
            </a:r>
            <a:r>
              <a:rPr lang="en-US" sz="2400" dirty="0">
                <a:solidFill>
                  <a:schemeClr val="accent6">
                    <a:lumMod val="50000"/>
                  </a:schemeClr>
                </a:solidFill>
                <a:latin typeface="Times New Roman" panose="02020603050405020304" pitchFamily="18" charset="0"/>
                <a:ea typeface="MS Mincho"/>
              </a:rPr>
              <a:t> cha con </a:t>
            </a:r>
            <a:r>
              <a:rPr lang="en-US" sz="2400" dirty="0" err="1">
                <a:solidFill>
                  <a:schemeClr val="accent6">
                    <a:lumMod val="50000"/>
                  </a:schemeClr>
                </a:solidFill>
                <a:latin typeface="Times New Roman" panose="02020603050405020304" pitchFamily="18" charset="0"/>
                <a:ea typeface="MS Mincho"/>
              </a:rPr>
              <a:t>và</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cuộc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trò</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chuyện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của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họ</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gợi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về</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cảm</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gia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đình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ấm</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cúng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yêu</a:t>
            </a:r>
            <a:r>
              <a:rPr lang="en-US" sz="2400" dirty="0">
                <a:solidFill>
                  <a:schemeClr val="accent6">
                    <a:lumMod val="50000"/>
                  </a:schemeClr>
                </a:solidFill>
                <a:latin typeface="Times New Roman" panose="02020603050405020304" pitchFamily="18" charset="0"/>
                <a:ea typeface="MS Mincho"/>
              </a:rPr>
              <a:t> con </a:t>
            </a:r>
            <a:r>
              <a:rPr lang="en-US" sz="2400" dirty="0" err="1">
                <a:solidFill>
                  <a:schemeClr val="accent6">
                    <a:lumMod val="50000"/>
                  </a:schemeClr>
                </a:solidFill>
                <a:latin typeface="Times New Roman" panose="02020603050405020304" pitchFamily="18" charset="0"/>
                <a:ea typeface="MS Mincho"/>
              </a:rPr>
              <a:t>tha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thiết</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của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người</a:t>
            </a:r>
            <a:r>
              <a:rPr lang="en-US" sz="2400" dirty="0">
                <a:solidFill>
                  <a:schemeClr val="accent6">
                    <a:lumMod val="50000"/>
                  </a:schemeClr>
                </a:solidFill>
                <a:latin typeface="Times New Roman" panose="02020603050405020304" pitchFamily="18" charset="0"/>
                <a:ea typeface="MS Mincho"/>
              </a:rPr>
              <a:t> cha.</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r>
              <a:rPr lang="en-US" sz="2400" dirty="0">
                <a:solidFill>
                  <a:schemeClr val="accent6">
                    <a:lumMod val="50000"/>
                  </a:schemeClr>
                </a:solidFill>
                <a:latin typeface="Times New Roman" panose="02020603050405020304" pitchFamily="18" charset="0"/>
                <a:ea typeface="MS Mincho"/>
              </a:rPr>
              <a:t>- Ý </a:t>
            </a:r>
            <a:r>
              <a:rPr lang="en-US" sz="2400" dirty="0" err="1">
                <a:solidFill>
                  <a:schemeClr val="accent6">
                    <a:lumMod val="50000"/>
                  </a:schemeClr>
                </a:solidFill>
                <a:latin typeface="Times New Roman" panose="02020603050405020304" pitchFamily="18" charset="0"/>
                <a:ea typeface="MS Mincho"/>
              </a:rPr>
              <a:t>nghĩa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của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ảnh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cánh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buồm</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trên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biển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vào</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buổi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sớm</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mai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sau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trận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mưa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đêm</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chính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là</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biểu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tượng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cho</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ước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mơ</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của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tuổi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thơ</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ước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mơ</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trong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sáng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cần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được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trân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trọng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nâng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niu</a:t>
            </a:r>
            <a:r>
              <a:rPr lang="en-US" sz="2400" dirty="0">
                <a:solidFill>
                  <a:schemeClr val="accent6">
                    <a:lumMod val="50000"/>
                  </a:schemeClr>
                </a:solidFill>
                <a:latin typeface="Times New Roman" panose="02020603050405020304" pitchFamily="18" charset="0"/>
                <a:ea typeface="MS Mincho"/>
              </a:rPr>
              <a:t>.</a:t>
            </a:r>
            <a:endParaRPr lang="en-US" sz="2400" dirty="0">
              <a:solidFill>
                <a:schemeClr val="accent6">
                  <a:lumMod val="50000"/>
                </a:schemeClr>
              </a:solidFill>
            </a:endParaRPr>
          </a:p>
        </p:txBody>
      </p:sp>
    </p:spTree>
    <p:extLst>
      <p:ext uri="{BB962C8B-B14F-4D97-AF65-F5344CB8AC3E}">
        <p14:creationId xmlns:p14="http://schemas.microsoft.com/office/powerpoint/2010/main" val="192286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3">
                                            <p:txEl>
                                              <p:pRg st="0" end="0"/>
                                            </p:txEl>
                                          </p:spTgt>
                                        </p:tgtEl>
                                        <p:attrNameLst>
                                          <p:attrName>style.visibility</p:attrName>
                                        </p:attrNameLst>
                                      </p:cBhvr>
                                      <p:to>
                                        <p:strVal val="visible"/>
                                      </p:to>
                                    </p:set>
                                    <p:animEffect transition="in" filter="fade">
                                      <p:cBhvr>
                                        <p:cTn id="14" dur="1000"/>
                                        <p:tgtEl>
                                          <p:spTgt spid="13">
                                            <p:txEl>
                                              <p:pRg st="0" end="0"/>
                                            </p:txEl>
                                          </p:spTgt>
                                        </p:tgtEl>
                                      </p:cBhvr>
                                    </p:animEffect>
                                    <p:anim calcmode="lin" valueType="num">
                                      <p:cBhvr>
                                        <p:cTn id="15"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1000"/>
                                        <p:tgtEl>
                                          <p:spTgt spid="8"/>
                                        </p:tgtEl>
                                      </p:cBhvr>
                                    </p:animEffect>
                                    <p:anim calcmode="lin" valueType="num">
                                      <p:cBhvr>
                                        <p:cTn id="20" dur="1000" fill="hold"/>
                                        <p:tgtEl>
                                          <p:spTgt spid="8"/>
                                        </p:tgtEl>
                                        <p:attrNameLst>
                                          <p:attrName>ppt_x</p:attrName>
                                        </p:attrNameLst>
                                      </p:cBhvr>
                                      <p:tavLst>
                                        <p:tav tm="0">
                                          <p:val>
                                            <p:strVal val="#ppt_x"/>
                                          </p:val>
                                        </p:tav>
                                        <p:tav tm="100000">
                                          <p:val>
                                            <p:strVal val="#ppt_x"/>
                                          </p:val>
                                        </p:tav>
                                      </p:tavLst>
                                    </p:anim>
                                    <p:anim calcmode="lin" valueType="num">
                                      <p:cBhvr>
                                        <p:cTn id="2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3">
                                            <p:txEl>
                                              <p:pRg st="1" end="1"/>
                                            </p:txEl>
                                          </p:spTgt>
                                        </p:tgtEl>
                                        <p:attrNameLst>
                                          <p:attrName>style.visibility</p:attrName>
                                        </p:attrNameLst>
                                      </p:cBhvr>
                                      <p:to>
                                        <p:strVal val="visible"/>
                                      </p:to>
                                    </p:set>
                                    <p:animEffect transition="in" filter="fade">
                                      <p:cBhvr>
                                        <p:cTn id="26" dur="1000"/>
                                        <p:tgtEl>
                                          <p:spTgt spid="13">
                                            <p:txEl>
                                              <p:pRg st="1" end="1"/>
                                            </p:txEl>
                                          </p:spTgt>
                                        </p:tgtEl>
                                      </p:cBhvr>
                                    </p:animEffect>
                                    <p:anim calcmode="lin" valueType="num">
                                      <p:cBhvr>
                                        <p:cTn id="27"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fade">
                                      <p:cBhvr>
                                        <p:cTn id="33" dur="1000"/>
                                        <p:tgtEl>
                                          <p:spTgt spid="11"/>
                                        </p:tgtEl>
                                      </p:cBhvr>
                                    </p:animEffect>
                                    <p:anim calcmode="lin" valueType="num">
                                      <p:cBhvr>
                                        <p:cTn id="34" dur="1000" fill="hold"/>
                                        <p:tgtEl>
                                          <p:spTgt spid="11"/>
                                        </p:tgtEl>
                                        <p:attrNameLst>
                                          <p:attrName>ppt_x</p:attrName>
                                        </p:attrNameLst>
                                      </p:cBhvr>
                                      <p:tavLst>
                                        <p:tav tm="0">
                                          <p:val>
                                            <p:strVal val="#ppt_x"/>
                                          </p:val>
                                        </p:tav>
                                        <p:tav tm="100000">
                                          <p:val>
                                            <p:strVal val="#ppt_x"/>
                                          </p:val>
                                        </p:tav>
                                      </p:tavLst>
                                    </p:anim>
                                    <p:anim calcmode="lin" valueType="num">
                                      <p:cBhvr>
                                        <p:cTn id="3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nodeType="clickEffect">
                                  <p:stCondLst>
                                    <p:cond delay="0"/>
                                  </p:stCondLst>
                                  <p:childTnLst>
                                    <p:set>
                                      <p:cBhvr>
                                        <p:cTn id="39" dur="1" fill="hold">
                                          <p:stCondLst>
                                            <p:cond delay="0"/>
                                          </p:stCondLst>
                                        </p:cTn>
                                        <p:tgtEl>
                                          <p:spTgt spid="12">
                                            <p:txEl>
                                              <p:pRg st="0" end="0"/>
                                            </p:txEl>
                                          </p:spTgt>
                                        </p:tgtEl>
                                        <p:attrNameLst>
                                          <p:attrName>style.visibility</p:attrName>
                                        </p:attrNameLst>
                                      </p:cBhvr>
                                      <p:to>
                                        <p:strVal val="visible"/>
                                      </p:to>
                                    </p:set>
                                    <p:animEffect transition="in" filter="fade">
                                      <p:cBhvr>
                                        <p:cTn id="40" dur="1000"/>
                                        <p:tgtEl>
                                          <p:spTgt spid="12">
                                            <p:txEl>
                                              <p:pRg st="0" end="0"/>
                                            </p:txEl>
                                          </p:spTgt>
                                        </p:tgtEl>
                                      </p:cBhvr>
                                    </p:animEffect>
                                    <p:anim calcmode="lin" valueType="num">
                                      <p:cBhvr>
                                        <p:cTn id="41"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42" dur="1000" fill="hold"/>
                                        <p:tgtEl>
                                          <p:spTgt spid="12">
                                            <p:txEl>
                                              <p:pRg st="0" end="0"/>
                                            </p:txEl>
                                          </p:spTgt>
                                        </p:tgtEl>
                                        <p:attrNameLst>
                                          <p:attrName>ppt_y</p:attrName>
                                        </p:attrNameLst>
                                      </p:cBhvr>
                                      <p:tavLst>
                                        <p:tav tm="0">
                                          <p:val>
                                            <p:strVal val="#ppt_y+.1"/>
                                          </p:val>
                                        </p:tav>
                                        <p:tav tm="100000">
                                          <p:val>
                                            <p:strVal val="#ppt_y"/>
                                          </p:val>
                                        </p:tav>
                                      </p:tavLst>
                                    </p:anim>
                                  </p:childTnLst>
                                </p:cTn>
                              </p:par>
                              <p:par>
                                <p:cTn id="43" presetID="42" presetClass="entr" presetSubtype="0" fill="hold" nodeType="with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fade">
                                      <p:cBhvr>
                                        <p:cTn id="45" dur="1000"/>
                                        <p:tgtEl>
                                          <p:spTgt spid="10"/>
                                        </p:tgtEl>
                                      </p:cBhvr>
                                    </p:animEffect>
                                    <p:anim calcmode="lin" valueType="num">
                                      <p:cBhvr>
                                        <p:cTn id="46" dur="1000" fill="hold"/>
                                        <p:tgtEl>
                                          <p:spTgt spid="10"/>
                                        </p:tgtEl>
                                        <p:attrNameLst>
                                          <p:attrName>ppt_x</p:attrName>
                                        </p:attrNameLst>
                                      </p:cBhvr>
                                      <p:tavLst>
                                        <p:tav tm="0">
                                          <p:val>
                                            <p:strVal val="#ppt_x"/>
                                          </p:val>
                                        </p:tav>
                                        <p:tav tm="100000">
                                          <p:val>
                                            <p:strVal val="#ppt_x"/>
                                          </p:val>
                                        </p:tav>
                                      </p:tavLst>
                                    </p:anim>
                                    <p:anim calcmode="lin" valueType="num">
                                      <p:cBhvr>
                                        <p:cTn id="4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42" presetClass="entr" presetSubtype="0" fill="hold" nodeType="clickEffect">
                                  <p:stCondLst>
                                    <p:cond delay="0"/>
                                  </p:stCondLst>
                                  <p:childTnLst>
                                    <p:set>
                                      <p:cBhvr>
                                        <p:cTn id="51" dur="1" fill="hold">
                                          <p:stCondLst>
                                            <p:cond delay="0"/>
                                          </p:stCondLst>
                                        </p:cTn>
                                        <p:tgtEl>
                                          <p:spTgt spid="12">
                                            <p:txEl>
                                              <p:pRg st="1" end="1"/>
                                            </p:txEl>
                                          </p:spTgt>
                                        </p:tgtEl>
                                        <p:attrNameLst>
                                          <p:attrName>style.visibility</p:attrName>
                                        </p:attrNameLst>
                                      </p:cBhvr>
                                      <p:to>
                                        <p:strVal val="visible"/>
                                      </p:to>
                                    </p:set>
                                    <p:animEffect transition="in" filter="fade">
                                      <p:cBhvr>
                                        <p:cTn id="52" dur="1000"/>
                                        <p:tgtEl>
                                          <p:spTgt spid="12">
                                            <p:txEl>
                                              <p:pRg st="1" end="1"/>
                                            </p:txEl>
                                          </p:spTgt>
                                        </p:tgtEl>
                                      </p:cBhvr>
                                    </p:animEffect>
                                    <p:anim calcmode="lin" valueType="num">
                                      <p:cBhvr>
                                        <p:cTn id="53"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54"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42" presetClass="entr" presetSubtype="0" fill="hold" nodeType="clickEffect">
                                  <p:stCondLst>
                                    <p:cond delay="0"/>
                                  </p:stCondLst>
                                  <p:childTnLst>
                                    <p:set>
                                      <p:cBhvr>
                                        <p:cTn id="58" dur="1" fill="hold">
                                          <p:stCondLst>
                                            <p:cond delay="0"/>
                                          </p:stCondLst>
                                        </p:cTn>
                                        <p:tgtEl>
                                          <p:spTgt spid="12">
                                            <p:txEl>
                                              <p:pRg st="2" end="2"/>
                                            </p:txEl>
                                          </p:spTgt>
                                        </p:tgtEl>
                                        <p:attrNameLst>
                                          <p:attrName>style.visibility</p:attrName>
                                        </p:attrNameLst>
                                      </p:cBhvr>
                                      <p:to>
                                        <p:strVal val="visible"/>
                                      </p:to>
                                    </p:set>
                                    <p:animEffect transition="in" filter="fade">
                                      <p:cBhvr>
                                        <p:cTn id="59" dur="1000"/>
                                        <p:tgtEl>
                                          <p:spTgt spid="12">
                                            <p:txEl>
                                              <p:pRg st="2" end="2"/>
                                            </p:txEl>
                                          </p:spTgt>
                                        </p:tgtEl>
                                      </p:cBhvr>
                                    </p:animEffect>
                                    <p:anim calcmode="lin" valueType="num">
                                      <p:cBhvr>
                                        <p:cTn id="60"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61"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61449" y="0"/>
            <a:ext cx="351891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Rectangle 2"/>
          <p:cNvSpPr/>
          <p:nvPr/>
        </p:nvSpPr>
        <p:spPr>
          <a:xfrm>
            <a:off x="361449" y="441266"/>
            <a:ext cx="2294154"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361449" y="839007"/>
            <a:ext cx="2749471"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chú</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Rectangle 6"/>
          <p:cNvSpPr/>
          <p:nvPr/>
        </p:nvSpPr>
        <p:spPr>
          <a:xfrm>
            <a:off x="361449" y="1279312"/>
            <a:ext cx="3500845"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4" name="Rectangle 3"/>
          <p:cNvSpPr/>
          <p:nvPr/>
        </p:nvSpPr>
        <p:spPr>
          <a:xfrm>
            <a:off x="361449" y="1719617"/>
            <a:ext cx="2808782" cy="553357"/>
          </a:xfrm>
          <a:prstGeom prst="rect">
            <a:avLst/>
          </a:prstGeom>
        </p:spPr>
        <p:txBody>
          <a:bodyPr wrap="none">
            <a:spAutoFit/>
          </a:bodyPr>
          <a:lstStyle/>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c. </a:t>
            </a:r>
            <a:r>
              <a:rPr lang="en-US" sz="2800" b="1" dirty="0" err="1">
                <a:solidFill>
                  <a:srgbClr val="0D0D0D"/>
                </a:solidFill>
                <a:latin typeface="Times New Roman" panose="02020603050405020304" pitchFamily="18" charset="0"/>
                <a:ea typeface="MS Mincho"/>
              </a:rPr>
              <a:t>Bố</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cục</a:t>
            </a:r>
            <a:r>
              <a:rPr lang="en-US" sz="2800" b="1" dirty="0">
                <a:solidFill>
                  <a:srgbClr val="0D0D0D"/>
                </a:solidFill>
                <a:latin typeface="Times New Roman" panose="02020603050405020304" pitchFamily="18" charset="0"/>
                <a:ea typeface="MS Mincho"/>
              </a:rPr>
              <a:t>: 2 </a:t>
            </a:r>
            <a:r>
              <a:rPr lang="en-US" sz="2800" b="1" dirty="0" err="1">
                <a:solidFill>
                  <a:srgbClr val="0D0D0D"/>
                </a:solidFill>
                <a:latin typeface="Times New Roman" panose="02020603050405020304" pitchFamily="18" charset="0"/>
                <a:ea typeface="MS Mincho"/>
              </a:rPr>
              <a:t>phần</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3265714" y="583854"/>
            <a:ext cx="8791303" cy="6000750"/>
          </a:xfrm>
          <a:prstGeom prst="rect">
            <a:avLst/>
          </a:prstGeom>
        </p:spPr>
      </p:pic>
      <p:sp>
        <p:nvSpPr>
          <p:cNvPr id="16" name="Rectangle 15"/>
          <p:cNvSpPr/>
          <p:nvPr/>
        </p:nvSpPr>
        <p:spPr>
          <a:xfrm>
            <a:off x="4706983" y="1555990"/>
            <a:ext cx="6096000" cy="4241546"/>
          </a:xfrm>
          <a:prstGeom prst="rect">
            <a:avLst/>
          </a:prstGeom>
        </p:spPr>
        <p:txBody>
          <a:bodyPr>
            <a:spAutoFit/>
          </a:bodyPr>
          <a:lstStyle/>
          <a:p>
            <a:pPr>
              <a:lnSpc>
                <a:spcPct val="107000"/>
              </a:lnSpc>
              <a:spcAft>
                <a:spcPts val="0"/>
              </a:spcAft>
              <a:tabLst>
                <a:tab pos="1386840" algn="l"/>
              </a:tabLst>
            </a:pPr>
            <a:r>
              <a:rPr lang="en-US" sz="2800" dirty="0">
                <a:solidFill>
                  <a:srgbClr val="FF0000"/>
                </a:solidFill>
                <a:latin typeface="Times New Roman" panose="02020603050405020304" pitchFamily="18" charset="0"/>
                <a:ea typeface="MS Mincho"/>
              </a:rPr>
              <a:t>-</a:t>
            </a:r>
            <a:r>
              <a:rPr lang="en-US" sz="2800" dirty="0" err="1">
                <a:solidFill>
                  <a:srgbClr val="FF0000"/>
                </a:solidFill>
                <a:latin typeface="Times New Roman" panose="02020603050405020304" pitchFamily="18" charset="0"/>
                <a:ea typeface="MS Mincho"/>
              </a:rPr>
              <a:t>Phần</a:t>
            </a:r>
            <a:r>
              <a:rPr lang="en-US" sz="2800" dirty="0">
                <a:solidFill>
                  <a:srgbClr val="FF0000"/>
                </a:solidFill>
                <a:latin typeface="Times New Roman" panose="02020603050405020304" pitchFamily="18" charset="0"/>
                <a:ea typeface="MS Mincho"/>
              </a:rPr>
              <a:t> 1</a:t>
            </a:r>
            <a:r>
              <a:rPr lang="en-US" sz="2800"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Trời</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sinh</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ra</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trước</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nhất</a:t>
            </a:r>
            <a:r>
              <a:rPr lang="en-US" sz="2800" dirty="0">
                <a:solidFill>
                  <a:srgbClr val="0D0D0D"/>
                </a:solidFill>
                <a:latin typeface="Times New Roman" panose="02020603050405020304" pitchFamily="18" charset="0"/>
                <a:ea typeface="MS Mincho"/>
              </a:rPr>
              <a:t>....</a:t>
            </a:r>
            <a:r>
              <a:rPr lang="en-US" sz="2800" i="1" dirty="0" err="1">
                <a:solidFill>
                  <a:srgbClr val="0D0D0D"/>
                </a:solidFill>
                <a:latin typeface="Times New Roman" panose="02020603050405020304" pitchFamily="18" charset="0"/>
                <a:ea typeface="MS Mincho"/>
              </a:rPr>
              <a:t>Chưa</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có</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màu</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sắc</a:t>
            </a:r>
            <a:r>
              <a:rPr lang="en-US" sz="2800" i="1" dirty="0">
                <a:solidFill>
                  <a:srgbClr val="0D0D0D"/>
                </a:solidFill>
                <a:latin typeface="Times New Roman" panose="02020603050405020304" pitchFamily="18" charset="0"/>
                <a:ea typeface="MS Mincho"/>
              </a:rPr>
              <a:t> </a:t>
            </a:r>
            <a:r>
              <a:rPr lang="en-US" sz="2800" i="1" dirty="0" err="1">
                <a:solidFill>
                  <a:srgbClr val="0D0D0D"/>
                </a:solidFill>
                <a:latin typeface="Times New Roman" panose="02020603050405020304" pitchFamily="18" charset="0"/>
                <a:ea typeface="MS Mincho"/>
              </a:rPr>
              <a:t>khác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trước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trẻ</a:t>
            </a:r>
            <a:r>
              <a:rPr lang="en-US" sz="2800" dirty="0">
                <a:solidFill>
                  <a:srgbClr val="0D0D0D"/>
                </a:solidFill>
                <a:latin typeface="Times New Roman" panose="02020603050405020304" pitchFamily="18" charset="0"/>
                <a:ea typeface="MS Mincho"/>
              </a:rPr>
              <a:t> con </a:t>
            </a:r>
            <a:r>
              <a:rPr lang="en-US" sz="2800" dirty="0" err="1">
                <a:solidFill>
                  <a:srgbClr val="0D0D0D"/>
                </a:solidFill>
                <a:latin typeface="Times New Roman" panose="02020603050405020304" pitchFamily="18" charset="0"/>
                <a:ea typeface="MS Mincho"/>
              </a:rPr>
              <a:t>được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sinh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dirty="0">
                <a:solidFill>
                  <a:srgbClr val="FF0000"/>
                </a:solidFill>
                <a:latin typeface="Times New Roman" panose="02020603050405020304" pitchFamily="18" charset="0"/>
                <a:ea typeface="MS Mincho"/>
              </a:rPr>
              <a:t>- </a:t>
            </a:r>
            <a:r>
              <a:rPr lang="en-US" sz="2800" dirty="0" err="1">
                <a:solidFill>
                  <a:srgbClr val="FF0000"/>
                </a:solidFill>
                <a:latin typeface="Times New Roman" panose="02020603050405020304" pitchFamily="18" charset="0"/>
                <a:ea typeface="MS Mincho"/>
              </a:rPr>
              <a:t>Phần</a:t>
            </a:r>
            <a:r>
              <a:rPr lang="en-US" sz="2800" dirty="0">
                <a:solidFill>
                  <a:srgbClr val="FF0000"/>
                </a:solidFill>
                <a:latin typeface="Times New Roman" panose="02020603050405020304" pitchFamily="18" charset="0"/>
                <a:ea typeface="MS Mincho"/>
              </a:rPr>
              <a:t> 2: </a:t>
            </a:r>
            <a:r>
              <a:rPr lang="en-US" sz="2800" dirty="0" err="1">
                <a:solidFill>
                  <a:srgbClr val="0D0D0D"/>
                </a:solidFill>
                <a:latin typeface="Times New Roman" panose="02020603050405020304" pitchFamily="18" charset="0"/>
                <a:ea typeface="MS Mincho"/>
              </a:rPr>
              <a:t>Thế</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giới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sau</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khi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trẻ</a:t>
            </a:r>
            <a:r>
              <a:rPr lang="en-US" sz="2800" dirty="0">
                <a:solidFill>
                  <a:srgbClr val="0D0D0D"/>
                </a:solidFill>
                <a:latin typeface="Times New Roman" panose="02020603050405020304" pitchFamily="18" charset="0"/>
                <a:ea typeface="MS Mincho"/>
              </a:rPr>
              <a:t> con </a:t>
            </a:r>
            <a:r>
              <a:rPr lang="en-US" sz="2800" dirty="0" err="1">
                <a:solidFill>
                  <a:srgbClr val="0D0D0D"/>
                </a:solidFill>
                <a:latin typeface="Times New Roman" panose="02020603050405020304" pitchFamily="18" charset="0"/>
                <a:ea typeface="MS Mincho"/>
              </a:rPr>
              <a:t>được</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sinh</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ra</a:t>
            </a:r>
            <a:r>
              <a:rPr lang="en-US" sz="2800" dirty="0">
                <a:solidFill>
                  <a:srgbClr val="0D0D0D"/>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dirty="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đổi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thay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về</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thiên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nhiên</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dirty="0">
                <a:solidFill>
                  <a:srgbClr val="0D0D0D"/>
                </a:solidFill>
                <a:latin typeface="Times New Roman" panose="02020603050405020304" pitchFamily="18" charset="0"/>
                <a:ea typeface="MS Mincho"/>
              </a:rPr>
              <a:t>+</a:t>
            </a:r>
            <a:r>
              <a:rPr lang="en-US" sz="2800" dirty="0" err="1">
                <a:solidFill>
                  <a:srgbClr val="0D0D0D"/>
                </a:solidFill>
                <a:latin typeface="Times New Roman" panose="02020603050405020304" pitchFamily="18" charset="0"/>
                <a:ea typeface="MS Mincho"/>
              </a:rPr>
              <a:t>Sự</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xuất</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hiện</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của</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những</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thân</a:t>
            </a:r>
            <a:r>
              <a:rPr lang="en-US" sz="2800" dirty="0">
                <a:solidFill>
                  <a:srgbClr val="0D0D0D"/>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mẹ</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bố</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người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thầy</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và</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mái</a:t>
            </a:r>
            <a:r>
              <a:rPr lang="en-US" sz="2800" dirty="0">
                <a:solidFill>
                  <a:srgbClr val="0D0D0D"/>
                </a:solidFill>
                <a:latin typeface="Times New Roman" panose="02020603050405020304" pitchFamily="18" charset="0"/>
                <a:ea typeface="MS Mincho"/>
              </a:rPr>
              <a:t> </a:t>
            </a:r>
            <a:r>
              <a:rPr lang="en-US" sz="2800" dirty="0" err="1">
                <a:solidFill>
                  <a:srgbClr val="0D0D0D"/>
                </a:solidFill>
                <a:latin typeface="Times New Roman" panose="02020603050405020304" pitchFamily="18" charset="0"/>
                <a:ea typeface="MS Mincho"/>
              </a:rPr>
              <a:t>trường</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927756" y="2917999"/>
            <a:ext cx="2183163" cy="2581275"/>
          </a:xfrm>
          <a:prstGeom prst="rect">
            <a:avLst/>
          </a:prstGeom>
        </p:spPr>
      </p:pic>
    </p:spTree>
    <p:extLst>
      <p:ext uri="{BB962C8B-B14F-4D97-AF65-F5344CB8AC3E}">
        <p14:creationId xmlns:p14="http://schemas.microsoft.com/office/powerpoint/2010/main" val="3986451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fade">
                                      <p:cBhvr>
                                        <p:cTn id="7" dur="1000"/>
                                        <p:tgtEl>
                                          <p:spTgt spid="16">
                                            <p:txEl>
                                              <p:pRg st="0" end="0"/>
                                            </p:txEl>
                                          </p:spTgt>
                                        </p:tgtEl>
                                      </p:cBhvr>
                                    </p:animEffect>
                                    <p:anim calcmode="lin" valueType="num">
                                      <p:cBhvr>
                                        <p:cTn id="8" dur="1000" fill="hold"/>
                                        <p:tgtEl>
                                          <p:spTgt spid="1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6">
                                            <p:txEl>
                                              <p:pRg st="1" end="1"/>
                                            </p:txEl>
                                          </p:spTgt>
                                        </p:tgtEl>
                                        <p:attrNameLst>
                                          <p:attrName>style.visibility</p:attrName>
                                        </p:attrNameLst>
                                      </p:cBhvr>
                                      <p:to>
                                        <p:strVal val="visible"/>
                                      </p:to>
                                    </p:set>
                                    <p:animEffect transition="in" filter="fade">
                                      <p:cBhvr>
                                        <p:cTn id="14" dur="1000"/>
                                        <p:tgtEl>
                                          <p:spTgt spid="16">
                                            <p:txEl>
                                              <p:pRg st="1" end="1"/>
                                            </p:txEl>
                                          </p:spTgt>
                                        </p:tgtEl>
                                      </p:cBhvr>
                                    </p:animEffect>
                                    <p:anim calcmode="lin" valueType="num">
                                      <p:cBhvr>
                                        <p:cTn id="15" dur="1000" fill="hold"/>
                                        <p:tgtEl>
                                          <p:spTgt spid="1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6">
                                            <p:txEl>
                                              <p:pRg st="2" end="2"/>
                                            </p:txEl>
                                          </p:spTgt>
                                        </p:tgtEl>
                                        <p:attrNameLst>
                                          <p:attrName>style.visibility</p:attrName>
                                        </p:attrNameLst>
                                      </p:cBhvr>
                                      <p:to>
                                        <p:strVal val="visible"/>
                                      </p:to>
                                    </p:set>
                                    <p:animEffect transition="in" filter="fade">
                                      <p:cBhvr>
                                        <p:cTn id="21" dur="1000"/>
                                        <p:tgtEl>
                                          <p:spTgt spid="16">
                                            <p:txEl>
                                              <p:pRg st="2" end="2"/>
                                            </p:txEl>
                                          </p:spTgt>
                                        </p:tgtEl>
                                      </p:cBhvr>
                                    </p:animEffect>
                                    <p:anim calcmode="lin" valueType="num">
                                      <p:cBhvr>
                                        <p:cTn id="22" dur="1000" fill="hold"/>
                                        <p:tgtEl>
                                          <p:spTgt spid="1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6">
                                            <p:txEl>
                                              <p:pRg st="3" end="3"/>
                                            </p:txEl>
                                          </p:spTgt>
                                        </p:tgtEl>
                                        <p:attrNameLst>
                                          <p:attrName>style.visibility</p:attrName>
                                        </p:attrNameLst>
                                      </p:cBhvr>
                                      <p:to>
                                        <p:strVal val="visible"/>
                                      </p:to>
                                    </p:set>
                                    <p:animEffect transition="in" filter="fade">
                                      <p:cBhvr>
                                        <p:cTn id="28" dur="1000"/>
                                        <p:tgtEl>
                                          <p:spTgt spid="16">
                                            <p:txEl>
                                              <p:pRg st="3" end="3"/>
                                            </p:txEl>
                                          </p:spTgt>
                                        </p:tgtEl>
                                      </p:cBhvr>
                                    </p:animEffect>
                                    <p:anim calcmode="lin" valueType="num">
                                      <p:cBhvr>
                                        <p:cTn id="29" dur="1000" fill="hold"/>
                                        <p:tgtEl>
                                          <p:spTgt spid="16">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16">
                                            <p:txEl>
                                              <p:pRg st="3" end="3"/>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6">
                                            <p:txEl>
                                              <p:pRg st="4" end="4"/>
                                            </p:txEl>
                                          </p:spTgt>
                                        </p:tgtEl>
                                        <p:attrNameLst>
                                          <p:attrName>style.visibility</p:attrName>
                                        </p:attrNameLst>
                                      </p:cBhvr>
                                      <p:to>
                                        <p:strVal val="visible"/>
                                      </p:to>
                                    </p:set>
                                    <p:animEffect transition="in" filter="fade">
                                      <p:cBhvr>
                                        <p:cTn id="33" dur="1000"/>
                                        <p:tgtEl>
                                          <p:spTgt spid="16">
                                            <p:txEl>
                                              <p:pRg st="4" end="4"/>
                                            </p:txEl>
                                          </p:spTgt>
                                        </p:tgtEl>
                                      </p:cBhvr>
                                    </p:animEffect>
                                    <p:anim calcmode="lin" valueType="num">
                                      <p:cBhvr>
                                        <p:cTn id="34" dur="1000" fill="hold"/>
                                        <p:tgtEl>
                                          <p:spTgt spid="16">
                                            <p:txEl>
                                              <p:pRg st="4" end="4"/>
                                            </p:txEl>
                                          </p:spTgt>
                                        </p:tgtEl>
                                        <p:attrNameLst>
                                          <p:attrName>ppt_x</p:attrName>
                                        </p:attrNameLst>
                                      </p:cBhvr>
                                      <p:tavLst>
                                        <p:tav tm="0">
                                          <p:val>
                                            <p:strVal val="#ppt_x"/>
                                          </p:val>
                                        </p:tav>
                                        <p:tav tm="100000">
                                          <p:val>
                                            <p:strVal val="#ppt_x"/>
                                          </p:val>
                                        </p:tav>
                                      </p:tavLst>
                                    </p:anim>
                                    <p:anim calcmode="lin" valueType="num">
                                      <p:cBhvr>
                                        <p:cTn id="35" dur="1000" fill="hold"/>
                                        <p:tgtEl>
                                          <p:spTgt spid="16">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833" y="102693"/>
            <a:ext cx="3518912" cy="553357"/>
          </a:xfrm>
          <a:prstGeom prst="rect">
            <a:avLst/>
          </a:prstGeom>
        </p:spPr>
        <p:txBody>
          <a:bodyPr wrap="none">
            <a:spAutoFit/>
          </a:bodyPr>
          <a:lstStyle/>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II.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văn</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bản</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67758" y="640015"/>
            <a:ext cx="5424818" cy="522259"/>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MS Mincho"/>
              </a:rPr>
              <a:t>1.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trước</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
        <p:nvSpPr>
          <p:cNvPr id="6" name="Right Arrow 5"/>
          <p:cNvSpPr/>
          <p:nvPr/>
        </p:nvSpPr>
        <p:spPr>
          <a:xfrm>
            <a:off x="3347473" y="755861"/>
            <a:ext cx="4206240" cy="1493736"/>
          </a:xfrm>
          <a:prstGeom prst="rightArrow">
            <a:avLst/>
          </a:prstGeom>
          <a:solidFill>
            <a:schemeClr val="accent6">
              <a:lumMod val="5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THẢO LUẬN NHÓM</a:t>
            </a:r>
          </a:p>
        </p:txBody>
      </p:sp>
      <p:pic>
        <p:nvPicPr>
          <p:cNvPr id="3" name="Picture 2"/>
          <p:cNvPicPr>
            <a:picLocks noChangeAspect="1"/>
          </p:cNvPicPr>
          <p:nvPr/>
        </p:nvPicPr>
        <p:blipFill>
          <a:blip r:embed="rId2"/>
          <a:stretch>
            <a:fillRect/>
          </a:stretch>
        </p:blipFill>
        <p:spPr>
          <a:xfrm>
            <a:off x="7694491" y="422233"/>
            <a:ext cx="2628900" cy="1733550"/>
          </a:xfrm>
          <a:prstGeom prst="rect">
            <a:avLst/>
          </a:prstGeom>
        </p:spPr>
      </p:pic>
      <p:pic>
        <p:nvPicPr>
          <p:cNvPr id="12" name="Picture 11"/>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 y="1699596"/>
            <a:ext cx="6503318" cy="5158404"/>
          </a:xfrm>
          <a:prstGeom prst="rect">
            <a:avLst/>
          </a:prstGeom>
        </p:spPr>
      </p:pic>
      <p:pic>
        <p:nvPicPr>
          <p:cNvPr id="13" name="Picture 12"/>
          <p:cNvPicPr>
            <a:picLocks noChangeAspect="1"/>
          </p:cNvPicPr>
          <p:nvPr/>
        </p:nvPicPr>
        <p:blipFill>
          <a:blip r:embed="rId5"/>
          <a:stretch>
            <a:fillRect/>
          </a:stretch>
        </p:blipFill>
        <p:spPr>
          <a:xfrm>
            <a:off x="5565245" y="2247222"/>
            <a:ext cx="4258492" cy="4225913"/>
          </a:xfrm>
          <a:prstGeom prst="rect">
            <a:avLst/>
          </a:prstGeom>
        </p:spPr>
      </p:pic>
      <p:sp>
        <p:nvSpPr>
          <p:cNvPr id="14" name="TextBox 13"/>
          <p:cNvSpPr txBox="1"/>
          <p:nvPr/>
        </p:nvSpPr>
        <p:spPr>
          <a:xfrm>
            <a:off x="1659475" y="2531129"/>
            <a:ext cx="3833101" cy="3477875"/>
          </a:xfrm>
          <a:prstGeom prst="rect">
            <a:avLst/>
          </a:prstGeom>
          <a:noFill/>
        </p:spPr>
        <p:txBody>
          <a:bodyPr wrap="none" rtlCol="0">
            <a:spAutoFit/>
          </a:bodyPr>
          <a:lstStyle/>
          <a:p>
            <a:r>
              <a:rPr lang="en-US" sz="2000" dirty="0">
                <a:latin typeface="Times New Roman" panose="02020603050405020304" pitchFamily="18" charset="0"/>
                <a:cs typeface="Times New Roman" panose="02020603050405020304" pitchFamily="18" charset="0"/>
              </a:rPr>
              <a:t>Chia </a:t>
            </a:r>
            <a:r>
              <a:rPr lang="en-US" sz="2000" dirty="0" err="1">
                <a:latin typeface="Times New Roman" panose="02020603050405020304" pitchFamily="18" charset="0"/>
                <a:cs typeface="Times New Roman" panose="02020603050405020304" pitchFamily="18" charset="0"/>
              </a:rPr>
              <a:t>lớp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cs typeface="Times New Roman" panose="02020603050405020304" pitchFamily="18" charset="0"/>
              </a:rPr>
              <a:t> 5 </a:t>
            </a:r>
            <a:r>
              <a:rPr lang="en-US" sz="2000" dirty="0" err="1">
                <a:latin typeface="Times New Roman" panose="02020603050405020304" pitchFamily="18" charset="0"/>
                <a:cs typeface="Times New Roman" panose="02020603050405020304" pitchFamily="18" charset="0"/>
              </a:rPr>
              <a:t>nhóm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học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tập</a:t>
            </a:r>
            <a:r>
              <a:rPr lang="en-US" sz="2000" dirty="0">
                <a:latin typeface="Times New Roman" panose="02020603050405020304" pitchFamily="18" charset="0"/>
                <a:cs typeface="Times New Roman" panose="02020603050405020304" pitchFamily="18" charset="0"/>
              </a:rPr>
              <a:t>,</a:t>
            </a:r>
          </a:p>
          <a:p>
            <a:r>
              <a:rPr lang="en-US" sz="2000" dirty="0" err="1">
                <a:latin typeface="Times New Roman" panose="02020603050405020304" pitchFamily="18" charset="0"/>
                <a:cs typeface="Times New Roman" panose="02020603050405020304" pitchFamily="18" charset="0"/>
              </a:rPr>
              <a:t>Các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nhóm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đánh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a:t>
            </a:r>
            <a:endParaRPr lang="en-US"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thứ</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tự</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từ</a:t>
            </a:r>
            <a:r>
              <a:rPr lang="en-US" sz="2000" dirty="0">
                <a:latin typeface="Times New Roman" panose="02020603050405020304" pitchFamily="18" charset="0"/>
                <a:cs typeface="Times New Roman" panose="02020603050405020304" pitchFamily="18" charset="0"/>
              </a:rPr>
              <a:t> 1,2,3..( </a:t>
            </a:r>
            <a:r>
              <a:rPr lang="en-US" sz="2000" dirty="0" err="1">
                <a:latin typeface="Times New Roman" panose="02020603050405020304" pitchFamily="18" charset="0"/>
                <a:cs typeface="Times New Roman" panose="02020603050405020304" pitchFamily="18" charset="0"/>
              </a:rPr>
              <a:t>nhóm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a:t>
            </a:r>
            <a:r>
              <a:rPr lang="en-US" sz="2000" dirty="0">
                <a:latin typeface="Times New Roman" panose="02020603050405020304" pitchFamily="18" charset="0"/>
                <a:cs typeface="Times New Roman" panose="02020603050405020304" pitchFamily="18" charset="0"/>
              </a:rPr>
              <a:t>)</a:t>
            </a:r>
          </a:p>
          <a:p>
            <a:r>
              <a:rPr lang="en-US" sz="2000" b="1" dirty="0" err="1">
                <a:latin typeface="Times New Roman" panose="02020603050405020304" pitchFamily="18" charset="0"/>
                <a:cs typeface="Times New Roman" panose="02020603050405020304" pitchFamily="18" charset="0"/>
              </a:rPr>
              <a:t>Vòng</a:t>
            </a:r>
            <a:r>
              <a:rPr lang="en-US" sz="2000" b="1" dirty="0">
                <a:latin typeface="Times New Roman" panose="02020603050405020304" pitchFamily="18" charset="0"/>
                <a:cs typeface="Times New Roman" panose="02020603050405020304" pitchFamily="18" charset="0"/>
              </a:rPr>
              <a:t> 1. </a:t>
            </a:r>
            <a:r>
              <a:rPr lang="en-US" sz="2000" dirty="0" err="1">
                <a:latin typeface="Times New Roman" panose="02020603050405020304" pitchFamily="18" charset="0"/>
                <a:cs typeface="Times New Roman" panose="02020603050405020304" pitchFamily="18" charset="0"/>
              </a:rPr>
              <a:t>Mỗi</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nhóm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thực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hiện</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 1 </a:t>
            </a:r>
            <a:r>
              <a:rPr lang="en-US" sz="2000" dirty="0" err="1">
                <a:latin typeface="Times New Roman" panose="02020603050405020304" pitchFamily="18" charset="0"/>
                <a:cs typeface="Times New Roman" panose="02020603050405020304" pitchFamily="18" charset="0"/>
              </a:rPr>
              <a:t>nhiệm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vụ</a:t>
            </a:r>
            <a:r>
              <a:rPr lang="en-US" sz="2000"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Phiếu</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học</a:t>
            </a:r>
            <a:r>
              <a:rPr lang="en-US" sz="2000" b="1" dirty="0">
                <a:latin typeface="Times New Roman" panose="02020603050405020304" pitchFamily="18" charset="0"/>
                <a:cs typeface="Times New Roman" panose="02020603050405020304" pitchFamily="18" charset="0"/>
              </a:rPr>
              <a:t> </a:t>
            </a:r>
            <a:r>
              <a:rPr lang="en-US" sz="2000" b="1" dirty="0" err="1">
                <a:latin typeface="Times New Roman" panose="02020603050405020304" pitchFamily="18" charset="0"/>
                <a:cs typeface="Times New Roman" panose="02020603050405020304" pitchFamily="18" charset="0"/>
              </a:rPr>
              <a:t>tập</a:t>
            </a:r>
            <a:r>
              <a:rPr lang="en-US" sz="2000" b="1" dirty="0">
                <a:latin typeface="Times New Roman" panose="02020603050405020304" pitchFamily="18" charset="0"/>
                <a:cs typeface="Times New Roman" panose="02020603050405020304" pitchFamily="18" charset="0"/>
              </a:rPr>
              <a:t> 1</a:t>
            </a:r>
            <a:r>
              <a:rPr lang="en-US" sz="2000" dirty="0">
                <a:latin typeface="Times New Roman" panose="02020603050405020304" pitchFamily="18" charset="0"/>
                <a:cs typeface="Times New Roman" panose="02020603050405020304" pitchFamily="18" charset="0"/>
              </a:rPr>
              <a:t>).</a:t>
            </a:r>
          </a:p>
          <a:p>
            <a:r>
              <a:rPr lang="en-US" sz="2000" b="1" dirty="0" err="1">
                <a:latin typeface="Times New Roman" panose="02020603050405020304" pitchFamily="18" charset="0"/>
                <a:cs typeface="Times New Roman" panose="02020603050405020304" pitchFamily="18" charset="0"/>
              </a:rPr>
              <a:t>Vòng</a:t>
            </a:r>
            <a:r>
              <a:rPr lang="en-US" sz="2000" b="1" dirty="0">
                <a:latin typeface="Times New Roman" panose="02020603050405020304" pitchFamily="18" charset="0"/>
                <a:cs typeface="Times New Roman" panose="02020603050405020304" pitchFamily="18" charset="0"/>
              </a:rPr>
              <a:t> 2. </a:t>
            </a:r>
            <a:r>
              <a:rPr lang="en-US" sz="2000" dirty="0" err="1">
                <a:latin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mỗi</a:t>
            </a:r>
            <a:r>
              <a:rPr lang="en-US" sz="2000" dirty="0">
                <a:latin typeface="Times New Roman" panose="02020603050405020304" pitchFamily="18" charset="0"/>
                <a:cs typeface="Times New Roman" panose="02020603050405020304" pitchFamily="18" charset="0"/>
              </a:rPr>
              <a:t> </a:t>
            </a:r>
          </a:p>
          <a:p>
            <a:r>
              <a:rPr lang="en-US" sz="2000" dirty="0" err="1">
                <a:latin typeface="Times New Roman" panose="02020603050405020304" pitchFamily="18" charset="0"/>
                <a:cs typeface="Times New Roman" panose="02020603050405020304" pitchFamily="18" charset="0"/>
              </a:rPr>
              <a:t>nhóm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cùng</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số</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sẽ</a:t>
            </a:r>
            <a:r>
              <a:rPr lang="en-US" sz="2000" dirty="0">
                <a:latin typeface="Times New Roman" panose="02020603050405020304" pitchFamily="18" charset="0"/>
                <a:cs typeface="Times New Roman" panose="02020603050405020304" pitchFamily="18" charset="0"/>
              </a:rPr>
              <a:t> di </a:t>
            </a:r>
            <a:r>
              <a:rPr lang="en-US" sz="2000" dirty="0" err="1">
                <a:latin typeface="Times New Roman" panose="02020603050405020304" pitchFamily="18" charset="0"/>
                <a:cs typeface="Times New Roman" panose="02020603050405020304" pitchFamily="18" charset="0"/>
              </a:rPr>
              <a:t>chuyển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đến</a:t>
            </a:r>
            <a:endParaRPr lang="en-US"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vị</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trí</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quy</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định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tao</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nhóm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endParaRPr lang="en-US" sz="2000" dirty="0">
              <a:latin typeface="Times New Roman" panose="02020603050405020304" pitchFamily="18" charset="0"/>
              <a:cs typeface="Times New Roman" panose="02020603050405020304" pitchFamily="18" charset="0"/>
            </a:endParaRPr>
          </a:p>
          <a:p>
            <a:r>
              <a:rPr lang="en-US" sz="2000" dirty="0">
                <a:latin typeface="Times New Roman" panose="02020603050405020304" pitchFamily="18" charset="0"/>
                <a:cs typeface="Times New Roman" panose="02020603050405020304" pitchFamily="18" charset="0"/>
              </a:rPr>
              <a:t>(</a:t>
            </a:r>
            <a:r>
              <a:rPr lang="en-US" sz="2000" dirty="0" err="1">
                <a:latin typeface="Times New Roman" panose="02020603050405020304" pitchFamily="18" charset="0"/>
                <a:cs typeface="Times New Roman" panose="02020603050405020304" pitchFamily="18" charset="0"/>
              </a:rPr>
              <a:t>mảnh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ghép</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Thành</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viên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trong</a:t>
            </a:r>
            <a:r>
              <a:rPr lang="en-US" sz="2000" dirty="0">
                <a:latin typeface="Times New Roman" panose="02020603050405020304" pitchFamily="18" charset="0"/>
                <a:cs typeface="Times New Roman" panose="02020603050405020304" pitchFamily="18" charset="0"/>
              </a:rPr>
              <a:t> </a:t>
            </a:r>
          </a:p>
          <a:p>
            <a:r>
              <a:rPr lang="en-US" sz="2000" dirty="0" err="1">
                <a:latin typeface="Times New Roman" panose="02020603050405020304" pitchFamily="18" charset="0"/>
                <a:cs typeface="Times New Roman" panose="02020603050405020304" pitchFamily="18" charset="0"/>
              </a:rPr>
              <a:t>nhóm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mới</a:t>
            </a:r>
            <a:r>
              <a:rPr lang="en-US" sz="2000" dirty="0">
                <a:latin typeface="Times New Roman" panose="02020603050405020304" pitchFamily="18" charset="0"/>
                <a:cs typeface="Times New Roman" panose="02020603050405020304" pitchFamily="18" charset="0"/>
              </a:rPr>
              <a:t> chia </a:t>
            </a:r>
            <a:r>
              <a:rPr lang="en-US" sz="2000" dirty="0" err="1">
                <a:latin typeface="Times New Roman" panose="02020603050405020304" pitchFamily="18" charset="0"/>
                <a:cs typeface="Times New Roman" panose="02020603050405020304" pitchFamily="18" charset="0"/>
              </a:rPr>
              <a:t>sẻ</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kiến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thức</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đã</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tìm</a:t>
            </a:r>
            <a:endParaRPr lang="en-US" sz="2000" dirty="0">
              <a:latin typeface="Times New Roman" panose="02020603050405020304" pitchFamily="18" charset="0"/>
              <a:cs typeface="Times New Roman" panose="02020603050405020304" pitchFamily="18" charset="0"/>
            </a:endParaRPr>
          </a:p>
          <a:p>
            <a:r>
              <a:rPr lang="en-US" sz="2000" dirty="0" err="1">
                <a:latin typeface="Times New Roman" panose="02020603050405020304" pitchFamily="18" charset="0"/>
                <a:cs typeface="Times New Roman" panose="02020603050405020304" pitchFamily="18" charset="0"/>
              </a:rPr>
              <a:t>hiểu</a:t>
            </a:r>
            <a:r>
              <a:rPr lang="en-US" sz="2000" dirty="0">
                <a:latin typeface="Times New Roman" panose="02020603050405020304" pitchFamily="18" charset="0"/>
                <a:cs typeface="Times New Roman" panose="02020603050405020304" pitchFamily="18" charset="0"/>
              </a:rPr>
              <a:t> ở </a:t>
            </a:r>
            <a:r>
              <a:rPr lang="en-US" sz="2000" dirty="0" err="1">
                <a:latin typeface="Times New Roman" panose="02020603050405020304" pitchFamily="18" charset="0"/>
                <a:cs typeface="Times New Roman" panose="02020603050405020304" pitchFamily="18" charset="0"/>
              </a:rPr>
              <a:t>nhóm</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chuyên</a:t>
            </a:r>
            <a:r>
              <a:rPr lang="en-US" sz="2000"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gia</a:t>
            </a:r>
            <a:r>
              <a:rPr lang="en-US" sz="20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3028138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4">
                                            <p:txEl>
                                              <p:pRg st="0" end="0"/>
                                            </p:txEl>
                                          </p:spTgt>
                                        </p:tgtEl>
                                        <p:attrNameLst>
                                          <p:attrName>style.visibility</p:attrName>
                                        </p:attrNameLst>
                                      </p:cBhvr>
                                      <p:to>
                                        <p:strVal val="visible"/>
                                      </p:to>
                                    </p:set>
                                    <p:animEffect transition="in" filter="fade">
                                      <p:cBhvr>
                                        <p:cTn id="28" dur="1000"/>
                                        <p:tgtEl>
                                          <p:spTgt spid="14">
                                            <p:txEl>
                                              <p:pRg st="0" end="0"/>
                                            </p:txEl>
                                          </p:spTgt>
                                        </p:tgtEl>
                                      </p:cBhvr>
                                    </p:animEffect>
                                    <p:anim calcmode="lin" valueType="num">
                                      <p:cBhvr>
                                        <p:cTn id="29"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4">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nodeType="withEffect">
                                  <p:stCondLst>
                                    <p:cond delay="0"/>
                                  </p:stCondLst>
                                  <p:childTnLst>
                                    <p:set>
                                      <p:cBhvr>
                                        <p:cTn id="32" dur="1" fill="hold">
                                          <p:stCondLst>
                                            <p:cond delay="0"/>
                                          </p:stCondLst>
                                        </p:cTn>
                                        <p:tgtEl>
                                          <p:spTgt spid="14">
                                            <p:txEl>
                                              <p:pRg st="1" end="1"/>
                                            </p:txEl>
                                          </p:spTgt>
                                        </p:tgtEl>
                                        <p:attrNameLst>
                                          <p:attrName>style.visibility</p:attrName>
                                        </p:attrNameLst>
                                      </p:cBhvr>
                                      <p:to>
                                        <p:strVal val="visible"/>
                                      </p:to>
                                    </p:set>
                                    <p:animEffect transition="in" filter="fade">
                                      <p:cBhvr>
                                        <p:cTn id="33" dur="1000"/>
                                        <p:tgtEl>
                                          <p:spTgt spid="14">
                                            <p:txEl>
                                              <p:pRg st="1" end="1"/>
                                            </p:txEl>
                                          </p:spTgt>
                                        </p:tgtEl>
                                      </p:cBhvr>
                                    </p:animEffect>
                                    <p:anim calcmode="lin" valueType="num">
                                      <p:cBhvr>
                                        <p:cTn id="34" dur="1000" fill="hold"/>
                                        <p:tgtEl>
                                          <p:spTgt spid="14">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4">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4">
                                            <p:txEl>
                                              <p:pRg st="2" end="2"/>
                                            </p:txEl>
                                          </p:spTgt>
                                        </p:tgtEl>
                                        <p:attrNameLst>
                                          <p:attrName>style.visibility</p:attrName>
                                        </p:attrNameLst>
                                      </p:cBhvr>
                                      <p:to>
                                        <p:strVal val="visible"/>
                                      </p:to>
                                    </p:set>
                                    <p:animEffect transition="in" filter="fade">
                                      <p:cBhvr>
                                        <p:cTn id="38" dur="1000"/>
                                        <p:tgtEl>
                                          <p:spTgt spid="14">
                                            <p:txEl>
                                              <p:pRg st="2" end="2"/>
                                            </p:txEl>
                                          </p:spTgt>
                                        </p:tgtEl>
                                      </p:cBhvr>
                                    </p:animEffect>
                                    <p:anim calcmode="lin" valueType="num">
                                      <p:cBhvr>
                                        <p:cTn id="39" dur="1000" fill="hold"/>
                                        <p:tgtEl>
                                          <p:spTgt spid="14">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42" presetClass="entr" presetSubtype="0" fill="hold" nodeType="clickEffect">
                                  <p:stCondLst>
                                    <p:cond delay="0"/>
                                  </p:stCondLst>
                                  <p:childTnLst>
                                    <p:set>
                                      <p:cBhvr>
                                        <p:cTn id="44" dur="1" fill="hold">
                                          <p:stCondLst>
                                            <p:cond delay="0"/>
                                          </p:stCondLst>
                                        </p:cTn>
                                        <p:tgtEl>
                                          <p:spTgt spid="14">
                                            <p:txEl>
                                              <p:pRg st="3" end="3"/>
                                            </p:txEl>
                                          </p:spTgt>
                                        </p:tgtEl>
                                        <p:attrNameLst>
                                          <p:attrName>style.visibility</p:attrName>
                                        </p:attrNameLst>
                                      </p:cBhvr>
                                      <p:to>
                                        <p:strVal val="visible"/>
                                      </p:to>
                                    </p:set>
                                    <p:animEffect transition="in" filter="fade">
                                      <p:cBhvr>
                                        <p:cTn id="45" dur="1000"/>
                                        <p:tgtEl>
                                          <p:spTgt spid="14">
                                            <p:txEl>
                                              <p:pRg st="3" end="3"/>
                                            </p:txEl>
                                          </p:spTgt>
                                        </p:tgtEl>
                                      </p:cBhvr>
                                    </p:animEffect>
                                    <p:anim calcmode="lin" valueType="num">
                                      <p:cBhvr>
                                        <p:cTn id="46" dur="1000" fill="hold"/>
                                        <p:tgtEl>
                                          <p:spTgt spid="14">
                                            <p:txEl>
                                              <p:pRg st="3" end="3"/>
                                            </p:txEl>
                                          </p:spTgt>
                                        </p:tgtEl>
                                        <p:attrNameLst>
                                          <p:attrName>ppt_x</p:attrName>
                                        </p:attrNameLst>
                                      </p:cBhvr>
                                      <p:tavLst>
                                        <p:tav tm="0">
                                          <p:val>
                                            <p:strVal val="#ppt_x"/>
                                          </p:val>
                                        </p:tav>
                                        <p:tav tm="100000">
                                          <p:val>
                                            <p:strVal val="#ppt_x"/>
                                          </p:val>
                                        </p:tav>
                                      </p:tavLst>
                                    </p:anim>
                                    <p:anim calcmode="lin" valueType="num">
                                      <p:cBhvr>
                                        <p:cTn id="47" dur="1000" fill="hold"/>
                                        <p:tgtEl>
                                          <p:spTgt spid="14">
                                            <p:txEl>
                                              <p:pRg st="3" end="3"/>
                                            </p:txEl>
                                          </p:spTgt>
                                        </p:tgtEl>
                                        <p:attrNameLst>
                                          <p:attrName>ppt_y</p:attrName>
                                        </p:attrNameLst>
                                      </p:cBhvr>
                                      <p:tavLst>
                                        <p:tav tm="0">
                                          <p:val>
                                            <p:strVal val="#ppt_y+.1"/>
                                          </p:val>
                                        </p:tav>
                                        <p:tav tm="100000">
                                          <p:val>
                                            <p:strVal val="#ppt_y"/>
                                          </p:val>
                                        </p:tav>
                                      </p:tavLst>
                                    </p:anim>
                                  </p:childTnLst>
                                </p:cTn>
                              </p:par>
                              <p:par>
                                <p:cTn id="48" presetID="42" presetClass="entr" presetSubtype="0" fill="hold" nodeType="withEffect">
                                  <p:stCondLst>
                                    <p:cond delay="0"/>
                                  </p:stCondLst>
                                  <p:childTnLst>
                                    <p:set>
                                      <p:cBhvr>
                                        <p:cTn id="49" dur="1" fill="hold">
                                          <p:stCondLst>
                                            <p:cond delay="0"/>
                                          </p:stCondLst>
                                        </p:cTn>
                                        <p:tgtEl>
                                          <p:spTgt spid="14">
                                            <p:txEl>
                                              <p:pRg st="4" end="4"/>
                                            </p:txEl>
                                          </p:spTgt>
                                        </p:tgtEl>
                                        <p:attrNameLst>
                                          <p:attrName>style.visibility</p:attrName>
                                        </p:attrNameLst>
                                      </p:cBhvr>
                                      <p:to>
                                        <p:strVal val="visible"/>
                                      </p:to>
                                    </p:set>
                                    <p:animEffect transition="in" filter="fade">
                                      <p:cBhvr>
                                        <p:cTn id="50" dur="1000"/>
                                        <p:tgtEl>
                                          <p:spTgt spid="14">
                                            <p:txEl>
                                              <p:pRg st="4" end="4"/>
                                            </p:txEl>
                                          </p:spTgt>
                                        </p:tgtEl>
                                      </p:cBhvr>
                                    </p:animEffect>
                                    <p:anim calcmode="lin" valueType="num">
                                      <p:cBhvr>
                                        <p:cTn id="51" dur="1000" fill="hold"/>
                                        <p:tgtEl>
                                          <p:spTgt spid="14">
                                            <p:txEl>
                                              <p:pRg st="4" end="4"/>
                                            </p:txEl>
                                          </p:spTgt>
                                        </p:tgtEl>
                                        <p:attrNameLst>
                                          <p:attrName>ppt_x</p:attrName>
                                        </p:attrNameLst>
                                      </p:cBhvr>
                                      <p:tavLst>
                                        <p:tav tm="0">
                                          <p:val>
                                            <p:strVal val="#ppt_x"/>
                                          </p:val>
                                        </p:tav>
                                        <p:tav tm="100000">
                                          <p:val>
                                            <p:strVal val="#ppt_x"/>
                                          </p:val>
                                        </p:tav>
                                      </p:tavLst>
                                    </p:anim>
                                    <p:anim calcmode="lin" valueType="num">
                                      <p:cBhvr>
                                        <p:cTn id="52" dur="1000" fill="hold"/>
                                        <p:tgtEl>
                                          <p:spTgt spid="1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nodeType="clickEffect">
                                  <p:stCondLst>
                                    <p:cond delay="0"/>
                                  </p:stCondLst>
                                  <p:childTnLst>
                                    <p:set>
                                      <p:cBhvr>
                                        <p:cTn id="56" dur="1" fill="hold">
                                          <p:stCondLst>
                                            <p:cond delay="0"/>
                                          </p:stCondLst>
                                        </p:cTn>
                                        <p:tgtEl>
                                          <p:spTgt spid="14">
                                            <p:txEl>
                                              <p:pRg st="5" end="5"/>
                                            </p:txEl>
                                          </p:spTgt>
                                        </p:tgtEl>
                                        <p:attrNameLst>
                                          <p:attrName>style.visibility</p:attrName>
                                        </p:attrNameLst>
                                      </p:cBhvr>
                                      <p:to>
                                        <p:strVal val="visible"/>
                                      </p:to>
                                    </p:set>
                                    <p:animEffect transition="in" filter="fade">
                                      <p:cBhvr>
                                        <p:cTn id="57" dur="1000"/>
                                        <p:tgtEl>
                                          <p:spTgt spid="14">
                                            <p:txEl>
                                              <p:pRg st="5" end="5"/>
                                            </p:txEl>
                                          </p:spTgt>
                                        </p:tgtEl>
                                      </p:cBhvr>
                                    </p:animEffect>
                                    <p:anim calcmode="lin" valueType="num">
                                      <p:cBhvr>
                                        <p:cTn id="58" dur="1000" fill="hold"/>
                                        <p:tgtEl>
                                          <p:spTgt spid="14">
                                            <p:txEl>
                                              <p:pRg st="5" end="5"/>
                                            </p:txEl>
                                          </p:spTgt>
                                        </p:tgtEl>
                                        <p:attrNameLst>
                                          <p:attrName>ppt_x</p:attrName>
                                        </p:attrNameLst>
                                      </p:cBhvr>
                                      <p:tavLst>
                                        <p:tav tm="0">
                                          <p:val>
                                            <p:strVal val="#ppt_x"/>
                                          </p:val>
                                        </p:tav>
                                        <p:tav tm="100000">
                                          <p:val>
                                            <p:strVal val="#ppt_x"/>
                                          </p:val>
                                        </p:tav>
                                      </p:tavLst>
                                    </p:anim>
                                    <p:anim calcmode="lin" valueType="num">
                                      <p:cBhvr>
                                        <p:cTn id="59" dur="1000" fill="hold"/>
                                        <p:tgtEl>
                                          <p:spTgt spid="14">
                                            <p:txEl>
                                              <p:pRg st="5" end="5"/>
                                            </p:txEl>
                                          </p:spTgt>
                                        </p:tgtEl>
                                        <p:attrNameLst>
                                          <p:attrName>ppt_y</p:attrName>
                                        </p:attrNameLst>
                                      </p:cBhvr>
                                      <p:tavLst>
                                        <p:tav tm="0">
                                          <p:val>
                                            <p:strVal val="#ppt_y+.1"/>
                                          </p:val>
                                        </p:tav>
                                        <p:tav tm="100000">
                                          <p:val>
                                            <p:strVal val="#ppt_y"/>
                                          </p:val>
                                        </p:tav>
                                      </p:tavLst>
                                    </p:anim>
                                  </p:childTnLst>
                                </p:cTn>
                              </p:par>
                              <p:par>
                                <p:cTn id="60" presetID="42" presetClass="entr" presetSubtype="0" fill="hold" nodeType="withEffect">
                                  <p:stCondLst>
                                    <p:cond delay="0"/>
                                  </p:stCondLst>
                                  <p:childTnLst>
                                    <p:set>
                                      <p:cBhvr>
                                        <p:cTn id="61" dur="1" fill="hold">
                                          <p:stCondLst>
                                            <p:cond delay="0"/>
                                          </p:stCondLst>
                                        </p:cTn>
                                        <p:tgtEl>
                                          <p:spTgt spid="14">
                                            <p:txEl>
                                              <p:pRg st="6" end="6"/>
                                            </p:txEl>
                                          </p:spTgt>
                                        </p:tgtEl>
                                        <p:attrNameLst>
                                          <p:attrName>style.visibility</p:attrName>
                                        </p:attrNameLst>
                                      </p:cBhvr>
                                      <p:to>
                                        <p:strVal val="visible"/>
                                      </p:to>
                                    </p:set>
                                    <p:animEffect transition="in" filter="fade">
                                      <p:cBhvr>
                                        <p:cTn id="62" dur="1000"/>
                                        <p:tgtEl>
                                          <p:spTgt spid="14">
                                            <p:txEl>
                                              <p:pRg st="6" end="6"/>
                                            </p:txEl>
                                          </p:spTgt>
                                        </p:tgtEl>
                                      </p:cBhvr>
                                    </p:animEffect>
                                    <p:anim calcmode="lin" valueType="num">
                                      <p:cBhvr>
                                        <p:cTn id="63" dur="1000" fill="hold"/>
                                        <p:tgtEl>
                                          <p:spTgt spid="14">
                                            <p:txEl>
                                              <p:pRg st="6" end="6"/>
                                            </p:txEl>
                                          </p:spTgt>
                                        </p:tgtEl>
                                        <p:attrNameLst>
                                          <p:attrName>ppt_x</p:attrName>
                                        </p:attrNameLst>
                                      </p:cBhvr>
                                      <p:tavLst>
                                        <p:tav tm="0">
                                          <p:val>
                                            <p:strVal val="#ppt_x"/>
                                          </p:val>
                                        </p:tav>
                                        <p:tav tm="100000">
                                          <p:val>
                                            <p:strVal val="#ppt_x"/>
                                          </p:val>
                                        </p:tav>
                                      </p:tavLst>
                                    </p:anim>
                                    <p:anim calcmode="lin" valueType="num">
                                      <p:cBhvr>
                                        <p:cTn id="64" dur="1000" fill="hold"/>
                                        <p:tgtEl>
                                          <p:spTgt spid="14">
                                            <p:txEl>
                                              <p:pRg st="6" end="6"/>
                                            </p:txEl>
                                          </p:spTgt>
                                        </p:tgtEl>
                                        <p:attrNameLst>
                                          <p:attrName>ppt_y</p:attrName>
                                        </p:attrNameLst>
                                      </p:cBhvr>
                                      <p:tavLst>
                                        <p:tav tm="0">
                                          <p:val>
                                            <p:strVal val="#ppt_y+.1"/>
                                          </p:val>
                                        </p:tav>
                                        <p:tav tm="100000">
                                          <p:val>
                                            <p:strVal val="#ppt_y"/>
                                          </p:val>
                                        </p:tav>
                                      </p:tavLst>
                                    </p:anim>
                                  </p:childTnLst>
                                </p:cTn>
                              </p:par>
                              <p:par>
                                <p:cTn id="65" presetID="42" presetClass="entr" presetSubtype="0" fill="hold" nodeType="withEffect">
                                  <p:stCondLst>
                                    <p:cond delay="0"/>
                                  </p:stCondLst>
                                  <p:childTnLst>
                                    <p:set>
                                      <p:cBhvr>
                                        <p:cTn id="66" dur="1" fill="hold">
                                          <p:stCondLst>
                                            <p:cond delay="0"/>
                                          </p:stCondLst>
                                        </p:cTn>
                                        <p:tgtEl>
                                          <p:spTgt spid="14">
                                            <p:txEl>
                                              <p:pRg st="7" end="7"/>
                                            </p:txEl>
                                          </p:spTgt>
                                        </p:tgtEl>
                                        <p:attrNameLst>
                                          <p:attrName>style.visibility</p:attrName>
                                        </p:attrNameLst>
                                      </p:cBhvr>
                                      <p:to>
                                        <p:strVal val="visible"/>
                                      </p:to>
                                    </p:set>
                                    <p:animEffect transition="in" filter="fade">
                                      <p:cBhvr>
                                        <p:cTn id="67" dur="1000"/>
                                        <p:tgtEl>
                                          <p:spTgt spid="14">
                                            <p:txEl>
                                              <p:pRg st="7" end="7"/>
                                            </p:txEl>
                                          </p:spTgt>
                                        </p:tgtEl>
                                      </p:cBhvr>
                                    </p:animEffect>
                                    <p:anim calcmode="lin" valueType="num">
                                      <p:cBhvr>
                                        <p:cTn id="68" dur="1000" fill="hold"/>
                                        <p:tgtEl>
                                          <p:spTgt spid="14">
                                            <p:txEl>
                                              <p:pRg st="7" end="7"/>
                                            </p:txEl>
                                          </p:spTgt>
                                        </p:tgtEl>
                                        <p:attrNameLst>
                                          <p:attrName>ppt_x</p:attrName>
                                        </p:attrNameLst>
                                      </p:cBhvr>
                                      <p:tavLst>
                                        <p:tav tm="0">
                                          <p:val>
                                            <p:strVal val="#ppt_x"/>
                                          </p:val>
                                        </p:tav>
                                        <p:tav tm="100000">
                                          <p:val>
                                            <p:strVal val="#ppt_x"/>
                                          </p:val>
                                        </p:tav>
                                      </p:tavLst>
                                    </p:anim>
                                    <p:anim calcmode="lin" valueType="num">
                                      <p:cBhvr>
                                        <p:cTn id="69" dur="1000" fill="hold"/>
                                        <p:tgtEl>
                                          <p:spTgt spid="14">
                                            <p:txEl>
                                              <p:pRg st="7" end="7"/>
                                            </p:txEl>
                                          </p:spTgt>
                                        </p:tgtEl>
                                        <p:attrNameLst>
                                          <p:attrName>ppt_y</p:attrName>
                                        </p:attrNameLst>
                                      </p:cBhvr>
                                      <p:tavLst>
                                        <p:tav tm="0">
                                          <p:val>
                                            <p:strVal val="#ppt_y+.1"/>
                                          </p:val>
                                        </p:tav>
                                        <p:tav tm="100000">
                                          <p:val>
                                            <p:strVal val="#ppt_y"/>
                                          </p:val>
                                        </p:tav>
                                      </p:tavLst>
                                    </p:anim>
                                  </p:childTnLst>
                                </p:cTn>
                              </p:par>
                              <p:par>
                                <p:cTn id="70" presetID="42" presetClass="entr" presetSubtype="0" fill="hold" nodeType="withEffect">
                                  <p:stCondLst>
                                    <p:cond delay="0"/>
                                  </p:stCondLst>
                                  <p:childTnLst>
                                    <p:set>
                                      <p:cBhvr>
                                        <p:cTn id="71" dur="1" fill="hold">
                                          <p:stCondLst>
                                            <p:cond delay="0"/>
                                          </p:stCondLst>
                                        </p:cTn>
                                        <p:tgtEl>
                                          <p:spTgt spid="14">
                                            <p:txEl>
                                              <p:pRg st="8" end="8"/>
                                            </p:txEl>
                                          </p:spTgt>
                                        </p:tgtEl>
                                        <p:attrNameLst>
                                          <p:attrName>style.visibility</p:attrName>
                                        </p:attrNameLst>
                                      </p:cBhvr>
                                      <p:to>
                                        <p:strVal val="visible"/>
                                      </p:to>
                                    </p:set>
                                    <p:animEffect transition="in" filter="fade">
                                      <p:cBhvr>
                                        <p:cTn id="72" dur="1000"/>
                                        <p:tgtEl>
                                          <p:spTgt spid="14">
                                            <p:txEl>
                                              <p:pRg st="8" end="8"/>
                                            </p:txEl>
                                          </p:spTgt>
                                        </p:tgtEl>
                                      </p:cBhvr>
                                    </p:animEffect>
                                    <p:anim calcmode="lin" valueType="num">
                                      <p:cBhvr>
                                        <p:cTn id="73" dur="1000" fill="hold"/>
                                        <p:tgtEl>
                                          <p:spTgt spid="14">
                                            <p:txEl>
                                              <p:pRg st="8" end="8"/>
                                            </p:txEl>
                                          </p:spTgt>
                                        </p:tgtEl>
                                        <p:attrNameLst>
                                          <p:attrName>ppt_x</p:attrName>
                                        </p:attrNameLst>
                                      </p:cBhvr>
                                      <p:tavLst>
                                        <p:tav tm="0">
                                          <p:val>
                                            <p:strVal val="#ppt_x"/>
                                          </p:val>
                                        </p:tav>
                                        <p:tav tm="100000">
                                          <p:val>
                                            <p:strVal val="#ppt_x"/>
                                          </p:val>
                                        </p:tav>
                                      </p:tavLst>
                                    </p:anim>
                                    <p:anim calcmode="lin" valueType="num">
                                      <p:cBhvr>
                                        <p:cTn id="74" dur="1000" fill="hold"/>
                                        <p:tgtEl>
                                          <p:spTgt spid="14">
                                            <p:txEl>
                                              <p:pRg st="8" end="8"/>
                                            </p:txEl>
                                          </p:spTgt>
                                        </p:tgtEl>
                                        <p:attrNameLst>
                                          <p:attrName>ppt_y</p:attrName>
                                        </p:attrNameLst>
                                      </p:cBhvr>
                                      <p:tavLst>
                                        <p:tav tm="0">
                                          <p:val>
                                            <p:strVal val="#ppt_y+.1"/>
                                          </p:val>
                                        </p:tav>
                                        <p:tav tm="100000">
                                          <p:val>
                                            <p:strVal val="#ppt_y"/>
                                          </p:val>
                                        </p:tav>
                                      </p:tavLst>
                                    </p:anim>
                                  </p:childTnLst>
                                </p:cTn>
                              </p:par>
                              <p:par>
                                <p:cTn id="75" presetID="42" presetClass="entr" presetSubtype="0" fill="hold" nodeType="withEffect">
                                  <p:stCondLst>
                                    <p:cond delay="0"/>
                                  </p:stCondLst>
                                  <p:childTnLst>
                                    <p:set>
                                      <p:cBhvr>
                                        <p:cTn id="76" dur="1" fill="hold">
                                          <p:stCondLst>
                                            <p:cond delay="0"/>
                                          </p:stCondLst>
                                        </p:cTn>
                                        <p:tgtEl>
                                          <p:spTgt spid="14">
                                            <p:txEl>
                                              <p:pRg st="9" end="9"/>
                                            </p:txEl>
                                          </p:spTgt>
                                        </p:tgtEl>
                                        <p:attrNameLst>
                                          <p:attrName>style.visibility</p:attrName>
                                        </p:attrNameLst>
                                      </p:cBhvr>
                                      <p:to>
                                        <p:strVal val="visible"/>
                                      </p:to>
                                    </p:set>
                                    <p:animEffect transition="in" filter="fade">
                                      <p:cBhvr>
                                        <p:cTn id="77" dur="1000"/>
                                        <p:tgtEl>
                                          <p:spTgt spid="14">
                                            <p:txEl>
                                              <p:pRg st="9" end="9"/>
                                            </p:txEl>
                                          </p:spTgt>
                                        </p:tgtEl>
                                      </p:cBhvr>
                                    </p:animEffect>
                                    <p:anim calcmode="lin" valueType="num">
                                      <p:cBhvr>
                                        <p:cTn id="78" dur="1000" fill="hold"/>
                                        <p:tgtEl>
                                          <p:spTgt spid="14">
                                            <p:txEl>
                                              <p:pRg st="9" end="9"/>
                                            </p:txEl>
                                          </p:spTgt>
                                        </p:tgtEl>
                                        <p:attrNameLst>
                                          <p:attrName>ppt_x</p:attrName>
                                        </p:attrNameLst>
                                      </p:cBhvr>
                                      <p:tavLst>
                                        <p:tav tm="0">
                                          <p:val>
                                            <p:strVal val="#ppt_x"/>
                                          </p:val>
                                        </p:tav>
                                        <p:tav tm="100000">
                                          <p:val>
                                            <p:strVal val="#ppt_x"/>
                                          </p:val>
                                        </p:tav>
                                      </p:tavLst>
                                    </p:anim>
                                    <p:anim calcmode="lin" valueType="num">
                                      <p:cBhvr>
                                        <p:cTn id="79" dur="1000" fill="hold"/>
                                        <p:tgtEl>
                                          <p:spTgt spid="14">
                                            <p:txEl>
                                              <p:pRg st="9" end="9"/>
                                            </p:txEl>
                                          </p:spTgt>
                                        </p:tgtEl>
                                        <p:attrNameLst>
                                          <p:attrName>ppt_y</p:attrName>
                                        </p:attrNameLst>
                                      </p:cBhvr>
                                      <p:tavLst>
                                        <p:tav tm="0">
                                          <p:val>
                                            <p:strVal val="#ppt_y+.1"/>
                                          </p:val>
                                        </p:tav>
                                        <p:tav tm="100000">
                                          <p:val>
                                            <p:strVal val="#ppt_y"/>
                                          </p:val>
                                        </p:tav>
                                      </p:tavLst>
                                    </p:anim>
                                  </p:childTnLst>
                                </p:cTn>
                              </p:par>
                              <p:par>
                                <p:cTn id="80" presetID="42" presetClass="entr" presetSubtype="0" fill="hold" nodeType="withEffect">
                                  <p:stCondLst>
                                    <p:cond delay="0"/>
                                  </p:stCondLst>
                                  <p:childTnLst>
                                    <p:set>
                                      <p:cBhvr>
                                        <p:cTn id="81" dur="1" fill="hold">
                                          <p:stCondLst>
                                            <p:cond delay="0"/>
                                          </p:stCondLst>
                                        </p:cTn>
                                        <p:tgtEl>
                                          <p:spTgt spid="14">
                                            <p:txEl>
                                              <p:pRg st="10" end="10"/>
                                            </p:txEl>
                                          </p:spTgt>
                                        </p:tgtEl>
                                        <p:attrNameLst>
                                          <p:attrName>style.visibility</p:attrName>
                                        </p:attrNameLst>
                                      </p:cBhvr>
                                      <p:to>
                                        <p:strVal val="visible"/>
                                      </p:to>
                                    </p:set>
                                    <p:animEffect transition="in" filter="fade">
                                      <p:cBhvr>
                                        <p:cTn id="82" dur="1000"/>
                                        <p:tgtEl>
                                          <p:spTgt spid="14">
                                            <p:txEl>
                                              <p:pRg st="10" end="10"/>
                                            </p:txEl>
                                          </p:spTgt>
                                        </p:tgtEl>
                                      </p:cBhvr>
                                    </p:animEffect>
                                    <p:anim calcmode="lin" valueType="num">
                                      <p:cBhvr>
                                        <p:cTn id="83" dur="1000" fill="hold"/>
                                        <p:tgtEl>
                                          <p:spTgt spid="14">
                                            <p:txEl>
                                              <p:pRg st="10" end="10"/>
                                            </p:txEl>
                                          </p:spTgt>
                                        </p:tgtEl>
                                        <p:attrNameLst>
                                          <p:attrName>ppt_x</p:attrName>
                                        </p:attrNameLst>
                                      </p:cBhvr>
                                      <p:tavLst>
                                        <p:tav tm="0">
                                          <p:val>
                                            <p:strVal val="#ppt_x"/>
                                          </p:val>
                                        </p:tav>
                                        <p:tav tm="100000">
                                          <p:val>
                                            <p:strVal val="#ppt_x"/>
                                          </p:val>
                                        </p:tav>
                                      </p:tavLst>
                                    </p:anim>
                                    <p:anim calcmode="lin" valueType="num">
                                      <p:cBhvr>
                                        <p:cTn id="84" dur="1000" fill="hold"/>
                                        <p:tgtEl>
                                          <p:spTgt spid="1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nodeType="clickEffect">
                                  <p:stCondLst>
                                    <p:cond delay="0"/>
                                  </p:stCondLst>
                                  <p:childTnLst>
                                    <p:set>
                                      <p:cBhvr>
                                        <p:cTn id="88" dur="1" fill="hold">
                                          <p:stCondLst>
                                            <p:cond delay="0"/>
                                          </p:stCondLst>
                                        </p:cTn>
                                        <p:tgtEl>
                                          <p:spTgt spid="13"/>
                                        </p:tgtEl>
                                        <p:attrNameLst>
                                          <p:attrName>style.visibility</p:attrName>
                                        </p:attrNameLst>
                                      </p:cBhvr>
                                      <p:to>
                                        <p:strVal val="visible"/>
                                      </p:to>
                                    </p:set>
                                    <p:animEffect transition="in" filter="fade">
                                      <p:cBhvr>
                                        <p:cTn id="89" dur="1000"/>
                                        <p:tgtEl>
                                          <p:spTgt spid="13"/>
                                        </p:tgtEl>
                                      </p:cBhvr>
                                    </p:animEffect>
                                    <p:anim calcmode="lin" valueType="num">
                                      <p:cBhvr>
                                        <p:cTn id="90" dur="1000" fill="hold"/>
                                        <p:tgtEl>
                                          <p:spTgt spid="13"/>
                                        </p:tgtEl>
                                        <p:attrNameLst>
                                          <p:attrName>ppt_x</p:attrName>
                                        </p:attrNameLst>
                                      </p:cBhvr>
                                      <p:tavLst>
                                        <p:tav tm="0">
                                          <p:val>
                                            <p:strVal val="#ppt_x"/>
                                          </p:val>
                                        </p:tav>
                                        <p:tav tm="100000">
                                          <p:val>
                                            <p:strVal val="#ppt_x"/>
                                          </p:val>
                                        </p:tav>
                                      </p:tavLst>
                                    </p:anim>
                                    <p:anim calcmode="lin" valueType="num">
                                      <p:cBhvr>
                                        <p:cTn id="9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7758" y="640015"/>
            <a:ext cx="5424818"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Thế</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giới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ra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TextBox 1"/>
          <p:cNvSpPr txBox="1"/>
          <p:nvPr/>
        </p:nvSpPr>
        <p:spPr>
          <a:xfrm>
            <a:off x="3252651" y="1162274"/>
            <a:ext cx="5645969" cy="461665"/>
          </a:xfrm>
          <a:prstGeom prst="rect">
            <a:avLst/>
          </a:prstGeom>
          <a:noFill/>
        </p:spPr>
        <p:txBody>
          <a:bodyPr wrap="none" rtlCol="0">
            <a:spAutoFit/>
          </a:bodyPr>
          <a:lstStyle/>
          <a:p>
            <a:r>
              <a:rPr lang="en-US" sz="2400" b="1" dirty="0">
                <a:solidFill>
                  <a:srgbClr val="FF0000"/>
                </a:solidFill>
                <a:latin typeface="Times New Roman" panose="02020603050405020304" pitchFamily="18" charset="0"/>
                <a:cs typeface="Times New Roman" panose="02020603050405020304" pitchFamily="18" charset="0"/>
              </a:rPr>
              <a:t>NHIỆM VỤ CỦA NHÓM CHUYÊN GIA</a:t>
            </a:r>
          </a:p>
        </p:txBody>
      </p:sp>
      <p:graphicFrame>
        <p:nvGraphicFramePr>
          <p:cNvPr id="3" name="Table 2"/>
          <p:cNvGraphicFramePr>
            <a:graphicFrameLocks noGrp="1"/>
          </p:cNvGraphicFramePr>
          <p:nvPr>
            <p:extLst>
              <p:ext uri="{D42A27DB-BD31-4B8C-83A1-F6EECF244321}">
                <p14:modId xmlns:p14="http://schemas.microsoft.com/office/powerpoint/2010/main" val="3960290493"/>
              </p:ext>
            </p:extLst>
          </p:nvPr>
        </p:nvGraphicFramePr>
        <p:xfrm>
          <a:off x="391885" y="1699596"/>
          <a:ext cx="10959740" cy="4582232"/>
        </p:xfrm>
        <a:graphic>
          <a:graphicData uri="http://schemas.openxmlformats.org/drawingml/2006/table">
            <a:tbl>
              <a:tblPr firstRow="1" bandRow="1">
                <a:tableStyleId>{5940675A-B579-460E-94D1-54222C63F5DA}</a:tableStyleId>
              </a:tblPr>
              <a:tblGrid>
                <a:gridCol w="2191948">
                  <a:extLst>
                    <a:ext uri="{9D8B030D-6E8A-4147-A177-3AD203B41FA5}">
                      <a16:colId xmlns:a16="http://schemas.microsoft.com/office/drawing/2014/main" val="2243373338"/>
                    </a:ext>
                  </a:extLst>
                </a:gridCol>
                <a:gridCol w="2191948">
                  <a:extLst>
                    <a:ext uri="{9D8B030D-6E8A-4147-A177-3AD203B41FA5}">
                      <a16:colId xmlns:a16="http://schemas.microsoft.com/office/drawing/2014/main" val="1483595343"/>
                    </a:ext>
                  </a:extLst>
                </a:gridCol>
                <a:gridCol w="2191948">
                  <a:extLst>
                    <a:ext uri="{9D8B030D-6E8A-4147-A177-3AD203B41FA5}">
                      <a16:colId xmlns:a16="http://schemas.microsoft.com/office/drawing/2014/main" val="727855103"/>
                    </a:ext>
                  </a:extLst>
                </a:gridCol>
                <a:gridCol w="2191948">
                  <a:extLst>
                    <a:ext uri="{9D8B030D-6E8A-4147-A177-3AD203B41FA5}">
                      <a16:colId xmlns:a16="http://schemas.microsoft.com/office/drawing/2014/main" val="3532484532"/>
                    </a:ext>
                  </a:extLst>
                </a:gridCol>
                <a:gridCol w="2191948">
                  <a:extLst>
                    <a:ext uri="{9D8B030D-6E8A-4147-A177-3AD203B41FA5}">
                      <a16:colId xmlns:a16="http://schemas.microsoft.com/office/drawing/2014/main" val="3519463683"/>
                    </a:ext>
                  </a:extLst>
                </a:gridCol>
              </a:tblGrid>
              <a:tr h="432696">
                <a:tc>
                  <a:txBody>
                    <a:bodyPr/>
                    <a:lstStyle/>
                    <a:p>
                      <a:pPr algn="ctr"/>
                      <a:r>
                        <a:rPr lang="en-US" sz="2400" b="1" dirty="0" err="1">
                          <a:solidFill>
                            <a:srgbClr val="FF0000"/>
                          </a:solidFill>
                          <a:latin typeface="Times New Roman" panose="02020603050405020304" pitchFamily="18" charset="0"/>
                          <a:cs typeface="Times New Roman" panose="02020603050405020304" pitchFamily="18" charset="0"/>
                        </a:rPr>
                        <a:t>Nhóm</a:t>
                      </a:r>
                      <a:r>
                        <a:rPr lang="en-US" sz="2400" b="1" baseline="0" dirty="0">
                          <a:solidFill>
                            <a:srgbClr val="FF0000"/>
                          </a:solidFill>
                          <a:latin typeface="Times New Roman" panose="02020603050405020304" pitchFamily="18" charset="0"/>
                          <a:cs typeface="Times New Roman" panose="02020603050405020304" pitchFamily="18" charset="0"/>
                        </a:rPr>
                        <a:t> 1</a:t>
                      </a:r>
                      <a:endParaRPr lang="en-US" sz="2400" b="1" dirty="0">
                        <a:solidFill>
                          <a:srgbClr val="FF0000"/>
                        </a:solidFill>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sz="2400" b="1" dirty="0" err="1">
                          <a:solidFill>
                            <a:srgbClr val="FF0000"/>
                          </a:solidFill>
                          <a:latin typeface="Times New Roman" panose="02020603050405020304" pitchFamily="18" charset="0"/>
                          <a:cs typeface="Times New Roman" panose="02020603050405020304" pitchFamily="18" charset="0"/>
                        </a:rPr>
                        <a:t>Nhóm</a:t>
                      </a:r>
                      <a:r>
                        <a:rPr lang="en-US" sz="2400" b="1" baseline="0" dirty="0">
                          <a:solidFill>
                            <a:srgbClr val="FF0000"/>
                          </a:solidFill>
                          <a:latin typeface="Times New Roman" panose="02020603050405020304" pitchFamily="18" charset="0"/>
                          <a:cs typeface="Times New Roman" panose="02020603050405020304" pitchFamily="18" charset="0"/>
                        </a:rPr>
                        <a:t> 2</a:t>
                      </a:r>
                      <a:endParaRPr lang="en-US" sz="2400" b="1" dirty="0">
                        <a:solidFill>
                          <a:srgbClr val="FF0000"/>
                        </a:solidFill>
                        <a:latin typeface="Times New Roman" panose="02020603050405020304" pitchFamily="18" charset="0"/>
                        <a:cs typeface="Times New Roman" panose="02020603050405020304" pitchFamily="18" charset="0"/>
                      </a:endParaRPr>
                    </a:p>
                  </a:txBody>
                  <a:tcPr>
                    <a:solidFill>
                      <a:schemeClr val="accent1">
                        <a:lumMod val="20000"/>
                        <a:lumOff val="80000"/>
                      </a:schemeClr>
                    </a:solidFill>
                  </a:tcPr>
                </a:tc>
                <a:tc>
                  <a:txBody>
                    <a:bodyPr/>
                    <a:lstStyle/>
                    <a:p>
                      <a:pPr algn="ctr"/>
                      <a:r>
                        <a:rPr lang="en-US" sz="2400" b="1" dirty="0" err="1">
                          <a:solidFill>
                            <a:srgbClr val="FF0000"/>
                          </a:solidFill>
                          <a:latin typeface="Times New Roman" panose="02020603050405020304" pitchFamily="18" charset="0"/>
                          <a:cs typeface="Times New Roman" panose="02020603050405020304" pitchFamily="18" charset="0"/>
                        </a:rPr>
                        <a:t>Nhóm</a:t>
                      </a:r>
                      <a:r>
                        <a:rPr lang="en-US" sz="2400" b="1" baseline="0" dirty="0">
                          <a:solidFill>
                            <a:srgbClr val="FF0000"/>
                          </a:solidFill>
                          <a:latin typeface="Times New Roman" panose="02020603050405020304" pitchFamily="18" charset="0"/>
                          <a:cs typeface="Times New Roman" panose="02020603050405020304" pitchFamily="18" charset="0"/>
                        </a:rPr>
                        <a:t> 3</a:t>
                      </a:r>
                      <a:endParaRPr lang="en-US" sz="2400" b="1" dirty="0">
                        <a:solidFill>
                          <a:srgbClr val="FF0000"/>
                        </a:solidFill>
                        <a:latin typeface="Times New Roman" panose="02020603050405020304" pitchFamily="18" charset="0"/>
                        <a:cs typeface="Times New Roman" panose="02020603050405020304" pitchFamily="18" charset="0"/>
                      </a:endParaRPr>
                    </a:p>
                  </a:txBody>
                  <a:tcPr>
                    <a:solidFill>
                      <a:schemeClr val="accent6">
                        <a:lumMod val="40000"/>
                        <a:lumOff val="60000"/>
                      </a:schemeClr>
                    </a:solidFill>
                  </a:tcPr>
                </a:tc>
                <a:tc>
                  <a:txBody>
                    <a:bodyPr/>
                    <a:lstStyle/>
                    <a:p>
                      <a:pPr algn="ctr"/>
                      <a:r>
                        <a:rPr lang="en-US" sz="2400" b="1" dirty="0" err="1">
                          <a:solidFill>
                            <a:srgbClr val="FF0000"/>
                          </a:solidFill>
                          <a:latin typeface="Times New Roman" panose="02020603050405020304" pitchFamily="18" charset="0"/>
                          <a:cs typeface="Times New Roman" panose="02020603050405020304" pitchFamily="18" charset="0"/>
                        </a:rPr>
                        <a:t>Nhóm</a:t>
                      </a:r>
                      <a:r>
                        <a:rPr lang="en-US" sz="2400" b="1" baseline="0" dirty="0">
                          <a:solidFill>
                            <a:srgbClr val="FF0000"/>
                          </a:solidFill>
                          <a:latin typeface="Times New Roman" panose="02020603050405020304" pitchFamily="18" charset="0"/>
                          <a:cs typeface="Times New Roman" panose="02020603050405020304" pitchFamily="18" charset="0"/>
                        </a:rPr>
                        <a:t> 4</a:t>
                      </a:r>
                      <a:endParaRPr lang="en-US" sz="2400" b="1" dirty="0">
                        <a:solidFill>
                          <a:srgbClr val="FF0000"/>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algn="ctr"/>
                      <a:r>
                        <a:rPr lang="en-US" sz="2400" b="1" dirty="0" err="1">
                          <a:solidFill>
                            <a:srgbClr val="FF0000"/>
                          </a:solidFill>
                          <a:latin typeface="Times New Roman" panose="02020603050405020304" pitchFamily="18" charset="0"/>
                          <a:cs typeface="Times New Roman" panose="02020603050405020304" pitchFamily="18" charset="0"/>
                        </a:rPr>
                        <a:t>Nhóm</a:t>
                      </a:r>
                      <a:r>
                        <a:rPr lang="en-US" sz="2400" b="1" baseline="0" dirty="0">
                          <a:solidFill>
                            <a:srgbClr val="FF0000"/>
                          </a:solidFill>
                          <a:latin typeface="Times New Roman" panose="02020603050405020304" pitchFamily="18" charset="0"/>
                          <a:cs typeface="Times New Roman" panose="02020603050405020304" pitchFamily="18" charset="0"/>
                        </a:rPr>
                        <a:t> 5</a:t>
                      </a:r>
                      <a:endParaRPr lang="en-US" sz="2400" b="1" dirty="0">
                        <a:solidFill>
                          <a:srgbClr val="FF0000"/>
                        </a:solidFill>
                        <a:latin typeface="Times New Roman" panose="02020603050405020304" pitchFamily="18" charset="0"/>
                        <a:cs typeface="Times New Roman" panose="02020603050405020304" pitchFamily="18" charset="0"/>
                      </a:endParaRPr>
                    </a:p>
                  </a:txBody>
                  <a:tcPr>
                    <a:solidFill>
                      <a:schemeClr val="accent5">
                        <a:lumMod val="40000"/>
                        <a:lumOff val="60000"/>
                      </a:schemeClr>
                    </a:solidFill>
                  </a:tcPr>
                </a:tc>
                <a:extLst>
                  <a:ext uri="{0D108BD9-81ED-4DB2-BD59-A6C34878D82A}">
                    <a16:rowId xmlns:a16="http://schemas.microsoft.com/office/drawing/2014/main" val="2800528812"/>
                  </a:ext>
                </a:extLst>
              </a:tr>
              <a:tr h="4125032">
                <a:tc>
                  <a:txBody>
                    <a:bodyPr/>
                    <a:lstStyle/>
                    <a:p>
                      <a:pPr>
                        <a:lnSpc>
                          <a:spcPct val="107000"/>
                        </a:lnSpc>
                        <a:spcAft>
                          <a:spcPts val="0"/>
                        </a:spcAft>
                        <a:tabLst>
                          <a:tab pos="1386840" algn="l"/>
                        </a:tabLst>
                      </a:pPr>
                      <a:r>
                        <a:rPr lang="en-US" sz="2000" dirty="0" err="1">
                          <a:solidFill>
                            <a:schemeClr val="accent5">
                              <a:lumMod val="50000"/>
                            </a:schemeClr>
                          </a:solidFill>
                          <a:effectLst/>
                          <a:latin typeface="Times New Roman" panose="02020603050405020304" pitchFamily="18" charset="0"/>
                          <a:ea typeface="MS Mincho"/>
                        </a:rPr>
                        <a:t>Thế</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giới</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thiên</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nhiên</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thay</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đổi</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như</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thế</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nào</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trước</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và</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sau</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khi</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trẻ</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em</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được</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sinh</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ra</a:t>
                      </a:r>
                      <a:r>
                        <a:rPr lang="en-US" sz="2000" dirty="0">
                          <a:solidFill>
                            <a:schemeClr val="accent5">
                              <a:lumMod val="50000"/>
                            </a:schemeClr>
                          </a:solidFill>
                          <a:effectLst/>
                          <a:latin typeface="Times New Roman" panose="02020603050405020304" pitchFamily="18" charset="0"/>
                          <a:ea typeface="MS Mincho"/>
                        </a:rPr>
                        <a:t> . </a:t>
                      </a:r>
                      <a:r>
                        <a:rPr lang="en-US" sz="2000" dirty="0" err="1">
                          <a:solidFill>
                            <a:schemeClr val="accent5">
                              <a:lumMod val="50000"/>
                            </a:schemeClr>
                          </a:solidFill>
                          <a:effectLst/>
                          <a:latin typeface="Times New Roman" panose="02020603050405020304" pitchFamily="18" charset="0"/>
                          <a:ea typeface="MS Mincho"/>
                        </a:rPr>
                        <a:t>Liệt</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kê</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những</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sự</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vật</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hiện</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tượng</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xuất</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hiện</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trên</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trái</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đất</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lí</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gải</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cho</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sự</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xuất</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hiện</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của</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những</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sự</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vật</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ấy</a:t>
                      </a:r>
                      <a:r>
                        <a:rPr lang="en-US" sz="2000" dirty="0">
                          <a:solidFill>
                            <a:schemeClr val="accent5">
                              <a:lumMod val="50000"/>
                            </a:schemeClr>
                          </a:solidFill>
                          <a:effectLst/>
                          <a:latin typeface="Times New Roman" panose="02020603050405020304" pitchFamily="18" charset="0"/>
                          <a:ea typeface="MS Mincho"/>
                        </a:rPr>
                        <a:t>?</a:t>
                      </a:r>
                      <a:endParaRPr lang="en-US" sz="2000" dirty="0">
                        <a:solidFill>
                          <a:schemeClr val="accent5">
                            <a:lumMod val="50000"/>
                          </a:schemeClr>
                        </a:solidFill>
                        <a:effectLst/>
                        <a:latin typeface="Times New Roman" panose="02020603050405020304" pitchFamily="18" charset="0"/>
                        <a:ea typeface="Times New Roman" panose="02020603050405020304" pitchFamily="18" charset="0"/>
                      </a:endParaRPr>
                    </a:p>
                    <a:p>
                      <a:endParaRPr lang="en-US" sz="2000" dirty="0">
                        <a:solidFill>
                          <a:schemeClr val="accent5">
                            <a:lumMod val="50000"/>
                          </a:schemeClr>
                        </a:solidFill>
                      </a:endParaRPr>
                    </a:p>
                  </a:txBody>
                  <a:tcPr>
                    <a:solidFill>
                      <a:schemeClr val="accent2">
                        <a:lumMod val="20000"/>
                        <a:lumOff val="80000"/>
                      </a:schemeClr>
                    </a:solidFill>
                  </a:tcPr>
                </a:tc>
                <a:tc>
                  <a:txBody>
                    <a:bodyPr/>
                    <a:lstStyle/>
                    <a:p>
                      <a:pPr algn="just"/>
                      <a:r>
                        <a:rPr lang="vi-VN" sz="2000" dirty="0">
                          <a:solidFill>
                            <a:schemeClr val="accent5">
                              <a:lumMod val="50000"/>
                            </a:schemeClr>
                          </a:solidFill>
                          <a:effectLst/>
                          <a:latin typeface="Times New Roman" panose="02020603050405020304" pitchFamily="18" charset="0"/>
                          <a:ea typeface="Calibri" panose="020F0502020204030204" pitchFamily="34" charset="0"/>
                        </a:rPr>
                        <a:t>Món quà tình cảm nào mà theo nhà thơ, chỉ có người mẹ mới đem đến được cho trẻ?</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Hãy</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liệt</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kế</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các</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hình</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ảnh</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ấy</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hiện</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lên</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trong</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lời</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ru</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của</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mẹ</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mỗi</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hình</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ảnh</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giúp</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em</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liên</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tương</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đến</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bài</a:t>
                      </a:r>
                      <a:r>
                        <a:rPr lang="en-US" sz="2000" dirty="0">
                          <a:solidFill>
                            <a:schemeClr val="accent5">
                              <a:lumMod val="50000"/>
                            </a:schemeClr>
                          </a:solidFill>
                          <a:effectLst/>
                          <a:latin typeface="Times New Roman" panose="02020603050405020304" pitchFamily="18" charset="0"/>
                          <a:ea typeface="Calibri" panose="020F0502020204030204" pitchFamily="34" charset="0"/>
                        </a:rPr>
                        <a:t> ca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dao</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nào</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gợi</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nhắc</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có</a:t>
                      </a:r>
                      <a:r>
                        <a:rPr lang="en-US" sz="2000" dirty="0">
                          <a:solidFill>
                            <a:schemeClr val="accent5">
                              <a:lumMod val="50000"/>
                            </a:schemeClr>
                          </a:solidFill>
                          <a:effectLst/>
                          <a:latin typeface="Times New Roman" panose="02020603050405020304" pitchFamily="18" charset="0"/>
                          <a:ea typeface="Calibri" panose="020F0502020204030204" pitchFamily="34" charset="0"/>
                        </a:rPr>
                        <a:t> ý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nghĩa</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gì</a:t>
                      </a:r>
                      <a:r>
                        <a:rPr lang="en-US" sz="2000" dirty="0">
                          <a:solidFill>
                            <a:schemeClr val="accent5">
                              <a:lumMod val="50000"/>
                            </a:schemeClr>
                          </a:solidFill>
                          <a:effectLst/>
                          <a:latin typeface="Times New Roman" panose="02020603050405020304" pitchFamily="18" charset="0"/>
                          <a:ea typeface="Calibri" panose="020F0502020204030204" pitchFamily="34" charset="0"/>
                        </a:rPr>
                        <a:t>?)</a:t>
                      </a:r>
                    </a:p>
                  </a:txBody>
                  <a:tcPr>
                    <a:solidFill>
                      <a:schemeClr val="accent1">
                        <a:lumMod val="20000"/>
                        <a:lumOff val="80000"/>
                      </a:schemeClr>
                    </a:solidFill>
                  </a:tcPr>
                </a:tc>
                <a:tc>
                  <a:txBody>
                    <a:bodyPr/>
                    <a:lstStyle/>
                    <a:p>
                      <a:pPr algn="just"/>
                      <a:r>
                        <a:rPr lang="vi-VN" sz="2000" dirty="0">
                          <a:solidFill>
                            <a:schemeClr val="accent5">
                              <a:lumMod val="50000"/>
                            </a:schemeClr>
                          </a:solidFill>
                          <a:effectLst/>
                          <a:latin typeface="Times New Roman" panose="02020603050405020304" pitchFamily="18" charset="0"/>
                          <a:ea typeface="Calibri" panose="020F0502020204030204" pitchFamily="34" charset="0"/>
                        </a:rPr>
                        <a:t>Bà đã kể cho trẻ nghe những câu chuyện gì? Hãy nêu nh</a:t>
                      </a:r>
                      <a:r>
                        <a:rPr lang="en-US" sz="2000" dirty="0">
                          <a:solidFill>
                            <a:schemeClr val="accent5">
                              <a:lumMod val="50000"/>
                            </a:schemeClr>
                          </a:solidFill>
                          <a:effectLst/>
                          <a:latin typeface="Times New Roman" panose="02020603050405020304" pitchFamily="18" charset="0"/>
                          <a:ea typeface="Calibri" panose="020F0502020204030204" pitchFamily="34" charset="0"/>
                        </a:rPr>
                        <a:t>ữ</a:t>
                      </a:r>
                      <a:r>
                        <a:rPr lang="vi-VN" sz="2000" dirty="0">
                          <a:solidFill>
                            <a:schemeClr val="accent5">
                              <a:lumMod val="50000"/>
                            </a:schemeClr>
                          </a:solidFill>
                          <a:effectLst/>
                          <a:latin typeface="Times New Roman" panose="02020603050405020304" pitchFamily="18" charset="0"/>
                          <a:ea typeface="Calibri" panose="020F0502020204030204" pitchFamily="34" charset="0"/>
                        </a:rPr>
                        <a:t>ng điều mà bà muốn gửi gắm trong những câu chuyện đó.</a:t>
                      </a:r>
                      <a:endParaRPr lang="en-US" sz="2000" dirty="0">
                        <a:solidFill>
                          <a:schemeClr val="accent5">
                            <a:lumMod val="50000"/>
                          </a:schemeClr>
                        </a:solidFill>
                        <a:effectLst/>
                        <a:latin typeface="Times New Roman" panose="02020603050405020304" pitchFamily="18" charset="0"/>
                        <a:ea typeface="Calibri" panose="020F0502020204030204" pitchFamily="34" charset="0"/>
                      </a:endParaRPr>
                    </a:p>
                    <a:p>
                      <a:endParaRPr lang="en-US" sz="2000" dirty="0">
                        <a:solidFill>
                          <a:schemeClr val="accent5">
                            <a:lumMod val="50000"/>
                          </a:schemeClr>
                        </a:solidFill>
                      </a:endParaRPr>
                    </a:p>
                  </a:txBody>
                  <a:tcPr>
                    <a:solidFill>
                      <a:schemeClr val="accent6">
                        <a:lumMod val="40000"/>
                        <a:lumOff val="60000"/>
                      </a:schemeClr>
                    </a:solidFill>
                  </a:tcPr>
                </a:tc>
                <a:tc>
                  <a:txBody>
                    <a:bodyPr/>
                    <a:lstStyle/>
                    <a:p>
                      <a:pPr algn="just"/>
                      <a:r>
                        <a:rPr lang="en-US" sz="2000" dirty="0" err="1">
                          <a:solidFill>
                            <a:schemeClr val="accent5">
                              <a:lumMod val="50000"/>
                            </a:schemeClr>
                          </a:solidFill>
                          <a:effectLst/>
                          <a:latin typeface="Times New Roman" panose="02020603050405020304" pitchFamily="18" charset="0"/>
                          <a:ea typeface="MS Mincho"/>
                        </a:rPr>
                        <a:t>Tìm</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những</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từ</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ngữ</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hình</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ảnh</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nói</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về</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bố</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Từ</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đó</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tìm</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ra</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nét</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riêng</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giữa</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tình</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cảm</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của</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bố</a:t>
                      </a:r>
                      <a:r>
                        <a:rPr lang="en-US" sz="2000" dirty="0">
                          <a:solidFill>
                            <a:schemeClr val="accent5">
                              <a:lumMod val="50000"/>
                            </a:schemeClr>
                          </a:solidFill>
                          <a:effectLst/>
                          <a:latin typeface="Times New Roman" panose="02020603050405020304" pitchFamily="18" charset="0"/>
                          <a:ea typeface="MS Mincho"/>
                        </a:rPr>
                        <a:t> so </a:t>
                      </a:r>
                      <a:r>
                        <a:rPr lang="en-US" sz="2000" dirty="0" err="1">
                          <a:solidFill>
                            <a:schemeClr val="accent5">
                              <a:lumMod val="50000"/>
                            </a:schemeClr>
                          </a:solidFill>
                          <a:effectLst/>
                          <a:latin typeface="Times New Roman" panose="02020603050405020304" pitchFamily="18" charset="0"/>
                          <a:ea typeface="MS Mincho"/>
                        </a:rPr>
                        <a:t>với</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bà</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và</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mẹ</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dành</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cho</a:t>
                      </a:r>
                      <a:r>
                        <a:rPr lang="en-US" sz="2000" dirty="0">
                          <a:solidFill>
                            <a:schemeClr val="accent5">
                              <a:lumMod val="50000"/>
                            </a:schemeClr>
                          </a:solidFill>
                          <a:effectLst/>
                          <a:latin typeface="Times New Roman" panose="02020603050405020304" pitchFamily="18" charset="0"/>
                          <a:ea typeface="MS Mincho"/>
                        </a:rPr>
                        <a:t> </a:t>
                      </a:r>
                      <a:r>
                        <a:rPr lang="en-US" sz="2000" dirty="0" err="1">
                          <a:solidFill>
                            <a:schemeClr val="accent5">
                              <a:lumMod val="50000"/>
                            </a:schemeClr>
                          </a:solidFill>
                          <a:effectLst/>
                          <a:latin typeface="Times New Roman" panose="02020603050405020304" pitchFamily="18" charset="0"/>
                          <a:ea typeface="MS Mincho"/>
                        </a:rPr>
                        <a:t>trẻ</a:t>
                      </a:r>
                      <a:r>
                        <a:rPr lang="en-US" sz="2000" dirty="0">
                          <a:solidFill>
                            <a:schemeClr val="accent5">
                              <a:lumMod val="50000"/>
                            </a:schemeClr>
                          </a:solidFill>
                          <a:effectLst/>
                          <a:latin typeface="Times New Roman" panose="02020603050405020304" pitchFamily="18" charset="0"/>
                          <a:ea typeface="MS Mincho"/>
                        </a:rPr>
                        <a:t>?</a:t>
                      </a:r>
                      <a:endParaRPr lang="en-US" sz="2000" dirty="0">
                        <a:solidFill>
                          <a:schemeClr val="accent5">
                            <a:lumMod val="50000"/>
                          </a:schemeClr>
                        </a:solidFill>
                        <a:effectLst/>
                        <a:latin typeface="Times New Roman" panose="02020603050405020304" pitchFamily="18" charset="0"/>
                        <a:ea typeface="Calibri" panose="020F0502020204030204" pitchFamily="34" charset="0"/>
                      </a:endParaRPr>
                    </a:p>
                    <a:p>
                      <a:endParaRPr lang="en-US" sz="2000" dirty="0">
                        <a:solidFill>
                          <a:schemeClr val="accent5">
                            <a:lumMod val="50000"/>
                          </a:schemeClr>
                        </a:solidFill>
                      </a:endParaRPr>
                    </a:p>
                  </a:txBody>
                  <a:tcPr>
                    <a:solidFill>
                      <a:schemeClr val="bg1">
                        <a:lumMod val="95000"/>
                      </a:schemeClr>
                    </a:solidFill>
                  </a:tcPr>
                </a:tc>
                <a:tc>
                  <a:txBody>
                    <a:bodyPr/>
                    <a:lstStyle/>
                    <a:p>
                      <a:pPr algn="just"/>
                      <a:r>
                        <a:rPr lang="vi-VN" sz="2000" dirty="0">
                          <a:solidFill>
                            <a:schemeClr val="accent5">
                              <a:lumMod val="50000"/>
                            </a:schemeClr>
                          </a:solidFill>
                          <a:effectLst/>
                          <a:latin typeface="Times New Roman" panose="02020603050405020304" pitchFamily="18" charset="0"/>
                          <a:ea typeface="Calibri" panose="020F0502020204030204" pitchFamily="34" charset="0"/>
                        </a:rPr>
                        <a:t>Trong khổ thơ cuối, em thấy hình ảnh trường lớp và thầy giáo hiện lên như thế nào</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Người</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thầy</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có</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vai</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trò</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như</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thế</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nào</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cho</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sự</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trưởng</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thành</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của</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trẻ</a:t>
                      </a:r>
                      <a:r>
                        <a:rPr lang="en-US" sz="2000" dirty="0">
                          <a:solidFill>
                            <a:schemeClr val="accent5">
                              <a:lumMod val="50000"/>
                            </a:schemeClr>
                          </a:solidFill>
                          <a:effectLst/>
                          <a:latin typeface="Times New Roman" panose="02020603050405020304" pitchFamily="18" charset="0"/>
                          <a:ea typeface="Calibri" panose="020F0502020204030204" pitchFamily="34" charset="0"/>
                        </a:rPr>
                        <a:t> </a:t>
                      </a:r>
                      <a:r>
                        <a:rPr lang="en-US" sz="2000" dirty="0" err="1">
                          <a:solidFill>
                            <a:schemeClr val="accent5">
                              <a:lumMod val="50000"/>
                            </a:schemeClr>
                          </a:solidFill>
                          <a:effectLst/>
                          <a:latin typeface="Times New Roman" panose="02020603050405020304" pitchFamily="18" charset="0"/>
                          <a:ea typeface="Calibri" panose="020F0502020204030204" pitchFamily="34" charset="0"/>
                        </a:rPr>
                        <a:t>thơ</a:t>
                      </a:r>
                      <a:r>
                        <a:rPr lang="en-US" sz="2000" dirty="0">
                          <a:solidFill>
                            <a:schemeClr val="accent5">
                              <a:lumMod val="50000"/>
                            </a:schemeClr>
                          </a:solidFill>
                          <a:effectLst/>
                          <a:latin typeface="Times New Roman" panose="02020603050405020304" pitchFamily="18" charset="0"/>
                          <a:ea typeface="Calibri" panose="020F0502020204030204" pitchFamily="34" charset="0"/>
                        </a:rPr>
                        <a:t>?</a:t>
                      </a:r>
                    </a:p>
                    <a:p>
                      <a:endParaRPr lang="en-US" sz="2000" dirty="0">
                        <a:solidFill>
                          <a:schemeClr val="accent5">
                            <a:lumMod val="50000"/>
                          </a:schemeClr>
                        </a:solidFill>
                      </a:endParaRPr>
                    </a:p>
                  </a:txBody>
                  <a:tcPr>
                    <a:solidFill>
                      <a:schemeClr val="accent5">
                        <a:lumMod val="40000"/>
                        <a:lumOff val="60000"/>
                      </a:schemeClr>
                    </a:solidFill>
                  </a:tcPr>
                </a:tc>
                <a:extLst>
                  <a:ext uri="{0D108BD9-81ED-4DB2-BD59-A6C34878D82A}">
                    <a16:rowId xmlns:a16="http://schemas.microsoft.com/office/drawing/2014/main" val="115188114"/>
                  </a:ext>
                </a:extLst>
              </a:tr>
            </a:tbl>
          </a:graphicData>
        </a:graphic>
      </p:graphicFrame>
    </p:spTree>
    <p:extLst>
      <p:ext uri="{BB962C8B-B14F-4D97-AF65-F5344CB8AC3E}">
        <p14:creationId xmlns:p14="http://schemas.microsoft.com/office/powerpoint/2010/main" val="3511454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7758" y="640015"/>
            <a:ext cx="5424818"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Thế</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giới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trước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ra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7" name="Oval 6"/>
          <p:cNvSpPr/>
          <p:nvPr/>
        </p:nvSpPr>
        <p:spPr>
          <a:xfrm>
            <a:off x="845344" y="1336247"/>
            <a:ext cx="10501312" cy="3057525"/>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dk1">
              <a:shade val="50000"/>
            </a:schemeClr>
          </a:lnRef>
          <a:fillRef idx="1">
            <a:schemeClr val="dk1"/>
          </a:fillRef>
          <a:effectRef idx="0">
            <a:schemeClr val="dk1"/>
          </a:effectRef>
          <a:fontRef idx="minor">
            <a:schemeClr val="lt1"/>
          </a:fontRef>
        </p:style>
        <p:txBody>
          <a:bodyPr rtlCol="0" anchor="ctr"/>
          <a:lstStyle/>
          <a:p>
            <a:pPr>
              <a:spcAft>
                <a:spcPts val="0"/>
              </a:spcAft>
              <a:tabLst>
                <a:tab pos="1386840" algn="l"/>
              </a:tabLst>
            </a:pPr>
            <a:r>
              <a:rPr lang="en-US" sz="3200" dirty="0" err="1">
                <a:latin typeface="Times New Roman" panose="02020603050405020304" pitchFamily="18" charset="0"/>
                <a:ea typeface="MS Mincho"/>
              </a:rPr>
              <a:t>Trẻ</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em</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được</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sinh</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ra</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đầu</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tiên</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trên</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Trái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đất</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Khi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ấy</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cả</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trái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đất</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trụi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trần</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không</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có</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gì</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hết</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không</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có</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ánh</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sáng</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cây</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cỏ</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màu</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sắc</a:t>
            </a:r>
            <a:r>
              <a:rPr lang="en-US" sz="3200" dirty="0">
                <a:latin typeface="Times New Roman" panose="02020603050405020304" pitchFamily="18" charset="0"/>
                <a:ea typeface="MS Mincho"/>
              </a:rPr>
              <a:t>...</a:t>
            </a:r>
            <a:endParaRPr lang="en-US" sz="32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3200" dirty="0" err="1">
                <a:latin typeface="Times New Roman" panose="02020603050405020304" pitchFamily="18" charset="0"/>
                <a:ea typeface="MS Mincho"/>
              </a:rPr>
              <a:t>Tất</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cả</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bao</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trùm</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bởi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màu</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đen</a:t>
            </a:r>
            <a:r>
              <a:rPr lang="en-US" sz="3200" dirty="0">
                <a:latin typeface="Times New Roman" panose="02020603050405020304" pitchFamily="18" charset="0"/>
                <a:ea typeface="MS Mincho"/>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46785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12235" y="763989"/>
            <a:ext cx="4871142" cy="523220"/>
          </a:xfrm>
          <a:prstGeom prst="rect">
            <a:avLst/>
          </a:prstGeom>
        </p:spPr>
        <p:txBody>
          <a:bodyPr wrap="none">
            <a:spAutoFit/>
          </a:bodyPr>
          <a:lstStyle/>
          <a:p>
            <a:pPr marL="57150" marR="177165" algn="ctr">
              <a:spcAft>
                <a:spcPts val="0"/>
              </a:spcAft>
              <a:tabLst>
                <a:tab pos="57150" algn="l"/>
              </a:tabLst>
            </a:pPr>
            <a:r>
              <a:rPr lang="fr-FR" sz="2800" b="1" dirty="0">
                <a:solidFill>
                  <a:srgbClr val="0D0D0D"/>
                </a:solidFill>
                <a:effectLst/>
                <a:latin typeface="Times New Roman" panose="02020603050405020304" pitchFamily="18" charset="0"/>
                <a:ea typeface="Times New Roman" panose="02020603050405020304" pitchFamily="18" charset="0"/>
              </a:rPr>
              <a:t>HOẠT ĐỘNG KHỞI ĐỘNG</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711634" y="179214"/>
            <a:ext cx="10638104" cy="584775"/>
          </a:xfrm>
          <a:prstGeom prst="rect">
            <a:avLst/>
          </a:prstGeom>
        </p:spPr>
        <p:txBody>
          <a:bodyPr wrap="none">
            <a:spAutoFit/>
          </a:bodyPr>
          <a:lstStyle/>
          <a:p>
            <a:pPr algn="ctr">
              <a:spcAft>
                <a:spcPts val="0"/>
              </a:spcAft>
              <a:tabLst>
                <a:tab pos="4594860" algn="l"/>
              </a:tabLst>
            </a:pPr>
            <a:r>
              <a:rPr lang="en-US" sz="3200" b="1" dirty="0" err="1">
                <a:effectLst/>
                <a:latin typeface="Times New Roman" panose="02020603050405020304" pitchFamily="18" charset="0"/>
                <a:ea typeface="MS Mincho"/>
              </a:rPr>
              <a:t>Tiết</a:t>
            </a:r>
            <a:r>
              <a:rPr lang="en-US" sz="3200" b="1" dirty="0">
                <a:effectLst/>
                <a:latin typeface="Times New Roman" panose="02020603050405020304" pitchFamily="18" charset="0"/>
                <a:ea typeface="MS Mincho"/>
              </a:rPr>
              <a:t> 1:</a:t>
            </a:r>
            <a:r>
              <a:rPr lang="en-US" sz="3200" b="1" dirty="0">
                <a:solidFill>
                  <a:srgbClr val="002060"/>
                </a:solidFill>
                <a:effectLst/>
                <a:latin typeface="Times New Roman" panose="02020603050405020304" pitchFamily="18" charset="0"/>
                <a:ea typeface="MS Mincho"/>
              </a:rPr>
              <a:t> </a:t>
            </a:r>
            <a:r>
              <a:rPr lang="de-DE" sz="3200" b="1" dirty="0">
                <a:solidFill>
                  <a:srgbClr val="C00000"/>
                </a:solidFill>
                <a:effectLst/>
                <a:latin typeface="Times New Roman" panose="02020603050405020304" pitchFamily="18" charset="0"/>
                <a:ea typeface="Times New Roman" panose="02020603050405020304" pitchFamily="18" charset="0"/>
              </a:rPr>
              <a:t>GIỚI THIỆU BÀI HỌC VÀ TRI THỨC NGỮ VĂN </a:t>
            </a:r>
            <a:endParaRPr lang="en-US" sz="3200" dirty="0">
              <a:effectLst/>
              <a:latin typeface="Times New Roman" panose="02020603050405020304" pitchFamily="18" charset="0"/>
              <a:ea typeface="Times New Roman" panose="02020603050405020304" pitchFamily="18" charset="0"/>
            </a:endParaRPr>
          </a:p>
        </p:txBody>
      </p:sp>
      <p:sp>
        <p:nvSpPr>
          <p:cNvPr id="7" name="Right Arrow Callout 6"/>
          <p:cNvSpPr/>
          <p:nvPr/>
        </p:nvSpPr>
        <p:spPr>
          <a:xfrm>
            <a:off x="365760" y="1744409"/>
            <a:ext cx="3422468" cy="4055500"/>
          </a:xfrm>
          <a:prstGeom prst="rightArrowCallou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000" b="1" dirty="0" err="1">
                <a:solidFill>
                  <a:schemeClr val="accent6">
                    <a:lumMod val="50000"/>
                  </a:schemeClr>
                </a:solidFill>
                <a:latin typeface="Times New Roman" panose="02020603050405020304" pitchFamily="18" charset="0"/>
                <a:ea typeface="Times New Roman" panose="02020603050405020304" pitchFamily="18" charset="0"/>
              </a:rPr>
              <a:t>Nghe</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hát</a:t>
            </a:r>
            <a:r>
              <a:rPr lang="en-US" sz="2000" b="1" dirty="0">
                <a:solidFill>
                  <a:schemeClr val="accent6">
                    <a:lumMod val="50000"/>
                  </a:schemeClr>
                </a:solidFill>
                <a:latin typeface="Times New Roman" panose="02020603050405020304" pitchFamily="18" charset="0"/>
                <a:ea typeface="Times New Roman" panose="02020603050405020304" pitchFamily="18" charset="0"/>
              </a:rPr>
              <a:t> Ba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ngọn</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nến</a:t>
            </a:r>
            <a:r>
              <a:rPr lang="en-US" sz="2000" b="1" dirty="0">
                <a:solidFill>
                  <a:schemeClr val="accent6">
                    <a:lumMod val="50000"/>
                  </a:schemeClr>
                </a:solidFill>
                <a:latin typeface="Times New Roman" panose="02020603050405020304" pitchFamily="18" charset="0"/>
                <a:ea typeface="Times New Roman" panose="02020603050405020304" pitchFamily="18" charset="0"/>
              </a:rPr>
              <a:t> lung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linh</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nhạc</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sĩ</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Ngọc</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Lễ</a:t>
            </a:r>
            <a:endParaRPr lang="en-US" sz="2000" b="1" dirty="0">
              <a:solidFill>
                <a:schemeClr val="accent6">
                  <a:lumMod val="50000"/>
                </a:schemeClr>
              </a:solidFill>
              <a:effectLst/>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000" b="1"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xúc</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em</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khi</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nghe</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hát</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ấy</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Em</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nhận</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thấy</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gia</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đình</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vai</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trò</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thế</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nào</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000" b="1" dirty="0">
                <a:solidFill>
                  <a:schemeClr val="accent6">
                    <a:lumMod val="50000"/>
                  </a:schemeClr>
                </a:solidFill>
                <a:latin typeface="Times New Roman" panose="02020603050405020304" pitchFamily="18" charset="0"/>
                <a:ea typeface="Times New Roman" panose="02020603050405020304" pitchFamily="18" charset="0"/>
              </a:rPr>
              <a:t>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mỗi</a:t>
            </a:r>
            <a:r>
              <a:rPr lang="en-US" sz="2000" b="1" dirty="0">
                <a:solidFill>
                  <a:schemeClr val="accent6">
                    <a:lumMod val="50000"/>
                  </a:schemeClr>
                </a:solidFill>
                <a:latin typeface="Times New Roman" panose="02020603050405020304" pitchFamily="18" charset="0"/>
                <a:ea typeface="Times New Roman" panose="02020603050405020304" pitchFamily="18" charset="0"/>
              </a:rPr>
              <a:t> con </a:t>
            </a:r>
            <a:r>
              <a:rPr lang="en-US" sz="2000" b="1"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000" b="1" dirty="0">
                <a:solidFill>
                  <a:schemeClr val="accent6">
                    <a:lumMod val="50000"/>
                  </a:schemeClr>
                </a:solidFill>
                <a:latin typeface="Times New Roman" panose="02020603050405020304" pitchFamily="18" charset="0"/>
                <a:ea typeface="Times New Roman" panose="02020603050405020304" pitchFamily="18" charset="0"/>
              </a:rPr>
              <a:t>.</a:t>
            </a:r>
            <a:endParaRPr lang="en-US" sz="2000" b="1"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4"/>
          <a:stretch>
            <a:fillRect/>
          </a:stretch>
        </p:blipFill>
        <p:spPr>
          <a:xfrm>
            <a:off x="3618411" y="1348764"/>
            <a:ext cx="8164286" cy="5104287"/>
          </a:xfrm>
          <a:prstGeom prst="rect">
            <a:avLst/>
          </a:prstGeom>
        </p:spPr>
      </p:pic>
      <p:pic>
        <p:nvPicPr>
          <p:cNvPr id="2" name="Ba Ngọn Nến Lung Linh - Ngọc Lễ, Phương Thảo, Bé Na, Bé Nấm (ASIA 55)">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670664" y="1401016"/>
            <a:ext cx="8033658" cy="4438082"/>
          </a:xfrm>
          <a:prstGeom prst="rect">
            <a:avLst/>
          </a:prstGeom>
        </p:spPr>
      </p:pic>
    </p:spTree>
    <p:extLst>
      <p:ext uri="{BB962C8B-B14F-4D97-AF65-F5344CB8AC3E}">
        <p14:creationId xmlns:p14="http://schemas.microsoft.com/office/powerpoint/2010/main" val="2974438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par>
                                <p:cTn id="17" presetID="1"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9" fill="hold" display="0">
                  <p:stCondLst>
                    <p:cond delay="indefinite"/>
                  </p:stCondLst>
                </p:cTn>
                <p:tgtEl>
                  <p:spTgt spid="2"/>
                </p:tgtEl>
              </p:cMediaNode>
            </p:video>
          </p:childTnLst>
        </p:cTn>
      </p:par>
    </p:tnLst>
    <p:bldLst>
      <p:bldP spid="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7758" y="1046893"/>
            <a:ext cx="4812536" cy="553357"/>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MS Mincho"/>
              </a:rPr>
              <a:t>a. </a:t>
            </a:r>
            <a:r>
              <a:rPr lang="en-US" sz="2800" b="1" dirty="0" err="1">
                <a:latin typeface="Times New Roman" panose="02020603050405020304" pitchFamily="18" charset="0"/>
                <a:ea typeface="MS Mincho"/>
              </a:rPr>
              <a:t>Sự</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biến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đối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của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thiên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nhiên</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graphicFrame>
        <p:nvGraphicFramePr>
          <p:cNvPr id="7" name="Diagram 6"/>
          <p:cNvGraphicFramePr/>
          <p:nvPr>
            <p:extLst>
              <p:ext uri="{D42A27DB-BD31-4B8C-83A1-F6EECF244321}">
                <p14:modId xmlns:p14="http://schemas.microsoft.com/office/powerpoint/2010/main" val="1503856643"/>
              </p:ext>
            </p:extLst>
          </p:nvPr>
        </p:nvGraphicFramePr>
        <p:xfrm>
          <a:off x="1428576" y="1789984"/>
          <a:ext cx="8128000" cy="15544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676281181"/>
              </p:ext>
            </p:extLst>
          </p:nvPr>
        </p:nvGraphicFramePr>
        <p:xfrm>
          <a:off x="1428576" y="2932933"/>
          <a:ext cx="8128000" cy="15544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9" name="Diagram 8"/>
          <p:cNvGraphicFramePr/>
          <p:nvPr>
            <p:extLst>
              <p:ext uri="{D42A27DB-BD31-4B8C-83A1-F6EECF244321}">
                <p14:modId xmlns:p14="http://schemas.microsoft.com/office/powerpoint/2010/main" val="3327359075"/>
              </p:ext>
            </p:extLst>
          </p:nvPr>
        </p:nvGraphicFramePr>
        <p:xfrm>
          <a:off x="1408626" y="4103976"/>
          <a:ext cx="8128000" cy="155448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10" name="Diagram 9"/>
          <p:cNvGraphicFramePr/>
          <p:nvPr>
            <p:extLst>
              <p:ext uri="{D42A27DB-BD31-4B8C-83A1-F6EECF244321}">
                <p14:modId xmlns:p14="http://schemas.microsoft.com/office/powerpoint/2010/main" val="646228018"/>
              </p:ext>
            </p:extLst>
          </p:nvPr>
        </p:nvGraphicFramePr>
        <p:xfrm>
          <a:off x="1428576" y="5246925"/>
          <a:ext cx="8128000" cy="155448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2" name="Rectangle 1"/>
          <p:cNvSpPr/>
          <p:nvPr/>
        </p:nvSpPr>
        <p:spPr>
          <a:xfrm>
            <a:off x="67758" y="565903"/>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88723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Graphic spid="9" grpId="0">
        <p:bldAsOne/>
      </p:bldGraphic>
      <p:bldGraphic spid="10" grpId="0">
        <p:bldAsOne/>
      </p:bldGraphic>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7758" y="1046893"/>
            <a:ext cx="4812536"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10" name="Diagram 9"/>
          <p:cNvGraphicFramePr/>
          <p:nvPr>
            <p:extLst>
              <p:ext uri="{D42A27DB-BD31-4B8C-83A1-F6EECF244321}">
                <p14:modId xmlns:p14="http://schemas.microsoft.com/office/powerpoint/2010/main" val="2406972126"/>
              </p:ext>
            </p:extLst>
          </p:nvPr>
        </p:nvGraphicFramePr>
        <p:xfrm>
          <a:off x="457201" y="2007128"/>
          <a:ext cx="10672354" cy="377355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Rectangle 6"/>
          <p:cNvSpPr/>
          <p:nvPr/>
        </p:nvSpPr>
        <p:spPr>
          <a:xfrm>
            <a:off x="67758" y="565903"/>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065286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0" grpId="0">
        <p:bldAsOne/>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67758" y="1046893"/>
            <a:ext cx="4812536"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7" name="Diagram 6"/>
          <p:cNvGraphicFramePr/>
          <p:nvPr>
            <p:extLst>
              <p:ext uri="{D42A27DB-BD31-4B8C-83A1-F6EECF244321}">
                <p14:modId xmlns:p14="http://schemas.microsoft.com/office/powerpoint/2010/main" val="2814528928"/>
              </p:ext>
            </p:extLst>
          </p:nvPr>
        </p:nvGraphicFramePr>
        <p:xfrm>
          <a:off x="577210" y="3984493"/>
          <a:ext cx="10439444" cy="148794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8" name="Diagram 7"/>
          <p:cNvGraphicFramePr/>
          <p:nvPr>
            <p:extLst>
              <p:ext uri="{D42A27DB-BD31-4B8C-83A1-F6EECF244321}">
                <p14:modId xmlns:p14="http://schemas.microsoft.com/office/powerpoint/2010/main" val="4112439356"/>
              </p:ext>
            </p:extLst>
          </p:nvPr>
        </p:nvGraphicFramePr>
        <p:xfrm>
          <a:off x="1927289" y="2263053"/>
          <a:ext cx="8128000" cy="155448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Rectangle 8"/>
          <p:cNvSpPr/>
          <p:nvPr/>
        </p:nvSpPr>
        <p:spPr>
          <a:xfrm>
            <a:off x="67758" y="565903"/>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55590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Graphic spid="8" grpId="0">
        <p:bldAsOne/>
      </p:bldGraphic>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p:cNvPicPr>
          <p:nvPr/>
        </p:nvPicPr>
        <p:blipFill>
          <a:blip r:embed="rId2"/>
          <a:stretch>
            <a:fillRect/>
          </a:stretch>
        </p:blipFill>
        <p:spPr>
          <a:xfrm>
            <a:off x="0" y="0"/>
            <a:ext cx="12192000" cy="6858000"/>
          </a:xfrm>
          <a:prstGeom prst="rect">
            <a:avLst/>
          </a:prstGeom>
        </p:spPr>
      </p:pic>
      <p:sp>
        <p:nvSpPr>
          <p:cNvPr id="9" name="Rectangle 8"/>
          <p:cNvSpPr/>
          <p:nvPr/>
        </p:nvSpPr>
        <p:spPr>
          <a:xfrm>
            <a:off x="93885" y="587573"/>
            <a:ext cx="4812536"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1894115" y="1832973"/>
            <a:ext cx="3669181" cy="2727029"/>
          </a:xfrm>
          <a:prstGeom prst="rect">
            <a:avLst/>
          </a:prstGeom>
        </p:spPr>
        <p:txBody>
          <a:bodyPr wrap="square">
            <a:spAutoFit/>
          </a:bodyPr>
          <a:lstStyle/>
          <a:p>
            <a:pPr>
              <a:lnSpc>
                <a:spcPct val="107000"/>
              </a:lnSpc>
              <a:spcAft>
                <a:spcPts val="0"/>
              </a:spcAft>
              <a:tabLst>
                <a:tab pos="1386840" algn="l"/>
              </a:tabLst>
            </a:pPr>
            <a:r>
              <a:rPr lang="en-US" sz="3200" dirty="0" err="1">
                <a:latin typeface="Times New Roman" panose="02020603050405020304" pitchFamily="18" charset="0"/>
                <a:ea typeface="MS Mincho"/>
              </a:rPr>
              <a:t>Thế</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giới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thiên</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nhiên</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hiện</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ra</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thật</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sinh</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động</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gần</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gũi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hiền</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lành</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là</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người</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bạn</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của</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trẻ</a:t>
            </a:r>
            <a:r>
              <a:rPr lang="en-US" sz="3200" dirty="0">
                <a:latin typeface="Times New Roman" panose="02020603050405020304" pitchFamily="18" charset="0"/>
                <a:ea typeface="MS Mincho"/>
              </a:rPr>
              <a:t> </a:t>
            </a:r>
            <a:r>
              <a:rPr lang="en-US" sz="3200" dirty="0" err="1">
                <a:latin typeface="Times New Roman" panose="02020603050405020304" pitchFamily="18" charset="0"/>
                <a:ea typeface="MS Mincho"/>
              </a:rPr>
              <a:t>thơ</a:t>
            </a:r>
            <a:r>
              <a:rPr lang="en-US" sz="3200" dirty="0">
                <a:latin typeface="Times New Roman" panose="02020603050405020304" pitchFamily="18" charset="0"/>
                <a:ea typeface="MS Mincho"/>
              </a:rPr>
              <a:t>.</a:t>
            </a:r>
            <a:endParaRPr lang="en-US" sz="32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6496595" y="1802685"/>
            <a:ext cx="4241073" cy="3253711"/>
          </a:xfrm>
          <a:prstGeom prst="rect">
            <a:avLst/>
          </a:prstGeom>
        </p:spPr>
        <p:txBody>
          <a:bodyPr wrap="square">
            <a:spAutoFit/>
          </a:bodyPr>
          <a:lstStyle/>
          <a:p>
            <a:pPr>
              <a:lnSpc>
                <a:spcPct val="107000"/>
              </a:lnSpc>
              <a:spcAft>
                <a:spcPts val="0"/>
              </a:spcAft>
              <a:tabLst>
                <a:tab pos="1386840" algn="l"/>
              </a:tabLst>
            </a:pPr>
            <a:r>
              <a:rPr lang="en-US" sz="2400" dirty="0" err="1">
                <a:latin typeface="Times New Roman" panose="02020603050405020304" pitchFamily="18" charset="0"/>
                <a:ea typeface="MS Mincho"/>
              </a:rPr>
              <a:t>Vai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trò</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Dưới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trí</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tưởng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tượng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của</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nhà</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thơ</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nhiên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dường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như</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đang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biến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đổi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trẻ</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em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không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gian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trong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trẻo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ánh</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sáng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dịu</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dàng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âm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thanh</a:t>
            </a:r>
            <a:r>
              <a:rPr lang="en-US" sz="2400" dirty="0">
                <a:latin typeface="Times New Roman" panose="02020603050405020304" pitchFamily="18" charset="0"/>
                <a:ea typeface="MS Mincho"/>
              </a:rPr>
              <a:t> du </a:t>
            </a:r>
            <a:r>
              <a:rPr lang="en-US" sz="2400" dirty="0" err="1">
                <a:latin typeface="Times New Roman" panose="02020603050405020304" pitchFamily="18" charset="0"/>
                <a:ea typeface="MS Mincho"/>
              </a:rPr>
              <a:t>dương</a:t>
            </a:r>
            <a:r>
              <a:rPr lang="en-US" sz="2400" dirty="0">
                <a:latin typeface="Times New Roman" panose="02020603050405020304" pitchFamily="18" charset="0"/>
                <a:ea typeface="MS Mincho"/>
              </a:rPr>
              <a:t>...</a:t>
            </a:r>
            <a:r>
              <a:rPr lang="en-US" sz="2400" dirty="0" err="1">
                <a:latin typeface="Times New Roman" panose="02020603050405020304" pitchFamily="18" charset="0"/>
                <a:ea typeface="MS Mincho"/>
              </a:rPr>
              <a:t>Tất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cả</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hướng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đến</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nuôi</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dưỡng</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chăm</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chút</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cho</a:t>
            </a:r>
            <a:r>
              <a:rPr lang="en-US" sz="2400" dirty="0">
                <a:latin typeface="Times New Roman" panose="02020603050405020304" pitchFamily="18" charset="0"/>
                <a:ea typeface="MS Mincho"/>
              </a:rPr>
              <a:t> </a:t>
            </a:r>
            <a:r>
              <a:rPr lang="en-US" sz="2400" dirty="0" err="1">
                <a:latin typeface="Times New Roman" panose="02020603050405020304" pitchFamily="18" charset="0"/>
                <a:ea typeface="MS Mincho"/>
              </a:rPr>
              <a:t>trẻ</a:t>
            </a:r>
            <a:r>
              <a:rPr lang="en-US" sz="2400" dirty="0">
                <a:latin typeface="Times New Roman" panose="02020603050405020304" pitchFamily="18" charset="0"/>
                <a:ea typeface="MS Mincho"/>
              </a:rPr>
              <a:t>.</a:t>
            </a:r>
            <a:endParaRPr lang="en-US" sz="2400" dirty="0">
              <a:effectLst/>
              <a:latin typeface="Times New Roman" panose="02020603050405020304" pitchFamily="18" charset="0"/>
              <a:ea typeface="Times New Roman" panose="02020603050405020304" pitchFamily="18" charset="0"/>
            </a:endParaRPr>
          </a:p>
        </p:txBody>
      </p:sp>
      <p:sp>
        <p:nvSpPr>
          <p:cNvPr id="13" name="Right Arrow 12"/>
          <p:cNvSpPr/>
          <p:nvPr/>
        </p:nvSpPr>
        <p:spPr>
          <a:xfrm>
            <a:off x="1358538" y="1901698"/>
            <a:ext cx="535577" cy="484632"/>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3885" y="164314"/>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239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67758" y="639760"/>
            <a:ext cx="4812536"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biến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đối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nhiên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0" y="1046892"/>
            <a:ext cx="10636245" cy="553357"/>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MS Mincho"/>
              </a:rPr>
              <a:t>b. </a:t>
            </a:r>
            <a:r>
              <a:rPr lang="en-US" sz="2800" b="1" dirty="0" err="1">
                <a:latin typeface="Times New Roman" panose="02020603050405020304" pitchFamily="18" charset="0"/>
                <a:ea typeface="MS Mincho"/>
              </a:rPr>
              <a:t>Sự</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xuất</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hiện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những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người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thân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món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quà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mang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đến</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cho</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2540486" y="1628078"/>
            <a:ext cx="5904180" cy="522259"/>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Hình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ảnh</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người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mẹ</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và</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những</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lời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ru</a:t>
            </a:r>
            <a:endParaRPr lang="en-US" sz="2800" dirty="0">
              <a:effectLst/>
              <a:latin typeface="Times New Roman" panose="02020603050405020304" pitchFamily="18" charset="0"/>
              <a:ea typeface="Times New Roman" panose="02020603050405020304" pitchFamily="18" charset="0"/>
            </a:endParaRPr>
          </a:p>
        </p:txBody>
      </p:sp>
      <p:sp>
        <p:nvSpPr>
          <p:cNvPr id="9" name="Rounded Rectangle 8"/>
          <p:cNvSpPr/>
          <p:nvPr/>
        </p:nvSpPr>
        <p:spPr>
          <a:xfrm>
            <a:off x="4410030" y="2470102"/>
            <a:ext cx="7419703" cy="1546725"/>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nSpc>
                <a:spcPct val="107000"/>
              </a:lnSpc>
              <a:spcAft>
                <a:spcPts val="0"/>
              </a:spcAft>
              <a:tabLst>
                <a:tab pos="1386840" algn="l"/>
              </a:tabLst>
            </a:pPr>
            <a:r>
              <a:rPr lang="en-US" sz="2800" dirty="0" err="1">
                <a:latin typeface="Times New Roman" panose="02020603050405020304" pitchFamily="18" charset="0"/>
                <a:ea typeface="MS Mincho"/>
              </a:rPr>
              <a:t>Mẹ</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mang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đến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cho</a:t>
            </a:r>
            <a:r>
              <a:rPr lang="en-US" sz="2800" dirty="0">
                <a:latin typeface="Times New Roman" panose="02020603050405020304" pitchFamily="18" charset="0"/>
                <a:ea typeface="MS Mincho"/>
              </a:rPr>
              <a:t> con </a:t>
            </a:r>
            <a:r>
              <a:rPr lang="en-US" sz="2800" dirty="0" err="1">
                <a:latin typeface="Times New Roman" panose="02020603050405020304" pitchFamily="18" charset="0"/>
                <a:ea typeface="MS Mincho"/>
              </a:rPr>
              <a:t>tình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yêu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thương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của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mẹ</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yêu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ấy</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được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thể</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hiện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một</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cách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bình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dị</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nhất</a:t>
            </a:r>
            <a:r>
              <a:rPr lang="en-US" sz="2800" dirty="0">
                <a:latin typeface="Times New Roman" panose="02020603050405020304" pitchFamily="18" charset="0"/>
                <a:ea typeface="MS Mincho"/>
              </a:rPr>
              <a:t> qua </a:t>
            </a:r>
            <a:r>
              <a:rPr lang="en-US" sz="2800" dirty="0" err="1">
                <a:latin typeface="Times New Roman" panose="02020603050405020304" pitchFamily="18" charset="0"/>
                <a:ea typeface="MS Mincho"/>
              </a:rPr>
              <a:t>sự</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chăm</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sóc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ân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cần</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và</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của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mẹ</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326571" y="2430915"/>
            <a:ext cx="3944983" cy="3171825"/>
          </a:xfrm>
          <a:prstGeom prst="rect">
            <a:avLst/>
          </a:prstGeom>
          <a:ln w="88900" cap="sq" cmpd="thickThin">
            <a:solidFill>
              <a:srgbClr val="000000"/>
            </a:solidFill>
            <a:prstDash val="solid"/>
            <a:miter lim="800000"/>
          </a:ln>
          <a:effectLst>
            <a:innerShdw blurRad="76200">
              <a:srgbClr val="000000"/>
            </a:innerShdw>
          </a:effectLst>
        </p:spPr>
      </p:pic>
      <p:sp>
        <p:nvSpPr>
          <p:cNvPr id="11" name="Rounded Rectangle 10"/>
          <p:cNvSpPr/>
          <p:nvPr/>
        </p:nvSpPr>
        <p:spPr>
          <a:xfrm>
            <a:off x="4410031" y="4157390"/>
            <a:ext cx="7419703" cy="1546725"/>
          </a:xfrm>
          <a:prstGeom prst="roundRect">
            <a:avLst/>
          </a:prstGeom>
        </p:spPr>
        <p:style>
          <a:lnRef idx="0">
            <a:schemeClr val="accent6"/>
          </a:lnRef>
          <a:fillRef idx="3">
            <a:schemeClr val="accent6"/>
          </a:fillRef>
          <a:effectRef idx="3">
            <a:schemeClr val="accent6"/>
          </a:effectRef>
          <a:fontRef idx="minor">
            <a:schemeClr val="lt1"/>
          </a:fontRef>
        </p:style>
        <p:txBody>
          <a:bodyPr rtlCol="0" anchor="ctr"/>
          <a:lstStyle/>
          <a:p>
            <a:pPr>
              <a:lnSpc>
                <a:spcPct val="107000"/>
              </a:lnSpc>
              <a:spcAft>
                <a:spcPts val="0"/>
              </a:spcAft>
              <a:tabLst>
                <a:tab pos="1386840" algn="l"/>
              </a:tabLst>
            </a:pPr>
            <a:r>
              <a:rPr lang="en-US" sz="2800" dirty="0" err="1">
                <a:latin typeface="Times New Roman" panose="02020603050405020304" pitchFamily="18" charset="0"/>
                <a:ea typeface="MS Mincho"/>
              </a:rPr>
              <a:t>Những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hình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ảnh</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trong</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được</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gợi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từ</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lời</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ru</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của</a:t>
            </a:r>
            <a:r>
              <a:rPr lang="en-US" sz="2800" dirty="0">
                <a:latin typeface="Times New Roman" panose="02020603050405020304" pitchFamily="18" charset="0"/>
                <a:ea typeface="MS Mincho"/>
              </a:rPr>
              <a:t> </a:t>
            </a:r>
            <a:r>
              <a:rPr lang="en-US" sz="2800" dirty="0" err="1">
                <a:latin typeface="Times New Roman" panose="02020603050405020304" pitchFamily="18" charset="0"/>
                <a:ea typeface="MS Mincho"/>
              </a:rPr>
              <a:t>mẹ</a:t>
            </a:r>
            <a:r>
              <a:rPr lang="en-US" sz="2800" dirty="0">
                <a:latin typeface="Times New Roman" panose="02020603050405020304" pitchFamily="18" charset="0"/>
                <a:ea typeface="MS Mincho"/>
              </a:rPr>
              <a:t>: </a:t>
            </a:r>
            <a:endParaRPr lang="en-US" sz="24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67758" y="216226"/>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2281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Effect transition="in" filter="fade">
                                      <p:cBhvr>
                                        <p:cTn id="28" dur="1000"/>
                                        <p:tgtEl>
                                          <p:spTgt spid="11"/>
                                        </p:tgtEl>
                                      </p:cBhvr>
                                    </p:animEffect>
                                    <p:anim calcmode="lin" valueType="num">
                                      <p:cBhvr>
                                        <p:cTn id="29" dur="1000" fill="hold"/>
                                        <p:tgtEl>
                                          <p:spTgt spid="11"/>
                                        </p:tgtEl>
                                        <p:attrNameLst>
                                          <p:attrName>ppt_x</p:attrName>
                                        </p:attrNameLst>
                                      </p:cBhvr>
                                      <p:tavLst>
                                        <p:tav tm="0">
                                          <p:val>
                                            <p:strVal val="#ppt_x"/>
                                          </p:val>
                                        </p:tav>
                                        <p:tav tm="100000">
                                          <p:val>
                                            <p:strVal val="#ppt_x"/>
                                          </p:val>
                                        </p:tav>
                                      </p:tavLst>
                                    </p:anim>
                                    <p:anim calcmode="lin" valueType="num">
                                      <p:cBhvr>
                                        <p:cTn id="30"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animBg="1"/>
      <p:bldP spid="11"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94" y="580561"/>
            <a:ext cx="10636245"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xuất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món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quà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mang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540486" y="1091091"/>
            <a:ext cx="5904180"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ảnh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mẹ</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lời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ru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p:cNvPicPr>
            <a:picLocks noChangeAspect="1"/>
          </p:cNvPicPr>
          <p:nvPr/>
        </p:nvPicPr>
        <p:blipFill>
          <a:blip r:embed="rId2"/>
          <a:stretch>
            <a:fillRect/>
          </a:stretch>
        </p:blipFill>
        <p:spPr>
          <a:xfrm>
            <a:off x="286682" y="1178823"/>
            <a:ext cx="1338377" cy="1292282"/>
          </a:xfrm>
          <a:prstGeom prst="rect">
            <a:avLst/>
          </a:prstGeom>
        </p:spPr>
      </p:pic>
      <p:sp>
        <p:nvSpPr>
          <p:cNvPr id="11" name="Rounded Rectangle 10"/>
          <p:cNvSpPr/>
          <p:nvPr/>
        </p:nvSpPr>
        <p:spPr>
          <a:xfrm>
            <a:off x="1721764" y="1660344"/>
            <a:ext cx="8647611" cy="664845"/>
          </a:xfrm>
          <a:prstGeom prst="roundRect">
            <a:avLst/>
          </a:prstGeom>
          <a:solidFill>
            <a:srgbClr val="92D050"/>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Những</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hình</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ảnh</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trong</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lời</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ru</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được</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gợi</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ra</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từ</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lời</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ru</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của</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r>
              <a:rPr kumimoji="0" lang="en-US" sz="2800" i="0" u="none" strike="noStrike" kern="1200" cap="none" spc="0" normalizeH="0" baseline="0" noProof="0" dirty="0" err="1">
                <a:ln>
                  <a:noFill/>
                </a:ln>
                <a:solidFill>
                  <a:prstClr val="white"/>
                </a:solidFill>
                <a:effectLst/>
                <a:uLnTx/>
                <a:uFillTx/>
                <a:latin typeface="Times New Roman" panose="02020603050405020304" pitchFamily="18" charset="0"/>
                <a:ea typeface="MS Mincho"/>
                <a:cs typeface="+mn-cs"/>
              </a:rPr>
              <a:t>mẹ</a:t>
            </a:r>
            <a:r>
              <a:rPr kumimoji="0" lang="en-US" sz="2800" i="0" u="none" strike="noStrike" kern="1200" cap="none" spc="0" normalizeH="0" baseline="0" noProof="0" dirty="0">
                <a:ln>
                  <a:noFill/>
                </a:ln>
                <a:solidFill>
                  <a:prstClr val="white"/>
                </a:solidFill>
                <a:effectLst/>
                <a:uLnTx/>
                <a:uFillTx/>
                <a:latin typeface="Times New Roman" panose="02020603050405020304" pitchFamily="18" charset="0"/>
                <a:ea typeface="MS Mincho"/>
                <a:cs typeface="+mn-cs"/>
              </a:rPr>
              <a:t>: </a:t>
            </a:r>
            <a:endParaRPr kumimoji="0" lang="en-US" sz="2400"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endParaRPr>
          </a:p>
        </p:txBody>
      </p:sp>
      <p:sp>
        <p:nvSpPr>
          <p:cNvPr id="7" name="Rounded Rectangle 6"/>
          <p:cNvSpPr/>
          <p:nvPr/>
        </p:nvSpPr>
        <p:spPr>
          <a:xfrm>
            <a:off x="444139" y="2516011"/>
            <a:ext cx="3587973" cy="4028480"/>
          </a:xfrm>
          <a:prstGeom prst="roundRect">
            <a:avLst/>
          </a:prstGeom>
          <a:scene3d>
            <a:camera prst="orthographicFront"/>
            <a:lightRig rig="threePt" dir="t"/>
          </a:scene3d>
          <a:sp3d>
            <a:bevelT w="114300" prst="artDeco"/>
          </a:sp3d>
        </p:spPr>
        <p:style>
          <a:lnRef idx="1">
            <a:schemeClr val="accent2"/>
          </a:lnRef>
          <a:fillRef idx="2">
            <a:schemeClr val="accent2"/>
          </a:fillRef>
          <a:effectRef idx="1">
            <a:schemeClr val="accent2"/>
          </a:effectRef>
          <a:fontRef idx="minor">
            <a:schemeClr val="dk1"/>
          </a:fontRef>
        </p:style>
        <p:txBody>
          <a:bodyPr rtlCol="0" anchor="ctr"/>
          <a:lstStyle/>
          <a:p>
            <a:pPr>
              <a:lnSpc>
                <a:spcPct val="107000"/>
              </a:lnSpc>
              <a:spcAft>
                <a:spcPts val="0"/>
              </a:spcAft>
              <a:tabLst>
                <a:tab pos="1386840" algn="l"/>
              </a:tabLst>
            </a:pP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Cái</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bống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cái</a:t>
            </a:r>
            <a:r>
              <a:rPr lang="en-US" sz="2100" dirty="0">
                <a:solidFill>
                  <a:schemeClr val="tx1"/>
                </a:solidFill>
                <a:latin typeface="Times New Roman" panose="02020603050405020304" pitchFamily="18" charset="0"/>
                <a:ea typeface="MS Mincho"/>
              </a:rPr>
              <a:t> bang </a:t>
            </a:r>
            <a:r>
              <a:rPr lang="en-US" sz="2100" dirty="0" err="1">
                <a:solidFill>
                  <a:schemeClr val="tx1"/>
                </a:solidFill>
                <a:latin typeface="Times New Roman" panose="02020603050405020304" pitchFamily="18" charset="0"/>
                <a:ea typeface="MS Mincho"/>
              </a:rPr>
              <a:t>gợi</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liên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tưởng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đến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câu</a:t>
            </a:r>
            <a:r>
              <a:rPr lang="en-US" sz="2100" dirty="0">
                <a:solidFill>
                  <a:schemeClr val="tx1"/>
                </a:solidFill>
                <a:latin typeface="Times New Roman" panose="02020603050405020304" pitchFamily="18" charset="0"/>
                <a:ea typeface="MS Mincho"/>
              </a:rPr>
              <a:t> ca </a:t>
            </a:r>
            <a:r>
              <a:rPr lang="en-US" sz="2100" dirty="0" err="1">
                <a:solidFill>
                  <a:schemeClr val="tx1"/>
                </a:solidFill>
                <a:latin typeface="Times New Roman" panose="02020603050405020304" pitchFamily="18" charset="0"/>
                <a:ea typeface="MS Mincho"/>
              </a:rPr>
              <a:t>dao</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quen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thuộc</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cái</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bống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giống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như</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những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em</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bé</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ngoan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ngoãn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chăm</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chỉ</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trong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bài</a:t>
            </a:r>
            <a:r>
              <a:rPr lang="en-US" sz="2100" dirty="0">
                <a:solidFill>
                  <a:schemeClr val="tx1"/>
                </a:solidFill>
                <a:latin typeface="Times New Roman" panose="02020603050405020304" pitchFamily="18" charset="0"/>
                <a:ea typeface="MS Mincho"/>
              </a:rPr>
              <a:t> ca </a:t>
            </a:r>
            <a:r>
              <a:rPr lang="en-US" sz="2100" dirty="0" err="1">
                <a:solidFill>
                  <a:schemeClr val="tx1"/>
                </a:solidFill>
                <a:latin typeface="Times New Roman" panose="02020603050405020304" pitchFamily="18" charset="0"/>
                <a:ea typeface="MS Mincho"/>
              </a:rPr>
              <a:t>dao</a:t>
            </a:r>
            <a:r>
              <a:rPr lang="en-US" sz="2100" dirty="0">
                <a:solidFill>
                  <a:schemeClr val="tx1"/>
                </a:solidFill>
                <a:latin typeface="Times New Roman" panose="02020603050405020304" pitchFamily="18" charset="0"/>
                <a:ea typeface="MS Mincho"/>
              </a:rPr>
              <a:t> </a:t>
            </a:r>
            <a:r>
              <a:rPr lang="en-US" sz="2100" i="1" dirty="0">
                <a:solidFill>
                  <a:schemeClr val="tx1"/>
                </a:solidFill>
                <a:latin typeface="Times New Roman" panose="02020603050405020304" pitchFamily="18" charset="0"/>
                <a:ea typeface="MS Mincho"/>
              </a:rPr>
              <a:t>“ </a:t>
            </a:r>
            <a:r>
              <a:rPr lang="en-US" sz="2100" i="1" dirty="0" err="1">
                <a:solidFill>
                  <a:schemeClr val="tx1"/>
                </a:solidFill>
                <a:latin typeface="Times New Roman" panose="02020603050405020304" pitchFamily="18" charset="0"/>
                <a:ea typeface="MS Mincho"/>
              </a:rPr>
              <a:t>Cái</a:t>
            </a:r>
            <a:r>
              <a:rPr lang="en-US" sz="2100" i="1" dirty="0">
                <a:solidFill>
                  <a:schemeClr val="tx1"/>
                </a:solidFill>
                <a:latin typeface="Times New Roman" panose="02020603050405020304" pitchFamily="18" charset="0"/>
                <a:ea typeface="MS Mincho"/>
              </a:rPr>
              <a:t> </a:t>
            </a:r>
            <a:r>
              <a:rPr lang="en-US" sz="2100" i="1" dirty="0" err="1">
                <a:solidFill>
                  <a:schemeClr val="tx1"/>
                </a:solidFill>
                <a:latin typeface="Times New Roman" panose="02020603050405020304" pitchFamily="18" charset="0"/>
                <a:ea typeface="MS Mincho"/>
              </a:rPr>
              <a:t>Bống</a:t>
            </a:r>
            <a:r>
              <a:rPr lang="en-US" sz="2100" i="1" dirty="0">
                <a:solidFill>
                  <a:schemeClr val="tx1"/>
                </a:solidFill>
                <a:latin typeface="Times New Roman" panose="02020603050405020304" pitchFamily="18" charset="0"/>
                <a:ea typeface="MS Mincho"/>
              </a:rPr>
              <a:t> </a:t>
            </a:r>
            <a:r>
              <a:rPr lang="en-US" sz="2100" i="1" dirty="0" err="1">
                <a:solidFill>
                  <a:schemeClr val="tx1"/>
                </a:solidFill>
                <a:latin typeface="Times New Roman" panose="02020603050405020304" pitchFamily="18" charset="0"/>
                <a:ea typeface="MS Mincho"/>
              </a:rPr>
              <a:t>là</a:t>
            </a:r>
            <a:r>
              <a:rPr lang="en-US" sz="2100" i="1" dirty="0">
                <a:solidFill>
                  <a:schemeClr val="tx1"/>
                </a:solidFill>
                <a:latin typeface="Times New Roman" panose="02020603050405020304" pitchFamily="18" charset="0"/>
                <a:ea typeface="MS Mincho"/>
              </a:rPr>
              <a:t> </a:t>
            </a:r>
            <a:r>
              <a:rPr lang="en-US" sz="2100" i="1" dirty="0" err="1">
                <a:solidFill>
                  <a:schemeClr val="tx1"/>
                </a:solidFill>
                <a:latin typeface="Times New Roman" panose="02020603050405020304" pitchFamily="18" charset="0"/>
                <a:ea typeface="MS Mincho"/>
              </a:rPr>
              <a:t>cái</a:t>
            </a:r>
            <a:r>
              <a:rPr lang="en-US" sz="2100" i="1" dirty="0">
                <a:solidFill>
                  <a:schemeClr val="tx1"/>
                </a:solidFill>
                <a:latin typeface="Times New Roman" panose="02020603050405020304" pitchFamily="18" charset="0"/>
                <a:ea typeface="MS Mincho"/>
              </a:rPr>
              <a:t> </a:t>
            </a:r>
            <a:r>
              <a:rPr lang="en-US" sz="2100" i="1" dirty="0" err="1">
                <a:solidFill>
                  <a:schemeClr val="tx1"/>
                </a:solidFill>
                <a:latin typeface="Times New Roman" panose="02020603050405020304" pitchFamily="18" charset="0"/>
                <a:ea typeface="MS Mincho"/>
              </a:rPr>
              <a:t>bống</a:t>
            </a:r>
            <a:r>
              <a:rPr lang="en-US" sz="2100" i="1" dirty="0">
                <a:solidFill>
                  <a:schemeClr val="tx1"/>
                </a:solidFill>
                <a:latin typeface="Times New Roman" panose="02020603050405020304" pitchFamily="18" charset="0"/>
                <a:ea typeface="MS Mincho"/>
              </a:rPr>
              <a:t> bang...”.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Nhắc</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đến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cái</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bống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nhà</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thơ</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ngầm</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nhắc</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nhở</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đến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những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em</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bé</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ngoan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ngoãn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hiếu</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thảo</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biết</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yêu</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thương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giúp</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đỡ</a:t>
            </a:r>
            <a:r>
              <a:rPr lang="en-US" sz="2100" dirty="0">
                <a:solidFill>
                  <a:schemeClr val="tx1"/>
                </a:solidFill>
                <a:latin typeface="Times New Roman" panose="02020603050405020304" pitchFamily="18" charset="0"/>
                <a:ea typeface="MS Mincho"/>
              </a:rPr>
              <a:t> cha </a:t>
            </a:r>
            <a:r>
              <a:rPr lang="en-US" sz="2100" dirty="0" err="1">
                <a:solidFill>
                  <a:schemeClr val="tx1"/>
                </a:solidFill>
                <a:latin typeface="Times New Roman" panose="02020603050405020304" pitchFamily="18" charset="0"/>
                <a:ea typeface="MS Mincho"/>
              </a:rPr>
              <a:t>mẹ</a:t>
            </a:r>
            <a:endParaRPr lang="en-US" sz="2100" dirty="0">
              <a:solidFill>
                <a:schemeClr val="tx1"/>
              </a:solidFill>
              <a:effectLst/>
              <a:latin typeface="Times New Roman" panose="02020603050405020304" pitchFamily="18" charset="0"/>
              <a:ea typeface="Times New Roman" panose="02020603050405020304" pitchFamily="18" charset="0"/>
            </a:endParaRPr>
          </a:p>
        </p:txBody>
      </p:sp>
      <p:sp>
        <p:nvSpPr>
          <p:cNvPr id="12" name="Rounded Rectangle 11"/>
          <p:cNvSpPr/>
          <p:nvPr/>
        </p:nvSpPr>
        <p:spPr>
          <a:xfrm>
            <a:off x="4129507" y="2516011"/>
            <a:ext cx="3362161" cy="4028480"/>
          </a:xfrm>
          <a:prstGeom prst="roundRect">
            <a:avLst/>
          </a:prstGeom>
          <a:scene3d>
            <a:camera prst="orthographicFront"/>
            <a:lightRig rig="threePt" dir="t"/>
          </a:scene3d>
          <a:sp3d>
            <a:bevelT w="114300" prst="artDeco"/>
          </a:sp3d>
        </p:spPr>
        <p:style>
          <a:lnRef idx="1">
            <a:schemeClr val="accent2"/>
          </a:lnRef>
          <a:fillRef idx="2">
            <a:schemeClr val="accent2"/>
          </a:fillRef>
          <a:effectRef idx="1">
            <a:schemeClr val="accent2"/>
          </a:effectRef>
          <a:fontRef idx="minor">
            <a:schemeClr val="dk1"/>
          </a:fontRef>
        </p:style>
        <p:txBody>
          <a:bodyPr rtlCol="0" anchor="ctr"/>
          <a:lstStyle/>
          <a:p>
            <a:pPr>
              <a:lnSpc>
                <a:spcPct val="107000"/>
              </a:lnSpc>
              <a:spcAft>
                <a:spcPts val="0"/>
              </a:spcAft>
              <a:tabLst>
                <a:tab pos="1386840" algn="l"/>
              </a:tabLst>
            </a:pPr>
            <a:r>
              <a:rPr lang="en-US" sz="2100" dirty="0">
                <a:solidFill>
                  <a:schemeClr val="tx1"/>
                </a:solidFill>
                <a:latin typeface="Times New Roman" panose="02020603050405020304" pitchFamily="18" charset="0"/>
                <a:ea typeface="MS Mincho"/>
              </a:rPr>
              <a:t>+</a:t>
            </a:r>
            <a:r>
              <a:rPr lang="en-US" sz="2100" dirty="0" err="1">
                <a:solidFill>
                  <a:schemeClr val="tx1"/>
                </a:solidFill>
                <a:latin typeface="Times New Roman" panose="02020603050405020304" pitchFamily="18" charset="0"/>
                <a:ea typeface="MS Mincho"/>
              </a:rPr>
              <a:t>Cánh</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cò</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trắng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gợi</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đến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bài</a:t>
            </a:r>
            <a:r>
              <a:rPr lang="en-US" sz="2100" dirty="0">
                <a:solidFill>
                  <a:schemeClr val="tx1"/>
                </a:solidFill>
                <a:latin typeface="Times New Roman" panose="02020603050405020304" pitchFamily="18" charset="0"/>
                <a:ea typeface="MS Mincho"/>
              </a:rPr>
              <a:t> ca </a:t>
            </a:r>
            <a:r>
              <a:rPr lang="en-US" sz="2100" dirty="0" err="1">
                <a:solidFill>
                  <a:schemeClr val="tx1"/>
                </a:solidFill>
                <a:latin typeface="Times New Roman" panose="02020603050405020304" pitchFamily="18" charset="0"/>
                <a:ea typeface="MS Mincho"/>
              </a:rPr>
              <a:t>dao</a:t>
            </a:r>
            <a:r>
              <a:rPr lang="en-US" sz="2100" dirty="0">
                <a:solidFill>
                  <a:schemeClr val="tx1"/>
                </a:solidFill>
                <a:latin typeface="Times New Roman" panose="02020603050405020304" pitchFamily="18" charset="0"/>
                <a:ea typeface="MS Mincho"/>
              </a:rPr>
              <a:t> </a:t>
            </a:r>
            <a:r>
              <a:rPr lang="en-US" sz="2100" i="1" dirty="0">
                <a:solidFill>
                  <a:schemeClr val="tx1"/>
                </a:solidFill>
                <a:latin typeface="Times New Roman" panose="02020603050405020304" pitchFamily="18" charset="0"/>
                <a:ea typeface="MS Mincho"/>
              </a:rPr>
              <a:t>“Con </a:t>
            </a:r>
            <a:r>
              <a:rPr lang="en-US" sz="2100" i="1" dirty="0" err="1">
                <a:solidFill>
                  <a:schemeClr val="tx1"/>
                </a:solidFill>
                <a:latin typeface="Times New Roman" panose="02020603050405020304" pitchFamily="18" charset="0"/>
                <a:ea typeface="MS Mincho"/>
              </a:rPr>
              <a:t>cò</a:t>
            </a:r>
            <a:r>
              <a:rPr lang="en-US" sz="2100" i="1" dirty="0">
                <a:solidFill>
                  <a:schemeClr val="tx1"/>
                </a:solidFill>
                <a:latin typeface="Times New Roman" panose="02020603050405020304" pitchFamily="18" charset="0"/>
                <a:ea typeface="MS Mincho"/>
              </a:rPr>
              <a:t> </a:t>
            </a:r>
            <a:r>
              <a:rPr lang="en-US" sz="2100" i="1" dirty="0" err="1">
                <a:solidFill>
                  <a:schemeClr val="tx1"/>
                </a:solidFill>
                <a:latin typeface="Times New Roman" panose="02020603050405020304" pitchFamily="18" charset="0"/>
                <a:ea typeface="MS Mincho"/>
              </a:rPr>
              <a:t>mà</a:t>
            </a:r>
            <a:r>
              <a:rPr lang="en-US" sz="2100" i="1" dirty="0">
                <a:solidFill>
                  <a:schemeClr val="tx1"/>
                </a:solidFill>
                <a:latin typeface="Times New Roman" panose="02020603050405020304" pitchFamily="18" charset="0"/>
                <a:ea typeface="MS Mincho"/>
              </a:rPr>
              <a:t> </a:t>
            </a:r>
            <a:r>
              <a:rPr lang="en-US" sz="2100" i="1" dirty="0" err="1">
                <a:solidFill>
                  <a:schemeClr val="tx1"/>
                </a:solidFill>
                <a:latin typeface="Times New Roman" panose="02020603050405020304" pitchFamily="18" charset="0"/>
                <a:ea typeface="MS Mincho"/>
              </a:rPr>
              <a:t>đi</a:t>
            </a:r>
            <a:r>
              <a:rPr lang="en-US" sz="2100" i="1" dirty="0">
                <a:solidFill>
                  <a:schemeClr val="tx1"/>
                </a:solidFill>
                <a:latin typeface="Times New Roman" panose="02020603050405020304" pitchFamily="18" charset="0"/>
                <a:ea typeface="MS Mincho"/>
              </a:rPr>
              <a:t> </a:t>
            </a:r>
            <a:r>
              <a:rPr lang="en-US" sz="2100" i="1" dirty="0" err="1">
                <a:solidFill>
                  <a:schemeClr val="tx1"/>
                </a:solidFill>
                <a:latin typeface="Times New Roman" panose="02020603050405020304" pitchFamily="18" charset="0"/>
                <a:ea typeface="MS Mincho"/>
              </a:rPr>
              <a:t>ăn</a:t>
            </a:r>
            <a:r>
              <a:rPr lang="en-US" sz="2100" i="1" dirty="0">
                <a:solidFill>
                  <a:schemeClr val="tx1"/>
                </a:solidFill>
                <a:latin typeface="Times New Roman" panose="02020603050405020304" pitchFamily="18" charset="0"/>
                <a:ea typeface="MS Mincho"/>
              </a:rPr>
              <a:t> </a:t>
            </a:r>
            <a:r>
              <a:rPr lang="en-US" sz="2100" i="1" dirty="0" err="1">
                <a:solidFill>
                  <a:schemeClr val="tx1"/>
                </a:solidFill>
                <a:latin typeface="Times New Roman" panose="02020603050405020304" pitchFamily="18" charset="0"/>
                <a:ea typeface="MS Mincho"/>
              </a:rPr>
              <a:t>đêm</a:t>
            </a:r>
            <a:r>
              <a:rPr lang="en-US" sz="2100" i="1"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Cánh</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cò</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trắng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biểu</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tượng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cho</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người</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nông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dân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vất</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vẻ</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một</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nắng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hai</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sương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kiến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ăn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mà</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vẫn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quanh</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năm</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thiếu</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thốn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Tuy</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hoàn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cảnh</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sống</a:t>
            </a:r>
            <a:r>
              <a:rPr lang="en-US" sz="2100" dirty="0">
                <a:solidFill>
                  <a:schemeClr val="tx1"/>
                </a:solidFill>
                <a:latin typeface="Times New Roman" panose="02020603050405020304" pitchFamily="18" charset="0"/>
                <a:ea typeface="MS Mincho"/>
              </a:rPr>
              <a:t> lam </a:t>
            </a:r>
            <a:r>
              <a:rPr lang="en-US" sz="2100" dirty="0" err="1">
                <a:solidFill>
                  <a:schemeClr val="tx1"/>
                </a:solidFill>
                <a:latin typeface="Times New Roman" panose="02020603050405020304" pitchFamily="18" charset="0"/>
                <a:ea typeface="MS Mincho"/>
              </a:rPr>
              <a:t>lũ</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cực</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nhọc</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nhưng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họ</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vẫn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luôn</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giữa</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tấm</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lòng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trong</a:t>
            </a:r>
            <a:r>
              <a:rPr lang="en-US" sz="2100" dirty="0">
                <a:solidFill>
                  <a:schemeClr val="tx1"/>
                </a:solidFill>
                <a:latin typeface="Times New Roman" panose="02020603050405020304" pitchFamily="18" charset="0"/>
                <a:ea typeface="MS Mincho"/>
              </a:rPr>
              <a:t> </a:t>
            </a:r>
            <a:r>
              <a:rPr lang="en-US" sz="2100" dirty="0" err="1">
                <a:solidFill>
                  <a:schemeClr val="tx1"/>
                </a:solidFill>
                <a:latin typeface="Times New Roman" panose="02020603050405020304" pitchFamily="18" charset="0"/>
                <a:ea typeface="MS Mincho"/>
              </a:rPr>
              <a:t>sạch</a:t>
            </a:r>
            <a:r>
              <a:rPr lang="en-US" sz="2100" dirty="0">
                <a:solidFill>
                  <a:schemeClr val="tx1"/>
                </a:solidFill>
                <a:latin typeface="Times New Roman" panose="02020603050405020304" pitchFamily="18" charset="0"/>
                <a:ea typeface="MS Mincho"/>
              </a:rPr>
              <a:t>.</a:t>
            </a:r>
            <a:endParaRPr lang="en-US" sz="2100" dirty="0">
              <a:solidFill>
                <a:schemeClr val="tx1"/>
              </a:solidFill>
              <a:latin typeface="Times New Roman" panose="02020603050405020304" pitchFamily="18" charset="0"/>
              <a:ea typeface="Times New Roman" panose="02020603050405020304" pitchFamily="18" charset="0"/>
            </a:endParaRPr>
          </a:p>
        </p:txBody>
      </p:sp>
      <p:sp>
        <p:nvSpPr>
          <p:cNvPr id="19" name="Rounded Rectangle 18"/>
          <p:cNvSpPr/>
          <p:nvPr/>
        </p:nvSpPr>
        <p:spPr>
          <a:xfrm>
            <a:off x="7575999" y="2505770"/>
            <a:ext cx="2090057" cy="4028480"/>
          </a:xfrm>
          <a:prstGeom prst="roundRect">
            <a:avLst/>
          </a:prstGeom>
          <a:scene3d>
            <a:camera prst="orthographicFront"/>
            <a:lightRig rig="threePt" dir="t"/>
          </a:scene3d>
          <a:sp3d>
            <a:bevelT w="114300" prst="artDeco"/>
          </a:sp3d>
        </p:spPr>
        <p:style>
          <a:lnRef idx="1">
            <a:schemeClr val="accent2"/>
          </a:lnRef>
          <a:fillRef idx="2">
            <a:schemeClr val="accent2"/>
          </a:fillRef>
          <a:effectRef idx="1">
            <a:schemeClr val="accent2"/>
          </a:effectRef>
          <a:fontRef idx="minor">
            <a:schemeClr val="dk1"/>
          </a:fontRef>
        </p:style>
        <p:txBody>
          <a:bodyPr rtlCol="0" anchor="ctr"/>
          <a:lstStyle/>
          <a:p>
            <a:pPr lvl="0" eaLnBrk="0" fontAlgn="base" hangingPunct="0">
              <a:spcBef>
                <a:spcPct val="0"/>
              </a:spcBef>
              <a:spcAft>
                <a:spcPct val="0"/>
              </a:spcAft>
              <a:tabLst>
                <a:tab pos="1387475" algn="l"/>
              </a:tabLst>
            </a:pP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Vị</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gừng</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gợi</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đến</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bài</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ca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dao</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i="1" dirty="0">
                <a:solidFill>
                  <a:prstClr val="black"/>
                </a:solidFill>
                <a:latin typeface="Times New Roman" panose="02020603050405020304" pitchFamily="18" charset="0"/>
                <a:ea typeface="MS Mincho" charset="-128"/>
                <a:cs typeface="Times New Roman" panose="02020603050405020304" pitchFamily="18" charset="0"/>
              </a:rPr>
              <a:t>“</a:t>
            </a:r>
            <a:r>
              <a:rPr lang="en-US" altLang="ja-JP" sz="2400" i="1" dirty="0" err="1">
                <a:solidFill>
                  <a:prstClr val="black"/>
                </a:solidFill>
                <a:latin typeface="Times New Roman" panose="02020603050405020304" pitchFamily="18" charset="0"/>
                <a:ea typeface="MS Mincho" charset="-128"/>
                <a:cs typeface="Times New Roman" panose="02020603050405020304" pitchFamily="18" charset="0"/>
              </a:rPr>
              <a:t>Tay</a:t>
            </a:r>
            <a:r>
              <a:rPr lang="en-US" altLang="ja-JP" sz="2400" i="1"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i="1" dirty="0" err="1">
                <a:solidFill>
                  <a:prstClr val="black"/>
                </a:solidFill>
                <a:latin typeface="Times New Roman" panose="02020603050405020304" pitchFamily="18" charset="0"/>
                <a:ea typeface="MS Mincho" charset="-128"/>
                <a:cs typeface="Times New Roman" panose="02020603050405020304" pitchFamily="18" charset="0"/>
              </a:rPr>
              <a:t>nâng</a:t>
            </a:r>
            <a:r>
              <a:rPr lang="en-US" altLang="ja-JP" sz="2400" i="1"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i="1" dirty="0" err="1">
                <a:solidFill>
                  <a:prstClr val="black"/>
                </a:solidFill>
                <a:latin typeface="Times New Roman" panose="02020603050405020304" pitchFamily="18" charset="0"/>
                <a:ea typeface="MS Mincho" charset="-128"/>
                <a:cs typeface="Times New Roman" panose="02020603050405020304" pitchFamily="18" charset="0"/>
              </a:rPr>
              <a:t>chén</a:t>
            </a:r>
            <a:r>
              <a:rPr lang="en-US" altLang="ja-JP" sz="2400" i="1"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i="1" dirty="0" err="1">
                <a:solidFill>
                  <a:prstClr val="black"/>
                </a:solidFill>
                <a:latin typeface="Times New Roman" panose="02020603050405020304" pitchFamily="18" charset="0"/>
                <a:ea typeface="MS Mincho" charset="-128"/>
                <a:cs typeface="Times New Roman" panose="02020603050405020304" pitchFamily="18" charset="0"/>
              </a:rPr>
              <a:t>muối</a:t>
            </a:r>
            <a:r>
              <a:rPr lang="en-US" altLang="ja-JP" sz="2400" i="1"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i="1" dirty="0" err="1">
                <a:solidFill>
                  <a:prstClr val="black"/>
                </a:solidFill>
                <a:latin typeface="Times New Roman" panose="02020603050405020304" pitchFamily="18" charset="0"/>
                <a:ea typeface="MS Mincho" charset="-128"/>
                <a:cs typeface="Times New Roman" panose="02020603050405020304" pitchFamily="18" charset="0"/>
              </a:rPr>
              <a:t>đĩa</a:t>
            </a:r>
            <a:r>
              <a:rPr lang="en-US" altLang="ja-JP" sz="2400" i="1"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i="1" dirty="0" err="1">
                <a:solidFill>
                  <a:prstClr val="black"/>
                </a:solidFill>
                <a:latin typeface="Times New Roman" panose="02020603050405020304" pitchFamily="18" charset="0"/>
                <a:ea typeface="MS Mincho" charset="-128"/>
                <a:cs typeface="Times New Roman" panose="02020603050405020304" pitchFamily="18" charset="0"/>
              </a:rPr>
              <a:t>gừng</a:t>
            </a:r>
            <a:r>
              <a:rPr lang="en-US" altLang="ja-JP" sz="2400" i="1"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Bài</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ca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nhắc</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nhở</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sự</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thủy</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chung</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nghĩa</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r>
              <a:rPr lang="en-US" altLang="ja-JP" sz="2400" dirty="0" err="1">
                <a:solidFill>
                  <a:prstClr val="black"/>
                </a:solidFill>
                <a:latin typeface="Times New Roman" panose="02020603050405020304" pitchFamily="18" charset="0"/>
                <a:ea typeface="MS Mincho" charset="-128"/>
                <a:cs typeface="Times New Roman" panose="02020603050405020304" pitchFamily="18" charset="0"/>
              </a:rPr>
              <a:t>tình</a:t>
            </a:r>
            <a:r>
              <a:rPr lang="en-US" altLang="ja-JP" sz="2400" dirty="0">
                <a:solidFill>
                  <a:prstClr val="black"/>
                </a:solidFill>
                <a:latin typeface="Times New Roman" panose="02020603050405020304" pitchFamily="18" charset="0"/>
                <a:ea typeface="MS Mincho" charset="-128"/>
                <a:cs typeface="Times New Roman" panose="02020603050405020304" pitchFamily="18" charset="0"/>
              </a:rPr>
              <a:t>    </a:t>
            </a:r>
            <a:endParaRPr lang="en-US" altLang="ja-JP" sz="2400" dirty="0">
              <a:solidFill>
                <a:prstClr val="black"/>
              </a:solidFill>
              <a:latin typeface="Times New Roman" panose="02020603050405020304" pitchFamily="18" charset="0"/>
              <a:cs typeface="Times New Roman" panose="02020603050405020304" pitchFamily="18" charset="0"/>
            </a:endParaRPr>
          </a:p>
        </p:txBody>
      </p:sp>
      <p:sp>
        <p:nvSpPr>
          <p:cNvPr id="21" name="Rounded Rectangle 20"/>
          <p:cNvSpPr/>
          <p:nvPr/>
        </p:nvSpPr>
        <p:spPr>
          <a:xfrm>
            <a:off x="9750386" y="2516011"/>
            <a:ext cx="1237978" cy="4028480"/>
          </a:xfrm>
          <a:prstGeom prst="roundRect">
            <a:avLst/>
          </a:prstGeom>
          <a:scene3d>
            <a:camera prst="orthographicFront"/>
            <a:lightRig rig="threePt" dir="t"/>
          </a:scene3d>
          <a:sp3d>
            <a:bevelT w="114300" prst="artDeco"/>
          </a:sp3d>
        </p:spPr>
        <p:style>
          <a:lnRef idx="1">
            <a:schemeClr val="accent2"/>
          </a:lnRef>
          <a:fillRef idx="2">
            <a:schemeClr val="accent2"/>
          </a:fillRef>
          <a:effectRef idx="1">
            <a:schemeClr val="accent2"/>
          </a:effectRef>
          <a:fontRef idx="minor">
            <a:schemeClr val="dk1"/>
          </a:fontRef>
        </p:style>
        <p:txBody>
          <a:bodyPr rtlCol="0" anchor="ctr"/>
          <a:lstStyle/>
          <a:p>
            <a:pPr>
              <a:lnSpc>
                <a:spcPct val="107000"/>
              </a:lnSpc>
              <a:spcAft>
                <a:spcPts val="0"/>
              </a:spcAft>
              <a:tabLst>
                <a:tab pos="1386840" algn="l"/>
              </a:tabLst>
            </a:pPr>
            <a:r>
              <a:rPr lang="en-US" sz="2400" dirty="0">
                <a:solidFill>
                  <a:schemeClr val="tx1"/>
                </a:solidFill>
                <a:latin typeface="Times New Roman" panose="02020603050405020304" pitchFamily="18" charset="0"/>
                <a:ea typeface="MS Mincho"/>
              </a:rPr>
              <a:t>+ </a:t>
            </a:r>
            <a:r>
              <a:rPr lang="en-US" sz="2400" dirty="0" err="1">
                <a:solidFill>
                  <a:schemeClr val="tx1"/>
                </a:solidFill>
                <a:latin typeface="Times New Roman" panose="02020603050405020304" pitchFamily="18" charset="0"/>
                <a:ea typeface="MS Mincho"/>
              </a:rPr>
              <a:t>Vết</a:t>
            </a:r>
            <a:r>
              <a:rPr lang="en-US" sz="2400" dirty="0">
                <a:solidFill>
                  <a:schemeClr val="tx1"/>
                </a:solidFill>
                <a:latin typeface="Times New Roman" panose="02020603050405020304" pitchFamily="18" charset="0"/>
                <a:ea typeface="MS Mincho"/>
              </a:rPr>
              <a:t> </a:t>
            </a:r>
            <a:r>
              <a:rPr lang="en-US" sz="2400" dirty="0" err="1">
                <a:solidFill>
                  <a:schemeClr val="tx1"/>
                </a:solidFill>
                <a:latin typeface="Times New Roman" panose="02020603050405020304" pitchFamily="18" charset="0"/>
                <a:ea typeface="MS Mincho"/>
              </a:rPr>
              <a:t>lấm</a:t>
            </a:r>
            <a:r>
              <a:rPr lang="en-US" sz="2400" dirty="0">
                <a:solidFill>
                  <a:schemeClr val="tx1"/>
                </a:solidFill>
                <a:latin typeface="Times New Roman" panose="02020603050405020304" pitchFamily="18" charset="0"/>
                <a:ea typeface="MS Mincho"/>
              </a:rPr>
              <a:t>, </a:t>
            </a:r>
            <a:r>
              <a:rPr lang="en-US" sz="2400" dirty="0" err="1">
                <a:solidFill>
                  <a:schemeClr val="tx1"/>
                </a:solidFill>
                <a:latin typeface="Times New Roman" panose="02020603050405020304" pitchFamily="18" charset="0"/>
                <a:ea typeface="MS Mincho"/>
              </a:rPr>
              <a:t>cơn</a:t>
            </a:r>
            <a:r>
              <a:rPr lang="en-US" sz="2400" dirty="0">
                <a:solidFill>
                  <a:schemeClr val="tx1"/>
                </a:solidFill>
                <a:latin typeface="Times New Roman" panose="02020603050405020304" pitchFamily="18" charset="0"/>
                <a:ea typeface="MS Mincho"/>
              </a:rPr>
              <a:t> </a:t>
            </a:r>
            <a:r>
              <a:rPr lang="en-US" sz="2400" dirty="0" err="1">
                <a:solidFill>
                  <a:schemeClr val="tx1"/>
                </a:solidFill>
                <a:latin typeface="Times New Roman" panose="02020603050405020304" pitchFamily="18" charset="0"/>
                <a:ea typeface="MS Mincho"/>
              </a:rPr>
              <a:t>mưa</a:t>
            </a:r>
            <a:r>
              <a:rPr lang="en-US" sz="2400" dirty="0">
                <a:solidFill>
                  <a:schemeClr val="tx1"/>
                </a:solidFill>
                <a:latin typeface="Times New Roman" panose="02020603050405020304" pitchFamily="18" charset="0"/>
                <a:ea typeface="MS Mincho"/>
              </a:rPr>
              <a:t>, </a:t>
            </a:r>
            <a:r>
              <a:rPr lang="en-US" sz="2400" dirty="0" err="1">
                <a:solidFill>
                  <a:schemeClr val="tx1"/>
                </a:solidFill>
                <a:latin typeface="Times New Roman" panose="02020603050405020304" pitchFamily="18" charset="0"/>
                <a:ea typeface="MS Mincho"/>
              </a:rPr>
              <a:t>bãi</a:t>
            </a:r>
            <a:r>
              <a:rPr lang="en-US" sz="2400" dirty="0">
                <a:solidFill>
                  <a:schemeClr val="tx1"/>
                </a:solidFill>
                <a:latin typeface="Times New Roman" panose="02020603050405020304" pitchFamily="18" charset="0"/>
                <a:ea typeface="MS Mincho"/>
              </a:rPr>
              <a:t> </a:t>
            </a:r>
            <a:r>
              <a:rPr lang="en-US" sz="2400" dirty="0" err="1">
                <a:solidFill>
                  <a:schemeClr val="tx1"/>
                </a:solidFill>
                <a:latin typeface="Times New Roman" panose="02020603050405020304" pitchFamily="18" charset="0"/>
                <a:ea typeface="MS Mincho"/>
              </a:rPr>
              <a:t>sông</a:t>
            </a:r>
            <a:r>
              <a:rPr lang="en-US" sz="2400" dirty="0">
                <a:solidFill>
                  <a:schemeClr val="tx1"/>
                </a:solidFill>
                <a:latin typeface="Times New Roman" panose="02020603050405020304" pitchFamily="18" charset="0"/>
                <a:ea typeface="MS Mincho"/>
              </a:rPr>
              <a:t>...</a:t>
            </a:r>
          </a:p>
          <a:p>
            <a:pPr>
              <a:lnSpc>
                <a:spcPct val="107000"/>
              </a:lnSpc>
              <a:spcAft>
                <a:spcPts val="0"/>
              </a:spcAft>
              <a:tabLst>
                <a:tab pos="1386840" algn="l"/>
              </a:tabLst>
            </a:pPr>
            <a:endParaRPr lang="en-US" sz="2400" dirty="0">
              <a:solidFill>
                <a:schemeClr val="tx1"/>
              </a:solidFill>
              <a:effectLst/>
              <a:latin typeface="Times New Roman" panose="02020603050405020304" pitchFamily="18" charset="0"/>
              <a:ea typeface="MS Mincho"/>
            </a:endParaRPr>
          </a:p>
          <a:p>
            <a:pPr>
              <a:lnSpc>
                <a:spcPct val="107000"/>
              </a:lnSpc>
              <a:spcAft>
                <a:spcPts val="0"/>
              </a:spcAft>
              <a:tabLst>
                <a:tab pos="1386840" algn="l"/>
              </a:tabLst>
            </a:pPr>
            <a:endParaRPr lang="en-US" sz="2400" dirty="0">
              <a:solidFill>
                <a:schemeClr val="tx1"/>
              </a:solidFill>
              <a:latin typeface="Times New Roman" panose="02020603050405020304" pitchFamily="18" charset="0"/>
              <a:ea typeface="MS Mincho"/>
            </a:endParaRPr>
          </a:p>
          <a:p>
            <a:pPr>
              <a:lnSpc>
                <a:spcPct val="107000"/>
              </a:lnSpc>
              <a:spcAft>
                <a:spcPts val="0"/>
              </a:spcAft>
              <a:tabLst>
                <a:tab pos="1386840" algn="l"/>
              </a:tabLst>
            </a:pPr>
            <a:endParaRPr lang="en-US" sz="2400" dirty="0">
              <a:solidFill>
                <a:schemeClr val="tx1"/>
              </a:solidFill>
              <a:effectLst/>
              <a:latin typeface="Times New Roman" panose="02020603050405020304" pitchFamily="18" charset="0"/>
              <a:ea typeface="MS Mincho"/>
            </a:endParaRPr>
          </a:p>
          <a:p>
            <a:pPr>
              <a:lnSpc>
                <a:spcPct val="107000"/>
              </a:lnSpc>
              <a:spcAft>
                <a:spcPts val="0"/>
              </a:spcAft>
              <a:tabLst>
                <a:tab pos="1386840" algn="l"/>
              </a:tabLst>
            </a:pPr>
            <a:endParaRPr lang="en-US" sz="2000" dirty="0">
              <a:solidFill>
                <a:schemeClr val="tx1"/>
              </a:solidFill>
              <a:effectLst/>
              <a:latin typeface="Times New Roman" panose="02020603050405020304" pitchFamily="18" charset="0"/>
              <a:ea typeface="Times New Roman" panose="02020603050405020304" pitchFamily="18" charset="0"/>
            </a:endParaRPr>
          </a:p>
        </p:txBody>
      </p:sp>
      <p:cxnSp>
        <p:nvCxnSpPr>
          <p:cNvPr id="23" name="Straight Arrow Connector 22"/>
          <p:cNvCxnSpPr>
            <a:stCxn id="11" idx="2"/>
          </p:cNvCxnSpPr>
          <p:nvPr/>
        </p:nvCxnSpPr>
        <p:spPr>
          <a:xfrm flipH="1">
            <a:off x="2090057" y="2325189"/>
            <a:ext cx="3955513" cy="180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a:stCxn id="11" idx="2"/>
          </p:cNvCxnSpPr>
          <p:nvPr/>
        </p:nvCxnSpPr>
        <p:spPr>
          <a:xfrm>
            <a:off x="6045570" y="2325189"/>
            <a:ext cx="4323805" cy="180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1" idx="2"/>
          </p:cNvCxnSpPr>
          <p:nvPr/>
        </p:nvCxnSpPr>
        <p:spPr>
          <a:xfrm flipH="1">
            <a:off x="5852160" y="2325189"/>
            <a:ext cx="193410" cy="180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a:stCxn id="11" idx="2"/>
            <a:endCxn id="19" idx="0"/>
          </p:cNvCxnSpPr>
          <p:nvPr/>
        </p:nvCxnSpPr>
        <p:spPr>
          <a:xfrm>
            <a:off x="6045570" y="2325189"/>
            <a:ext cx="2575458" cy="18058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93885" y="164314"/>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4580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3"/>
                                        </p:tgtEl>
                                        <p:attrNameLst>
                                          <p:attrName>style.visibility</p:attrName>
                                        </p:attrNameLst>
                                      </p:cBhvr>
                                      <p:to>
                                        <p:strVal val="visible"/>
                                      </p:to>
                                    </p:set>
                                    <p:animEffect transition="in" filter="fade">
                                      <p:cBhvr>
                                        <p:cTn id="14" dur="1000"/>
                                        <p:tgtEl>
                                          <p:spTgt spid="23"/>
                                        </p:tgtEl>
                                      </p:cBhvr>
                                    </p:animEffect>
                                    <p:anim calcmode="lin" valueType="num">
                                      <p:cBhvr>
                                        <p:cTn id="15" dur="1000" fill="hold"/>
                                        <p:tgtEl>
                                          <p:spTgt spid="23"/>
                                        </p:tgtEl>
                                        <p:attrNameLst>
                                          <p:attrName>ppt_x</p:attrName>
                                        </p:attrNameLst>
                                      </p:cBhvr>
                                      <p:tavLst>
                                        <p:tav tm="0">
                                          <p:val>
                                            <p:strVal val="#ppt_x"/>
                                          </p:val>
                                        </p:tav>
                                        <p:tav tm="100000">
                                          <p:val>
                                            <p:strVal val="#ppt_x"/>
                                          </p:val>
                                        </p:tav>
                                      </p:tavLst>
                                    </p:anim>
                                    <p:anim calcmode="lin" valueType="num">
                                      <p:cBhvr>
                                        <p:cTn id="16" dur="1000" fill="hold"/>
                                        <p:tgtEl>
                                          <p:spTgt spid="2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fade">
                                      <p:cBhvr>
                                        <p:cTn id="26" dur="1000"/>
                                        <p:tgtEl>
                                          <p:spTgt spid="27"/>
                                        </p:tgtEl>
                                      </p:cBhvr>
                                    </p:animEffect>
                                    <p:anim calcmode="lin" valueType="num">
                                      <p:cBhvr>
                                        <p:cTn id="27" dur="1000" fill="hold"/>
                                        <p:tgtEl>
                                          <p:spTgt spid="27"/>
                                        </p:tgtEl>
                                        <p:attrNameLst>
                                          <p:attrName>ppt_x</p:attrName>
                                        </p:attrNameLst>
                                      </p:cBhvr>
                                      <p:tavLst>
                                        <p:tav tm="0">
                                          <p:val>
                                            <p:strVal val="#ppt_x"/>
                                          </p:val>
                                        </p:tav>
                                        <p:tav tm="100000">
                                          <p:val>
                                            <p:strVal val="#ppt_x"/>
                                          </p:val>
                                        </p:tav>
                                      </p:tavLst>
                                    </p:anim>
                                    <p:anim calcmode="lin" valueType="num">
                                      <p:cBhvr>
                                        <p:cTn id="28" dur="1000" fill="hold"/>
                                        <p:tgtEl>
                                          <p:spTgt spid="27"/>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2"/>
                                        </p:tgtEl>
                                        <p:attrNameLst>
                                          <p:attrName>style.visibility</p:attrName>
                                        </p:attrNameLst>
                                      </p:cBhvr>
                                      <p:to>
                                        <p:strVal val="visible"/>
                                      </p:to>
                                    </p:set>
                                    <p:animEffect transition="in" filter="fade">
                                      <p:cBhvr>
                                        <p:cTn id="31" dur="1000"/>
                                        <p:tgtEl>
                                          <p:spTgt spid="12"/>
                                        </p:tgtEl>
                                      </p:cBhvr>
                                    </p:animEffect>
                                    <p:anim calcmode="lin" valueType="num">
                                      <p:cBhvr>
                                        <p:cTn id="32" dur="1000" fill="hold"/>
                                        <p:tgtEl>
                                          <p:spTgt spid="12"/>
                                        </p:tgtEl>
                                        <p:attrNameLst>
                                          <p:attrName>ppt_x</p:attrName>
                                        </p:attrNameLst>
                                      </p:cBhvr>
                                      <p:tavLst>
                                        <p:tav tm="0">
                                          <p:val>
                                            <p:strVal val="#ppt_x"/>
                                          </p:val>
                                        </p:tav>
                                        <p:tav tm="100000">
                                          <p:val>
                                            <p:strVal val="#ppt_x"/>
                                          </p:val>
                                        </p:tav>
                                      </p:tavLst>
                                    </p:anim>
                                    <p:anim calcmode="lin" valueType="num">
                                      <p:cBhvr>
                                        <p:cTn id="3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9"/>
                                        </p:tgtEl>
                                        <p:attrNameLst>
                                          <p:attrName>style.visibility</p:attrName>
                                        </p:attrNameLst>
                                      </p:cBhvr>
                                      <p:to>
                                        <p:strVal val="visible"/>
                                      </p:to>
                                    </p:set>
                                    <p:animEffect transition="in" filter="fade">
                                      <p:cBhvr>
                                        <p:cTn id="38" dur="1000"/>
                                        <p:tgtEl>
                                          <p:spTgt spid="29"/>
                                        </p:tgtEl>
                                      </p:cBhvr>
                                    </p:animEffect>
                                    <p:anim calcmode="lin" valueType="num">
                                      <p:cBhvr>
                                        <p:cTn id="39" dur="1000" fill="hold"/>
                                        <p:tgtEl>
                                          <p:spTgt spid="29"/>
                                        </p:tgtEl>
                                        <p:attrNameLst>
                                          <p:attrName>ppt_x</p:attrName>
                                        </p:attrNameLst>
                                      </p:cBhvr>
                                      <p:tavLst>
                                        <p:tav tm="0">
                                          <p:val>
                                            <p:strVal val="#ppt_x"/>
                                          </p:val>
                                        </p:tav>
                                        <p:tav tm="100000">
                                          <p:val>
                                            <p:strVal val="#ppt_x"/>
                                          </p:val>
                                        </p:tav>
                                      </p:tavLst>
                                    </p:anim>
                                    <p:anim calcmode="lin" valueType="num">
                                      <p:cBhvr>
                                        <p:cTn id="40" dur="1000" fill="hold"/>
                                        <p:tgtEl>
                                          <p:spTgt spid="29"/>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1000"/>
                                        <p:tgtEl>
                                          <p:spTgt spid="19"/>
                                        </p:tgtEl>
                                      </p:cBhvr>
                                    </p:animEffect>
                                    <p:anim calcmode="lin" valueType="num">
                                      <p:cBhvr>
                                        <p:cTn id="44" dur="1000" fill="hold"/>
                                        <p:tgtEl>
                                          <p:spTgt spid="19"/>
                                        </p:tgtEl>
                                        <p:attrNameLst>
                                          <p:attrName>ppt_x</p:attrName>
                                        </p:attrNameLst>
                                      </p:cBhvr>
                                      <p:tavLst>
                                        <p:tav tm="0">
                                          <p:val>
                                            <p:strVal val="#ppt_x"/>
                                          </p:val>
                                        </p:tav>
                                        <p:tav tm="100000">
                                          <p:val>
                                            <p:strVal val="#ppt_x"/>
                                          </p:val>
                                        </p:tav>
                                      </p:tavLst>
                                    </p:anim>
                                    <p:anim calcmode="lin" valueType="num">
                                      <p:cBhvr>
                                        <p:cTn id="4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42" presetClass="entr" presetSubtype="0" fill="hold" nodeType="clickEffect">
                                  <p:stCondLst>
                                    <p:cond delay="0"/>
                                  </p:stCondLst>
                                  <p:childTnLst>
                                    <p:set>
                                      <p:cBhvr>
                                        <p:cTn id="49" dur="1" fill="hold">
                                          <p:stCondLst>
                                            <p:cond delay="0"/>
                                          </p:stCondLst>
                                        </p:cTn>
                                        <p:tgtEl>
                                          <p:spTgt spid="25"/>
                                        </p:tgtEl>
                                        <p:attrNameLst>
                                          <p:attrName>style.visibility</p:attrName>
                                        </p:attrNameLst>
                                      </p:cBhvr>
                                      <p:to>
                                        <p:strVal val="visible"/>
                                      </p:to>
                                    </p:set>
                                    <p:animEffect transition="in" filter="fade">
                                      <p:cBhvr>
                                        <p:cTn id="50" dur="1000"/>
                                        <p:tgtEl>
                                          <p:spTgt spid="25"/>
                                        </p:tgtEl>
                                      </p:cBhvr>
                                    </p:animEffect>
                                    <p:anim calcmode="lin" valueType="num">
                                      <p:cBhvr>
                                        <p:cTn id="51" dur="1000" fill="hold"/>
                                        <p:tgtEl>
                                          <p:spTgt spid="25"/>
                                        </p:tgtEl>
                                        <p:attrNameLst>
                                          <p:attrName>ppt_x</p:attrName>
                                        </p:attrNameLst>
                                      </p:cBhvr>
                                      <p:tavLst>
                                        <p:tav tm="0">
                                          <p:val>
                                            <p:strVal val="#ppt_x"/>
                                          </p:val>
                                        </p:tav>
                                        <p:tav tm="100000">
                                          <p:val>
                                            <p:strVal val="#ppt_x"/>
                                          </p:val>
                                        </p:tav>
                                      </p:tavLst>
                                    </p:anim>
                                    <p:anim calcmode="lin" valueType="num">
                                      <p:cBhvr>
                                        <p:cTn id="52" dur="1000" fill="hold"/>
                                        <p:tgtEl>
                                          <p:spTgt spid="25"/>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1000"/>
                                        <p:tgtEl>
                                          <p:spTgt spid="21"/>
                                        </p:tgtEl>
                                      </p:cBhvr>
                                    </p:animEffect>
                                    <p:anim calcmode="lin" valueType="num">
                                      <p:cBhvr>
                                        <p:cTn id="56" dur="1000" fill="hold"/>
                                        <p:tgtEl>
                                          <p:spTgt spid="21"/>
                                        </p:tgtEl>
                                        <p:attrNameLst>
                                          <p:attrName>ppt_x</p:attrName>
                                        </p:attrNameLst>
                                      </p:cBhvr>
                                      <p:tavLst>
                                        <p:tav tm="0">
                                          <p:val>
                                            <p:strVal val="#ppt_x"/>
                                          </p:val>
                                        </p:tav>
                                        <p:tav tm="100000">
                                          <p:val>
                                            <p:strVal val="#ppt_x"/>
                                          </p:val>
                                        </p:tav>
                                      </p:tavLst>
                                    </p:anim>
                                    <p:anim calcmode="lin" valueType="num">
                                      <p:cBhvr>
                                        <p:cTn id="57"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7" grpId="0" animBg="1"/>
      <p:bldP spid="12" grpId="0" animBg="1"/>
      <p:bldP spid="19" grpId="0" animBg="1"/>
      <p:bldP spid="2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94" y="580561"/>
            <a:ext cx="10636245"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xuất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món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quà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mang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4" name="Picture 3"/>
          <p:cNvPicPr>
            <a:picLocks noChangeAspect="1"/>
          </p:cNvPicPr>
          <p:nvPr/>
        </p:nvPicPr>
        <p:blipFill>
          <a:blip r:embed="rId2"/>
          <a:stretch>
            <a:fillRect/>
          </a:stretch>
        </p:blipFill>
        <p:spPr>
          <a:xfrm>
            <a:off x="1672046" y="1595622"/>
            <a:ext cx="9849394" cy="5144812"/>
          </a:xfrm>
          <a:prstGeom prst="rect">
            <a:avLst/>
          </a:prstGeom>
        </p:spPr>
      </p:pic>
      <p:sp>
        <p:nvSpPr>
          <p:cNvPr id="6" name="Rectangle 5"/>
          <p:cNvSpPr/>
          <p:nvPr/>
        </p:nvSpPr>
        <p:spPr>
          <a:xfrm>
            <a:off x="3864385" y="2060517"/>
            <a:ext cx="6217919" cy="4241546"/>
          </a:xfrm>
          <a:prstGeom prst="rect">
            <a:avLst/>
          </a:prstGeom>
        </p:spPr>
        <p:txBody>
          <a:bodyPr wrap="square">
            <a:spAutoFit/>
          </a:bodyPr>
          <a:lstStyle/>
          <a:p>
            <a:pPr marL="285750" indent="-285750">
              <a:lnSpc>
                <a:spcPct val="107000"/>
              </a:lnSpc>
              <a:spcAft>
                <a:spcPts val="0"/>
              </a:spcAft>
              <a:buFont typeface="Wingdings" panose="05000000000000000000" pitchFamily="2" charset="2"/>
              <a:buChar char="v"/>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Mỗi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một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hình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ảnh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trong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lời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ru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của</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mẹ</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đều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có</a:t>
            </a:r>
            <a:r>
              <a:rPr lang="en-US" sz="2800" b="1" dirty="0">
                <a:solidFill>
                  <a:schemeClr val="accent6">
                    <a:lumMod val="50000"/>
                  </a:schemeClr>
                </a:solidFill>
                <a:latin typeface="Times New Roman" panose="02020603050405020304" pitchFamily="18" charset="0"/>
                <a:ea typeface="MS Mincho"/>
              </a:rPr>
              <a:t> ý </a:t>
            </a:r>
            <a:r>
              <a:rPr lang="en-US" sz="2800" b="1" dirty="0" err="1">
                <a:solidFill>
                  <a:schemeClr val="accent6">
                    <a:lumMod val="50000"/>
                  </a:schemeClr>
                </a:solidFill>
                <a:latin typeface="Times New Roman" panose="02020603050405020304" pitchFamily="18" charset="0"/>
                <a:ea typeface="MS Mincho"/>
              </a:rPr>
              <a:t>nghĩa</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sâu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xa</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gửi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gắm</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những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ước</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mong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của</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mẹ</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dành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cho</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trẻ</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thơ</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pPr marL="285750" indent="-285750">
              <a:lnSpc>
                <a:spcPct val="107000"/>
              </a:lnSpc>
              <a:spcAft>
                <a:spcPts val="0"/>
              </a:spcAft>
              <a:buFont typeface="Wingdings" panose="05000000000000000000" pitchFamily="2" charset="2"/>
              <a:buChar char="v"/>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Những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hình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ảnh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mẹ</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mang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đến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cho</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trẻ</a:t>
            </a:r>
            <a:r>
              <a:rPr lang="en-US" sz="2800" b="1" dirty="0">
                <a:solidFill>
                  <a:schemeClr val="accent6">
                    <a:lumMod val="50000"/>
                  </a:schemeClr>
                </a:solidFill>
                <a:latin typeface="Times New Roman" panose="02020603050405020304" pitchFamily="18" charset="0"/>
                <a:ea typeface="MS Mincho"/>
              </a:rPr>
              <a:t> qua </a:t>
            </a:r>
            <a:r>
              <a:rPr lang="en-US" sz="2800" b="1" dirty="0" err="1">
                <a:solidFill>
                  <a:schemeClr val="accent6">
                    <a:lumMod val="50000"/>
                  </a:schemeClr>
                </a:solidFill>
                <a:latin typeface="Times New Roman" panose="02020603050405020304" pitchFamily="18" charset="0"/>
                <a:ea typeface="MS Mincho"/>
              </a:rPr>
              <a:t>lời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ru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chứa</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đựng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những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lời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nhắn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nhủ</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ân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cần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về</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cách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sống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đep</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biết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yêu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thương</a:t>
            </a:r>
            <a:r>
              <a:rPr lang="en-US" sz="2800" b="1" dirty="0">
                <a:solidFill>
                  <a:schemeClr val="accent6">
                    <a:lumMod val="50000"/>
                  </a:schemeClr>
                </a:solidFill>
                <a:latin typeface="Times New Roman" panose="02020603050405020304" pitchFamily="18" charset="0"/>
                <a:ea typeface="MS Mincho"/>
              </a:rPr>
              <a:t> chia </a:t>
            </a:r>
            <a:r>
              <a:rPr lang="en-US" sz="2800" b="1" dirty="0" err="1">
                <a:solidFill>
                  <a:schemeClr val="accent6">
                    <a:lumMod val="50000"/>
                  </a:schemeClr>
                </a:solidFill>
                <a:latin typeface="Times New Roman" panose="02020603050405020304" pitchFamily="18" charset="0"/>
                <a:ea typeface="MS Mincho"/>
              </a:rPr>
              <a:t>sẻ</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nhân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ái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thủy</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chung</a:t>
            </a:r>
            <a:r>
              <a:rPr lang="en-US" sz="2800" b="1"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3"/>
          <a:stretch>
            <a:fillRect/>
          </a:stretch>
        </p:blipFill>
        <p:spPr>
          <a:xfrm>
            <a:off x="785815" y="2768810"/>
            <a:ext cx="2434136" cy="2345622"/>
          </a:xfrm>
          <a:prstGeom prst="rect">
            <a:avLst/>
          </a:prstGeom>
          <a:ln w="88900" cap="sq" cmpd="thickThin">
            <a:solidFill>
              <a:srgbClr val="000000"/>
            </a:solidFill>
            <a:prstDash val="solid"/>
            <a:miter lim="800000"/>
          </a:ln>
          <a:effectLst>
            <a:innerShdw blurRad="76200">
              <a:srgbClr val="000000"/>
            </a:innerShdw>
          </a:effectLst>
        </p:spPr>
      </p:pic>
      <p:sp>
        <p:nvSpPr>
          <p:cNvPr id="18" name="Rectangle 17"/>
          <p:cNvSpPr/>
          <p:nvPr/>
        </p:nvSpPr>
        <p:spPr>
          <a:xfrm>
            <a:off x="912295" y="1163530"/>
            <a:ext cx="5904180"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ảnh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mẹ</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lời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ru</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9" name="Rectangle 8"/>
          <p:cNvSpPr/>
          <p:nvPr/>
        </p:nvSpPr>
        <p:spPr>
          <a:xfrm>
            <a:off x="93885" y="164314"/>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340963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xEl>
                                              <p:pRg st="1" end="1"/>
                                            </p:txEl>
                                          </p:spTgt>
                                        </p:tgtEl>
                                        <p:attrNameLst>
                                          <p:attrName>style.visibility</p:attrName>
                                        </p:attrNameLst>
                                      </p:cBhvr>
                                      <p:to>
                                        <p:strVal val="visible"/>
                                      </p:to>
                                    </p:set>
                                    <p:animEffect transition="in" filter="fade">
                                      <p:cBhvr>
                                        <p:cTn id="14" dur="1000"/>
                                        <p:tgtEl>
                                          <p:spTgt spid="6">
                                            <p:txEl>
                                              <p:pRg st="1" end="1"/>
                                            </p:txEl>
                                          </p:spTgt>
                                        </p:tgtEl>
                                      </p:cBhvr>
                                    </p:animEffect>
                                    <p:anim calcmode="lin" valueType="num">
                                      <p:cBhvr>
                                        <p:cTn id="15"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94" y="580561"/>
            <a:ext cx="10636245"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xuất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món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quà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mang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052439" y="1102820"/>
            <a:ext cx="7802136" cy="522259"/>
          </a:xfrm>
          <a:prstGeom prst="rect">
            <a:avLst/>
          </a:prstGeom>
        </p:spPr>
        <p:txBody>
          <a:bodyPr wrap="none">
            <a:spAutoFit/>
          </a:bodyPr>
          <a:lstStyle/>
          <a:p>
            <a:pPr>
              <a:lnSpc>
                <a:spcPct val="107000"/>
              </a:lnSpc>
              <a:spcAft>
                <a:spcPts val="0"/>
              </a:spcAft>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Hình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ảnh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người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bà</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và</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những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câu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chuyện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cổ</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tích</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0" name="Right Arrow 9"/>
          <p:cNvSpPr/>
          <p:nvPr/>
        </p:nvSpPr>
        <p:spPr>
          <a:xfrm>
            <a:off x="365760" y="2088139"/>
            <a:ext cx="3069771" cy="3874639"/>
          </a:xfrm>
          <a:prstGeom prst="rightArrow">
            <a:avLst>
              <a:gd name="adj1" fmla="val 50000"/>
              <a:gd name="adj2" fmla="val 50851"/>
            </a:avLst>
          </a:prstGeom>
          <a:solidFill>
            <a:schemeClr val="accent4">
              <a:lumMod val="20000"/>
              <a:lumOff val="80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dirty="0" err="1">
                <a:solidFill>
                  <a:schemeClr val="accent6">
                    <a:lumMod val="50000"/>
                  </a:schemeClr>
                </a:solidFill>
                <a:latin typeface="Times New Roman" panose="02020603050405020304" pitchFamily="18" charset="0"/>
                <a:ea typeface="MS Mincho"/>
              </a:rPr>
              <a:t>Những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câu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chuyện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cổ</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tích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và</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những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điều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bà</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gửi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gắm</a:t>
            </a:r>
            <a:r>
              <a:rPr lang="en-US" sz="2800"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graphicFrame>
        <p:nvGraphicFramePr>
          <p:cNvPr id="11" name="Diagram 10"/>
          <p:cNvGraphicFramePr/>
          <p:nvPr>
            <p:extLst>
              <p:ext uri="{D42A27DB-BD31-4B8C-83A1-F6EECF244321}">
                <p14:modId xmlns:p14="http://schemas.microsoft.com/office/powerpoint/2010/main" val="2450839337"/>
              </p:ext>
            </p:extLst>
          </p:nvPr>
        </p:nvGraphicFramePr>
        <p:xfrm>
          <a:off x="3506398" y="1262369"/>
          <a:ext cx="8128000" cy="26256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3" name="Diagram 12"/>
          <p:cNvGraphicFramePr/>
          <p:nvPr>
            <p:extLst>
              <p:ext uri="{D42A27DB-BD31-4B8C-83A1-F6EECF244321}">
                <p14:modId xmlns:p14="http://schemas.microsoft.com/office/powerpoint/2010/main" val="3217070093"/>
              </p:ext>
            </p:extLst>
          </p:nvPr>
        </p:nvGraphicFramePr>
        <p:xfrm>
          <a:off x="3506398" y="2968994"/>
          <a:ext cx="8128000" cy="262563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4" name="Diagram 13"/>
          <p:cNvGraphicFramePr/>
          <p:nvPr>
            <p:extLst>
              <p:ext uri="{D42A27DB-BD31-4B8C-83A1-F6EECF244321}">
                <p14:modId xmlns:p14="http://schemas.microsoft.com/office/powerpoint/2010/main" val="3558372467"/>
              </p:ext>
            </p:extLst>
          </p:nvPr>
        </p:nvGraphicFramePr>
        <p:xfrm>
          <a:off x="3587931" y="4569197"/>
          <a:ext cx="8128000" cy="2625634"/>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9" name="Rectangle 8"/>
          <p:cNvSpPr/>
          <p:nvPr/>
        </p:nvSpPr>
        <p:spPr>
          <a:xfrm>
            <a:off x="93885" y="164314"/>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533590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fade">
                                      <p:cBhvr>
                                        <p:cTn id="35" dur="1000"/>
                                        <p:tgtEl>
                                          <p:spTgt spid="14"/>
                                        </p:tgtEl>
                                      </p:cBhvr>
                                    </p:animEffect>
                                    <p:anim calcmode="lin" valueType="num">
                                      <p:cBhvr>
                                        <p:cTn id="36" dur="1000" fill="hold"/>
                                        <p:tgtEl>
                                          <p:spTgt spid="14"/>
                                        </p:tgtEl>
                                        <p:attrNameLst>
                                          <p:attrName>ppt_x</p:attrName>
                                        </p:attrNameLst>
                                      </p:cBhvr>
                                      <p:tavLst>
                                        <p:tav tm="0">
                                          <p:val>
                                            <p:strVal val="#ppt_x"/>
                                          </p:val>
                                        </p:tav>
                                        <p:tav tm="100000">
                                          <p:val>
                                            <p:strVal val="#ppt_x"/>
                                          </p:val>
                                        </p:tav>
                                      </p:tavLst>
                                    </p:anim>
                                    <p:anim calcmode="lin" valueType="num">
                                      <p:cBhvr>
                                        <p:cTn id="37"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animBg="1"/>
      <p:bldGraphic spid="11" grpId="0">
        <p:bldAsOne/>
      </p:bldGraphic>
      <p:bldGraphic spid="13" grpId="0">
        <p:bldAsOne/>
      </p:bldGraphic>
      <p:bldGraphic spid="14" grpId="0">
        <p:bldAsOne/>
      </p:bldGraphic>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94" y="580561"/>
            <a:ext cx="10636245"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xuất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món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quà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mang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4" name="Picture 3"/>
          <p:cNvPicPr>
            <a:picLocks noChangeAspect="1"/>
          </p:cNvPicPr>
          <p:nvPr/>
        </p:nvPicPr>
        <p:blipFill>
          <a:blip r:embed="rId2"/>
          <a:stretch>
            <a:fillRect/>
          </a:stretch>
        </p:blipFill>
        <p:spPr>
          <a:xfrm>
            <a:off x="2207622" y="1907178"/>
            <a:ext cx="9078687" cy="3598272"/>
          </a:xfrm>
          <a:prstGeom prst="rect">
            <a:avLst/>
          </a:prstGeom>
        </p:spPr>
      </p:pic>
      <p:sp>
        <p:nvSpPr>
          <p:cNvPr id="9" name="Rectangle 8"/>
          <p:cNvSpPr/>
          <p:nvPr/>
        </p:nvSpPr>
        <p:spPr>
          <a:xfrm>
            <a:off x="2780167" y="1133918"/>
            <a:ext cx="7802136" cy="522259"/>
          </a:xfrm>
          <a:prstGeom prst="rect">
            <a:avLst/>
          </a:prstGeom>
        </p:spPr>
        <p:txBody>
          <a:bodyPr wrap="none">
            <a:spAutoFit/>
          </a:bodyPr>
          <a:lstStyle/>
          <a:p>
            <a:pPr>
              <a:lnSpc>
                <a:spcPct val="107000"/>
              </a:lnSpc>
              <a:spcAft>
                <a:spcPts val="0"/>
              </a:spcAft>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Hình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ảnh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người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bà</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và</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những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câu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chuyện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cổ</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tích</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751112" y="2501537"/>
            <a:ext cx="2913019" cy="2409554"/>
          </a:xfrm>
          <a:prstGeom prst="rect">
            <a:avLst/>
          </a:prstGeom>
          <a:ln w="88900" cap="sq" cmpd="thickThin">
            <a:solidFill>
              <a:srgbClr val="000000"/>
            </a:solidFill>
            <a:prstDash val="solid"/>
            <a:miter lim="800000"/>
          </a:ln>
          <a:effectLst>
            <a:innerShdw blurRad="76200">
              <a:srgbClr val="000000"/>
            </a:innerShdw>
          </a:effectLst>
        </p:spPr>
      </p:pic>
      <p:sp>
        <p:nvSpPr>
          <p:cNvPr id="7" name="Rectangle 6"/>
          <p:cNvSpPr/>
          <p:nvPr/>
        </p:nvSpPr>
        <p:spPr>
          <a:xfrm>
            <a:off x="4511041" y="2441550"/>
            <a:ext cx="5338353" cy="2366353"/>
          </a:xfrm>
          <a:prstGeom prst="rect">
            <a:avLst/>
          </a:prstGeom>
        </p:spPr>
        <p:txBody>
          <a:bodyPr wrap="square">
            <a:spAutoFit/>
          </a:bodyPr>
          <a:lstStyle/>
          <a:p>
            <a:pPr>
              <a:lnSpc>
                <a:spcPct val="107000"/>
              </a:lnSpc>
              <a:spcAft>
                <a:spcPts val="0"/>
              </a:spcAft>
              <a:tabLst>
                <a:tab pos="1386840" algn="l"/>
              </a:tabLst>
            </a:pPr>
            <a:r>
              <a:rPr lang="en-US" sz="2800" b="1" dirty="0" err="1">
                <a:solidFill>
                  <a:schemeClr val="accent6">
                    <a:lumMod val="50000"/>
                  </a:schemeClr>
                </a:solidFill>
                <a:latin typeface="Times New Roman" panose="02020603050405020304" pitchFamily="18" charset="0"/>
                <a:ea typeface="MS Mincho"/>
              </a:rPr>
              <a:t>Những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câu</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chuyện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cổ</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tích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mang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đến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cho</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trẻ</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thơ</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bài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học</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về</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triết</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lí</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sống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nhân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hậu</a:t>
            </a:r>
            <a:r>
              <a:rPr lang="en-US" sz="2800" b="1" dirty="0">
                <a:solidFill>
                  <a:schemeClr val="accent6">
                    <a:lumMod val="50000"/>
                  </a:schemeClr>
                </a:solidFill>
                <a:latin typeface="Times New Roman" panose="02020603050405020304" pitchFamily="18" charset="0"/>
                <a:ea typeface="MS Mincho"/>
              </a:rPr>
              <a:t>, ở </a:t>
            </a:r>
            <a:r>
              <a:rPr lang="en-US" sz="2800" b="1" dirty="0" err="1">
                <a:solidFill>
                  <a:schemeClr val="accent6">
                    <a:lumMod val="50000"/>
                  </a:schemeClr>
                </a:solidFill>
                <a:latin typeface="Times New Roman" panose="02020603050405020304" pitchFamily="18" charset="0"/>
                <a:ea typeface="MS Mincho"/>
              </a:rPr>
              <a:t>hiền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gặp</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lành</a:t>
            </a:r>
            <a:r>
              <a:rPr lang="en-US" sz="2800" b="1" dirty="0">
                <a:solidFill>
                  <a:schemeClr val="accent6">
                    <a:lumMod val="50000"/>
                  </a:schemeClr>
                </a:solidFill>
                <a:latin typeface="Times New Roman" panose="02020603050405020304" pitchFamily="18" charset="0"/>
                <a:ea typeface="MS Mincho"/>
              </a:rPr>
              <a:t> ; </a:t>
            </a:r>
            <a:r>
              <a:rPr lang="en-US" sz="2800" b="1" dirty="0" err="1">
                <a:solidFill>
                  <a:schemeClr val="accent6">
                    <a:lumMod val="50000"/>
                  </a:schemeClr>
                </a:solidFill>
                <a:latin typeface="Times New Roman" panose="02020603050405020304" pitchFamily="18" charset="0"/>
                <a:ea typeface="MS Mincho"/>
              </a:rPr>
              <a:t>là</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suối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nguồn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trong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trẻo</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nuôi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dưỡng</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bồi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đắp</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tâm</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hồn</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trẻ</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thơ</a:t>
            </a:r>
            <a:r>
              <a:rPr lang="en-US" sz="2800" b="1"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93885" y="164314"/>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198829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94" y="580561"/>
            <a:ext cx="10636245"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xuất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món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quà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mang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8" name="Picture 7"/>
          <p:cNvPicPr>
            <a:picLocks noChangeAspect="1"/>
          </p:cNvPicPr>
          <p:nvPr/>
        </p:nvPicPr>
        <p:blipFill>
          <a:blip r:embed="rId2"/>
          <a:stretch>
            <a:fillRect/>
          </a:stretch>
        </p:blipFill>
        <p:spPr>
          <a:xfrm>
            <a:off x="431073" y="1348784"/>
            <a:ext cx="11064240" cy="5156519"/>
          </a:xfrm>
          <a:prstGeom prst="rect">
            <a:avLst/>
          </a:prstGeom>
        </p:spPr>
      </p:pic>
      <p:sp>
        <p:nvSpPr>
          <p:cNvPr id="10" name="Rectangle 9"/>
          <p:cNvSpPr/>
          <p:nvPr/>
        </p:nvSpPr>
        <p:spPr>
          <a:xfrm>
            <a:off x="2153146" y="2012060"/>
            <a:ext cx="3475631" cy="522259"/>
          </a:xfrm>
          <a:prstGeom prst="rect">
            <a:avLst/>
          </a:prstGeom>
        </p:spPr>
        <p:txBody>
          <a:bodyPr wrap="none">
            <a:spAutoFit/>
          </a:bodyPr>
          <a:lstStyle/>
          <a:p>
            <a:pPr>
              <a:lnSpc>
                <a:spcPct val="107000"/>
              </a:lnSpc>
              <a:spcAft>
                <a:spcPts val="0"/>
              </a:spcAft>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Hình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ảnh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người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bố</a:t>
            </a:r>
            <a:r>
              <a:rPr lang="en-US" sz="2800" b="1"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1" name="Rectangle 10"/>
          <p:cNvSpPr/>
          <p:nvPr/>
        </p:nvSpPr>
        <p:spPr>
          <a:xfrm>
            <a:off x="1815737" y="2641752"/>
            <a:ext cx="4493623" cy="2858475"/>
          </a:xfrm>
          <a:prstGeom prst="rect">
            <a:avLst/>
          </a:prstGeom>
        </p:spPr>
        <p:txBody>
          <a:bodyPr wrap="square">
            <a:spAutoFit/>
          </a:bodyPr>
          <a:lstStyle/>
          <a:p>
            <a:pPr>
              <a:lnSpc>
                <a:spcPct val="107000"/>
              </a:lnSpc>
              <a:spcAft>
                <a:spcPts val="0"/>
              </a:spcAft>
              <a:tabLst>
                <a:tab pos="1386840" algn="l"/>
              </a:tabLst>
            </a:pPr>
            <a:r>
              <a:rPr lang="en-US" sz="2800" dirty="0" err="1">
                <a:solidFill>
                  <a:schemeClr val="accent6">
                    <a:lumMod val="50000"/>
                  </a:schemeClr>
                </a:solidFill>
                <a:latin typeface="Times New Roman" panose="02020603050405020304" pitchFamily="18" charset="0"/>
                <a:ea typeface="MS Mincho"/>
              </a:rPr>
              <a:t>Nếu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mẹ</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yêu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thương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trẻ</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dành</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cho</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trẻ</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sự</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chăm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sóc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ân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cần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và</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lời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ru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ngọt</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ngào</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thì</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bố</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thể</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hiện</a:t>
            </a:r>
            <a:r>
              <a:rPr lang="en-US" sz="2800" dirty="0">
                <a:solidFill>
                  <a:schemeClr val="accent6">
                    <a:lumMod val="50000"/>
                  </a:schemeClr>
                </a:solidFill>
                <a:latin typeface="Times New Roman" panose="02020603050405020304" pitchFamily="18" charset="0"/>
                <a:ea typeface="MS Mincho"/>
              </a:rPr>
              <a:t> qua </a:t>
            </a:r>
            <a:r>
              <a:rPr lang="en-US" sz="2800" dirty="0" err="1">
                <a:solidFill>
                  <a:schemeClr val="accent6">
                    <a:lumMod val="50000"/>
                  </a:schemeClr>
                </a:solidFill>
                <a:latin typeface="Times New Roman" panose="02020603050405020304" pitchFamily="18" charset="0"/>
                <a:ea typeface="MS Mincho"/>
              </a:rPr>
              <a:t>sự</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truyền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dậy</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cho</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trẻ</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em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những</a:t>
            </a:r>
            <a:r>
              <a:rPr lang="en-US" sz="2800" dirty="0">
                <a:solidFill>
                  <a:schemeClr val="accent6">
                    <a:lumMod val="50000"/>
                  </a:schemeClr>
                </a:solidFill>
                <a:latin typeface="Times New Roman" panose="02020603050405020304" pitchFamily="18" charset="0"/>
                <a:ea typeface="MS Mincho"/>
              </a:rPr>
              <a:t> tri </a:t>
            </a:r>
            <a:r>
              <a:rPr lang="en-US" sz="2800" dirty="0" err="1">
                <a:solidFill>
                  <a:schemeClr val="accent6">
                    <a:lumMod val="50000"/>
                  </a:schemeClr>
                </a:solidFill>
                <a:latin typeface="Times New Roman" panose="02020603050405020304" pitchFamily="18" charset="0"/>
                <a:ea typeface="MS Mincho"/>
              </a:rPr>
              <a:t>thức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về</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thiên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nhiên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về</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cuộc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sống</a:t>
            </a:r>
            <a:r>
              <a:rPr lang="en-US" sz="2800"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7149736" y="2403549"/>
            <a:ext cx="3117669" cy="3046988"/>
          </a:xfrm>
          <a:prstGeom prst="rect">
            <a:avLst/>
          </a:prstGeom>
        </p:spPr>
        <p:txBody>
          <a:bodyPr wrap="square">
            <a:spAutoFit/>
          </a:bodyPr>
          <a:lstStyle/>
          <a:p>
            <a:r>
              <a:rPr lang="en-US" sz="3200" b="1" dirty="0" err="1">
                <a:solidFill>
                  <a:srgbClr val="0070C0"/>
                </a:solidFill>
                <a:latin typeface="Times New Roman" panose="02020603050405020304" pitchFamily="18" charset="0"/>
                <a:ea typeface="MS Mincho"/>
              </a:rPr>
              <a:t>Mẹ</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nuôi</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dưỡng</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cho</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trẻ</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trái</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tim</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ấm</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áp</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yêu</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thương</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Bố</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giúp</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trẻ</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trưởng</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thành</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về</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trí</a:t>
            </a:r>
            <a:r>
              <a:rPr lang="en-US" sz="3200" b="1" dirty="0">
                <a:solidFill>
                  <a:srgbClr val="0070C0"/>
                </a:solidFill>
                <a:latin typeface="Times New Roman" panose="02020603050405020304" pitchFamily="18" charset="0"/>
                <a:ea typeface="MS Mincho"/>
              </a:rPr>
              <a:t> </a:t>
            </a:r>
            <a:r>
              <a:rPr lang="en-US" sz="3200" b="1" dirty="0" err="1">
                <a:solidFill>
                  <a:srgbClr val="0070C0"/>
                </a:solidFill>
                <a:latin typeface="Times New Roman" panose="02020603050405020304" pitchFamily="18" charset="0"/>
                <a:ea typeface="MS Mincho"/>
              </a:rPr>
              <a:t>tuệ</a:t>
            </a:r>
            <a:endParaRPr lang="en-US" sz="3200" dirty="0">
              <a:solidFill>
                <a:srgbClr val="0070C0"/>
              </a:solidFill>
              <a:effectLst/>
              <a:latin typeface="Times New Roman" panose="02020603050405020304" pitchFamily="18" charset="0"/>
              <a:ea typeface="Calibri" panose="020F0502020204030204" pitchFamily="34" charset="0"/>
            </a:endParaRPr>
          </a:p>
        </p:txBody>
      </p:sp>
      <p:sp>
        <p:nvSpPr>
          <p:cNvPr id="9" name="Rectangle 8"/>
          <p:cNvSpPr/>
          <p:nvPr/>
        </p:nvSpPr>
        <p:spPr>
          <a:xfrm>
            <a:off x="93885" y="164314"/>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9441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circle(in)">
                                      <p:cBhvr>
                                        <p:cTn id="14" dur="2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fade">
                                      <p:cBhvr>
                                        <p:cTn id="19" dur="1000"/>
                                        <p:tgtEl>
                                          <p:spTgt spid="12"/>
                                        </p:tgtEl>
                                      </p:cBhvr>
                                    </p:animEffect>
                                    <p:anim calcmode="lin" valueType="num">
                                      <p:cBhvr>
                                        <p:cTn id="20" dur="1000" fill="hold"/>
                                        <p:tgtEl>
                                          <p:spTgt spid="12"/>
                                        </p:tgtEl>
                                        <p:attrNameLst>
                                          <p:attrName>ppt_x</p:attrName>
                                        </p:attrNameLst>
                                      </p:cBhvr>
                                      <p:tavLst>
                                        <p:tav tm="0">
                                          <p:val>
                                            <p:strVal val="#ppt_x"/>
                                          </p:val>
                                        </p:tav>
                                        <p:tav tm="100000">
                                          <p:val>
                                            <p:strVal val="#ppt_x"/>
                                          </p:val>
                                        </p:tav>
                                      </p:tavLst>
                                    </p:anim>
                                    <p:anim calcmode="lin" valueType="num">
                                      <p:cBhvr>
                                        <p:cTn id="21"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00446" y="2534193"/>
            <a:ext cx="11599817" cy="4101737"/>
          </a:xfrm>
          <a:prstGeom prst="rect">
            <a:avLst/>
          </a:prstGeom>
        </p:spPr>
      </p:pic>
      <p:sp>
        <p:nvSpPr>
          <p:cNvPr id="6" name="Plaque 5"/>
          <p:cNvSpPr/>
          <p:nvPr/>
        </p:nvSpPr>
        <p:spPr>
          <a:xfrm>
            <a:off x="300447" y="117565"/>
            <a:ext cx="11599816" cy="2390502"/>
          </a:xfrm>
          <a:prstGeom prst="plaqu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000" b="1" i="1" dirty="0" err="1">
                <a:latin typeface="Times New Roman" panose="02020603050405020304" pitchFamily="18" charset="0"/>
                <a:ea typeface="Times New Roman" panose="02020603050405020304" pitchFamily="18" charset="0"/>
              </a:rPr>
              <a:t>Gõ</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cửa</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trái</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tim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sẽ</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cô</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trò</a:t>
            </a:r>
            <a:r>
              <a:rPr lang="en-US" sz="2000" dirty="0">
                <a:latin typeface="Times New Roman" panose="02020603050405020304" pitchFamily="18" charset="0"/>
                <a:ea typeface="Times New Roman" panose="02020603050405020304" pitchFamily="18" charset="0"/>
              </a:rPr>
              <a:t> ta </a:t>
            </a:r>
            <a:r>
              <a:rPr lang="en-US" sz="2000" dirty="0" err="1">
                <a:latin typeface="Times New Roman" panose="02020603050405020304" pitchFamily="18" charset="0"/>
                <a:ea typeface="Times New Roman" panose="02020603050405020304" pitchFamily="18" charset="0"/>
              </a:rPr>
              <a:t>về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với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bến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bờ</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yêu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thương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cảm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ấm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thiêng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liêng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nơi</a:t>
            </a:r>
            <a:r>
              <a:rPr lang="en-US" sz="2000" dirty="0">
                <a:latin typeface="Times New Roman" panose="02020603050405020304" pitchFamily="18" charset="0"/>
                <a:ea typeface="Times New Roman" panose="02020603050405020304" pitchFamily="18" charset="0"/>
              </a:rPr>
              <a:t> con </a:t>
            </a:r>
            <a:r>
              <a:rPr lang="en-US" sz="2000"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luôn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hướng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tim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mỗi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chúng</a:t>
            </a:r>
            <a:r>
              <a:rPr lang="en-US" sz="2000" dirty="0">
                <a:latin typeface="Times New Roman" panose="02020603050405020304" pitchFamily="18" charset="0"/>
                <a:ea typeface="Times New Roman" panose="02020603050405020304" pitchFamily="18" charset="0"/>
              </a:rPr>
              <a:t> ta </a:t>
            </a:r>
            <a:r>
              <a:rPr lang="en-US" sz="2000" dirty="0" err="1">
                <a:latin typeface="Times New Roman" panose="02020603050405020304" pitchFamily="18" charset="0"/>
                <a:ea typeface="Times New Roman" panose="02020603050405020304" pitchFamily="18" charset="0"/>
              </a:rPr>
              <a:t>luôn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vun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vén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chăm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chút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để</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thật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sự</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tổ</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ấm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Cô</a:t>
            </a:r>
            <a:r>
              <a:rPr lang="en-US" sz="2000" dirty="0">
                <a:latin typeface="Times New Roman" panose="02020603050405020304" pitchFamily="18" charset="0"/>
                <a:ea typeface="Times New Roman" panose="02020603050405020304" pitchFamily="18" charset="0"/>
              </a:rPr>
              <a:t> hi </a:t>
            </a:r>
            <a:r>
              <a:rPr lang="en-US" sz="2000" dirty="0" err="1">
                <a:latin typeface="Times New Roman" panose="02020603050405020304" pitchFamily="18" charset="0"/>
                <a:ea typeface="Times New Roman" panose="02020603050405020304" pitchFamily="18" charset="0"/>
              </a:rPr>
              <a:t>vọng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với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hai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bài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đặc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sắc</a:t>
            </a:r>
            <a:r>
              <a:rPr lang="en-US" sz="2000"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Chuyện</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cổ</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tích</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về</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loài</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người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nữ</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sĩ</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Xuân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Quỳnh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và</a:t>
            </a:r>
            <a:r>
              <a:rPr lang="en-US" sz="2000"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Mây</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và</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sóng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nhà</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thơ</a:t>
            </a:r>
            <a:r>
              <a:rPr lang="en-US" sz="2000" dirty="0">
                <a:latin typeface="Times New Roman" panose="02020603050405020304" pitchFamily="18" charset="0"/>
                <a:ea typeface="Times New Roman" panose="02020603050405020304" pitchFamily="18" charset="0"/>
              </a:rPr>
              <a:t> Ta-go </a:t>
            </a:r>
            <a:r>
              <a:rPr lang="en-US" sz="2000" dirty="0" err="1">
                <a:latin typeface="Times New Roman" panose="02020603050405020304" pitchFamily="18" charset="0"/>
                <a:ea typeface="Times New Roman" panose="02020603050405020304" pitchFamily="18" charset="0"/>
              </a:rPr>
              <a:t>sẽ</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cho</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em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thật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nhiều</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cảm</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xúc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về</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gia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đình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mình</a:t>
            </a:r>
            <a:r>
              <a:rPr lang="en-US" sz="2000" dirty="0">
                <a:latin typeface="Times New Roman" panose="02020603050405020304" pitchFamily="18" charset="0"/>
                <a:ea typeface="Times New Roman" panose="02020603050405020304" pitchFamily="18" charset="0"/>
              </a:rPr>
              <a:t>. Qua </a:t>
            </a:r>
            <a:r>
              <a:rPr lang="en-US" sz="2000" dirty="0" err="1">
                <a:latin typeface="Times New Roman" panose="02020603050405020304" pitchFamily="18" charset="0"/>
                <a:ea typeface="Times New Roman" panose="02020603050405020304" pitchFamily="18" charset="0"/>
              </a:rPr>
              <a:t>đây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chúng</a:t>
            </a:r>
            <a:r>
              <a:rPr lang="en-US" sz="2000" dirty="0">
                <a:latin typeface="Times New Roman" panose="02020603050405020304" pitchFamily="18" charset="0"/>
                <a:ea typeface="Times New Roman" panose="02020603050405020304" pitchFamily="18" charset="0"/>
              </a:rPr>
              <a:t> ta </a:t>
            </a:r>
            <a:r>
              <a:rPr lang="en-US" sz="2000" dirty="0" err="1">
                <a:latin typeface="Times New Roman" panose="02020603050405020304" pitchFamily="18" charset="0"/>
                <a:ea typeface="Times New Roman" panose="02020603050405020304" pitchFamily="18" charset="0"/>
              </a:rPr>
              <a:t>cũng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được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tìm</a:t>
            </a:r>
            <a:r>
              <a:rPr lang="en-US" sz="2000"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hiểu</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về</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thể</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loại</a:t>
            </a:r>
            <a:r>
              <a:rPr lang="en-US" sz="2000" b="1" i="1" dirty="0">
                <a:latin typeface="Times New Roman" panose="02020603050405020304" pitchFamily="18" charset="0"/>
                <a:ea typeface="Times New Roman" panose="02020603050405020304" pitchFamily="18" charset="0"/>
              </a:rPr>
              <a:t> </a:t>
            </a:r>
            <a:r>
              <a:rPr lang="en-US" sz="2000" b="1" i="1" dirty="0" err="1">
                <a:latin typeface="Times New Roman" panose="02020603050405020304" pitchFamily="18" charset="0"/>
                <a:ea typeface="Times New Roman" panose="02020603050405020304" pitchFamily="18" charset="0"/>
              </a:rPr>
              <a:t>thơ</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một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trong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những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thể</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loại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đặc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sắc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của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văn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học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với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những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đặc</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trưng</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rất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riêng</a:t>
            </a:r>
            <a:r>
              <a:rPr lang="en-US" sz="2000" b="1" i="1" dirty="0">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295761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94" y="680577"/>
            <a:ext cx="10636245"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xuất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món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quà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mang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881142" y="1233934"/>
            <a:ext cx="6054863" cy="522259"/>
          </a:xfrm>
          <a:prstGeom prst="rect">
            <a:avLst/>
          </a:prstGeom>
        </p:spPr>
        <p:txBody>
          <a:bodyPr wrap="none">
            <a:spAutoFit/>
          </a:bodyPr>
          <a:lstStyle/>
          <a:p>
            <a:pPr>
              <a:lnSpc>
                <a:spcPct val="107000"/>
              </a:lnSpc>
              <a:spcAft>
                <a:spcPts val="0"/>
              </a:spcAft>
              <a:tabLst>
                <a:tab pos="1386840" algn="l"/>
              </a:tabLst>
            </a:pP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Hình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ảnh</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người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thầy</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và</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mái</a:t>
            </a:r>
            <a:r>
              <a:rPr lang="en-US" sz="2800" b="1" dirty="0">
                <a:solidFill>
                  <a:schemeClr val="accent6">
                    <a:lumMod val="50000"/>
                  </a:schemeClr>
                </a:solidFill>
                <a:latin typeface="Times New Roman" panose="02020603050405020304" pitchFamily="18" charset="0"/>
                <a:ea typeface="MS Mincho"/>
              </a:rPr>
              <a:t> </a:t>
            </a:r>
            <a:r>
              <a:rPr lang="en-US" sz="2800" b="1" dirty="0" err="1">
                <a:solidFill>
                  <a:schemeClr val="accent6">
                    <a:lumMod val="50000"/>
                  </a:schemeClr>
                </a:solidFill>
                <a:latin typeface="Times New Roman" panose="02020603050405020304" pitchFamily="18" charset="0"/>
                <a:ea typeface="MS Mincho"/>
              </a:rPr>
              <a:t>trường</a:t>
            </a:r>
            <a:r>
              <a:rPr lang="en-US" sz="2800" b="1"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grpSp>
        <p:nvGrpSpPr>
          <p:cNvPr id="6" name="Group 5"/>
          <p:cNvGrpSpPr/>
          <p:nvPr/>
        </p:nvGrpSpPr>
        <p:grpSpPr>
          <a:xfrm>
            <a:off x="672779" y="1945398"/>
            <a:ext cx="10471588" cy="2346316"/>
            <a:chOff x="691923" y="2453316"/>
            <a:chExt cx="10471588" cy="1736088"/>
          </a:xfrm>
        </p:grpSpPr>
        <p:sp>
          <p:nvSpPr>
            <p:cNvPr id="8" name="Freeform 7"/>
            <p:cNvSpPr/>
            <p:nvPr/>
          </p:nvSpPr>
          <p:spPr>
            <a:xfrm>
              <a:off x="1310702" y="2764960"/>
              <a:ext cx="9852809" cy="1424444"/>
            </a:xfrm>
            <a:custGeom>
              <a:avLst/>
              <a:gdLst>
                <a:gd name="connsiteX0" fmla="*/ 0 w 9852809"/>
                <a:gd name="connsiteY0" fmla="*/ 0 h 1424444"/>
                <a:gd name="connsiteX1" fmla="*/ 9852809 w 9852809"/>
                <a:gd name="connsiteY1" fmla="*/ 0 h 1424444"/>
                <a:gd name="connsiteX2" fmla="*/ 9852809 w 9852809"/>
                <a:gd name="connsiteY2" fmla="*/ 1424444 h 1424444"/>
                <a:gd name="connsiteX3" fmla="*/ 0 w 9852809"/>
                <a:gd name="connsiteY3" fmla="*/ 1424444 h 1424444"/>
                <a:gd name="connsiteX4" fmla="*/ 0 w 9852809"/>
                <a:gd name="connsiteY4" fmla="*/ 0 h 1424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852809" h="1424444">
                  <a:moveTo>
                    <a:pt x="0" y="0"/>
                  </a:moveTo>
                  <a:lnTo>
                    <a:pt x="9852809" y="0"/>
                  </a:lnTo>
                  <a:lnTo>
                    <a:pt x="9852809" y="1424444"/>
                  </a:lnTo>
                  <a:lnTo>
                    <a:pt x="0" y="1424444"/>
                  </a:lnTo>
                  <a:lnTo>
                    <a:pt x="0" y="0"/>
                  </a:lnTo>
                  <a:close/>
                </a:path>
              </a:pathLst>
            </a:custGeom>
            <a:ln w="28575"/>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1593380" tIns="106680" rIns="106680" bIns="106680" numCol="1" spcCol="1270" anchor="ctr" anchorCtr="0">
              <a:noAutofit/>
            </a:bodyPr>
            <a:lstStyle/>
            <a:p>
              <a:pPr lvl="0" algn="l" defTabSz="1244600">
                <a:lnSpc>
                  <a:spcPct val="90000"/>
                </a:lnSpc>
                <a:spcBef>
                  <a:spcPct val="0"/>
                </a:spcBef>
                <a:spcAft>
                  <a:spcPct val="35000"/>
                </a:spcAft>
              </a:pP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ảnh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mái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trường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hiện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lên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những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gì</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rất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đỗi</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thân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thương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bình</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dị</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như</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chữ</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viết</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bàn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ghế</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lớp</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học</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bảng</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phấn</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và</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thầy</a:t>
              </a:r>
              <a:r>
                <a:rPr lang="en-US" sz="2800" kern="1200" dirty="0">
                  <a:latin typeface="Times New Roman" panose="02020603050405020304" pitchFamily="18" charset="0"/>
                  <a:cs typeface="Times New Roman" panose="02020603050405020304" pitchFamily="18" charset="0"/>
                </a:rPr>
                <a:t> </a:t>
              </a:r>
              <a:r>
                <a:rPr lang="en-US" sz="2800" kern="1200" dirty="0" err="1">
                  <a:latin typeface="Times New Roman" panose="02020603050405020304" pitchFamily="18" charset="0"/>
                  <a:cs typeface="Times New Roman" panose="02020603050405020304" pitchFamily="18" charset="0"/>
                </a:rPr>
                <a:t>giáo</a:t>
              </a:r>
              <a:r>
                <a:rPr lang="en-US" sz="2800" kern="1200" dirty="0">
                  <a:latin typeface="Times New Roman" panose="02020603050405020304" pitchFamily="18" charset="0"/>
                  <a:cs typeface="Times New Roman" panose="02020603050405020304" pitchFamily="18" charset="0"/>
                </a:rPr>
                <a:t>.</a:t>
              </a:r>
            </a:p>
          </p:txBody>
        </p:sp>
        <p:sp>
          <p:nvSpPr>
            <p:cNvPr id="9" name="Rectangle 8"/>
            <p:cNvSpPr/>
            <p:nvPr/>
          </p:nvSpPr>
          <p:spPr>
            <a:xfrm>
              <a:off x="691923" y="2453316"/>
              <a:ext cx="2160643" cy="1642362"/>
            </a:xfrm>
            <a:prstGeom prst="rect">
              <a:avLst/>
            </a:prstGeom>
            <a:blipFill rotWithShape="1">
              <a:blip r:embed="rId2"/>
              <a:stretch>
                <a:fillRect/>
              </a:stretch>
            </a:blipFill>
            <a:effectLst>
              <a:outerShdw blurRad="50800" dist="38100" dir="5400000" algn="t" rotWithShape="0">
                <a:prstClr val="black">
                  <a:alpha val="40000"/>
                </a:prstClr>
              </a:outerShdw>
            </a:effectLst>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7" name="Rectangle 6"/>
          <p:cNvSpPr/>
          <p:nvPr/>
        </p:nvSpPr>
        <p:spPr>
          <a:xfrm>
            <a:off x="93885" y="164314"/>
            <a:ext cx="5092997" cy="523220"/>
          </a:xfrm>
          <a:prstGeom prst="rect">
            <a:avLst/>
          </a:prstGeom>
        </p:spPr>
        <p:txBody>
          <a:bodyPr wrap="none">
            <a:spAutoFit/>
          </a:bodyPr>
          <a:lstStyle/>
          <a:p>
            <a:pPr>
              <a:spcAft>
                <a:spcPts val="0"/>
              </a:spcAft>
              <a:tabLst>
                <a:tab pos="1386840" algn="l"/>
              </a:tabLst>
            </a:pPr>
            <a:r>
              <a:rPr lang="en-US" sz="2800" b="1" dirty="0">
                <a:latin typeface="Times New Roman" panose="02020603050405020304" pitchFamily="18" charset="0"/>
                <a:ea typeface="MS Mincho"/>
              </a:rPr>
              <a:t>2. </a:t>
            </a:r>
            <a:r>
              <a:rPr lang="en-US" sz="2800" b="1" dirty="0" err="1">
                <a:latin typeface="Times New Roman" panose="02020603050405020304" pitchFamily="18" charset="0"/>
                <a:ea typeface="MS Mincho"/>
              </a:rPr>
              <a:t>Thế</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giới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sau</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khi</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trẻ</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em</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ra</a:t>
            </a:r>
            <a:r>
              <a:rPr lang="en-US" sz="2800" b="1" dirty="0">
                <a:latin typeface="Times New Roman" panose="02020603050405020304" pitchFamily="18" charset="0"/>
                <a:ea typeface="MS Mincho"/>
              </a:rPr>
              <a:t> </a:t>
            </a:r>
            <a:r>
              <a:rPr lang="en-US" sz="2800" b="1" dirty="0" err="1">
                <a:latin typeface="Times New Roman" panose="02020603050405020304" pitchFamily="18" charset="0"/>
                <a:ea typeface="MS Mincho"/>
              </a:rPr>
              <a:t>đời</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52197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594" y="580561"/>
            <a:ext cx="10636245"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Sự</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xuất</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hiện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thân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món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quà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mang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đến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cho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881142" y="1133918"/>
            <a:ext cx="6054863"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Hình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ảnh</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người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thầy</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và</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mái</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MS Mincho"/>
                <a:cs typeface="+mn-cs"/>
              </a:rPr>
              <a:t>trường</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Times New Roman" panose="02020603050405020304" pitchFamily="18" charset="0"/>
              <a:cs typeface="+mn-cs"/>
            </a:endParaRPr>
          </a:p>
        </p:txBody>
      </p:sp>
      <p:grpSp>
        <p:nvGrpSpPr>
          <p:cNvPr id="5" name="Group 4"/>
          <p:cNvGrpSpPr/>
          <p:nvPr/>
        </p:nvGrpSpPr>
        <p:grpSpPr>
          <a:xfrm>
            <a:off x="286442" y="1901130"/>
            <a:ext cx="11244262" cy="3542407"/>
            <a:chOff x="262654" y="2805612"/>
            <a:chExt cx="11283689" cy="2486225"/>
          </a:xfrm>
        </p:grpSpPr>
        <p:sp>
          <p:nvSpPr>
            <p:cNvPr id="6" name="Freeform 5"/>
            <p:cNvSpPr/>
            <p:nvPr/>
          </p:nvSpPr>
          <p:spPr>
            <a:xfrm>
              <a:off x="762790" y="3005538"/>
              <a:ext cx="10783553" cy="2286299"/>
            </a:xfrm>
            <a:custGeom>
              <a:avLst/>
              <a:gdLst>
                <a:gd name="connsiteX0" fmla="*/ 0 w 10783553"/>
                <a:gd name="connsiteY0" fmla="*/ 0 h 2062184"/>
                <a:gd name="connsiteX1" fmla="*/ 10783553 w 10783553"/>
                <a:gd name="connsiteY1" fmla="*/ 0 h 2062184"/>
                <a:gd name="connsiteX2" fmla="*/ 10783553 w 10783553"/>
                <a:gd name="connsiteY2" fmla="*/ 2062184 h 2062184"/>
                <a:gd name="connsiteX3" fmla="*/ 0 w 10783553"/>
                <a:gd name="connsiteY3" fmla="*/ 2062184 h 2062184"/>
                <a:gd name="connsiteX4" fmla="*/ 0 w 10783553"/>
                <a:gd name="connsiteY4" fmla="*/ 0 h 20621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783553" h="2062184">
                  <a:moveTo>
                    <a:pt x="0" y="0"/>
                  </a:moveTo>
                  <a:lnTo>
                    <a:pt x="10783553" y="0"/>
                  </a:lnTo>
                  <a:lnTo>
                    <a:pt x="10783553" y="2062184"/>
                  </a:lnTo>
                  <a:lnTo>
                    <a:pt x="0" y="2062184"/>
                  </a:lnTo>
                  <a:lnTo>
                    <a:pt x="0" y="0"/>
                  </a:lnTo>
                  <a:close/>
                </a:path>
              </a:pathLst>
            </a:custGeom>
            <a:ln w="38100"/>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2006963" tIns="76200" rIns="76200" bIns="76200" numCol="1" spcCol="1270" anchor="ctr" anchorCtr="0">
              <a:noAutofit/>
            </a:bodyPr>
            <a:lstStyle/>
            <a:p>
              <a:pPr lvl="0" algn="l" defTabSz="889000">
                <a:lnSpc>
                  <a:spcPct val="90000"/>
                </a:lnSpc>
                <a:spcBef>
                  <a:spcPct val="0"/>
                </a:spcBef>
                <a:spcAft>
                  <a:spcPct val="35000"/>
                </a:spcAft>
              </a:pP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thầy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mang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trẻ</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em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học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đạo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đức</a:t>
              </a:r>
              <a:r>
                <a:rPr lang="en-US" sz="2400" kern="1200" dirty="0">
                  <a:latin typeface="Times New Roman" panose="02020603050405020304" pitchFamily="18" charset="0"/>
                  <a:cs typeface="Times New Roman" panose="02020603050405020304" pitchFamily="18" charset="0"/>
                </a:rPr>
                <a:t>, tri </a:t>
              </a:r>
              <a:r>
                <a:rPr lang="en-US" sz="2400" kern="1200" dirty="0" err="1">
                  <a:latin typeface="Times New Roman" panose="02020603050405020304" pitchFamily="18" charset="0"/>
                  <a:cs typeface="Times New Roman" panose="02020603050405020304" pitchFamily="18" charset="0"/>
                </a:rPr>
                <a:t>thức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nuôi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dưỡng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ước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đẹp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đẽ</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giúp</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trẻ</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trưởng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thành.Vai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trò</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yếu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tố</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Mặc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dù</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phương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biểu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đạt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chính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biểu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cảm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nhưng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được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lồng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yếu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tố</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Bài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thơ</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có</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nhan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là</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Chuyện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cổ</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tích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loài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gợi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cho</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đọc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liên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tưởng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đến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những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câu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chuyện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ưởng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tượng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về</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sự</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xuất</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hiện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loài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trong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vũ</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trụ</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dưới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hình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thức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cổ</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tích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suy</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nghiêm</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giải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thích</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nguồn</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gốc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của</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loài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người</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mang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màu</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sắc</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hoàng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đường</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kì</a:t>
              </a:r>
              <a:r>
                <a:rPr lang="en-US" sz="2400" kern="1200" dirty="0">
                  <a:latin typeface="Times New Roman" panose="02020603050405020304" pitchFamily="18" charset="0"/>
                  <a:cs typeface="Times New Roman" panose="02020603050405020304" pitchFamily="18" charset="0"/>
                </a:rPr>
                <a:t> </a:t>
              </a:r>
              <a:r>
                <a:rPr lang="en-US" sz="2400" kern="1200" dirty="0" err="1">
                  <a:latin typeface="Times New Roman" panose="02020603050405020304" pitchFamily="18" charset="0"/>
                  <a:cs typeface="Times New Roman" panose="02020603050405020304" pitchFamily="18" charset="0"/>
                </a:rPr>
                <a:t>lạ</a:t>
              </a:r>
              <a:r>
                <a:rPr lang="en-US" sz="2400" kern="1200" dirty="0">
                  <a:latin typeface="Times New Roman" panose="02020603050405020304" pitchFamily="18" charset="0"/>
                  <a:cs typeface="Times New Roman" panose="02020603050405020304" pitchFamily="18" charset="0"/>
                </a:rPr>
                <a:t>.</a:t>
              </a:r>
            </a:p>
          </p:txBody>
        </p:sp>
        <p:sp>
          <p:nvSpPr>
            <p:cNvPr id="8" name="Rectangle 7"/>
            <p:cNvSpPr/>
            <p:nvPr/>
          </p:nvSpPr>
          <p:spPr>
            <a:xfrm>
              <a:off x="262654" y="2805612"/>
              <a:ext cx="2349764" cy="2271540"/>
            </a:xfrm>
            <a:prstGeom prst="rect">
              <a:avLst/>
            </a:prstGeom>
            <a:blipFill rotWithShape="1">
              <a:blip r:embed="rId2"/>
              <a:stretch>
                <a:fillRect/>
              </a:stretch>
            </a:blipFill>
            <a:ln w="19050"/>
            <a:effectLst>
              <a:outerShdw blurRad="50800" dist="38100" dir="5400000" algn="t" rotWithShape="0">
                <a:prstClr val="black">
                  <a:alpha val="40000"/>
                </a:prstClr>
              </a:outerShdw>
            </a:effectLst>
          </p:spPr>
          <p:style>
            <a:lnRef idx="2">
              <a:scrgbClr r="0" g="0" b="0"/>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grpSp>
      <p:sp>
        <p:nvSpPr>
          <p:cNvPr id="7" name="Rectangle 6"/>
          <p:cNvSpPr/>
          <p:nvPr/>
        </p:nvSpPr>
        <p:spPr>
          <a:xfrm>
            <a:off x="93885" y="164314"/>
            <a:ext cx="5092997"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Thế</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giới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sau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khi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trẻ</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ra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MS Mincho"/>
                <a:cs typeface="+mn-cs"/>
              </a:rPr>
              <a:t>đời</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Tree>
    <p:extLst>
      <p:ext uri="{BB962C8B-B14F-4D97-AF65-F5344CB8AC3E}">
        <p14:creationId xmlns:p14="http://schemas.microsoft.com/office/powerpoint/2010/main" val="443017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amond 3"/>
          <p:cNvSpPr/>
          <p:nvPr/>
        </p:nvSpPr>
        <p:spPr>
          <a:xfrm>
            <a:off x="3899263" y="-70839"/>
            <a:ext cx="4428307" cy="159367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latin typeface="Times New Roman" panose="02020603050405020304" pitchFamily="18" charset="0"/>
                <a:cs typeface="Times New Roman" panose="02020603050405020304" pitchFamily="18" charset="0"/>
              </a:rPr>
              <a:t>TỔNG KẾT</a:t>
            </a:r>
          </a:p>
        </p:txBody>
      </p:sp>
      <p:sp>
        <p:nvSpPr>
          <p:cNvPr id="5" name="Rounded Rectangle 4"/>
          <p:cNvSpPr/>
          <p:nvPr/>
        </p:nvSpPr>
        <p:spPr>
          <a:xfrm>
            <a:off x="300446" y="602908"/>
            <a:ext cx="2690947" cy="78376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1. </a:t>
            </a:r>
            <a:r>
              <a:rPr lang="en-US" sz="2800" b="1" dirty="0" err="1">
                <a:solidFill>
                  <a:srgbClr val="0D0D0D"/>
                </a:solidFill>
                <a:latin typeface="Times New Roman" panose="02020603050405020304" pitchFamily="18" charset="0"/>
                <a:ea typeface="MS Mincho"/>
              </a:rPr>
              <a:t>Nghệ</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thuật</a:t>
            </a:r>
            <a:r>
              <a:rPr lang="en-US" sz="2800" b="1" dirty="0">
                <a:solidFill>
                  <a:srgbClr val="0D0D0D"/>
                </a:solidFill>
                <a:latin typeface="Times New Roman" panose="02020603050405020304" pitchFamily="18" charset="0"/>
                <a:ea typeface="MS Mincho"/>
              </a:rPr>
              <a:t>:</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117566" y="1658985"/>
            <a:ext cx="11978640" cy="5199015"/>
          </a:xfrm>
          <a:prstGeom prst="rect">
            <a:avLst/>
          </a:prstGeom>
        </p:spPr>
      </p:pic>
      <p:sp>
        <p:nvSpPr>
          <p:cNvPr id="8" name="Rectangle 7"/>
          <p:cNvSpPr/>
          <p:nvPr/>
        </p:nvSpPr>
        <p:spPr>
          <a:xfrm>
            <a:off x="2756262" y="2527510"/>
            <a:ext cx="6838405" cy="4017446"/>
          </a:xfrm>
          <a:prstGeom prst="rect">
            <a:avLst/>
          </a:prstGeom>
          <a:noFill/>
          <a:ln w="28575" cmpd="dbl">
            <a:noFill/>
          </a:ln>
        </p:spPr>
        <p:txBody>
          <a:bodyPr wrap="square">
            <a:spAutoFit/>
          </a:bodyPr>
          <a:lstStyle/>
          <a:p>
            <a:pPr>
              <a:lnSpc>
                <a:spcPct val="107000"/>
              </a:lnSpc>
              <a:spcAft>
                <a:spcPts val="0"/>
              </a:spcAft>
              <a:tabLst>
                <a:tab pos="1386840" algn="l"/>
              </a:tabLst>
            </a:pP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Thể</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thơ</a:t>
            </a:r>
            <a:r>
              <a:rPr lang="en-US" sz="2400" dirty="0">
                <a:solidFill>
                  <a:schemeClr val="accent6">
                    <a:lumMod val="50000"/>
                  </a:schemeClr>
                </a:solidFill>
                <a:latin typeface="Times New Roman" panose="02020603050405020304" pitchFamily="18" charset="0"/>
                <a:ea typeface="MS Mincho"/>
              </a:rPr>
              <a:t> 5 </a:t>
            </a:r>
            <a:r>
              <a:rPr lang="en-US" sz="2400" dirty="0" err="1">
                <a:solidFill>
                  <a:schemeClr val="accent6">
                    <a:lumMod val="50000"/>
                  </a:schemeClr>
                </a:solidFill>
                <a:latin typeface="Times New Roman" panose="02020603050405020304" pitchFamily="18" charset="0"/>
                <a:ea typeface="MS Mincho"/>
              </a:rPr>
              <a:t>chữ</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với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giọng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thơ</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tâm</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thủ</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thỉ</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yêu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thương</a:t>
            </a:r>
            <a:r>
              <a:rPr lang="en-US" sz="2400" dirty="0">
                <a:solidFill>
                  <a:schemeClr val="accent6">
                    <a:lumMod val="50000"/>
                  </a:schemeClr>
                </a:solidFill>
                <a:latin typeface="Times New Roman" panose="02020603050405020304" pitchFamily="18" charset="0"/>
                <a:ea typeface="MS Mincho"/>
              </a:rPr>
              <a:t>.</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Dùng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yếu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tố</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tự</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sự</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kết</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hợp</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miêu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tả</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trong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tác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phẩm</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trữ</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tình</a:t>
            </a:r>
            <a:r>
              <a:rPr lang="en-US" sz="2400" dirty="0">
                <a:solidFill>
                  <a:schemeClr val="accent6">
                    <a:lumMod val="50000"/>
                  </a:schemeClr>
                </a:solidFill>
                <a:latin typeface="Times New Roman" panose="02020603050405020304" pitchFamily="18" charset="0"/>
                <a:ea typeface="MS Mincho"/>
              </a:rPr>
              <a:t>.</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Ngôn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ngữ</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ảnh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thơ</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thân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thuộc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bình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dị</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với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trí</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tưởng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tưởng</a:t>
            </a:r>
            <a:r>
              <a:rPr lang="en-US" sz="2400" dirty="0">
                <a:solidFill>
                  <a:schemeClr val="accent6">
                    <a:lumMod val="50000"/>
                  </a:schemeClr>
                </a:solidFill>
                <a:latin typeface="Times New Roman" panose="02020603050405020304" pitchFamily="18" charset="0"/>
                <a:ea typeface="MS Mincho"/>
              </a:rPr>
              <a:t> bay </a:t>
            </a:r>
            <a:r>
              <a:rPr lang="en-US" sz="2400" dirty="0" err="1">
                <a:solidFill>
                  <a:schemeClr val="accent6">
                    <a:lumMod val="50000"/>
                  </a:schemeClr>
                </a:solidFill>
                <a:latin typeface="Times New Roman" panose="02020603050405020304" pitchFamily="18" charset="0"/>
                <a:ea typeface="MS Mincho"/>
              </a:rPr>
              <a:t>bổng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tác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giả</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dùng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yếu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tố</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hoang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đường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kì</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ảo</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tạo</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ra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màu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sắc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cổ</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tích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suy</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nguyên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tăng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sức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hấp</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dẫn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cho</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bài</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thơ</a:t>
            </a:r>
            <a:r>
              <a:rPr lang="en-US" sz="2400" dirty="0">
                <a:solidFill>
                  <a:schemeClr val="accent6">
                    <a:lumMod val="50000"/>
                  </a:schemeClr>
                </a:solidFill>
                <a:latin typeface="Times New Roman" panose="02020603050405020304" pitchFamily="18" charset="0"/>
                <a:ea typeface="MS Mincho"/>
              </a:rPr>
              <a:t>.</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Sử</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dụng</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nhiều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phép</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tu</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từ</a:t>
            </a:r>
            <a:r>
              <a:rPr lang="en-US" sz="2400" dirty="0">
                <a:solidFill>
                  <a:schemeClr val="accent6">
                    <a:lumMod val="50000"/>
                  </a:schemeClr>
                </a:solidFill>
                <a:latin typeface="Times New Roman" panose="02020603050405020304" pitchFamily="18" charset="0"/>
                <a:ea typeface="MS Mincho"/>
              </a:rPr>
              <a:t> so </a:t>
            </a:r>
            <a:r>
              <a:rPr lang="en-US" sz="2400" dirty="0" err="1">
                <a:solidFill>
                  <a:schemeClr val="accent6">
                    <a:lumMod val="50000"/>
                  </a:schemeClr>
                </a:solidFill>
                <a:latin typeface="Times New Roman" panose="02020603050405020304" pitchFamily="18" charset="0"/>
                <a:ea typeface="MS Mincho"/>
              </a:rPr>
              <a:t>sánh</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nhân</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hóa</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điệp</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ngữ</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đặc</a:t>
            </a:r>
            <a:r>
              <a:rPr lang="en-US" sz="2400" dirty="0">
                <a:solidFill>
                  <a:schemeClr val="accent6">
                    <a:lumMod val="50000"/>
                  </a:schemeClr>
                </a:solidFill>
                <a:latin typeface="Times New Roman" panose="02020603050405020304" pitchFamily="18" charset="0"/>
                <a:ea typeface="MS Mincho"/>
              </a:rPr>
              <a:t> </a:t>
            </a:r>
            <a:r>
              <a:rPr lang="en-US" sz="2400" dirty="0" err="1">
                <a:solidFill>
                  <a:schemeClr val="accent6">
                    <a:lumMod val="50000"/>
                  </a:schemeClr>
                </a:solidFill>
                <a:latin typeface="Times New Roman" panose="02020603050405020304" pitchFamily="18" charset="0"/>
                <a:ea typeface="MS Mincho"/>
              </a:rPr>
              <a:t>sắc</a:t>
            </a:r>
            <a:r>
              <a:rPr lang="en-US" sz="2400" dirty="0">
                <a:solidFill>
                  <a:schemeClr val="accent6">
                    <a:lumMod val="50000"/>
                  </a:schemeClr>
                </a:solidFill>
                <a:latin typeface="Times New Roman" panose="02020603050405020304" pitchFamily="18" charset="0"/>
                <a:ea typeface="MS Mincho"/>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2151956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2" end="2"/>
                                            </p:txEl>
                                          </p:spTgt>
                                        </p:tgtEl>
                                        <p:attrNameLst>
                                          <p:attrName>style.visibility</p:attrName>
                                        </p:attrNameLst>
                                      </p:cBhvr>
                                      <p:to>
                                        <p:strVal val="visible"/>
                                      </p:to>
                                    </p:set>
                                    <p:animEffect transition="in" filter="fade">
                                      <p:cBhvr>
                                        <p:cTn id="21" dur="1000"/>
                                        <p:tgtEl>
                                          <p:spTgt spid="8">
                                            <p:txEl>
                                              <p:pRg st="2" end="2"/>
                                            </p:txEl>
                                          </p:spTgt>
                                        </p:tgtEl>
                                      </p:cBhvr>
                                    </p:animEffect>
                                    <p:anim calcmode="lin" valueType="num">
                                      <p:cBhvr>
                                        <p:cTn id="22"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3" end="3"/>
                                            </p:txEl>
                                          </p:spTgt>
                                        </p:tgtEl>
                                        <p:attrNameLst>
                                          <p:attrName>style.visibility</p:attrName>
                                        </p:attrNameLst>
                                      </p:cBhvr>
                                      <p:to>
                                        <p:strVal val="visible"/>
                                      </p:to>
                                    </p:set>
                                    <p:animEffect transition="in" filter="fade">
                                      <p:cBhvr>
                                        <p:cTn id="28" dur="1000"/>
                                        <p:tgtEl>
                                          <p:spTgt spid="8">
                                            <p:txEl>
                                              <p:pRg st="3" end="3"/>
                                            </p:txEl>
                                          </p:spTgt>
                                        </p:tgtEl>
                                      </p:cBhvr>
                                    </p:animEffect>
                                    <p:anim calcmode="lin" valueType="num">
                                      <p:cBhvr>
                                        <p:cTn id="29" dur="1000" fill="hold"/>
                                        <p:tgtEl>
                                          <p:spTgt spid="8">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13510" y="1449977"/>
            <a:ext cx="10593976" cy="4415246"/>
          </a:xfrm>
          <a:prstGeom prst="rect">
            <a:avLst/>
          </a:prstGeom>
        </p:spPr>
      </p:pic>
      <p:sp>
        <p:nvSpPr>
          <p:cNvPr id="7" name="Rectangle 6"/>
          <p:cNvSpPr/>
          <p:nvPr/>
        </p:nvSpPr>
        <p:spPr>
          <a:xfrm>
            <a:off x="3004457" y="2088869"/>
            <a:ext cx="6309360" cy="3229089"/>
          </a:xfrm>
          <a:prstGeom prst="rect">
            <a:avLst/>
          </a:prstGeom>
          <a:ln w="28575">
            <a:noFill/>
          </a:ln>
        </p:spPr>
        <p:txBody>
          <a:bodyPr wrap="square">
            <a:spAutoFit/>
          </a:bodyPr>
          <a:lstStyle/>
          <a:p>
            <a:pPr>
              <a:lnSpc>
                <a:spcPct val="107000"/>
              </a:lnSpc>
              <a:spcAft>
                <a:spcPts val="0"/>
              </a:spcAft>
              <a:tabLst>
                <a:tab pos="1386840" algn="l"/>
              </a:tabLst>
            </a:pP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Từ</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những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lí</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giải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về</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nguồn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gốc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loài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người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nhà</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thơ</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nhắc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nhở</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mọi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người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cần</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yêu</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thương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sự</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chăm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sóc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chở</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che</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nuôi</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dưỡng</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trẻ</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em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cả</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về</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thể</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xác</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và</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tâm</a:t>
            </a:r>
            <a:r>
              <a:rPr lang="en-US" sz="2800" dirty="0">
                <a:solidFill>
                  <a:schemeClr val="accent6">
                    <a:lumMod val="50000"/>
                  </a:schemeClr>
                </a:solidFill>
                <a:latin typeface="Times New Roman" panose="02020603050405020304" pitchFamily="18" charset="0"/>
                <a:ea typeface="MS Mincho"/>
              </a:rPr>
              <a:t> </a:t>
            </a:r>
            <a:r>
              <a:rPr lang="en-US" sz="2800" dirty="0" err="1">
                <a:solidFill>
                  <a:schemeClr val="accent6">
                    <a:lumMod val="50000"/>
                  </a:schemeClr>
                </a:solidFill>
                <a:latin typeface="Times New Roman" panose="02020603050405020304" pitchFamily="18" charset="0"/>
                <a:ea typeface="MS Mincho"/>
              </a:rPr>
              <a:t>hồn</a:t>
            </a:r>
            <a:r>
              <a:rPr lang="en-US" sz="2800" dirty="0">
                <a:solidFill>
                  <a:schemeClr val="accent6">
                    <a:lumMod val="50000"/>
                  </a:schemeClr>
                </a:solidFill>
                <a:latin typeface="Times New Roman" panose="02020603050405020304" pitchFamily="18" charset="0"/>
                <a:ea typeface="MS Mincho"/>
              </a:rPr>
              <a:t>.</a:t>
            </a:r>
            <a:endParaRPr lang="en-US" sz="2800" dirty="0">
              <a:solidFill>
                <a:schemeClr val="accent6">
                  <a:lumMod val="50000"/>
                </a:schemeClr>
              </a:solidFill>
              <a:latin typeface="Times New Roman" panose="02020603050405020304" pitchFamily="18" charset="0"/>
              <a:ea typeface="Times New Roman" panose="02020603050405020304" pitchFamily="18" charset="0"/>
            </a:endParaRPr>
          </a:p>
          <a:p>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yêu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thương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trẻ</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tấm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lòng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hậu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yêu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thương</a:t>
            </a:r>
            <a:r>
              <a:rPr lang="en-US" sz="2800" dirty="0">
                <a:solidFill>
                  <a:schemeClr val="accent6">
                    <a:lumMod val="50000"/>
                  </a:schemeClr>
                </a:solidFill>
                <a:latin typeface="Times New Roman" panose="02020603050405020304" pitchFamily="18" charset="0"/>
                <a:ea typeface="Times New Roman" panose="02020603050405020304" pitchFamily="18" charset="0"/>
              </a:rPr>
              <a:t> con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ndParaRPr>
          </a:p>
        </p:txBody>
      </p:sp>
      <p:sp>
        <p:nvSpPr>
          <p:cNvPr id="8" name="Diamond 7"/>
          <p:cNvSpPr/>
          <p:nvPr/>
        </p:nvSpPr>
        <p:spPr>
          <a:xfrm>
            <a:off x="3422469" y="65315"/>
            <a:ext cx="4428307" cy="1593670"/>
          </a:xfrm>
          <a:prstGeom prst="diamo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TỔNG KẾT</a:t>
            </a:r>
          </a:p>
        </p:txBody>
      </p:sp>
      <p:sp>
        <p:nvSpPr>
          <p:cNvPr id="9" name="Rounded Rectangle 8"/>
          <p:cNvSpPr/>
          <p:nvPr/>
        </p:nvSpPr>
        <p:spPr>
          <a:xfrm>
            <a:off x="313510" y="875216"/>
            <a:ext cx="2690947" cy="783769"/>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b="1">
                <a:solidFill>
                  <a:srgbClr val="0D0D0D"/>
                </a:solidFill>
                <a:latin typeface="Times New Roman" panose="02020603050405020304" pitchFamily="18" charset="0"/>
                <a:ea typeface="MS Mincho"/>
              </a:rPr>
              <a:t>2. Nội dung</a:t>
            </a:r>
            <a:endParaRPr lang="en-US" sz="24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2665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xEl>
                                              <p:pRg st="1" end="1"/>
                                            </p:txEl>
                                          </p:spTgt>
                                        </p:tgtEl>
                                        <p:attrNameLst>
                                          <p:attrName>style.visibility</p:attrName>
                                        </p:attrNameLst>
                                      </p:cBhvr>
                                      <p:to>
                                        <p:strVal val="visible"/>
                                      </p:to>
                                    </p:set>
                                    <p:animEffect transition="in" filter="fade">
                                      <p:cBhvr>
                                        <p:cTn id="14" dur="1000"/>
                                        <p:tgtEl>
                                          <p:spTgt spid="7">
                                            <p:txEl>
                                              <p:pRg st="1" end="1"/>
                                            </p:txEl>
                                          </p:spTgt>
                                        </p:tgtEl>
                                      </p:cBhvr>
                                    </p:animEffect>
                                    <p:anim calcmode="lin" valueType="num">
                                      <p:cBhvr>
                                        <p:cTn id="15" dur="1000" fill="hold"/>
                                        <p:tgtEl>
                                          <p:spTgt spid="7">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7">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85989" y="322906"/>
            <a:ext cx="5002011" cy="584775"/>
          </a:xfrm>
          <a:prstGeom prst="rect">
            <a:avLst/>
          </a:prstGeom>
        </p:spPr>
        <p:txBody>
          <a:bodyPr wrap="none">
            <a:spAutoFit/>
          </a:bodyPr>
          <a:lstStyle/>
          <a:p>
            <a:pPr algn="ctr"/>
            <a:r>
              <a:rPr lang="vi-VN" sz="3200" b="1" dirty="0">
                <a:solidFill>
                  <a:srgbClr val="7030A0"/>
                </a:solidFill>
                <a:latin typeface="Times New Roman" panose="02020603050405020304" pitchFamily="18" charset="0"/>
                <a:ea typeface="Calibri" panose="020F0502020204030204" pitchFamily="34" charset="0"/>
              </a:rPr>
              <a:t>LUYỆN TẬP</a:t>
            </a:r>
            <a:r>
              <a:rPr lang="en-US" sz="3200" b="1" dirty="0">
                <a:solidFill>
                  <a:srgbClr val="7030A0"/>
                </a:solidFill>
                <a:latin typeface="Times New Roman" panose="02020603050405020304" pitchFamily="18" charset="0"/>
                <a:ea typeface="Calibri" panose="020F0502020204030204" pitchFamily="34" charset="0"/>
              </a:rPr>
              <a:t>,  VẬN DỤNG</a:t>
            </a:r>
            <a:endParaRPr lang="en-US" sz="3200" dirty="0">
              <a:solidFill>
                <a:srgbClr val="7030A0"/>
              </a:solidFill>
              <a:effectLst/>
              <a:latin typeface="Times New Roman" panose="02020603050405020304" pitchFamily="18" charset="0"/>
              <a:ea typeface="Calibri" panose="020F0502020204030204" pitchFamily="34" charset="0"/>
            </a:endParaRPr>
          </a:p>
        </p:txBody>
      </p:sp>
      <p:sp>
        <p:nvSpPr>
          <p:cNvPr id="10" name="Rectangle 9"/>
          <p:cNvSpPr/>
          <p:nvPr/>
        </p:nvSpPr>
        <p:spPr>
          <a:xfrm>
            <a:off x="692460" y="1119741"/>
            <a:ext cx="5790944" cy="523220"/>
          </a:xfrm>
          <a:prstGeom prst="rect">
            <a:avLst/>
          </a:prstGeom>
        </p:spPr>
        <p:txBody>
          <a:bodyPr wrap="none">
            <a:spAutoFit/>
          </a:bodyPr>
          <a:lstStyle/>
          <a:p>
            <a:pPr algn="just"/>
            <a:r>
              <a:rPr lang="en-US" sz="2800" b="1" dirty="0" err="1">
                <a:solidFill>
                  <a:schemeClr val="accent6">
                    <a:lumMod val="50000"/>
                  </a:schemeClr>
                </a:solidFill>
                <a:latin typeface="Times New Roman" panose="02020603050405020304" pitchFamily="18" charset="0"/>
                <a:ea typeface="Calibri" panose="020F0502020204030204" pitchFamily="34" charset="0"/>
              </a:rPr>
              <a:t>Nhiệm</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vụ</a:t>
            </a:r>
            <a:r>
              <a:rPr lang="en-US" sz="2800" b="1" dirty="0">
                <a:solidFill>
                  <a:schemeClr val="accent6">
                    <a:lumMod val="50000"/>
                  </a:schemeClr>
                </a:solidFill>
                <a:latin typeface="Times New Roman" panose="02020603050405020304" pitchFamily="18" charset="0"/>
                <a:ea typeface="Calibri" panose="020F0502020204030204" pitchFamily="34" charset="0"/>
              </a:rPr>
              <a:t> 1</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Trả</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lời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câu</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hỏi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như</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sau</a:t>
            </a:r>
            <a:r>
              <a:rPr lang="en-US" sz="2800" b="1"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5540388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ln/>
        </p:spPr>
        <p:style>
          <a:lnRef idx="0">
            <a:schemeClr val="accent4"/>
          </a:lnRef>
          <a:fillRef idx="3">
            <a:schemeClr val="accent4"/>
          </a:fillRef>
          <a:effectRef idx="3">
            <a:schemeClr val="accent4"/>
          </a:effectRef>
          <a:fontRef idx="minor">
            <a:schemeClr val="lt1"/>
          </a:fontRef>
        </p:style>
        <p:txBody>
          <a:bodyPr rtlCol="0" anchor="ctr"/>
          <a:lstStyle/>
          <a:p>
            <a:pPr algn="just"/>
            <a:r>
              <a:rPr lang="vi-VN" sz="4000" b="1">
                <a:solidFill>
                  <a:srgbClr val="000000"/>
                </a:solidFill>
                <a:latin typeface="Times New Roman" panose="02020603050405020304" pitchFamily="18" charset="0"/>
                <a:ea typeface="Calibri" panose="020F0502020204030204" pitchFamily="34" charset="0"/>
              </a:rPr>
              <a:t>Câu 1:</a:t>
            </a:r>
            <a:r>
              <a:rPr lang="vi-VN" sz="4000">
                <a:solidFill>
                  <a:srgbClr val="000000"/>
                </a:solidFill>
                <a:latin typeface="Times New Roman" panose="02020603050405020304" pitchFamily="18" charset="0"/>
                <a:ea typeface="Calibri" panose="020F0502020204030204" pitchFamily="34" charset="0"/>
              </a:rPr>
              <a:t> </a:t>
            </a:r>
            <a:r>
              <a:rPr lang="en-US" sz="4000">
                <a:solidFill>
                  <a:srgbClr val="000000"/>
                </a:solidFill>
                <a:latin typeface="Times New Roman" panose="02020603050405020304" pitchFamily="18" charset="0"/>
                <a:ea typeface="Calibri" panose="020F0502020204030204" pitchFamily="34" charset="0"/>
              </a:rPr>
              <a:t>Bài thơ Chuyện cổ tích về loài người </a:t>
            </a:r>
            <a:r>
              <a:rPr lang="vi-VN" sz="4000">
                <a:solidFill>
                  <a:srgbClr val="000000"/>
                </a:solidFill>
                <a:latin typeface="Times New Roman" panose="02020603050405020304" pitchFamily="18" charset="0"/>
                <a:ea typeface="Calibri" panose="020F0502020204030204" pitchFamily="34" charset="0"/>
              </a:rPr>
              <a:t>được </a:t>
            </a:r>
            <a:r>
              <a:rPr lang="en-US" sz="4000">
                <a:solidFill>
                  <a:srgbClr val="000000"/>
                </a:solidFill>
                <a:latin typeface="Times New Roman" panose="02020603050405020304" pitchFamily="18" charset="0"/>
                <a:ea typeface="Calibri" panose="020F0502020204030204" pitchFamily="34" charset="0"/>
              </a:rPr>
              <a:t>rút ra từ tập  nào của nhà thơ Xuân Quỳnh</a:t>
            </a:r>
            <a:r>
              <a:rPr lang="vi-VN" sz="4000">
                <a:solidFill>
                  <a:srgbClr val="000000"/>
                </a:solidFill>
                <a:latin typeface="Times New Roman" panose="02020603050405020304" pitchFamily="18" charset="0"/>
                <a:ea typeface="Calibri" panose="020F0502020204030204" pitchFamily="34" charset="0"/>
              </a:rPr>
              <a:t>?</a:t>
            </a:r>
            <a:endParaRPr lang="en-US" sz="3600">
              <a:effectLst/>
              <a:latin typeface="Times New Roman" panose="02020603050405020304" pitchFamily="18" charset="0"/>
              <a:ea typeface="Calibri" panose="020F0502020204030204" pitchFamily="34" charset="0"/>
            </a:endParaRPr>
          </a:p>
        </p:txBody>
      </p:sp>
      <p:sp>
        <p:nvSpPr>
          <p:cNvPr id="26" name="Rectangle 25"/>
          <p:cNvSpPr/>
          <p:nvPr/>
        </p:nvSpPr>
        <p:spPr>
          <a:xfrm>
            <a:off x="1110220" y="1949346"/>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rgbClr val="000000"/>
                </a:solidFill>
                <a:latin typeface="Times New Roman" panose="02020603050405020304" pitchFamily="18" charset="0"/>
                <a:ea typeface="Calibri" panose="020F0502020204030204" pitchFamily="34" charset="0"/>
              </a:rPr>
              <a:t>A</a:t>
            </a:r>
            <a:r>
              <a:rPr lang="vi-VN" sz="3200" dirty="0">
                <a:solidFill>
                  <a:srgbClr val="000000"/>
                </a:solidFill>
                <a:latin typeface="Times New Roman" panose="02020603050405020304" pitchFamily="18" charset="0"/>
                <a:ea typeface="Calibri" panose="020F0502020204030204" pitchFamily="34" charset="0"/>
              </a:rPr>
              <a:t>. </a:t>
            </a:r>
            <a:r>
              <a:rPr lang="vi-VN" sz="3200" i="1" dirty="0">
                <a:solidFill>
                  <a:srgbClr val="202122"/>
                </a:solidFill>
                <a:latin typeface="Times New Roman" panose="02020603050405020304" pitchFamily="18" charset="0"/>
                <a:ea typeface="Calibri" panose="020F0502020204030204" pitchFamily="34" charset="0"/>
              </a:rPr>
              <a:t>Lời ru trên mặt đất</a:t>
            </a:r>
            <a:r>
              <a:rPr lang="vi-VN" sz="3200" dirty="0">
                <a:solidFill>
                  <a:srgbClr val="202122"/>
                </a:solidFill>
                <a:latin typeface="Times New Roman" panose="02020603050405020304" pitchFamily="18" charset="0"/>
                <a:ea typeface="Calibri" panose="020F0502020204030204" pitchFamily="34" charset="0"/>
              </a:rPr>
              <a:t> </a:t>
            </a:r>
            <a:r>
              <a:rPr lang="vi-VN" sz="32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5" y="1953535"/>
            <a:ext cx="4906798" cy="770816"/>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err="1">
                <a:solidFill>
                  <a:srgbClr val="202122"/>
                </a:solidFill>
                <a:latin typeface="Times New Roman" panose="02020603050405020304" pitchFamily="18" charset="0"/>
                <a:ea typeface="Times New Roman" panose="02020603050405020304" pitchFamily="18" charset="0"/>
              </a:rPr>
              <a:t>B.</a:t>
            </a:r>
            <a:r>
              <a:rPr lang="en-US" sz="3200" i="1" dirty="0" err="1">
                <a:solidFill>
                  <a:srgbClr val="202122"/>
                </a:solidFill>
                <a:latin typeface="Times New Roman" panose="02020603050405020304" pitchFamily="18" charset="0"/>
                <a:ea typeface="Times New Roman" panose="02020603050405020304" pitchFamily="18" charset="0"/>
              </a:rPr>
              <a:t>Tơ</a:t>
            </a:r>
            <a:r>
              <a:rPr lang="en-US" sz="3200" i="1" dirty="0">
                <a:solidFill>
                  <a:srgbClr val="202122"/>
                </a:solidFill>
                <a:latin typeface="Times New Roman" panose="02020603050405020304" pitchFamily="18" charset="0"/>
                <a:ea typeface="Times New Roman" panose="02020603050405020304" pitchFamily="18" charset="0"/>
              </a:rPr>
              <a:t> </a:t>
            </a:r>
            <a:r>
              <a:rPr lang="en-US" sz="3200" i="1" dirty="0" err="1">
                <a:solidFill>
                  <a:srgbClr val="202122"/>
                </a:solidFill>
                <a:latin typeface="Times New Roman" panose="02020603050405020304" pitchFamily="18" charset="0"/>
                <a:ea typeface="Times New Roman" panose="02020603050405020304" pitchFamily="18" charset="0"/>
              </a:rPr>
              <a:t>tằm</a:t>
            </a:r>
            <a:r>
              <a:rPr lang="en-US" sz="3200" i="1" dirty="0">
                <a:solidFill>
                  <a:srgbClr val="202122"/>
                </a:solidFill>
                <a:latin typeface="Times New Roman" panose="02020603050405020304" pitchFamily="18" charset="0"/>
                <a:ea typeface="Times New Roman" panose="02020603050405020304" pitchFamily="18" charset="0"/>
              </a:rPr>
              <a:t> – </a:t>
            </a:r>
            <a:r>
              <a:rPr lang="en-US" sz="3200" i="1" dirty="0" err="1">
                <a:solidFill>
                  <a:srgbClr val="202122"/>
                </a:solidFill>
                <a:latin typeface="Times New Roman" panose="02020603050405020304" pitchFamily="18" charset="0"/>
                <a:ea typeface="Times New Roman" panose="02020603050405020304" pitchFamily="18" charset="0"/>
              </a:rPr>
              <a:t>Chồi</a:t>
            </a:r>
            <a:r>
              <a:rPr lang="en-US" sz="3200" i="1" dirty="0">
                <a:solidFill>
                  <a:srgbClr val="202122"/>
                </a:solidFill>
                <a:latin typeface="Times New Roman" panose="02020603050405020304" pitchFamily="18" charset="0"/>
                <a:ea typeface="Times New Roman" panose="02020603050405020304" pitchFamily="18" charset="0"/>
              </a:rPr>
              <a:t> </a:t>
            </a:r>
            <a:r>
              <a:rPr lang="en-US" sz="3200" i="1" dirty="0" err="1">
                <a:solidFill>
                  <a:srgbClr val="202122"/>
                </a:solidFill>
                <a:latin typeface="Times New Roman" panose="02020603050405020304" pitchFamily="18" charset="0"/>
                <a:ea typeface="Times New Roman" panose="02020603050405020304" pitchFamily="18" charset="0"/>
              </a:rPr>
              <a:t>biếc</a:t>
            </a:r>
            <a:endParaRPr kumimoji="0" lang="vi-VN"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43" name="Rectangle 42"/>
          <p:cNvSpPr/>
          <p:nvPr/>
        </p:nvSpPr>
        <p:spPr>
          <a:xfrm>
            <a:off x="1110220" y="2838517"/>
            <a:ext cx="4906798" cy="930613"/>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b="1" dirty="0">
                <a:solidFill>
                  <a:srgbClr val="202122"/>
                </a:solidFill>
                <a:latin typeface="Times New Roman" panose="02020603050405020304" pitchFamily="18" charset="0"/>
                <a:ea typeface="Times New Roman" panose="02020603050405020304" pitchFamily="18" charset="0"/>
              </a:rPr>
              <a:t>C</a:t>
            </a:r>
            <a:r>
              <a:rPr lang="en-US" sz="3200" i="1" dirty="0">
                <a:solidFill>
                  <a:srgbClr val="202122"/>
                </a:solidFill>
                <a:latin typeface="Times New Roman" panose="02020603050405020304" pitchFamily="18" charset="0"/>
                <a:ea typeface="Times New Roman" panose="02020603050405020304" pitchFamily="18" charset="0"/>
              </a:rPr>
              <a:t>. </a:t>
            </a:r>
            <a:r>
              <a:rPr lang="en-US" sz="3200" i="1" dirty="0" err="1">
                <a:solidFill>
                  <a:srgbClr val="202122"/>
                </a:solidFill>
                <a:latin typeface="Times New Roman" panose="02020603050405020304" pitchFamily="18" charset="0"/>
                <a:ea typeface="Times New Roman" panose="02020603050405020304" pitchFamily="18" charset="0"/>
              </a:rPr>
              <a:t>Bầu</a:t>
            </a:r>
            <a:r>
              <a:rPr lang="en-US" sz="3200" i="1" dirty="0">
                <a:solidFill>
                  <a:srgbClr val="202122"/>
                </a:solidFill>
                <a:latin typeface="Times New Roman" panose="02020603050405020304" pitchFamily="18" charset="0"/>
                <a:ea typeface="Times New Roman" panose="02020603050405020304" pitchFamily="18" charset="0"/>
              </a:rPr>
              <a:t> </a:t>
            </a:r>
            <a:r>
              <a:rPr lang="en-US" sz="3200" i="1" dirty="0" err="1">
                <a:solidFill>
                  <a:srgbClr val="202122"/>
                </a:solidFill>
                <a:latin typeface="Times New Roman" panose="02020603050405020304" pitchFamily="18" charset="0"/>
                <a:ea typeface="Times New Roman" panose="02020603050405020304" pitchFamily="18" charset="0"/>
              </a:rPr>
              <a:t>trời</a:t>
            </a:r>
            <a:r>
              <a:rPr lang="en-US" sz="3200" i="1" dirty="0">
                <a:solidFill>
                  <a:srgbClr val="202122"/>
                </a:solidFill>
                <a:latin typeface="Times New Roman" panose="02020603050405020304" pitchFamily="18" charset="0"/>
                <a:ea typeface="Times New Roman" panose="02020603050405020304" pitchFamily="18" charset="0"/>
              </a:rPr>
              <a:t> </a:t>
            </a:r>
            <a:r>
              <a:rPr lang="en-US" sz="3200" i="1" dirty="0" err="1">
                <a:solidFill>
                  <a:srgbClr val="202122"/>
                </a:solidFill>
                <a:latin typeface="Times New Roman" panose="02020603050405020304" pitchFamily="18" charset="0"/>
                <a:ea typeface="Times New Roman" panose="02020603050405020304" pitchFamily="18" charset="0"/>
              </a:rPr>
              <a:t>trong</a:t>
            </a:r>
            <a:r>
              <a:rPr lang="en-US" sz="3200" i="1" dirty="0">
                <a:solidFill>
                  <a:srgbClr val="202122"/>
                </a:solidFill>
                <a:latin typeface="Times New Roman" panose="02020603050405020304" pitchFamily="18" charset="0"/>
                <a:ea typeface="Times New Roman" panose="02020603050405020304" pitchFamily="18" charset="0"/>
              </a:rPr>
              <a:t> </a:t>
            </a:r>
          </a:p>
          <a:p>
            <a:pPr lvl="0">
              <a:defRPr/>
            </a:pPr>
            <a:r>
              <a:rPr lang="en-US" sz="3200" i="1" dirty="0" err="1">
                <a:solidFill>
                  <a:srgbClr val="202122"/>
                </a:solidFill>
                <a:latin typeface="Times New Roman" panose="02020603050405020304" pitchFamily="18" charset="0"/>
                <a:ea typeface="Times New Roman" panose="02020603050405020304" pitchFamily="18" charset="0"/>
              </a:rPr>
              <a:t>quả</a:t>
            </a:r>
            <a:r>
              <a:rPr lang="en-US" sz="3200" i="1" dirty="0">
                <a:solidFill>
                  <a:srgbClr val="202122"/>
                </a:solidFill>
                <a:latin typeface="Times New Roman" panose="02020603050405020304" pitchFamily="18" charset="0"/>
                <a:ea typeface="Times New Roman" panose="02020603050405020304" pitchFamily="18" charset="0"/>
              </a:rPr>
              <a:t> </a:t>
            </a:r>
            <a:r>
              <a:rPr lang="en-US" sz="3200" i="1" dirty="0" err="1">
                <a:solidFill>
                  <a:srgbClr val="202122"/>
                </a:solidFill>
                <a:latin typeface="Times New Roman" panose="02020603050405020304" pitchFamily="18" charset="0"/>
                <a:ea typeface="Times New Roman" panose="02020603050405020304" pitchFamily="18" charset="0"/>
              </a:rPr>
              <a:t>trứng</a:t>
            </a:r>
            <a:r>
              <a:rPr lang="en-US" sz="3200" dirty="0">
                <a:solidFill>
                  <a:srgbClr val="000000"/>
                </a:solidFill>
                <a:latin typeface="Times New Roman" panose="02020603050405020304" pitchFamily="18" charset="0"/>
                <a:ea typeface="Times New Roman" panose="02020603050405020304" pitchFamily="18" charset="0"/>
              </a:rPr>
              <a:t>.</a:t>
            </a:r>
            <a:endParaRPr kumimoji="0" lang="vi-VN"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sp>
        <p:nvSpPr>
          <p:cNvPr id="44" name="Rectangle 43"/>
          <p:cNvSpPr/>
          <p:nvPr/>
        </p:nvSpPr>
        <p:spPr>
          <a:xfrm>
            <a:off x="6130615" y="2842706"/>
            <a:ext cx="4906798" cy="939907"/>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3200" dirty="0" err="1">
                <a:solidFill>
                  <a:srgbClr val="202122"/>
                </a:solidFill>
                <a:latin typeface="Times New Roman" panose="02020603050405020304" pitchFamily="18" charset="0"/>
                <a:ea typeface="Times New Roman" panose="02020603050405020304" pitchFamily="18" charset="0"/>
              </a:rPr>
              <a:t>D</a:t>
            </a:r>
            <a:r>
              <a:rPr lang="en-US" sz="3200" i="1" dirty="0" err="1">
                <a:solidFill>
                  <a:srgbClr val="202122"/>
                </a:solidFill>
                <a:latin typeface="Times New Roman" panose="02020603050405020304" pitchFamily="18" charset="0"/>
                <a:ea typeface="Times New Roman" panose="02020603050405020304" pitchFamily="18" charset="0"/>
              </a:rPr>
              <a:t>.Vẫn</a:t>
            </a:r>
            <a:r>
              <a:rPr lang="en-US" sz="3200" i="1" dirty="0">
                <a:solidFill>
                  <a:srgbClr val="202122"/>
                </a:solidFill>
                <a:latin typeface="Times New Roman" panose="02020603050405020304" pitchFamily="18" charset="0"/>
                <a:ea typeface="Times New Roman" panose="02020603050405020304" pitchFamily="18" charset="0"/>
              </a:rPr>
              <a:t> </a:t>
            </a:r>
            <a:r>
              <a:rPr lang="en-US" sz="3200" i="1" dirty="0" err="1">
                <a:solidFill>
                  <a:srgbClr val="202122"/>
                </a:solidFill>
                <a:latin typeface="Times New Roman" panose="02020603050405020304" pitchFamily="18" charset="0"/>
                <a:ea typeface="Times New Roman" panose="02020603050405020304" pitchFamily="18" charset="0"/>
              </a:rPr>
              <a:t>có</a:t>
            </a:r>
            <a:r>
              <a:rPr lang="en-US" sz="3200" i="1" dirty="0">
                <a:solidFill>
                  <a:srgbClr val="202122"/>
                </a:solidFill>
                <a:latin typeface="Times New Roman" panose="02020603050405020304" pitchFamily="18" charset="0"/>
                <a:ea typeface="Times New Roman" panose="02020603050405020304" pitchFamily="18" charset="0"/>
              </a:rPr>
              <a:t> </a:t>
            </a:r>
            <a:r>
              <a:rPr lang="en-US" sz="3200" i="1" dirty="0" err="1">
                <a:solidFill>
                  <a:srgbClr val="202122"/>
                </a:solidFill>
                <a:latin typeface="Times New Roman" panose="02020603050405020304" pitchFamily="18" charset="0"/>
                <a:ea typeface="Times New Roman" panose="02020603050405020304" pitchFamily="18" charset="0"/>
              </a:rPr>
              <a:t>ông</a:t>
            </a:r>
            <a:r>
              <a:rPr lang="en-US" sz="3200" i="1" dirty="0">
                <a:solidFill>
                  <a:srgbClr val="202122"/>
                </a:solidFill>
                <a:latin typeface="Times New Roman" panose="02020603050405020304" pitchFamily="18" charset="0"/>
                <a:ea typeface="Times New Roman" panose="02020603050405020304" pitchFamily="18" charset="0"/>
              </a:rPr>
              <a:t> </a:t>
            </a:r>
            <a:r>
              <a:rPr lang="en-US" sz="3200" i="1" dirty="0" err="1">
                <a:solidFill>
                  <a:srgbClr val="202122"/>
                </a:solidFill>
                <a:latin typeface="Times New Roman" panose="02020603050405020304" pitchFamily="18" charset="0"/>
                <a:ea typeface="Times New Roman" panose="02020603050405020304" pitchFamily="18" charset="0"/>
              </a:rPr>
              <a:t>trăng</a:t>
            </a:r>
            <a:r>
              <a:rPr lang="en-US" sz="3200" i="1" dirty="0">
                <a:solidFill>
                  <a:srgbClr val="202122"/>
                </a:solidFill>
                <a:latin typeface="Times New Roman" panose="02020603050405020304" pitchFamily="18" charset="0"/>
                <a:ea typeface="Times New Roman" panose="02020603050405020304" pitchFamily="18" charset="0"/>
              </a:rPr>
              <a:t> </a:t>
            </a:r>
            <a:r>
              <a:rPr lang="en-US" sz="3200" i="1" dirty="0" err="1">
                <a:solidFill>
                  <a:srgbClr val="202122"/>
                </a:solidFill>
                <a:latin typeface="Times New Roman" panose="02020603050405020304" pitchFamily="18" charset="0"/>
                <a:ea typeface="Times New Roman" panose="02020603050405020304" pitchFamily="18" charset="0"/>
              </a:rPr>
              <a:t>khác</a:t>
            </a:r>
            <a:r>
              <a:rPr lang="en-US" sz="3200" dirty="0">
                <a:solidFill>
                  <a:srgbClr val="000000"/>
                </a:solidFill>
                <a:latin typeface="Times New Roman" panose="02020603050405020304" pitchFamily="18" charset="0"/>
                <a:ea typeface="Times New Roman" panose="02020603050405020304" pitchFamily="18" charset="0"/>
              </a:rPr>
              <a:t>.</a:t>
            </a:r>
            <a:endParaRPr kumimoji="0" lang="vi-VN" sz="3200" b="1" i="0" u="none" strike="noStrike" kern="1200" cap="none" spc="0" normalizeH="0" baseline="0" noProof="0" dirty="0">
              <a:ln>
                <a:noFill/>
              </a:ln>
              <a:solidFill>
                <a:prstClr val="black"/>
              </a:solidFill>
              <a:effectLst/>
              <a:uLnTx/>
              <a:uFillTx/>
              <a:latin typeface="Times New Roman" pitchFamily="18" charset="0"/>
              <a:ea typeface="+mn-ea"/>
              <a:cs typeface="Times New Roman" pitchFamily="18" charset="0"/>
            </a:endParaRPr>
          </a:p>
        </p:txBody>
      </p:sp>
      <p:pic>
        <p:nvPicPr>
          <p:cNvPr id="47" name="Picture 46"/>
          <p:cNvPicPr>
            <a:picLocks noChangeAspect="1"/>
          </p:cNvPicPr>
          <p:nvPr/>
        </p:nvPicPr>
        <p:blipFill rotWithShape="1">
          <a:blip r:embed="rId13" cstate="print">
            <a:duotone>
              <a:prstClr val="black"/>
              <a:schemeClr val="accent6">
                <a:tint val="45000"/>
                <a:satMod val="400000"/>
              </a:schemeClr>
            </a:duotone>
            <a:extLst>
              <a:ext uri="{28A0092B-C50C-407E-A947-70E740481C1C}">
                <a14:useLocalDpi xmlns:a14="http://schemas.microsoft.com/office/drawing/2010/main" val="0"/>
              </a:ext>
            </a:extLst>
          </a:blip>
          <a:srcRect r="-5485"/>
          <a:stretch/>
        </p:blipFill>
        <p:spPr>
          <a:xfrm>
            <a:off x="5131881" y="1974821"/>
            <a:ext cx="885137" cy="708059"/>
          </a:xfrm>
          <a:prstGeom prst="rect">
            <a:avLst/>
          </a:prstGeom>
          <a:solidFill>
            <a:srgbClr val="000066"/>
          </a:solidFill>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172181" y="2951779"/>
            <a:ext cx="804536" cy="704088"/>
          </a:xfrm>
          <a:prstGeom prst="rect">
            <a:avLst/>
          </a:prstGeom>
          <a:solidFill>
            <a:srgbClr val="C00000"/>
          </a:solidFill>
        </p:spPr>
      </p:pic>
      <p:pic>
        <p:nvPicPr>
          <p:cNvPr id="49" name="Picture 48"/>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346268" y="2931221"/>
            <a:ext cx="804742" cy="707197"/>
          </a:xfrm>
          <a:prstGeom prst="rect">
            <a:avLst/>
          </a:prstGeom>
          <a:solidFill>
            <a:srgbClr val="C00000"/>
          </a:solidFill>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232671" y="1994791"/>
            <a:ext cx="804742" cy="707197"/>
          </a:xfrm>
          <a:prstGeom prst="rect">
            <a:avLst/>
          </a:prstGeom>
          <a:solidFill>
            <a:srgbClr val="C00000"/>
          </a:solidFill>
        </p:spPr>
      </p:pic>
      <p:sp>
        <p:nvSpPr>
          <p:cNvPr id="57" name="Cloud 56">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DCADCB"/>
                </a:solidFill>
                <a:effectLst/>
                <a:uLnTx/>
                <a:uFillTx/>
                <a:latin typeface="Times New Roman" pitchFamily="18" charset="0"/>
                <a:ea typeface="+mn-ea"/>
                <a:cs typeface="Times New Roman" pitchFamily="18" charset="0"/>
              </a:rPr>
              <a:t>Sile</a:t>
            </a:r>
            <a:r>
              <a:rPr kumimoji="0" lang="en-US" sz="2400" b="0" i="0" u="none" strike="noStrike" kern="1200" cap="none" spc="0" normalizeH="0" baseline="0" noProof="0" dirty="0">
                <a:ln>
                  <a:noFill/>
                </a:ln>
                <a:solidFill>
                  <a:srgbClr val="DCADCB"/>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DCADCB"/>
                </a:solidFill>
                <a:effectLst/>
                <a:uLnTx/>
                <a:uFillTx/>
                <a:latin typeface="Times New Roman" pitchFamily="18" charset="0"/>
                <a:ea typeface="+mn-ea"/>
                <a:cs typeface="Times New Roman" pitchFamily="18" charset="0"/>
              </a:rPr>
              <a:t>chính</a:t>
            </a:r>
            <a:endParaRPr kumimoji="0" lang="vi-VN" sz="2400" b="0" i="0" u="none" strike="noStrike" kern="1200" cap="none" spc="0" normalizeH="0" baseline="0" noProof="0" dirty="0">
              <a:ln>
                <a:noFill/>
              </a:ln>
              <a:solidFill>
                <a:srgbClr val="DCADCB"/>
              </a:solidFill>
              <a:effectLst/>
              <a:uLnTx/>
              <a:uFillTx/>
              <a:latin typeface="Times New Roman" pitchFamily="18" charset="0"/>
              <a:ea typeface="+mn-ea"/>
              <a:cs typeface="Times New Roman" pitchFamily="18" charset="0"/>
            </a:endParaRPr>
          </a:p>
        </p:txBody>
      </p:sp>
      <p:sp>
        <p:nvSpPr>
          <p:cNvPr id="17" name="TextBox 16"/>
          <p:cNvSpPr txBox="1"/>
          <p:nvPr/>
        </p:nvSpPr>
        <p:spPr>
          <a:xfrm>
            <a:off x="10361978" y="6521824"/>
            <a:ext cx="1726928" cy="369332"/>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62" name="Picture 4" descr="n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6200000" flipV="1">
            <a:off x="1007813" y="4610890"/>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3" name="Picture 115" descr="ALRMCLOK"/>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927644" y="4292596"/>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4"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65"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66"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67"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68"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69"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70"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71"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72"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73"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74"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75"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76"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77"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78"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79"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80"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81"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82"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83"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84"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85"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86"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87"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88"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89"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90"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91"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92"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93"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94" name="Oval 176"/>
          <p:cNvSpPr>
            <a:spLocks noChangeArrowheads="1"/>
          </p:cNvSpPr>
          <p:nvPr/>
        </p:nvSpPr>
        <p:spPr bwMode="auto">
          <a:xfrm>
            <a:off x="1156244" y="4673596"/>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3398371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Check mark.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00B05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Wrong Buzzer.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FFFF0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4"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4"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seq concurrent="1" nextAc="seek">
              <p:cTn id="104" restart="whenNotActive" fill="hold" evtFilter="cancelBubble" nodeType="interactiveSeq">
                <p:stCondLst>
                  <p:cond evt="onClick" delay="0">
                    <p:tgtEl>
                      <p:spTgt spid="63"/>
                    </p:tgtEl>
                  </p:cond>
                </p:stCondLst>
                <p:endSync evt="end" delay="0">
                  <p:rtn val="all"/>
                </p:endSync>
                <p:childTnLst>
                  <p:par>
                    <p:cTn id="105" fill="hold">
                      <p:stCondLst>
                        <p:cond delay="0"/>
                      </p:stCondLst>
                      <p:childTnLst>
                        <p:par>
                          <p:cTn id="106" fill="hold">
                            <p:stCondLst>
                              <p:cond delay="0"/>
                            </p:stCondLst>
                            <p:childTnLst>
                              <p:par>
                                <p:cTn id="107" presetID="1" presetClass="entr" presetSubtype="0" fill="hold" grpId="0" nodeType="afterEffect">
                                  <p:stCondLst>
                                    <p:cond delay="1000"/>
                                  </p:stCondLst>
                                  <p:childTnLst>
                                    <p:set>
                                      <p:cBhvr>
                                        <p:cTn id="108"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107"/>
                                            </p:cond>
                                          </p:stCondLst>
                                          <p:endCondLst>
                                            <p:cond evt="onStopAudio" delay="0">
                                              <p:tgtEl>
                                                <p:sldTgt/>
                                              </p:tgtEl>
                                            </p:cond>
                                          </p:endCondLst>
                                        </p:cTn>
                                        <p:tgtEl>
                                          <p:sndTgt r:embed="rId5" name="beep.wav"/>
                                        </p:tgtEl>
                                      </p:cMediaNode>
                                    </p:audio>
                                  </p:subTnLst>
                                </p:cTn>
                              </p:par>
                            </p:childTnLst>
                          </p:cTn>
                        </p:par>
                        <p:par>
                          <p:cTn id="109" fill="hold">
                            <p:stCondLst>
                              <p:cond delay="1000"/>
                            </p:stCondLst>
                            <p:childTnLst>
                              <p:par>
                                <p:cTn id="110" presetID="1" presetClass="entr" presetSubtype="0" fill="hold" grpId="0" nodeType="afterEffect">
                                  <p:stCondLst>
                                    <p:cond delay="1000"/>
                                  </p:stCondLst>
                                  <p:childTnLst>
                                    <p:set>
                                      <p:cBhvr>
                                        <p:cTn id="111"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5" name="beep.wav"/>
                                        </p:tgtEl>
                                      </p:cMediaNode>
                                    </p:audio>
                                  </p:subTnLst>
                                </p:cTn>
                              </p:par>
                            </p:childTnLst>
                          </p:cTn>
                        </p:par>
                        <p:par>
                          <p:cTn id="112" fill="hold">
                            <p:stCondLst>
                              <p:cond delay="2000"/>
                            </p:stCondLst>
                            <p:childTnLst>
                              <p:par>
                                <p:cTn id="113" presetID="1" presetClass="entr" presetSubtype="0" fill="hold" grpId="0" nodeType="afterEffect">
                                  <p:stCondLst>
                                    <p:cond delay="1000"/>
                                  </p:stCondLst>
                                  <p:childTnLst>
                                    <p:set>
                                      <p:cBhvr>
                                        <p:cTn id="114"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113"/>
                                            </p:cond>
                                          </p:stCondLst>
                                          <p:endCondLst>
                                            <p:cond evt="onStopAudio" delay="0">
                                              <p:tgtEl>
                                                <p:sldTgt/>
                                              </p:tgtEl>
                                            </p:cond>
                                          </p:endCondLst>
                                        </p:cTn>
                                        <p:tgtEl>
                                          <p:sndTgt r:embed="rId5" name="beep.wav"/>
                                        </p:tgtEl>
                                      </p:cMediaNode>
                                    </p:audio>
                                  </p:subTnLst>
                                </p:cTn>
                              </p:par>
                            </p:childTnLst>
                          </p:cTn>
                        </p:par>
                        <p:par>
                          <p:cTn id="115" fill="hold">
                            <p:stCondLst>
                              <p:cond delay="3000"/>
                            </p:stCondLst>
                            <p:childTnLst>
                              <p:par>
                                <p:cTn id="116" presetID="1" presetClass="entr" presetSubtype="0" fill="hold" grpId="0" nodeType="afterEffect">
                                  <p:stCondLst>
                                    <p:cond delay="1000"/>
                                  </p:stCondLst>
                                  <p:childTnLst>
                                    <p:set>
                                      <p:cBhvr>
                                        <p:cTn id="117" dur="1" fill="hold">
                                          <p:stCondLst>
                                            <p:cond delay="0"/>
                                          </p:stCondLst>
                                        </p:cTn>
                                        <p:tgtEl>
                                          <p:spTgt spid="67"/>
                                        </p:tgtEl>
                                        <p:attrNameLst>
                                          <p:attrName>style.visibility</p:attrName>
                                        </p:attrNameLst>
                                      </p:cBhvr>
                                      <p:to>
                                        <p:strVal val="visible"/>
                                      </p:to>
                                    </p:set>
                                  </p:childTnLst>
                                  <p:subTnLst>
                                    <p:audio>
                                      <p:cMediaNode>
                                        <p:cTn display="0" masterRel="sameClick">
                                          <p:stCondLst>
                                            <p:cond evt="begin" delay="0">
                                              <p:tn val="116"/>
                                            </p:cond>
                                          </p:stCondLst>
                                          <p:endCondLst>
                                            <p:cond evt="onStopAudio" delay="0">
                                              <p:tgtEl>
                                                <p:sldTgt/>
                                              </p:tgtEl>
                                            </p:cond>
                                          </p:endCondLst>
                                        </p:cTn>
                                        <p:tgtEl>
                                          <p:sndTgt r:embed="rId5" name="beep.wav"/>
                                        </p:tgtEl>
                                      </p:cMediaNode>
                                    </p:audio>
                                  </p:subTnLst>
                                </p:cTn>
                              </p:par>
                            </p:childTnLst>
                          </p:cTn>
                        </p:par>
                        <p:par>
                          <p:cTn id="118" fill="hold">
                            <p:stCondLst>
                              <p:cond delay="4000"/>
                            </p:stCondLst>
                            <p:childTnLst>
                              <p:par>
                                <p:cTn id="119" presetID="1" presetClass="entr" presetSubtype="0" fill="hold" grpId="0" nodeType="afterEffect">
                                  <p:stCondLst>
                                    <p:cond delay="1000"/>
                                  </p:stCondLst>
                                  <p:childTnLst>
                                    <p:set>
                                      <p:cBhvr>
                                        <p:cTn id="120" dur="1" fill="hold">
                                          <p:stCondLst>
                                            <p:cond delay="0"/>
                                          </p:stCondLst>
                                        </p:cTn>
                                        <p:tgtEl>
                                          <p:spTgt spid="68"/>
                                        </p:tgtEl>
                                        <p:attrNameLst>
                                          <p:attrName>style.visibility</p:attrName>
                                        </p:attrNameLst>
                                      </p:cBhvr>
                                      <p:to>
                                        <p:strVal val="visible"/>
                                      </p:to>
                                    </p:set>
                                  </p:childTnLst>
                                  <p:subTnLst>
                                    <p:audio>
                                      <p:cMediaNode>
                                        <p:cTn display="0" masterRel="sameClick">
                                          <p:stCondLst>
                                            <p:cond evt="begin" delay="0">
                                              <p:tn val="119"/>
                                            </p:cond>
                                          </p:stCondLst>
                                          <p:endCondLst>
                                            <p:cond evt="onStopAudio" delay="0">
                                              <p:tgtEl>
                                                <p:sldTgt/>
                                              </p:tgtEl>
                                            </p:cond>
                                          </p:endCondLst>
                                        </p:cTn>
                                        <p:tgtEl>
                                          <p:sndTgt r:embed="rId5" name="beep.wav"/>
                                        </p:tgtEl>
                                      </p:cMediaNode>
                                    </p:audio>
                                  </p:subTnLst>
                                </p:cTn>
                              </p:par>
                            </p:childTnLst>
                          </p:cTn>
                        </p:par>
                        <p:par>
                          <p:cTn id="121" fill="hold">
                            <p:stCondLst>
                              <p:cond delay="5000"/>
                            </p:stCondLst>
                            <p:childTnLst>
                              <p:par>
                                <p:cTn id="122" presetID="1" presetClass="entr" presetSubtype="0" fill="hold" grpId="0" nodeType="afterEffect">
                                  <p:stCondLst>
                                    <p:cond delay="1000"/>
                                  </p:stCondLst>
                                  <p:childTnLst>
                                    <p:set>
                                      <p:cBhvr>
                                        <p:cTn id="123" dur="1" fill="hold">
                                          <p:stCondLst>
                                            <p:cond delay="0"/>
                                          </p:stCondLst>
                                        </p:cTn>
                                        <p:tgtEl>
                                          <p:spTgt spid="69"/>
                                        </p:tgtEl>
                                        <p:attrNameLst>
                                          <p:attrName>style.visibility</p:attrName>
                                        </p:attrNameLst>
                                      </p:cBhvr>
                                      <p:to>
                                        <p:strVal val="visible"/>
                                      </p:to>
                                    </p:set>
                                  </p:childTnLst>
                                  <p:subTnLst>
                                    <p:audio>
                                      <p:cMediaNode>
                                        <p:cTn display="0" masterRel="sameClick">
                                          <p:stCondLst>
                                            <p:cond evt="begin" delay="0">
                                              <p:tn val="122"/>
                                            </p:cond>
                                          </p:stCondLst>
                                          <p:endCondLst>
                                            <p:cond evt="onStopAudio" delay="0">
                                              <p:tgtEl>
                                                <p:sldTgt/>
                                              </p:tgtEl>
                                            </p:cond>
                                          </p:endCondLst>
                                        </p:cTn>
                                        <p:tgtEl>
                                          <p:sndTgt r:embed="rId5" name="beep.wav"/>
                                        </p:tgtEl>
                                      </p:cMediaNode>
                                    </p:audio>
                                  </p:subTnLst>
                                </p:cTn>
                              </p:par>
                            </p:childTnLst>
                          </p:cTn>
                        </p:par>
                        <p:par>
                          <p:cTn id="124" fill="hold">
                            <p:stCondLst>
                              <p:cond delay="6000"/>
                            </p:stCondLst>
                            <p:childTnLst>
                              <p:par>
                                <p:cTn id="125" presetID="1" presetClass="entr" presetSubtype="0" fill="hold" grpId="0" nodeType="afterEffect">
                                  <p:stCondLst>
                                    <p:cond delay="1000"/>
                                  </p:stCondLst>
                                  <p:childTnLst>
                                    <p:set>
                                      <p:cBhvr>
                                        <p:cTn id="126" dur="1" fill="hold">
                                          <p:stCondLst>
                                            <p:cond delay="0"/>
                                          </p:stCondLst>
                                        </p:cTn>
                                        <p:tgtEl>
                                          <p:spTgt spid="70"/>
                                        </p:tgtEl>
                                        <p:attrNameLst>
                                          <p:attrName>style.visibility</p:attrName>
                                        </p:attrNameLst>
                                      </p:cBhvr>
                                      <p:to>
                                        <p:strVal val="visible"/>
                                      </p:to>
                                    </p:set>
                                  </p:childTnLst>
                                  <p:subTnLst>
                                    <p:audio>
                                      <p:cMediaNode>
                                        <p:cTn display="0" masterRel="sameClick">
                                          <p:stCondLst>
                                            <p:cond evt="begin" delay="0">
                                              <p:tn val="125"/>
                                            </p:cond>
                                          </p:stCondLst>
                                          <p:endCondLst>
                                            <p:cond evt="onStopAudio" delay="0">
                                              <p:tgtEl>
                                                <p:sldTgt/>
                                              </p:tgtEl>
                                            </p:cond>
                                          </p:endCondLst>
                                        </p:cTn>
                                        <p:tgtEl>
                                          <p:sndTgt r:embed="rId5" name="beep.wav"/>
                                        </p:tgtEl>
                                      </p:cMediaNode>
                                    </p:audio>
                                  </p:subTnLst>
                                </p:cTn>
                              </p:par>
                            </p:childTnLst>
                          </p:cTn>
                        </p:par>
                        <p:par>
                          <p:cTn id="127" fill="hold">
                            <p:stCondLst>
                              <p:cond delay="7000"/>
                            </p:stCondLst>
                            <p:childTnLst>
                              <p:par>
                                <p:cTn id="128" presetID="1" presetClass="entr" presetSubtype="0" fill="hold" grpId="0" nodeType="afterEffect">
                                  <p:stCondLst>
                                    <p:cond delay="1000"/>
                                  </p:stCondLst>
                                  <p:childTnLst>
                                    <p:set>
                                      <p:cBhvr>
                                        <p:cTn id="129" dur="1" fill="hold">
                                          <p:stCondLst>
                                            <p:cond delay="0"/>
                                          </p:stCondLst>
                                        </p:cTn>
                                        <p:tgtEl>
                                          <p:spTgt spid="71"/>
                                        </p:tgtEl>
                                        <p:attrNameLst>
                                          <p:attrName>style.visibility</p:attrName>
                                        </p:attrNameLst>
                                      </p:cBhvr>
                                      <p:to>
                                        <p:strVal val="visible"/>
                                      </p:to>
                                    </p:set>
                                  </p:childTnLst>
                                  <p:subTnLst>
                                    <p:audio>
                                      <p:cMediaNode>
                                        <p:cTn display="0" masterRel="sameClick">
                                          <p:stCondLst>
                                            <p:cond evt="begin" delay="0">
                                              <p:tn val="128"/>
                                            </p:cond>
                                          </p:stCondLst>
                                          <p:endCondLst>
                                            <p:cond evt="onStopAudio" delay="0">
                                              <p:tgtEl>
                                                <p:sldTgt/>
                                              </p:tgtEl>
                                            </p:cond>
                                          </p:endCondLst>
                                        </p:cTn>
                                        <p:tgtEl>
                                          <p:sndTgt r:embed="rId5" name="beep.wav"/>
                                        </p:tgtEl>
                                      </p:cMediaNode>
                                    </p:audio>
                                  </p:subTnLst>
                                </p:cTn>
                              </p:par>
                            </p:childTnLst>
                          </p:cTn>
                        </p:par>
                        <p:par>
                          <p:cTn id="130" fill="hold">
                            <p:stCondLst>
                              <p:cond delay="8000"/>
                            </p:stCondLst>
                            <p:childTnLst>
                              <p:par>
                                <p:cTn id="131" presetID="1" presetClass="entr" presetSubtype="0" fill="hold" grpId="0" nodeType="afterEffect">
                                  <p:stCondLst>
                                    <p:cond delay="1000"/>
                                  </p:stCondLst>
                                  <p:childTnLst>
                                    <p:set>
                                      <p:cBhvr>
                                        <p:cTn id="132" dur="1" fill="hold">
                                          <p:stCondLst>
                                            <p:cond delay="0"/>
                                          </p:stCondLst>
                                        </p:cTn>
                                        <p:tgtEl>
                                          <p:spTgt spid="72"/>
                                        </p:tgtEl>
                                        <p:attrNameLst>
                                          <p:attrName>style.visibility</p:attrName>
                                        </p:attrNameLst>
                                      </p:cBhvr>
                                      <p:to>
                                        <p:strVal val="visible"/>
                                      </p:to>
                                    </p:set>
                                  </p:childTnLst>
                                  <p:subTnLst>
                                    <p:audio>
                                      <p:cMediaNode>
                                        <p:cTn display="0" masterRel="sameClick">
                                          <p:stCondLst>
                                            <p:cond evt="begin" delay="0">
                                              <p:tn val="131"/>
                                            </p:cond>
                                          </p:stCondLst>
                                          <p:endCondLst>
                                            <p:cond evt="onStopAudio" delay="0">
                                              <p:tgtEl>
                                                <p:sldTgt/>
                                              </p:tgtEl>
                                            </p:cond>
                                          </p:endCondLst>
                                        </p:cTn>
                                        <p:tgtEl>
                                          <p:sndTgt r:embed="rId5" name="beep.wav"/>
                                        </p:tgtEl>
                                      </p:cMediaNode>
                                    </p:audio>
                                  </p:subTnLst>
                                </p:cTn>
                              </p:par>
                            </p:childTnLst>
                          </p:cTn>
                        </p:par>
                        <p:par>
                          <p:cTn id="133" fill="hold">
                            <p:stCondLst>
                              <p:cond delay="9000"/>
                            </p:stCondLst>
                            <p:childTnLst>
                              <p:par>
                                <p:cTn id="134" presetID="1" presetClass="entr" presetSubtype="0" fill="hold" grpId="0" nodeType="afterEffect">
                                  <p:stCondLst>
                                    <p:cond delay="1000"/>
                                  </p:stCondLst>
                                  <p:childTnLst>
                                    <p:set>
                                      <p:cBhvr>
                                        <p:cTn id="135" dur="1" fill="hold">
                                          <p:stCondLst>
                                            <p:cond delay="0"/>
                                          </p:stCondLst>
                                        </p:cTn>
                                        <p:tgtEl>
                                          <p:spTgt spid="73"/>
                                        </p:tgtEl>
                                        <p:attrNameLst>
                                          <p:attrName>style.visibility</p:attrName>
                                        </p:attrNameLst>
                                      </p:cBhvr>
                                      <p:to>
                                        <p:strVal val="visible"/>
                                      </p:to>
                                    </p:set>
                                  </p:childTnLst>
                                  <p:subTnLst>
                                    <p:audio>
                                      <p:cMediaNode>
                                        <p:cTn display="0" masterRel="sameClick">
                                          <p:stCondLst>
                                            <p:cond evt="begin" delay="0">
                                              <p:tn val="134"/>
                                            </p:cond>
                                          </p:stCondLst>
                                          <p:endCondLst>
                                            <p:cond evt="onStopAudio" delay="0">
                                              <p:tgtEl>
                                                <p:sldTgt/>
                                              </p:tgtEl>
                                            </p:cond>
                                          </p:endCondLst>
                                        </p:cTn>
                                        <p:tgtEl>
                                          <p:sndTgt r:embed="rId5" name="beep.wav"/>
                                        </p:tgtEl>
                                      </p:cMediaNode>
                                    </p:audio>
                                  </p:subTnLst>
                                </p:cTn>
                              </p:par>
                            </p:childTnLst>
                          </p:cTn>
                        </p:par>
                        <p:par>
                          <p:cTn id="136" fill="hold">
                            <p:stCondLst>
                              <p:cond delay="10000"/>
                            </p:stCondLst>
                            <p:childTnLst>
                              <p:par>
                                <p:cTn id="137" presetID="1" presetClass="entr" presetSubtype="0" fill="hold" grpId="0" nodeType="afterEffect">
                                  <p:stCondLst>
                                    <p:cond delay="1000"/>
                                  </p:stCondLst>
                                  <p:childTnLst>
                                    <p:set>
                                      <p:cBhvr>
                                        <p:cTn id="138" dur="1" fill="hold">
                                          <p:stCondLst>
                                            <p:cond delay="0"/>
                                          </p:stCondLst>
                                        </p:cTn>
                                        <p:tgtEl>
                                          <p:spTgt spid="74"/>
                                        </p:tgtEl>
                                        <p:attrNameLst>
                                          <p:attrName>style.visibility</p:attrName>
                                        </p:attrNameLst>
                                      </p:cBhvr>
                                      <p:to>
                                        <p:strVal val="visible"/>
                                      </p:to>
                                    </p:set>
                                  </p:childTnLst>
                                  <p:subTnLst>
                                    <p:audio>
                                      <p:cMediaNode>
                                        <p:cTn display="0" masterRel="sameClick">
                                          <p:stCondLst>
                                            <p:cond evt="begin" delay="0">
                                              <p:tn val="137"/>
                                            </p:cond>
                                          </p:stCondLst>
                                          <p:endCondLst>
                                            <p:cond evt="onStopAudio" delay="0">
                                              <p:tgtEl>
                                                <p:sldTgt/>
                                              </p:tgtEl>
                                            </p:cond>
                                          </p:endCondLst>
                                        </p:cTn>
                                        <p:tgtEl>
                                          <p:sndTgt r:embed="rId5" name="beep.wav"/>
                                        </p:tgtEl>
                                      </p:cMediaNode>
                                    </p:audio>
                                  </p:subTnLst>
                                </p:cTn>
                              </p:par>
                            </p:childTnLst>
                          </p:cTn>
                        </p:par>
                        <p:par>
                          <p:cTn id="139" fill="hold">
                            <p:stCondLst>
                              <p:cond delay="11000"/>
                            </p:stCondLst>
                            <p:childTnLst>
                              <p:par>
                                <p:cTn id="140" presetID="1" presetClass="entr" presetSubtype="0" fill="hold" grpId="0" nodeType="afterEffect">
                                  <p:stCondLst>
                                    <p:cond delay="1000"/>
                                  </p:stCondLst>
                                  <p:childTnLst>
                                    <p:set>
                                      <p:cBhvr>
                                        <p:cTn id="141" dur="1" fill="hold">
                                          <p:stCondLst>
                                            <p:cond delay="0"/>
                                          </p:stCondLst>
                                        </p:cTn>
                                        <p:tgtEl>
                                          <p:spTgt spid="75"/>
                                        </p:tgtEl>
                                        <p:attrNameLst>
                                          <p:attrName>style.visibility</p:attrName>
                                        </p:attrNameLst>
                                      </p:cBhvr>
                                      <p:to>
                                        <p:strVal val="visible"/>
                                      </p:to>
                                    </p:set>
                                  </p:childTnLst>
                                  <p:subTnLst>
                                    <p:audio>
                                      <p:cMediaNode>
                                        <p:cTn display="0" masterRel="sameClick">
                                          <p:stCondLst>
                                            <p:cond evt="begin" delay="0">
                                              <p:tn val="140"/>
                                            </p:cond>
                                          </p:stCondLst>
                                          <p:endCondLst>
                                            <p:cond evt="onStopAudio" delay="0">
                                              <p:tgtEl>
                                                <p:sldTgt/>
                                              </p:tgtEl>
                                            </p:cond>
                                          </p:endCondLst>
                                        </p:cTn>
                                        <p:tgtEl>
                                          <p:sndTgt r:embed="rId5" name="beep.wav"/>
                                        </p:tgtEl>
                                      </p:cMediaNode>
                                    </p:audio>
                                  </p:subTnLst>
                                </p:cTn>
                              </p:par>
                            </p:childTnLst>
                          </p:cTn>
                        </p:par>
                        <p:par>
                          <p:cTn id="142" fill="hold">
                            <p:stCondLst>
                              <p:cond delay="12000"/>
                            </p:stCondLst>
                            <p:childTnLst>
                              <p:par>
                                <p:cTn id="143" presetID="1" presetClass="entr" presetSubtype="0" fill="hold" grpId="0" nodeType="afterEffect">
                                  <p:stCondLst>
                                    <p:cond delay="1000"/>
                                  </p:stCondLst>
                                  <p:childTnLst>
                                    <p:set>
                                      <p:cBhvr>
                                        <p:cTn id="144" dur="1" fill="hold">
                                          <p:stCondLst>
                                            <p:cond delay="0"/>
                                          </p:stCondLst>
                                        </p:cTn>
                                        <p:tgtEl>
                                          <p:spTgt spid="76"/>
                                        </p:tgtEl>
                                        <p:attrNameLst>
                                          <p:attrName>style.visibility</p:attrName>
                                        </p:attrNameLst>
                                      </p:cBhvr>
                                      <p:to>
                                        <p:strVal val="visible"/>
                                      </p:to>
                                    </p:set>
                                  </p:childTnLst>
                                  <p:subTnLst>
                                    <p:audio>
                                      <p:cMediaNode>
                                        <p:cTn display="0" masterRel="sameClick">
                                          <p:stCondLst>
                                            <p:cond evt="begin" delay="0">
                                              <p:tn val="143"/>
                                            </p:cond>
                                          </p:stCondLst>
                                          <p:endCondLst>
                                            <p:cond evt="onStopAudio" delay="0">
                                              <p:tgtEl>
                                                <p:sldTgt/>
                                              </p:tgtEl>
                                            </p:cond>
                                          </p:endCondLst>
                                        </p:cTn>
                                        <p:tgtEl>
                                          <p:sndTgt r:embed="rId5" name="beep.wav"/>
                                        </p:tgtEl>
                                      </p:cMediaNode>
                                    </p:audio>
                                  </p:subTnLst>
                                </p:cTn>
                              </p:par>
                            </p:childTnLst>
                          </p:cTn>
                        </p:par>
                        <p:par>
                          <p:cTn id="145" fill="hold">
                            <p:stCondLst>
                              <p:cond delay="13000"/>
                            </p:stCondLst>
                            <p:childTnLst>
                              <p:par>
                                <p:cTn id="146" presetID="1" presetClass="entr" presetSubtype="0" fill="hold" grpId="0" nodeType="afterEffect">
                                  <p:stCondLst>
                                    <p:cond delay="1000"/>
                                  </p:stCondLst>
                                  <p:childTnLst>
                                    <p:set>
                                      <p:cBhvr>
                                        <p:cTn id="147" dur="1" fill="hold">
                                          <p:stCondLst>
                                            <p:cond delay="0"/>
                                          </p:stCondLst>
                                        </p:cTn>
                                        <p:tgtEl>
                                          <p:spTgt spid="77"/>
                                        </p:tgtEl>
                                        <p:attrNameLst>
                                          <p:attrName>style.visibility</p:attrName>
                                        </p:attrNameLst>
                                      </p:cBhvr>
                                      <p:to>
                                        <p:strVal val="visible"/>
                                      </p:to>
                                    </p:set>
                                  </p:childTnLst>
                                  <p:subTnLst>
                                    <p:audio>
                                      <p:cMediaNode>
                                        <p:cTn display="0" masterRel="sameClick">
                                          <p:stCondLst>
                                            <p:cond evt="begin" delay="0">
                                              <p:tn val="146"/>
                                            </p:cond>
                                          </p:stCondLst>
                                          <p:endCondLst>
                                            <p:cond evt="onStopAudio" delay="0">
                                              <p:tgtEl>
                                                <p:sldTgt/>
                                              </p:tgtEl>
                                            </p:cond>
                                          </p:endCondLst>
                                        </p:cTn>
                                        <p:tgtEl>
                                          <p:sndTgt r:embed="rId5" name="beep.wav"/>
                                        </p:tgtEl>
                                      </p:cMediaNode>
                                    </p:audio>
                                  </p:subTnLst>
                                </p:cTn>
                              </p:par>
                            </p:childTnLst>
                          </p:cTn>
                        </p:par>
                        <p:par>
                          <p:cTn id="148" fill="hold">
                            <p:stCondLst>
                              <p:cond delay="14000"/>
                            </p:stCondLst>
                            <p:childTnLst>
                              <p:par>
                                <p:cTn id="149" presetID="1" presetClass="entr" presetSubtype="0" fill="hold" grpId="0" nodeType="afterEffect">
                                  <p:stCondLst>
                                    <p:cond delay="1000"/>
                                  </p:stCondLst>
                                  <p:childTnLst>
                                    <p:set>
                                      <p:cBhvr>
                                        <p:cTn id="150" dur="1" fill="hold">
                                          <p:stCondLst>
                                            <p:cond delay="0"/>
                                          </p:stCondLst>
                                        </p:cTn>
                                        <p:tgtEl>
                                          <p:spTgt spid="78"/>
                                        </p:tgtEl>
                                        <p:attrNameLst>
                                          <p:attrName>style.visibility</p:attrName>
                                        </p:attrNameLst>
                                      </p:cBhvr>
                                      <p:to>
                                        <p:strVal val="visible"/>
                                      </p:to>
                                    </p:set>
                                  </p:childTnLst>
                                  <p:subTnLst>
                                    <p:audio>
                                      <p:cMediaNode>
                                        <p:cTn display="0" masterRel="sameClick">
                                          <p:stCondLst>
                                            <p:cond evt="begin" delay="0">
                                              <p:tn val="149"/>
                                            </p:cond>
                                          </p:stCondLst>
                                          <p:endCondLst>
                                            <p:cond evt="onStopAudio" delay="0">
                                              <p:tgtEl>
                                                <p:sldTgt/>
                                              </p:tgtEl>
                                            </p:cond>
                                          </p:endCondLst>
                                        </p:cTn>
                                        <p:tgtEl>
                                          <p:sndTgt r:embed="rId5" name="beep.wav"/>
                                        </p:tgtEl>
                                      </p:cMediaNode>
                                    </p:audio>
                                  </p:subTnLst>
                                </p:cTn>
                              </p:par>
                            </p:childTnLst>
                          </p:cTn>
                        </p:par>
                        <p:par>
                          <p:cTn id="151" fill="hold">
                            <p:stCondLst>
                              <p:cond delay="15000"/>
                            </p:stCondLst>
                            <p:childTnLst>
                              <p:par>
                                <p:cTn id="152" presetID="1" presetClass="entr" presetSubtype="0" fill="hold" grpId="0" nodeType="afterEffect">
                                  <p:stCondLst>
                                    <p:cond delay="1000"/>
                                  </p:stCondLst>
                                  <p:childTnLst>
                                    <p:set>
                                      <p:cBhvr>
                                        <p:cTn id="153" dur="1" fill="hold">
                                          <p:stCondLst>
                                            <p:cond delay="0"/>
                                          </p:stCondLst>
                                        </p:cTn>
                                        <p:tgtEl>
                                          <p:spTgt spid="79"/>
                                        </p:tgtEl>
                                        <p:attrNameLst>
                                          <p:attrName>style.visibility</p:attrName>
                                        </p:attrNameLst>
                                      </p:cBhvr>
                                      <p:to>
                                        <p:strVal val="visible"/>
                                      </p:to>
                                    </p:set>
                                  </p:childTnLst>
                                  <p:subTnLst>
                                    <p:audio>
                                      <p:cMediaNode>
                                        <p:cTn display="0" masterRel="sameClick">
                                          <p:stCondLst>
                                            <p:cond evt="begin" delay="0">
                                              <p:tn val="152"/>
                                            </p:cond>
                                          </p:stCondLst>
                                          <p:endCondLst>
                                            <p:cond evt="onStopAudio" delay="0">
                                              <p:tgtEl>
                                                <p:sldTgt/>
                                              </p:tgtEl>
                                            </p:cond>
                                          </p:endCondLst>
                                        </p:cTn>
                                        <p:tgtEl>
                                          <p:sndTgt r:embed="rId5" name="beep.wav"/>
                                        </p:tgtEl>
                                      </p:cMediaNode>
                                    </p:audio>
                                  </p:subTnLst>
                                </p:cTn>
                              </p:par>
                            </p:childTnLst>
                          </p:cTn>
                        </p:par>
                        <p:par>
                          <p:cTn id="154" fill="hold">
                            <p:stCondLst>
                              <p:cond delay="16000"/>
                            </p:stCondLst>
                            <p:childTnLst>
                              <p:par>
                                <p:cTn id="155" presetID="1" presetClass="entr" presetSubtype="0" fill="hold" grpId="0" nodeType="afterEffect">
                                  <p:stCondLst>
                                    <p:cond delay="1000"/>
                                  </p:stCondLst>
                                  <p:childTnLst>
                                    <p:set>
                                      <p:cBhvr>
                                        <p:cTn id="156" dur="1" fill="hold">
                                          <p:stCondLst>
                                            <p:cond delay="0"/>
                                          </p:stCondLst>
                                        </p:cTn>
                                        <p:tgtEl>
                                          <p:spTgt spid="80"/>
                                        </p:tgtEl>
                                        <p:attrNameLst>
                                          <p:attrName>style.visibility</p:attrName>
                                        </p:attrNameLst>
                                      </p:cBhvr>
                                      <p:to>
                                        <p:strVal val="visible"/>
                                      </p:to>
                                    </p:set>
                                  </p:childTnLst>
                                  <p:subTnLst>
                                    <p:audio>
                                      <p:cMediaNode>
                                        <p:cTn display="0" masterRel="sameClick">
                                          <p:stCondLst>
                                            <p:cond evt="begin" delay="0">
                                              <p:tn val="155"/>
                                            </p:cond>
                                          </p:stCondLst>
                                          <p:endCondLst>
                                            <p:cond evt="onStopAudio" delay="0">
                                              <p:tgtEl>
                                                <p:sldTgt/>
                                              </p:tgtEl>
                                            </p:cond>
                                          </p:endCondLst>
                                        </p:cTn>
                                        <p:tgtEl>
                                          <p:sndTgt r:embed="rId5" name="beep.wav"/>
                                        </p:tgtEl>
                                      </p:cMediaNode>
                                    </p:audio>
                                  </p:subTnLst>
                                </p:cTn>
                              </p:par>
                            </p:childTnLst>
                          </p:cTn>
                        </p:par>
                        <p:par>
                          <p:cTn id="157" fill="hold">
                            <p:stCondLst>
                              <p:cond delay="17000"/>
                            </p:stCondLst>
                            <p:childTnLst>
                              <p:par>
                                <p:cTn id="158" presetID="1" presetClass="entr" presetSubtype="0" fill="hold" grpId="0" nodeType="afterEffect">
                                  <p:stCondLst>
                                    <p:cond delay="1000"/>
                                  </p:stCondLst>
                                  <p:childTnLst>
                                    <p:set>
                                      <p:cBhvr>
                                        <p:cTn id="159" dur="1" fill="hold">
                                          <p:stCondLst>
                                            <p:cond delay="0"/>
                                          </p:stCondLst>
                                        </p:cTn>
                                        <p:tgtEl>
                                          <p:spTgt spid="81"/>
                                        </p:tgtEl>
                                        <p:attrNameLst>
                                          <p:attrName>style.visibility</p:attrName>
                                        </p:attrNameLst>
                                      </p:cBhvr>
                                      <p:to>
                                        <p:strVal val="visible"/>
                                      </p:to>
                                    </p:set>
                                  </p:childTnLst>
                                  <p:subTnLst>
                                    <p:audio>
                                      <p:cMediaNode>
                                        <p:cTn display="0" masterRel="sameClick">
                                          <p:stCondLst>
                                            <p:cond evt="begin" delay="0">
                                              <p:tn val="158"/>
                                            </p:cond>
                                          </p:stCondLst>
                                          <p:endCondLst>
                                            <p:cond evt="onStopAudio" delay="0">
                                              <p:tgtEl>
                                                <p:sldTgt/>
                                              </p:tgtEl>
                                            </p:cond>
                                          </p:endCondLst>
                                        </p:cTn>
                                        <p:tgtEl>
                                          <p:sndTgt r:embed="rId5" name="beep.wav"/>
                                        </p:tgtEl>
                                      </p:cMediaNode>
                                    </p:audio>
                                  </p:subTnLst>
                                </p:cTn>
                              </p:par>
                            </p:childTnLst>
                          </p:cTn>
                        </p:par>
                        <p:par>
                          <p:cTn id="160" fill="hold">
                            <p:stCondLst>
                              <p:cond delay="18000"/>
                            </p:stCondLst>
                            <p:childTnLst>
                              <p:par>
                                <p:cTn id="161" presetID="1" presetClass="entr" presetSubtype="0" fill="hold" grpId="0" nodeType="afterEffect">
                                  <p:stCondLst>
                                    <p:cond delay="1000"/>
                                  </p:stCondLst>
                                  <p:childTnLst>
                                    <p:set>
                                      <p:cBhvr>
                                        <p:cTn id="162" dur="1" fill="hold">
                                          <p:stCondLst>
                                            <p:cond delay="0"/>
                                          </p:stCondLst>
                                        </p:cTn>
                                        <p:tgtEl>
                                          <p:spTgt spid="82"/>
                                        </p:tgtEl>
                                        <p:attrNameLst>
                                          <p:attrName>style.visibility</p:attrName>
                                        </p:attrNameLst>
                                      </p:cBhvr>
                                      <p:to>
                                        <p:strVal val="visible"/>
                                      </p:to>
                                    </p:set>
                                  </p:childTnLst>
                                  <p:subTnLst>
                                    <p:audio>
                                      <p:cMediaNode>
                                        <p:cTn display="0" masterRel="sameClick">
                                          <p:stCondLst>
                                            <p:cond evt="begin" delay="0">
                                              <p:tn val="161"/>
                                            </p:cond>
                                          </p:stCondLst>
                                          <p:endCondLst>
                                            <p:cond evt="onStopAudio" delay="0">
                                              <p:tgtEl>
                                                <p:sldTgt/>
                                              </p:tgtEl>
                                            </p:cond>
                                          </p:endCondLst>
                                        </p:cTn>
                                        <p:tgtEl>
                                          <p:sndTgt r:embed="rId5" name="beep.wav"/>
                                        </p:tgtEl>
                                      </p:cMediaNode>
                                    </p:audio>
                                  </p:subTnLst>
                                </p:cTn>
                              </p:par>
                            </p:childTnLst>
                          </p:cTn>
                        </p:par>
                        <p:par>
                          <p:cTn id="163" fill="hold">
                            <p:stCondLst>
                              <p:cond delay="19000"/>
                            </p:stCondLst>
                            <p:childTnLst>
                              <p:par>
                                <p:cTn id="164" presetID="1" presetClass="entr" presetSubtype="0" fill="hold" grpId="0" nodeType="afterEffect">
                                  <p:stCondLst>
                                    <p:cond delay="1000"/>
                                  </p:stCondLst>
                                  <p:childTnLst>
                                    <p:set>
                                      <p:cBhvr>
                                        <p:cTn id="165" dur="1" fill="hold">
                                          <p:stCondLst>
                                            <p:cond delay="0"/>
                                          </p:stCondLst>
                                        </p:cTn>
                                        <p:tgtEl>
                                          <p:spTgt spid="83"/>
                                        </p:tgtEl>
                                        <p:attrNameLst>
                                          <p:attrName>style.visibility</p:attrName>
                                        </p:attrNameLst>
                                      </p:cBhvr>
                                      <p:to>
                                        <p:strVal val="visible"/>
                                      </p:to>
                                    </p:set>
                                  </p:childTnLst>
                                  <p:subTnLst>
                                    <p:audio>
                                      <p:cMediaNode>
                                        <p:cTn display="0" masterRel="sameClick">
                                          <p:stCondLst>
                                            <p:cond evt="begin" delay="0">
                                              <p:tn val="164"/>
                                            </p:cond>
                                          </p:stCondLst>
                                          <p:endCondLst>
                                            <p:cond evt="onStopAudio" delay="0">
                                              <p:tgtEl>
                                                <p:sldTgt/>
                                              </p:tgtEl>
                                            </p:cond>
                                          </p:endCondLst>
                                        </p:cTn>
                                        <p:tgtEl>
                                          <p:sndTgt r:embed="rId5" name="beep.wav"/>
                                        </p:tgtEl>
                                      </p:cMediaNode>
                                    </p:audio>
                                  </p:subTnLst>
                                </p:cTn>
                              </p:par>
                            </p:childTnLst>
                          </p:cTn>
                        </p:par>
                        <p:par>
                          <p:cTn id="166" fill="hold">
                            <p:stCondLst>
                              <p:cond delay="20000"/>
                            </p:stCondLst>
                            <p:childTnLst>
                              <p:par>
                                <p:cTn id="167" presetID="1" presetClass="entr" presetSubtype="0" fill="hold" grpId="0" nodeType="afterEffect">
                                  <p:stCondLst>
                                    <p:cond delay="1000"/>
                                  </p:stCondLst>
                                  <p:childTnLst>
                                    <p:set>
                                      <p:cBhvr>
                                        <p:cTn id="168" dur="1" fill="hold">
                                          <p:stCondLst>
                                            <p:cond delay="0"/>
                                          </p:stCondLst>
                                        </p:cTn>
                                        <p:tgtEl>
                                          <p:spTgt spid="84"/>
                                        </p:tgtEl>
                                        <p:attrNameLst>
                                          <p:attrName>style.visibility</p:attrName>
                                        </p:attrNameLst>
                                      </p:cBhvr>
                                      <p:to>
                                        <p:strVal val="visible"/>
                                      </p:to>
                                    </p:set>
                                  </p:childTnLst>
                                  <p:subTnLst>
                                    <p:audio>
                                      <p:cMediaNode>
                                        <p:cTn display="0" masterRel="sameClick">
                                          <p:stCondLst>
                                            <p:cond evt="begin" delay="0">
                                              <p:tn val="167"/>
                                            </p:cond>
                                          </p:stCondLst>
                                          <p:endCondLst>
                                            <p:cond evt="onStopAudio" delay="0">
                                              <p:tgtEl>
                                                <p:sldTgt/>
                                              </p:tgtEl>
                                            </p:cond>
                                          </p:endCondLst>
                                        </p:cTn>
                                        <p:tgtEl>
                                          <p:sndTgt r:embed="rId5" name="beep.wav"/>
                                        </p:tgtEl>
                                      </p:cMediaNode>
                                    </p:audio>
                                  </p:subTnLst>
                                </p:cTn>
                              </p:par>
                            </p:childTnLst>
                          </p:cTn>
                        </p:par>
                        <p:par>
                          <p:cTn id="169" fill="hold">
                            <p:stCondLst>
                              <p:cond delay="21000"/>
                            </p:stCondLst>
                            <p:childTnLst>
                              <p:par>
                                <p:cTn id="170" presetID="1" presetClass="entr" presetSubtype="0" fill="hold" grpId="0" nodeType="afterEffect">
                                  <p:stCondLst>
                                    <p:cond delay="1000"/>
                                  </p:stCondLst>
                                  <p:childTnLst>
                                    <p:set>
                                      <p:cBhvr>
                                        <p:cTn id="171" dur="1" fill="hold">
                                          <p:stCondLst>
                                            <p:cond delay="0"/>
                                          </p:stCondLst>
                                        </p:cTn>
                                        <p:tgtEl>
                                          <p:spTgt spid="85"/>
                                        </p:tgtEl>
                                        <p:attrNameLst>
                                          <p:attrName>style.visibility</p:attrName>
                                        </p:attrNameLst>
                                      </p:cBhvr>
                                      <p:to>
                                        <p:strVal val="visible"/>
                                      </p:to>
                                    </p:set>
                                  </p:childTnLst>
                                  <p:subTnLst>
                                    <p:audio>
                                      <p:cMediaNode>
                                        <p:cTn display="0" masterRel="sameClick">
                                          <p:stCondLst>
                                            <p:cond evt="begin" delay="0">
                                              <p:tn val="170"/>
                                            </p:cond>
                                          </p:stCondLst>
                                          <p:endCondLst>
                                            <p:cond evt="onStopAudio" delay="0">
                                              <p:tgtEl>
                                                <p:sldTgt/>
                                              </p:tgtEl>
                                            </p:cond>
                                          </p:endCondLst>
                                        </p:cTn>
                                        <p:tgtEl>
                                          <p:sndTgt r:embed="rId5" name="beep.wav"/>
                                        </p:tgtEl>
                                      </p:cMediaNode>
                                    </p:audio>
                                  </p:subTnLst>
                                </p:cTn>
                              </p:par>
                            </p:childTnLst>
                          </p:cTn>
                        </p:par>
                        <p:par>
                          <p:cTn id="172" fill="hold">
                            <p:stCondLst>
                              <p:cond delay="22000"/>
                            </p:stCondLst>
                            <p:childTnLst>
                              <p:par>
                                <p:cTn id="173" presetID="1" presetClass="entr" presetSubtype="0" fill="hold" grpId="0" nodeType="afterEffect">
                                  <p:stCondLst>
                                    <p:cond delay="1000"/>
                                  </p:stCondLst>
                                  <p:childTnLst>
                                    <p:set>
                                      <p:cBhvr>
                                        <p:cTn id="174" dur="1" fill="hold">
                                          <p:stCondLst>
                                            <p:cond delay="0"/>
                                          </p:stCondLst>
                                        </p:cTn>
                                        <p:tgtEl>
                                          <p:spTgt spid="86"/>
                                        </p:tgtEl>
                                        <p:attrNameLst>
                                          <p:attrName>style.visibility</p:attrName>
                                        </p:attrNameLst>
                                      </p:cBhvr>
                                      <p:to>
                                        <p:strVal val="visible"/>
                                      </p:to>
                                    </p:set>
                                  </p:childTnLst>
                                  <p:subTnLst>
                                    <p:audio>
                                      <p:cMediaNode>
                                        <p:cTn display="0" masterRel="sameClick">
                                          <p:stCondLst>
                                            <p:cond evt="begin" delay="0">
                                              <p:tn val="173"/>
                                            </p:cond>
                                          </p:stCondLst>
                                          <p:endCondLst>
                                            <p:cond evt="onStopAudio" delay="0">
                                              <p:tgtEl>
                                                <p:sldTgt/>
                                              </p:tgtEl>
                                            </p:cond>
                                          </p:endCondLst>
                                        </p:cTn>
                                        <p:tgtEl>
                                          <p:sndTgt r:embed="rId5" name="beep.wav"/>
                                        </p:tgtEl>
                                      </p:cMediaNode>
                                    </p:audio>
                                  </p:subTnLst>
                                </p:cTn>
                              </p:par>
                            </p:childTnLst>
                          </p:cTn>
                        </p:par>
                        <p:par>
                          <p:cTn id="175" fill="hold">
                            <p:stCondLst>
                              <p:cond delay="23000"/>
                            </p:stCondLst>
                            <p:childTnLst>
                              <p:par>
                                <p:cTn id="176" presetID="1" presetClass="entr" presetSubtype="0" fill="hold" grpId="0" nodeType="afterEffect">
                                  <p:stCondLst>
                                    <p:cond delay="1000"/>
                                  </p:stCondLst>
                                  <p:childTnLst>
                                    <p:set>
                                      <p:cBhvr>
                                        <p:cTn id="177" dur="1" fill="hold">
                                          <p:stCondLst>
                                            <p:cond delay="0"/>
                                          </p:stCondLst>
                                        </p:cTn>
                                        <p:tgtEl>
                                          <p:spTgt spid="87"/>
                                        </p:tgtEl>
                                        <p:attrNameLst>
                                          <p:attrName>style.visibility</p:attrName>
                                        </p:attrNameLst>
                                      </p:cBhvr>
                                      <p:to>
                                        <p:strVal val="visible"/>
                                      </p:to>
                                    </p:set>
                                  </p:childTnLst>
                                  <p:subTnLst>
                                    <p:audio>
                                      <p:cMediaNode>
                                        <p:cTn display="0" masterRel="sameClick">
                                          <p:stCondLst>
                                            <p:cond evt="begin" delay="0">
                                              <p:tn val="176"/>
                                            </p:cond>
                                          </p:stCondLst>
                                          <p:endCondLst>
                                            <p:cond evt="onStopAudio" delay="0">
                                              <p:tgtEl>
                                                <p:sldTgt/>
                                              </p:tgtEl>
                                            </p:cond>
                                          </p:endCondLst>
                                        </p:cTn>
                                        <p:tgtEl>
                                          <p:sndTgt r:embed="rId5" name="beep.wav"/>
                                        </p:tgtEl>
                                      </p:cMediaNode>
                                    </p:audio>
                                  </p:subTnLst>
                                </p:cTn>
                              </p:par>
                            </p:childTnLst>
                          </p:cTn>
                        </p:par>
                        <p:par>
                          <p:cTn id="178" fill="hold">
                            <p:stCondLst>
                              <p:cond delay="24000"/>
                            </p:stCondLst>
                            <p:childTnLst>
                              <p:par>
                                <p:cTn id="179" presetID="1" presetClass="entr" presetSubtype="0" fill="hold" grpId="0" nodeType="afterEffect">
                                  <p:stCondLst>
                                    <p:cond delay="1000"/>
                                  </p:stCondLst>
                                  <p:childTnLst>
                                    <p:set>
                                      <p:cBhvr>
                                        <p:cTn id="180" dur="1" fill="hold">
                                          <p:stCondLst>
                                            <p:cond delay="0"/>
                                          </p:stCondLst>
                                        </p:cTn>
                                        <p:tgtEl>
                                          <p:spTgt spid="88"/>
                                        </p:tgtEl>
                                        <p:attrNameLst>
                                          <p:attrName>style.visibility</p:attrName>
                                        </p:attrNameLst>
                                      </p:cBhvr>
                                      <p:to>
                                        <p:strVal val="visible"/>
                                      </p:to>
                                    </p:set>
                                  </p:childTnLst>
                                  <p:subTnLst>
                                    <p:audio>
                                      <p:cMediaNode>
                                        <p:cTn display="0" masterRel="sameClick">
                                          <p:stCondLst>
                                            <p:cond evt="begin" delay="0">
                                              <p:tn val="179"/>
                                            </p:cond>
                                          </p:stCondLst>
                                          <p:endCondLst>
                                            <p:cond evt="onStopAudio" delay="0">
                                              <p:tgtEl>
                                                <p:sldTgt/>
                                              </p:tgtEl>
                                            </p:cond>
                                          </p:endCondLst>
                                        </p:cTn>
                                        <p:tgtEl>
                                          <p:sndTgt r:embed="rId5" name="beep.wav"/>
                                        </p:tgtEl>
                                      </p:cMediaNode>
                                    </p:audio>
                                  </p:subTnLst>
                                </p:cTn>
                              </p:par>
                            </p:childTnLst>
                          </p:cTn>
                        </p:par>
                        <p:par>
                          <p:cTn id="181" fill="hold">
                            <p:stCondLst>
                              <p:cond delay="25000"/>
                            </p:stCondLst>
                            <p:childTnLst>
                              <p:par>
                                <p:cTn id="182" presetID="1" presetClass="entr" presetSubtype="0" fill="hold" grpId="0" nodeType="afterEffect">
                                  <p:stCondLst>
                                    <p:cond delay="1000"/>
                                  </p:stCondLst>
                                  <p:childTnLst>
                                    <p:set>
                                      <p:cBhvr>
                                        <p:cTn id="183" dur="1" fill="hold">
                                          <p:stCondLst>
                                            <p:cond delay="0"/>
                                          </p:stCondLst>
                                        </p:cTn>
                                        <p:tgtEl>
                                          <p:spTgt spid="89"/>
                                        </p:tgtEl>
                                        <p:attrNameLst>
                                          <p:attrName>style.visibility</p:attrName>
                                        </p:attrNameLst>
                                      </p:cBhvr>
                                      <p:to>
                                        <p:strVal val="visible"/>
                                      </p:to>
                                    </p:set>
                                  </p:childTnLst>
                                  <p:subTnLst>
                                    <p:audio>
                                      <p:cMediaNode>
                                        <p:cTn display="0" masterRel="sameClick">
                                          <p:stCondLst>
                                            <p:cond evt="begin" delay="0">
                                              <p:tn val="182"/>
                                            </p:cond>
                                          </p:stCondLst>
                                          <p:endCondLst>
                                            <p:cond evt="onStopAudio" delay="0">
                                              <p:tgtEl>
                                                <p:sldTgt/>
                                              </p:tgtEl>
                                            </p:cond>
                                          </p:endCondLst>
                                        </p:cTn>
                                        <p:tgtEl>
                                          <p:sndTgt r:embed="rId5" name="beep.wav"/>
                                        </p:tgtEl>
                                      </p:cMediaNode>
                                    </p:audio>
                                  </p:subTnLst>
                                </p:cTn>
                              </p:par>
                            </p:childTnLst>
                          </p:cTn>
                        </p:par>
                        <p:par>
                          <p:cTn id="184" fill="hold">
                            <p:stCondLst>
                              <p:cond delay="26000"/>
                            </p:stCondLst>
                            <p:childTnLst>
                              <p:par>
                                <p:cTn id="185" presetID="1" presetClass="entr" presetSubtype="0" fill="hold" grpId="0" nodeType="afterEffect">
                                  <p:stCondLst>
                                    <p:cond delay="1000"/>
                                  </p:stCondLst>
                                  <p:childTnLst>
                                    <p:set>
                                      <p:cBhvr>
                                        <p:cTn id="186" dur="1" fill="hold">
                                          <p:stCondLst>
                                            <p:cond delay="0"/>
                                          </p:stCondLst>
                                        </p:cTn>
                                        <p:tgtEl>
                                          <p:spTgt spid="90"/>
                                        </p:tgtEl>
                                        <p:attrNameLst>
                                          <p:attrName>style.visibility</p:attrName>
                                        </p:attrNameLst>
                                      </p:cBhvr>
                                      <p:to>
                                        <p:strVal val="visible"/>
                                      </p:to>
                                    </p:set>
                                  </p:childTnLst>
                                  <p:subTnLst>
                                    <p:audio>
                                      <p:cMediaNode>
                                        <p:cTn display="0" masterRel="sameClick">
                                          <p:stCondLst>
                                            <p:cond evt="begin" delay="0">
                                              <p:tn val="185"/>
                                            </p:cond>
                                          </p:stCondLst>
                                          <p:endCondLst>
                                            <p:cond evt="onStopAudio" delay="0">
                                              <p:tgtEl>
                                                <p:sldTgt/>
                                              </p:tgtEl>
                                            </p:cond>
                                          </p:endCondLst>
                                        </p:cTn>
                                        <p:tgtEl>
                                          <p:sndTgt r:embed="rId5" name="beep.wav"/>
                                        </p:tgtEl>
                                      </p:cMediaNode>
                                    </p:audio>
                                  </p:subTnLst>
                                </p:cTn>
                              </p:par>
                            </p:childTnLst>
                          </p:cTn>
                        </p:par>
                        <p:par>
                          <p:cTn id="187" fill="hold">
                            <p:stCondLst>
                              <p:cond delay="27000"/>
                            </p:stCondLst>
                            <p:childTnLst>
                              <p:par>
                                <p:cTn id="188" presetID="1" presetClass="entr" presetSubtype="0" fill="hold" grpId="0" nodeType="afterEffect">
                                  <p:stCondLst>
                                    <p:cond delay="1000"/>
                                  </p:stCondLst>
                                  <p:childTnLst>
                                    <p:set>
                                      <p:cBhvr>
                                        <p:cTn id="189" dur="1" fill="hold">
                                          <p:stCondLst>
                                            <p:cond delay="0"/>
                                          </p:stCondLst>
                                        </p:cTn>
                                        <p:tgtEl>
                                          <p:spTgt spid="91"/>
                                        </p:tgtEl>
                                        <p:attrNameLst>
                                          <p:attrName>style.visibility</p:attrName>
                                        </p:attrNameLst>
                                      </p:cBhvr>
                                      <p:to>
                                        <p:strVal val="visible"/>
                                      </p:to>
                                    </p:set>
                                  </p:childTnLst>
                                  <p:subTnLst>
                                    <p:audio>
                                      <p:cMediaNode>
                                        <p:cTn display="0" masterRel="sameClick">
                                          <p:stCondLst>
                                            <p:cond evt="begin" delay="0">
                                              <p:tn val="188"/>
                                            </p:cond>
                                          </p:stCondLst>
                                          <p:endCondLst>
                                            <p:cond evt="onStopAudio" delay="0">
                                              <p:tgtEl>
                                                <p:sldTgt/>
                                              </p:tgtEl>
                                            </p:cond>
                                          </p:endCondLst>
                                        </p:cTn>
                                        <p:tgtEl>
                                          <p:sndTgt r:embed="rId5" name="beep.wav"/>
                                        </p:tgtEl>
                                      </p:cMediaNode>
                                    </p:audio>
                                  </p:subTnLst>
                                </p:cTn>
                              </p:par>
                            </p:childTnLst>
                          </p:cTn>
                        </p:par>
                        <p:par>
                          <p:cTn id="190" fill="hold">
                            <p:stCondLst>
                              <p:cond delay="28000"/>
                            </p:stCondLst>
                            <p:childTnLst>
                              <p:par>
                                <p:cTn id="191" presetID="1" presetClass="entr" presetSubtype="0" fill="hold" grpId="0" nodeType="afterEffect">
                                  <p:stCondLst>
                                    <p:cond delay="1000"/>
                                  </p:stCondLst>
                                  <p:childTnLst>
                                    <p:set>
                                      <p:cBhvr>
                                        <p:cTn id="192" dur="1" fill="hold">
                                          <p:stCondLst>
                                            <p:cond delay="0"/>
                                          </p:stCondLst>
                                        </p:cTn>
                                        <p:tgtEl>
                                          <p:spTgt spid="92"/>
                                        </p:tgtEl>
                                        <p:attrNameLst>
                                          <p:attrName>style.visibility</p:attrName>
                                        </p:attrNameLst>
                                      </p:cBhvr>
                                      <p:to>
                                        <p:strVal val="visible"/>
                                      </p:to>
                                    </p:set>
                                  </p:childTnLst>
                                  <p:subTnLst>
                                    <p:audio>
                                      <p:cMediaNode>
                                        <p:cTn display="0" masterRel="sameClick">
                                          <p:stCondLst>
                                            <p:cond evt="begin" delay="0">
                                              <p:tn val="191"/>
                                            </p:cond>
                                          </p:stCondLst>
                                          <p:endCondLst>
                                            <p:cond evt="onStopAudio" delay="0">
                                              <p:tgtEl>
                                                <p:sldTgt/>
                                              </p:tgtEl>
                                            </p:cond>
                                          </p:endCondLst>
                                        </p:cTn>
                                        <p:tgtEl>
                                          <p:sndTgt r:embed="rId5" name="beep.wav"/>
                                        </p:tgtEl>
                                      </p:cMediaNode>
                                    </p:audio>
                                  </p:subTnLst>
                                </p:cTn>
                              </p:par>
                            </p:childTnLst>
                          </p:cTn>
                        </p:par>
                        <p:par>
                          <p:cTn id="193" fill="hold">
                            <p:stCondLst>
                              <p:cond delay="29000"/>
                            </p:stCondLst>
                            <p:childTnLst>
                              <p:par>
                                <p:cTn id="194" presetID="1" presetClass="entr" presetSubtype="0" fill="hold" grpId="0" nodeType="afterEffect">
                                  <p:stCondLst>
                                    <p:cond delay="1000"/>
                                  </p:stCondLst>
                                  <p:childTnLst>
                                    <p:set>
                                      <p:cBhvr>
                                        <p:cTn id="195" dur="1" fill="hold">
                                          <p:stCondLst>
                                            <p:cond delay="0"/>
                                          </p:stCondLst>
                                        </p:cTn>
                                        <p:tgtEl>
                                          <p:spTgt spid="93"/>
                                        </p:tgtEl>
                                        <p:attrNameLst>
                                          <p:attrName>style.visibility</p:attrName>
                                        </p:attrNameLst>
                                      </p:cBhvr>
                                      <p:to>
                                        <p:strVal val="visible"/>
                                      </p:to>
                                    </p:set>
                                  </p:childTnLst>
                                  <p:subTnLst>
                                    <p:audio>
                                      <p:cMediaNode>
                                        <p:cTn display="0" masterRel="sameClick">
                                          <p:stCondLst>
                                            <p:cond evt="begin" delay="0">
                                              <p:tn val="194"/>
                                            </p:cond>
                                          </p:stCondLst>
                                          <p:endCondLst>
                                            <p:cond evt="onStopAudio" delay="0">
                                              <p:tgtEl>
                                                <p:sldTgt/>
                                              </p:tgtEl>
                                            </p:cond>
                                          </p:endCondLst>
                                        </p:cTn>
                                        <p:tgtEl>
                                          <p:sndTgt r:embed="rId5" name="beep.wav"/>
                                        </p:tgtEl>
                                      </p:cMediaNode>
                                    </p:audio>
                                  </p:subTnLst>
                                </p:cTn>
                              </p:par>
                            </p:childTnLst>
                          </p:cTn>
                        </p:par>
                        <p:par>
                          <p:cTn id="196" fill="hold">
                            <p:stCondLst>
                              <p:cond delay="30000"/>
                            </p:stCondLst>
                            <p:childTnLst>
                              <p:par>
                                <p:cTn id="197" presetID="1" presetClass="entr" presetSubtype="0" fill="hold" grpId="0" nodeType="afterEffect">
                                  <p:stCondLst>
                                    <p:cond delay="1000"/>
                                  </p:stCondLst>
                                  <p:childTnLst>
                                    <p:set>
                                      <p:cBhvr>
                                        <p:cTn id="198" dur="1" fill="hold">
                                          <p:stCondLst>
                                            <p:cond delay="0"/>
                                          </p:stCondLst>
                                        </p:cTn>
                                        <p:tgtEl>
                                          <p:spTgt spid="94"/>
                                        </p:tgtEl>
                                        <p:attrNameLst>
                                          <p:attrName>style.visibility</p:attrName>
                                        </p:attrNameLst>
                                      </p:cBhvr>
                                      <p:to>
                                        <p:strVal val="visible"/>
                                      </p:to>
                                    </p:set>
                                  </p:childTnLst>
                                  <p:subTnLst>
                                    <p:audio>
                                      <p:cMediaNode>
                                        <p:cTn display="0" masterRel="sameClick">
                                          <p:stCondLst>
                                            <p:cond evt="begin" delay="0">
                                              <p:tn val="197"/>
                                            </p:cond>
                                          </p:stCondLst>
                                          <p:endCondLst>
                                            <p:cond evt="onStopAudio" delay="0">
                                              <p:tgtEl>
                                                <p:sldTgt/>
                                              </p:tgtEl>
                                            </p:cond>
                                          </p:endCondLst>
                                        </p:cTn>
                                        <p:tgtEl>
                                          <p:sndTgt r:embed="rId6" name="GUN.wav"/>
                                        </p:tgtEl>
                                      </p:cMediaNode>
                                    </p:audio>
                                  </p:subTnLst>
                                </p:cTn>
                              </p:par>
                            </p:childTnLst>
                          </p:cTn>
                        </p:par>
                      </p:childTnLst>
                    </p:cTn>
                  </p:par>
                </p:childTnLst>
              </p:cTn>
              <p:nextCondLst>
                <p:cond evt="onClick" delay="0">
                  <p:tgtEl>
                    <p:spTgt spid="63"/>
                  </p:tgtEl>
                </p:cond>
              </p:nextCondLst>
            </p:seq>
          </p:childTnLst>
        </p:cTn>
      </p:par>
    </p:tnLst>
    <p:bldLst>
      <p:bldP spid="4" grpId="0" animBg="1"/>
      <p:bldP spid="26" grpId="0" animBg="1"/>
      <p:bldP spid="40" grpId="0" animBg="1"/>
      <p:bldP spid="41" grpId="0" animBg="1"/>
      <p:bldP spid="42" grpId="0" animBg="1"/>
      <p:bldP spid="43" grpId="0" animBg="1"/>
      <p:bldP spid="44"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7" cstate="print">
            <a:biLevel thresh="25000"/>
            <a:extLst>
              <a:ext uri="{BEBA8EAE-BF5A-486C-A8C5-ECC9F3942E4B}">
                <a14:imgProps xmlns:a14="http://schemas.microsoft.com/office/drawing/2010/main">
                  <a14:imgLayer r:embed="rId8">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494163" y="3769131"/>
            <a:ext cx="1086500" cy="1182926"/>
          </a:xfrm>
          <a:prstGeom prst="rect">
            <a:avLst/>
          </a:prstGeom>
        </p:spPr>
      </p:pic>
      <p:pic>
        <p:nvPicPr>
          <p:cNvPr id="9" name="Picture 8"/>
          <p:cNvPicPr>
            <a:picLocks noChangeAspect="1"/>
          </p:cNvPicPr>
          <p:nvPr/>
        </p:nvPicPr>
        <p:blipFill>
          <a:blip r:embed="rId9" cstate="print">
            <a:biLevel thresh="25000"/>
            <a:extLst>
              <a:ext uri="{BEBA8EAE-BF5A-486C-A8C5-ECC9F3942E4B}">
                <a14:imgProps xmlns:a14="http://schemas.microsoft.com/office/drawing/2010/main">
                  <a14:imgLayer r:embed="rId10">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9776937" y="4515854"/>
            <a:ext cx="812889" cy="885032"/>
          </a:xfrm>
          <a:prstGeom prst="rect">
            <a:avLst/>
          </a:prstGeom>
        </p:spPr>
      </p:pic>
      <p:pic>
        <p:nvPicPr>
          <p:cNvPr id="11" name="Picture 10"/>
          <p:cNvPicPr>
            <a:picLocks noChangeAspect="1"/>
          </p:cNvPicPr>
          <p:nvPr/>
        </p:nvPicPr>
        <p:blipFill>
          <a:blip r:embed="rId11" cstate="print">
            <a:biLevel thresh="25000"/>
            <a:extLst>
              <a:ext uri="{BEBA8EAE-BF5A-486C-A8C5-ECC9F3942E4B}">
                <a14:imgProps xmlns:a14="http://schemas.microsoft.com/office/drawing/2010/main">
                  <a14:imgLayer r:embed="rId12">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10361978" y="5130389"/>
            <a:ext cx="520391" cy="566575"/>
          </a:xfrm>
          <a:prstGeom prst="rect">
            <a:avLst/>
          </a:prstGeom>
        </p:spPr>
      </p:pic>
      <p:sp>
        <p:nvSpPr>
          <p:cNvPr id="4" name="Snip Diagonal Corner Rectangle 3"/>
          <p:cNvSpPr/>
          <p:nvPr/>
        </p:nvSpPr>
        <p:spPr>
          <a:xfrm>
            <a:off x="832636" y="199869"/>
            <a:ext cx="10526728" cy="1604597"/>
          </a:xfrm>
          <a:prstGeom prst="snip2DiagRect">
            <a:avLst/>
          </a:prstGeom>
          <a:solidFill>
            <a:schemeClr val="accent4">
              <a:lumMod val="40000"/>
              <a:lumOff val="60000"/>
            </a:schemeClr>
          </a:solid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just"/>
            <a:r>
              <a:rPr lang="vi-VN" sz="4800" b="1">
                <a:solidFill>
                  <a:srgbClr val="000000"/>
                </a:solidFill>
                <a:latin typeface="Times New Roman" panose="02020603050405020304" pitchFamily="18" charset="0"/>
                <a:ea typeface="Calibri" panose="020F0502020204030204" pitchFamily="34" charset="0"/>
              </a:rPr>
              <a:t>Câu </a:t>
            </a:r>
            <a:r>
              <a:rPr lang="en-US" sz="4800" b="1">
                <a:solidFill>
                  <a:srgbClr val="000000"/>
                </a:solidFill>
                <a:latin typeface="Times New Roman" panose="02020603050405020304" pitchFamily="18" charset="0"/>
                <a:ea typeface="Calibri" panose="020F0502020204030204" pitchFamily="34" charset="0"/>
              </a:rPr>
              <a:t>2</a:t>
            </a:r>
            <a:r>
              <a:rPr lang="vi-VN" sz="4800" b="1">
                <a:solidFill>
                  <a:srgbClr val="000000"/>
                </a:solidFill>
                <a:latin typeface="Times New Roman" panose="02020603050405020304" pitchFamily="18" charset="0"/>
                <a:ea typeface="Calibri" panose="020F0502020204030204" pitchFamily="34" charset="0"/>
              </a:rPr>
              <a:t>:</a:t>
            </a:r>
            <a:r>
              <a:rPr lang="vi-VN" sz="4800">
                <a:solidFill>
                  <a:srgbClr val="000000"/>
                </a:solidFill>
                <a:latin typeface="Times New Roman" panose="02020603050405020304" pitchFamily="18" charset="0"/>
                <a:ea typeface="Calibri" panose="020F0502020204030204" pitchFamily="34" charset="0"/>
              </a:rPr>
              <a:t> Phương thức biểu đạt chính </a:t>
            </a:r>
            <a:r>
              <a:rPr lang="en-US" sz="4800">
                <a:solidFill>
                  <a:srgbClr val="000000"/>
                </a:solidFill>
                <a:latin typeface="Times New Roman" panose="02020603050405020304" pitchFamily="18" charset="0"/>
                <a:ea typeface="Calibri" panose="020F0502020204030204" pitchFamily="34" charset="0"/>
              </a:rPr>
              <a:t>tác phẩm Chuyện cổ tích về loài người</a:t>
            </a:r>
            <a:endParaRPr lang="en-US" sz="4400">
              <a:effectLst/>
              <a:latin typeface="Times New Roman" panose="02020603050405020304" pitchFamily="18" charset="0"/>
              <a:ea typeface="Calibri" panose="020F0502020204030204" pitchFamily="34" charset="0"/>
            </a:endParaRPr>
          </a:p>
        </p:txBody>
      </p:sp>
      <p:sp>
        <p:nvSpPr>
          <p:cNvPr id="26" name="Rectangle 25"/>
          <p:cNvSpPr/>
          <p:nvPr/>
        </p:nvSpPr>
        <p:spPr>
          <a:xfrm>
            <a:off x="832636" y="1949346"/>
            <a:ext cx="5184382" cy="104934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a:solidFill>
                  <a:srgbClr val="000000"/>
                </a:solidFill>
                <a:latin typeface="Times New Roman" panose="02020603050405020304" pitchFamily="18" charset="0"/>
                <a:ea typeface="Calibri" panose="020F0502020204030204" pitchFamily="34" charset="0"/>
              </a:rPr>
              <a:t>A. Tự sự</a:t>
            </a:r>
            <a:endParaRPr lang="en-US" sz="2800">
              <a:effectLst/>
              <a:latin typeface="Times New Roman" panose="02020603050405020304" pitchFamily="18" charset="0"/>
              <a:ea typeface="Calibri" panose="020F0502020204030204" pitchFamily="34" charset="0"/>
            </a:endParaRPr>
          </a:p>
        </p:txBody>
      </p:sp>
      <p:sp>
        <p:nvSpPr>
          <p:cNvPr id="40" name="Cloud 39"/>
          <p:cNvSpPr/>
          <p:nvPr/>
        </p:nvSpPr>
        <p:spPr>
          <a:xfrm>
            <a:off x="-683345" y="4902196"/>
            <a:ext cx="567114" cy="34921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1" name="Cloud 40"/>
          <p:cNvSpPr/>
          <p:nvPr/>
        </p:nvSpPr>
        <p:spPr>
          <a:xfrm>
            <a:off x="13632601" y="4702499"/>
            <a:ext cx="891420" cy="548907"/>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42" name="Rectangle 41"/>
          <p:cNvSpPr/>
          <p:nvPr/>
        </p:nvSpPr>
        <p:spPr>
          <a:xfrm>
            <a:off x="6130614" y="1949346"/>
            <a:ext cx="5228749" cy="1049348"/>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800" dirty="0">
                <a:solidFill>
                  <a:srgbClr val="000000"/>
                </a:solidFill>
                <a:latin typeface="Times New Roman" panose="02020603050405020304" pitchFamily="18" charset="0"/>
                <a:ea typeface="Times New Roman" panose="02020603050405020304" pitchFamily="18" charset="0"/>
              </a:rPr>
              <a:t>     </a:t>
            </a:r>
            <a:r>
              <a:rPr lang="en-US" sz="3200" dirty="0">
                <a:solidFill>
                  <a:srgbClr val="000000"/>
                </a:solidFill>
                <a:latin typeface="Times New Roman" panose="02020603050405020304" pitchFamily="18" charset="0"/>
                <a:ea typeface="Times New Roman" panose="02020603050405020304" pitchFamily="18" charset="0"/>
              </a:rPr>
              <a:t>B. </a:t>
            </a:r>
            <a:r>
              <a:rPr lang="en-US" sz="3200" dirty="0" err="1">
                <a:solidFill>
                  <a:srgbClr val="000000"/>
                </a:solidFill>
                <a:latin typeface="Times New Roman" panose="02020603050405020304" pitchFamily="18" charset="0"/>
                <a:ea typeface="Times New Roman" panose="02020603050405020304" pitchFamily="18" charset="0"/>
              </a:rPr>
              <a:t>Biểu</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cảm</a:t>
            </a:r>
            <a:endParaRPr kumimoji="0" lang="en-US" sz="32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43" name="Rectangle 42"/>
          <p:cNvSpPr/>
          <p:nvPr/>
        </p:nvSpPr>
        <p:spPr>
          <a:xfrm>
            <a:off x="832636" y="3145817"/>
            <a:ext cx="5184382" cy="1012194"/>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vi-VN" sz="3200">
                <a:solidFill>
                  <a:srgbClr val="000000"/>
                </a:solidFill>
                <a:latin typeface="Times New Roman" panose="02020603050405020304" pitchFamily="18" charset="0"/>
                <a:ea typeface="Calibri" panose="020F0502020204030204" pitchFamily="34" charset="0"/>
              </a:rPr>
              <a:t>C. Miêu tả</a:t>
            </a:r>
            <a:endParaRPr lang="en-US" sz="2800">
              <a:effectLst/>
              <a:latin typeface="Times New Roman" panose="02020603050405020304" pitchFamily="18" charset="0"/>
              <a:ea typeface="Calibri" panose="020F0502020204030204" pitchFamily="34" charset="0"/>
            </a:endParaRPr>
          </a:p>
        </p:txBody>
      </p:sp>
      <p:sp>
        <p:nvSpPr>
          <p:cNvPr id="44" name="Rectangle 43"/>
          <p:cNvSpPr/>
          <p:nvPr/>
        </p:nvSpPr>
        <p:spPr>
          <a:xfrm>
            <a:off x="6168156" y="3132732"/>
            <a:ext cx="5191207" cy="1033000"/>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3200" dirty="0">
                <a:solidFill>
                  <a:srgbClr val="000000"/>
                </a:solidFill>
                <a:latin typeface="Times New Roman" panose="02020603050405020304" pitchFamily="18" charset="0"/>
                <a:ea typeface="Calibri" panose="020F0502020204030204" pitchFamily="34" charset="0"/>
              </a:rPr>
              <a:t>   </a:t>
            </a:r>
            <a:r>
              <a:rPr lang="vi-VN" sz="3200" dirty="0">
                <a:solidFill>
                  <a:srgbClr val="000000"/>
                </a:solidFill>
                <a:latin typeface="Times New Roman" panose="02020603050405020304" pitchFamily="18" charset="0"/>
                <a:ea typeface="Calibri" panose="020F0502020204030204" pitchFamily="34" charset="0"/>
              </a:rPr>
              <a:t>D. Nghị luận</a:t>
            </a:r>
            <a:endParaRPr lang="en-US" sz="2800" dirty="0">
              <a:effectLst/>
              <a:latin typeface="Times New Roman" panose="02020603050405020304" pitchFamily="18" charset="0"/>
              <a:ea typeface="Calibri" panose="020F0502020204030204" pitchFamily="34" charset="0"/>
            </a:endParaRPr>
          </a:p>
        </p:txBody>
      </p:sp>
      <p:pic>
        <p:nvPicPr>
          <p:cNvPr id="47" name="Picture 4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5211296" y="2119990"/>
            <a:ext cx="805722" cy="708059"/>
          </a:xfrm>
          <a:prstGeom prst="rect">
            <a:avLst/>
          </a:prstGeom>
          <a:solidFill>
            <a:srgbClr val="C00000"/>
          </a:solidFill>
        </p:spPr>
      </p:pic>
      <p:pic>
        <p:nvPicPr>
          <p:cNvPr id="51" name="Picture 50"/>
          <p:cNvPicPr>
            <a:picLocks noChangeAspect="1"/>
          </p:cNvPicPr>
          <p:nvPr/>
        </p:nvPicPr>
        <p:blipFill rotWithShape="1">
          <a:blip r:embed="rId14" cstate="print">
            <a:duotone>
              <a:prstClr val="black"/>
              <a:schemeClr val="accent2">
                <a:tint val="45000"/>
                <a:satMod val="400000"/>
              </a:schemeClr>
            </a:duotone>
            <a:extLst>
              <a:ext uri="{28A0092B-C50C-407E-A947-70E740481C1C}">
                <a14:useLocalDpi xmlns:a14="http://schemas.microsoft.com/office/drawing/2010/main" val="0"/>
              </a:ext>
            </a:extLst>
          </a:blip>
          <a:srcRect r="3472"/>
          <a:stretch/>
        </p:blipFill>
        <p:spPr>
          <a:xfrm>
            <a:off x="5211296" y="3297188"/>
            <a:ext cx="804536" cy="704088"/>
          </a:xfrm>
          <a:prstGeom prst="rect">
            <a:avLst/>
          </a:prstGeom>
          <a:solidFill>
            <a:srgbClr val="C00000"/>
          </a:solidFill>
        </p:spPr>
      </p:pic>
      <p:pic>
        <p:nvPicPr>
          <p:cNvPr id="49" name="Picture 48"/>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553039" y="3281990"/>
            <a:ext cx="804742" cy="707197"/>
          </a:xfrm>
          <a:prstGeom prst="rect">
            <a:avLst/>
          </a:prstGeom>
          <a:solidFill>
            <a:srgbClr val="C00000"/>
          </a:solidFill>
        </p:spPr>
      </p:pic>
      <p:pic>
        <p:nvPicPr>
          <p:cNvPr id="53" name="Picture 5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10502687" y="2184256"/>
            <a:ext cx="804742" cy="643793"/>
          </a:xfrm>
          <a:prstGeom prst="rect">
            <a:avLst/>
          </a:prstGeom>
          <a:solidFill>
            <a:srgbClr val="000066"/>
          </a:solidFill>
        </p:spPr>
      </p:pic>
      <p:sp>
        <p:nvSpPr>
          <p:cNvPr id="18" name="Cloud 17">
            <a:hlinkClick r:id="rId16" action="ppaction://hlinksldjump"/>
          </p:cNvPr>
          <p:cNvSpPr/>
          <p:nvPr/>
        </p:nvSpPr>
        <p:spPr>
          <a:xfrm>
            <a:off x="4667494" y="4702499"/>
            <a:ext cx="2359211" cy="1104900"/>
          </a:xfrm>
          <a:prstGeom prst="cloud">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DCADCB"/>
                </a:solidFill>
                <a:effectLst/>
                <a:uLnTx/>
                <a:uFillTx/>
                <a:latin typeface="Times New Roman" pitchFamily="18" charset="0"/>
                <a:ea typeface="+mn-ea"/>
                <a:cs typeface="Times New Roman" pitchFamily="18" charset="0"/>
              </a:rPr>
              <a:t>Sile</a:t>
            </a:r>
            <a:r>
              <a:rPr kumimoji="0" lang="en-US" sz="2400" b="0" i="0" u="none" strike="noStrike" kern="1200" cap="none" spc="0" normalizeH="0" baseline="0" noProof="0" dirty="0">
                <a:ln>
                  <a:noFill/>
                </a:ln>
                <a:solidFill>
                  <a:srgbClr val="DCADCB"/>
                </a:solidFill>
                <a:effectLst/>
                <a:uLnTx/>
                <a:uFillTx/>
                <a:latin typeface="Times New Roman" pitchFamily="18" charset="0"/>
                <a:ea typeface="+mn-ea"/>
                <a:cs typeface="Times New Roman" pitchFamily="18" charset="0"/>
              </a:rPr>
              <a:t> </a:t>
            </a:r>
            <a:r>
              <a:rPr kumimoji="0" lang="en-US" sz="2400" b="0" i="0" u="none" strike="noStrike" kern="1200" cap="none" spc="0" normalizeH="0" baseline="0" noProof="0" dirty="0" err="1">
                <a:ln>
                  <a:noFill/>
                </a:ln>
                <a:solidFill>
                  <a:srgbClr val="DCADCB"/>
                </a:solidFill>
                <a:effectLst/>
                <a:uLnTx/>
                <a:uFillTx/>
                <a:latin typeface="Times New Roman" pitchFamily="18" charset="0"/>
                <a:ea typeface="+mn-ea"/>
                <a:cs typeface="Times New Roman" pitchFamily="18" charset="0"/>
              </a:rPr>
              <a:t>chính</a:t>
            </a:r>
            <a:endParaRPr kumimoji="0" lang="vi-VN" sz="2400" b="0" i="0" u="none" strike="noStrike" kern="1200" cap="none" spc="0" normalizeH="0" baseline="0" noProof="0" dirty="0">
              <a:ln>
                <a:noFill/>
              </a:ln>
              <a:solidFill>
                <a:srgbClr val="DCADCB"/>
              </a:solidFill>
              <a:effectLst/>
              <a:uLnTx/>
              <a:uFillTx/>
              <a:latin typeface="Times New Roman" pitchFamily="18" charset="0"/>
              <a:ea typeface="+mn-ea"/>
              <a:cs typeface="Times New Roman" pitchFamily="18" charset="0"/>
            </a:endParaRPr>
          </a:p>
        </p:txBody>
      </p:sp>
      <p:sp>
        <p:nvSpPr>
          <p:cNvPr id="3" name="TextBox 2"/>
          <p:cNvSpPr txBox="1"/>
          <p:nvPr/>
        </p:nvSpPr>
        <p:spPr>
          <a:xfrm>
            <a:off x="10206318" y="6615953"/>
            <a:ext cx="1985682"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4" name="Picture 4" descr="n3"/>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rot="16200000" flipV="1">
            <a:off x="681164" y="5020793"/>
            <a:ext cx="806450" cy="32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115" descr="ALRMCLOK"/>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600995" y="4702499"/>
            <a:ext cx="1008063"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30</a:t>
            </a:r>
          </a:p>
        </p:txBody>
      </p:sp>
      <p:sp>
        <p:nvSpPr>
          <p:cNvPr id="28"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29</a:t>
            </a:r>
          </a:p>
        </p:txBody>
      </p:sp>
      <p:sp>
        <p:nvSpPr>
          <p:cNvPr id="29"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28</a:t>
            </a:r>
          </a:p>
        </p:txBody>
      </p:sp>
      <p:sp>
        <p:nvSpPr>
          <p:cNvPr id="30"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27</a:t>
            </a:r>
          </a:p>
        </p:txBody>
      </p:sp>
      <p:sp>
        <p:nvSpPr>
          <p:cNvPr id="31"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26</a:t>
            </a:r>
          </a:p>
        </p:txBody>
      </p:sp>
      <p:sp>
        <p:nvSpPr>
          <p:cNvPr id="32"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25</a:t>
            </a:r>
          </a:p>
        </p:txBody>
      </p:sp>
      <p:sp>
        <p:nvSpPr>
          <p:cNvPr id="33"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24</a:t>
            </a:r>
          </a:p>
        </p:txBody>
      </p:sp>
      <p:sp>
        <p:nvSpPr>
          <p:cNvPr id="34"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23</a:t>
            </a:r>
          </a:p>
        </p:txBody>
      </p:sp>
      <p:sp>
        <p:nvSpPr>
          <p:cNvPr id="35"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22</a:t>
            </a:r>
          </a:p>
        </p:txBody>
      </p:sp>
      <p:sp>
        <p:nvSpPr>
          <p:cNvPr id="36"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21</a:t>
            </a:r>
          </a:p>
        </p:txBody>
      </p:sp>
      <p:sp>
        <p:nvSpPr>
          <p:cNvPr id="37"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20</a:t>
            </a:r>
          </a:p>
        </p:txBody>
      </p:sp>
      <p:sp>
        <p:nvSpPr>
          <p:cNvPr id="38"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19</a:t>
            </a:r>
          </a:p>
        </p:txBody>
      </p:sp>
      <p:sp>
        <p:nvSpPr>
          <p:cNvPr id="39"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18</a:t>
            </a:r>
          </a:p>
        </p:txBody>
      </p:sp>
      <p:sp>
        <p:nvSpPr>
          <p:cNvPr id="45"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17</a:t>
            </a:r>
          </a:p>
        </p:txBody>
      </p:sp>
      <p:sp>
        <p:nvSpPr>
          <p:cNvPr id="46"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16</a:t>
            </a:r>
          </a:p>
        </p:txBody>
      </p:sp>
      <p:sp>
        <p:nvSpPr>
          <p:cNvPr id="48"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15</a:t>
            </a:r>
          </a:p>
        </p:txBody>
      </p:sp>
      <p:sp>
        <p:nvSpPr>
          <p:cNvPr id="50"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14</a:t>
            </a:r>
          </a:p>
        </p:txBody>
      </p:sp>
      <p:sp>
        <p:nvSpPr>
          <p:cNvPr id="52"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13</a:t>
            </a:r>
          </a:p>
        </p:txBody>
      </p:sp>
      <p:sp>
        <p:nvSpPr>
          <p:cNvPr id="54"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12</a:t>
            </a:r>
          </a:p>
        </p:txBody>
      </p:sp>
      <p:sp>
        <p:nvSpPr>
          <p:cNvPr id="55"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11</a:t>
            </a:r>
          </a:p>
        </p:txBody>
      </p:sp>
      <p:sp>
        <p:nvSpPr>
          <p:cNvPr id="56"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10</a:t>
            </a:r>
          </a:p>
        </p:txBody>
      </p:sp>
      <p:sp>
        <p:nvSpPr>
          <p:cNvPr id="57"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9</a:t>
            </a:r>
          </a:p>
        </p:txBody>
      </p:sp>
      <p:sp>
        <p:nvSpPr>
          <p:cNvPr id="58"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8</a:t>
            </a:r>
          </a:p>
        </p:txBody>
      </p:sp>
      <p:sp>
        <p:nvSpPr>
          <p:cNvPr id="59"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7</a:t>
            </a:r>
          </a:p>
        </p:txBody>
      </p:sp>
      <p:sp>
        <p:nvSpPr>
          <p:cNvPr id="60"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6</a:t>
            </a:r>
          </a:p>
        </p:txBody>
      </p:sp>
      <p:sp>
        <p:nvSpPr>
          <p:cNvPr id="61"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5</a:t>
            </a:r>
          </a:p>
        </p:txBody>
      </p:sp>
      <p:sp>
        <p:nvSpPr>
          <p:cNvPr id="62"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4</a:t>
            </a:r>
          </a:p>
        </p:txBody>
      </p:sp>
      <p:sp>
        <p:nvSpPr>
          <p:cNvPr id="63"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3</a:t>
            </a:r>
          </a:p>
        </p:txBody>
      </p:sp>
      <p:sp>
        <p:nvSpPr>
          <p:cNvPr id="64"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2</a:t>
            </a:r>
          </a:p>
        </p:txBody>
      </p:sp>
      <p:sp>
        <p:nvSpPr>
          <p:cNvPr id="65"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altLang="en-US" sz="2800" b="0" i="0" u="none" strike="noStrike" kern="0" cap="none" spc="0" normalizeH="0" baseline="0" noProof="0">
                <a:ln>
                  <a:noFill/>
                </a:ln>
                <a:solidFill>
                  <a:srgbClr val="DC2608"/>
                </a:solidFill>
                <a:effectLst/>
                <a:uLnTx/>
                <a:uFillTx/>
                <a:latin typeface=".VnBlack" pitchFamily="34" charset="0"/>
                <a:ea typeface="+mn-ea"/>
                <a:cs typeface="Arial" panose="020B0604020202020204" pitchFamily="34" charset="0"/>
              </a:rPr>
              <a:t>1</a:t>
            </a:r>
          </a:p>
        </p:txBody>
      </p:sp>
      <p:sp>
        <p:nvSpPr>
          <p:cNvPr id="66" name="Oval 176"/>
          <p:cNvSpPr>
            <a:spLocks noChangeArrowheads="1"/>
          </p:cNvSpPr>
          <p:nvPr/>
        </p:nvSpPr>
        <p:spPr bwMode="auto">
          <a:xfrm>
            <a:off x="829595" y="5083499"/>
            <a:ext cx="533400" cy="533400"/>
          </a:xfrm>
          <a:prstGeom prst="ellipse">
            <a:avLst/>
          </a:prstGeom>
          <a:gradFill rotWithShape="1">
            <a:gsLst>
              <a:gs pos="0">
                <a:srgbClr val="FFFFFF"/>
              </a:gs>
              <a:gs pos="50000">
                <a:srgbClr val="FFFFFF">
                  <a:gamma/>
                  <a:tint val="60392"/>
                  <a:invGamma/>
                </a:srgbClr>
              </a:gs>
              <a:gs pos="100000">
                <a:srgbClr val="FFFFFF"/>
              </a:gs>
            </a:gsLst>
            <a:lin ang="5400000" scaled="1"/>
          </a:gradFill>
          <a:ln w="9525" algn="ctr">
            <a:noFill/>
            <a:round/>
            <a:headEnd/>
            <a:tailEnd/>
          </a:ln>
          <a:effectLst/>
        </p:spPr>
        <p:txBody>
          <a:bodyPr wrap="none" anchor="ct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0" i="0" u="none" strike="noStrike" kern="0" cap="none" spc="0" normalizeH="0" baseline="0" noProof="0" dirty="0">
                <a:ln>
                  <a:noFill/>
                </a:ln>
                <a:solidFill>
                  <a:srgbClr val="DC2608"/>
                </a:solidFill>
                <a:effectLst/>
                <a:uLnTx/>
                <a:uFillTx/>
                <a:latin typeface=".VnBlack" pitchFamily="34" charset="0"/>
                <a:ea typeface="+mn-ea"/>
                <a:cs typeface="Arial" panose="020B0604020202020204" pitchFamily="34" charset="0"/>
              </a:rPr>
              <a:t>0</a:t>
            </a:r>
          </a:p>
        </p:txBody>
      </p:sp>
    </p:spTree>
    <p:extLst>
      <p:ext uri="{BB962C8B-B14F-4D97-AF65-F5344CB8AC3E}">
        <p14:creationId xmlns:p14="http://schemas.microsoft.com/office/powerpoint/2010/main" val="987619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anim calcmode="lin" valueType="num">
                                      <p:cBhvr>
                                        <p:cTn id="8" dur="500" fill="hold"/>
                                        <p:tgtEl>
                                          <p:spTgt spid="4"/>
                                        </p:tgtEl>
                                        <p:attrNameLst>
                                          <p:attrName>ppt_x</p:attrName>
                                        </p:attrNameLst>
                                      </p:cBhvr>
                                      <p:tavLst>
                                        <p:tav tm="0">
                                          <p:val>
                                            <p:strVal val="#ppt_x"/>
                                          </p:val>
                                        </p:tav>
                                        <p:tav tm="100000">
                                          <p:val>
                                            <p:strVal val="#ppt_x"/>
                                          </p:val>
                                        </p:tav>
                                      </p:tavLst>
                                    </p:anim>
                                    <p:anim calcmode="lin" valueType="num">
                                      <p:cBhvr>
                                        <p:cTn id="9" dur="500" fill="hold"/>
                                        <p:tgtEl>
                                          <p:spTgt spid="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500"/>
                                  </p:stCondLst>
                                  <p:childTnLst>
                                    <p:set>
                                      <p:cBhvr>
                                        <p:cTn id="11" dur="1" fill="hold">
                                          <p:stCondLst>
                                            <p:cond delay="0"/>
                                          </p:stCondLst>
                                        </p:cTn>
                                        <p:tgtEl>
                                          <p:spTgt spid="26"/>
                                        </p:tgtEl>
                                        <p:attrNameLst>
                                          <p:attrName>style.visibility</p:attrName>
                                        </p:attrNameLst>
                                      </p:cBhvr>
                                      <p:to>
                                        <p:strVal val="visible"/>
                                      </p:to>
                                    </p:set>
                                    <p:animEffect transition="in" filter="fade">
                                      <p:cBhvr>
                                        <p:cTn id="12" dur="500"/>
                                        <p:tgtEl>
                                          <p:spTgt spid="26"/>
                                        </p:tgtEl>
                                      </p:cBhvr>
                                    </p:animEffect>
                                    <p:anim calcmode="lin" valueType="num">
                                      <p:cBhvr>
                                        <p:cTn id="13" dur="500" fill="hold"/>
                                        <p:tgtEl>
                                          <p:spTgt spid="26"/>
                                        </p:tgtEl>
                                        <p:attrNameLst>
                                          <p:attrName>ppt_x</p:attrName>
                                        </p:attrNameLst>
                                      </p:cBhvr>
                                      <p:tavLst>
                                        <p:tav tm="0">
                                          <p:val>
                                            <p:strVal val="#ppt_x"/>
                                          </p:val>
                                        </p:tav>
                                        <p:tav tm="100000">
                                          <p:val>
                                            <p:strVal val="#ppt_x"/>
                                          </p:val>
                                        </p:tav>
                                      </p:tavLst>
                                    </p:anim>
                                    <p:anim calcmode="lin" valueType="num">
                                      <p:cBhvr>
                                        <p:cTn id="14" dur="500" fill="hold"/>
                                        <p:tgtEl>
                                          <p:spTgt spid="26"/>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42"/>
                                        </p:tgtEl>
                                        <p:attrNameLst>
                                          <p:attrName>style.visibility</p:attrName>
                                        </p:attrNameLst>
                                      </p:cBhvr>
                                      <p:to>
                                        <p:strVal val="visible"/>
                                      </p:to>
                                    </p:set>
                                    <p:animEffect transition="in" filter="fade">
                                      <p:cBhvr>
                                        <p:cTn id="17" dur="500"/>
                                        <p:tgtEl>
                                          <p:spTgt spid="42"/>
                                        </p:tgtEl>
                                      </p:cBhvr>
                                    </p:animEffect>
                                    <p:anim calcmode="lin" valueType="num">
                                      <p:cBhvr>
                                        <p:cTn id="18" dur="500" fill="hold"/>
                                        <p:tgtEl>
                                          <p:spTgt spid="42"/>
                                        </p:tgtEl>
                                        <p:attrNameLst>
                                          <p:attrName>ppt_x</p:attrName>
                                        </p:attrNameLst>
                                      </p:cBhvr>
                                      <p:tavLst>
                                        <p:tav tm="0">
                                          <p:val>
                                            <p:strVal val="#ppt_x"/>
                                          </p:val>
                                        </p:tav>
                                        <p:tav tm="100000">
                                          <p:val>
                                            <p:strVal val="#ppt_x"/>
                                          </p:val>
                                        </p:tav>
                                      </p:tavLst>
                                    </p:anim>
                                    <p:anim calcmode="lin" valueType="num">
                                      <p:cBhvr>
                                        <p:cTn id="19" dur="500" fill="hold"/>
                                        <p:tgtEl>
                                          <p:spTgt spid="4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43"/>
                                        </p:tgtEl>
                                        <p:attrNameLst>
                                          <p:attrName>style.visibility</p:attrName>
                                        </p:attrNameLst>
                                      </p:cBhvr>
                                      <p:to>
                                        <p:strVal val="visible"/>
                                      </p:to>
                                    </p:set>
                                    <p:animEffect transition="in" filter="fade">
                                      <p:cBhvr>
                                        <p:cTn id="22" dur="500"/>
                                        <p:tgtEl>
                                          <p:spTgt spid="43"/>
                                        </p:tgtEl>
                                      </p:cBhvr>
                                    </p:animEffect>
                                    <p:anim calcmode="lin" valueType="num">
                                      <p:cBhvr>
                                        <p:cTn id="23" dur="500" fill="hold"/>
                                        <p:tgtEl>
                                          <p:spTgt spid="43"/>
                                        </p:tgtEl>
                                        <p:attrNameLst>
                                          <p:attrName>ppt_x</p:attrName>
                                        </p:attrNameLst>
                                      </p:cBhvr>
                                      <p:tavLst>
                                        <p:tav tm="0">
                                          <p:val>
                                            <p:strVal val="#ppt_x"/>
                                          </p:val>
                                        </p:tav>
                                        <p:tav tm="100000">
                                          <p:val>
                                            <p:strVal val="#ppt_x"/>
                                          </p:val>
                                        </p:tav>
                                      </p:tavLst>
                                    </p:anim>
                                    <p:anim calcmode="lin" valueType="num">
                                      <p:cBhvr>
                                        <p:cTn id="24" dur="500" fill="hold"/>
                                        <p:tgtEl>
                                          <p:spTgt spid="43"/>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44"/>
                                        </p:tgtEl>
                                        <p:attrNameLst>
                                          <p:attrName>style.visibility</p:attrName>
                                        </p:attrNameLst>
                                      </p:cBhvr>
                                      <p:to>
                                        <p:strVal val="visible"/>
                                      </p:to>
                                    </p:set>
                                    <p:animEffect transition="in" filter="fade">
                                      <p:cBhvr>
                                        <p:cTn id="27" dur="500"/>
                                        <p:tgtEl>
                                          <p:spTgt spid="44"/>
                                        </p:tgtEl>
                                      </p:cBhvr>
                                    </p:animEffect>
                                    <p:anim calcmode="lin" valueType="num">
                                      <p:cBhvr>
                                        <p:cTn id="28" dur="500" fill="hold"/>
                                        <p:tgtEl>
                                          <p:spTgt spid="44"/>
                                        </p:tgtEl>
                                        <p:attrNameLst>
                                          <p:attrName>ppt_x</p:attrName>
                                        </p:attrNameLst>
                                      </p:cBhvr>
                                      <p:tavLst>
                                        <p:tav tm="0">
                                          <p:val>
                                            <p:strVal val="#ppt_x"/>
                                          </p:val>
                                        </p:tav>
                                        <p:tav tm="100000">
                                          <p:val>
                                            <p:strVal val="#ppt_x"/>
                                          </p:val>
                                        </p:tav>
                                      </p:tavLst>
                                    </p:anim>
                                    <p:anim calcmode="lin" valueType="num">
                                      <p:cBhvr>
                                        <p:cTn id="29" dur="500" fill="hold"/>
                                        <p:tgtEl>
                                          <p:spTgt spid="44"/>
                                        </p:tgtEl>
                                        <p:attrNameLst>
                                          <p:attrName>ppt_y</p:attrName>
                                        </p:attrNameLst>
                                      </p:cBhvr>
                                      <p:tavLst>
                                        <p:tav tm="0">
                                          <p:val>
                                            <p:strVal val="#ppt_y+.1"/>
                                          </p:val>
                                        </p:tav>
                                        <p:tav tm="100000">
                                          <p:val>
                                            <p:strVal val="#ppt_y"/>
                                          </p:val>
                                        </p:tav>
                                      </p:tavLst>
                                    </p:anim>
                                  </p:childTnLst>
                                </p:cTn>
                              </p:par>
                              <p:par>
                                <p:cTn id="30" presetID="8" presetClass="emph" presetSubtype="0" repeatCount="indefinite" fill="hold" nodeType="withEffect">
                                  <p:stCondLst>
                                    <p:cond delay="0"/>
                                  </p:stCondLst>
                                  <p:childTnLst>
                                    <p:animRot by="21600000">
                                      <p:cBhvr>
                                        <p:cTn id="31" dur="2250" fill="hold"/>
                                        <p:tgtEl>
                                          <p:spTgt spid="7"/>
                                        </p:tgtEl>
                                        <p:attrNameLst>
                                          <p:attrName>r</p:attrName>
                                        </p:attrNameLst>
                                      </p:cBhvr>
                                    </p:animRot>
                                  </p:childTnLst>
                                </p:cTn>
                              </p:par>
                              <p:par>
                                <p:cTn id="32" presetID="8" presetClass="emph" presetSubtype="0" repeatCount="indefinite" fill="hold" nodeType="withEffect">
                                  <p:stCondLst>
                                    <p:cond delay="0"/>
                                  </p:stCondLst>
                                  <p:childTnLst>
                                    <p:animRot by="21600000">
                                      <p:cBhvr>
                                        <p:cTn id="33" dur="2500" fill="hold"/>
                                        <p:tgtEl>
                                          <p:spTgt spid="9"/>
                                        </p:tgtEl>
                                        <p:attrNameLst>
                                          <p:attrName>r</p:attrName>
                                        </p:attrNameLst>
                                      </p:cBhvr>
                                    </p:animRot>
                                  </p:childTnLst>
                                </p:cTn>
                              </p:par>
                              <p:par>
                                <p:cTn id="34" presetID="8" presetClass="emph" presetSubtype="0" repeatCount="indefinite" fill="hold" nodeType="withEffect">
                                  <p:stCondLst>
                                    <p:cond delay="0"/>
                                  </p:stCondLst>
                                  <p:childTnLst>
                                    <p:animRot by="21600000">
                                      <p:cBhvr>
                                        <p:cTn id="35" dur="2000" fill="hold"/>
                                        <p:tgtEl>
                                          <p:spTgt spid="11"/>
                                        </p:tgtEl>
                                        <p:attrNameLst>
                                          <p:attrName>r</p:attrName>
                                        </p:attrNameLst>
                                      </p:cBhvr>
                                    </p:animRot>
                                  </p:childTnLst>
                                </p:cTn>
                              </p:par>
                              <p:par>
                                <p:cTn id="36" presetID="2" presetClass="entr" presetSubtype="2" repeatCount="indefinite" fill="hold" grpId="0" nodeType="withEffect">
                                  <p:stCondLst>
                                    <p:cond delay="500"/>
                                  </p:stCondLst>
                                  <p:childTnLst>
                                    <p:set>
                                      <p:cBhvr>
                                        <p:cTn id="37" dur="1" fill="hold">
                                          <p:stCondLst>
                                            <p:cond delay="0"/>
                                          </p:stCondLst>
                                        </p:cTn>
                                        <p:tgtEl>
                                          <p:spTgt spid="40"/>
                                        </p:tgtEl>
                                        <p:attrNameLst>
                                          <p:attrName>style.visibility</p:attrName>
                                        </p:attrNameLst>
                                      </p:cBhvr>
                                      <p:to>
                                        <p:strVal val="visible"/>
                                      </p:to>
                                    </p:set>
                                    <p:anim calcmode="lin" valueType="num">
                                      <p:cBhvr additive="base">
                                        <p:cTn id="38" dur="20000" fill="hold"/>
                                        <p:tgtEl>
                                          <p:spTgt spid="40"/>
                                        </p:tgtEl>
                                        <p:attrNameLst>
                                          <p:attrName>ppt_x</p:attrName>
                                        </p:attrNameLst>
                                      </p:cBhvr>
                                      <p:tavLst>
                                        <p:tav tm="0">
                                          <p:val>
                                            <p:strVal val="1+#ppt_w/2"/>
                                          </p:val>
                                        </p:tav>
                                        <p:tav tm="100000">
                                          <p:val>
                                            <p:strVal val="#ppt_x"/>
                                          </p:val>
                                        </p:tav>
                                      </p:tavLst>
                                    </p:anim>
                                    <p:anim calcmode="lin" valueType="num">
                                      <p:cBhvr additive="base">
                                        <p:cTn id="39" dur="20000" fill="hold"/>
                                        <p:tgtEl>
                                          <p:spTgt spid="40"/>
                                        </p:tgtEl>
                                        <p:attrNameLst>
                                          <p:attrName>ppt_y</p:attrName>
                                        </p:attrNameLst>
                                      </p:cBhvr>
                                      <p:tavLst>
                                        <p:tav tm="0">
                                          <p:val>
                                            <p:strVal val="#ppt_y"/>
                                          </p:val>
                                        </p:tav>
                                        <p:tav tm="100000">
                                          <p:val>
                                            <p:strVal val="#ppt_y"/>
                                          </p:val>
                                        </p:tav>
                                      </p:tavLst>
                                    </p:anim>
                                  </p:childTnLst>
                                </p:cTn>
                              </p:par>
                              <p:par>
                                <p:cTn id="40" presetID="2" presetClass="entr" presetSubtype="8" repeatCount="indefinite" fill="hold" grpId="0" nodeType="withEffect">
                                  <p:stCondLst>
                                    <p:cond delay="500"/>
                                  </p:stCondLst>
                                  <p:childTnLst>
                                    <p:set>
                                      <p:cBhvr>
                                        <p:cTn id="41" dur="1" fill="hold">
                                          <p:stCondLst>
                                            <p:cond delay="0"/>
                                          </p:stCondLst>
                                        </p:cTn>
                                        <p:tgtEl>
                                          <p:spTgt spid="41"/>
                                        </p:tgtEl>
                                        <p:attrNameLst>
                                          <p:attrName>style.visibility</p:attrName>
                                        </p:attrNameLst>
                                      </p:cBhvr>
                                      <p:to>
                                        <p:strVal val="visible"/>
                                      </p:to>
                                    </p:set>
                                    <p:anim calcmode="lin" valueType="num">
                                      <p:cBhvr additive="base">
                                        <p:cTn id="42" dur="20000" fill="hold"/>
                                        <p:tgtEl>
                                          <p:spTgt spid="41"/>
                                        </p:tgtEl>
                                        <p:attrNameLst>
                                          <p:attrName>ppt_x</p:attrName>
                                        </p:attrNameLst>
                                      </p:cBhvr>
                                      <p:tavLst>
                                        <p:tav tm="0">
                                          <p:val>
                                            <p:strVal val="0-#ppt_w/2"/>
                                          </p:val>
                                        </p:tav>
                                        <p:tav tm="100000">
                                          <p:val>
                                            <p:strVal val="#ppt_x"/>
                                          </p:val>
                                        </p:tav>
                                      </p:tavLst>
                                    </p:anim>
                                    <p:anim calcmode="lin" valueType="num">
                                      <p:cBhvr additive="base">
                                        <p:cTn id="43" dur="20000" fill="hold"/>
                                        <p:tgtEl>
                                          <p:spTgt spid="4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44" restart="whenNotActive" fill="hold" evtFilter="cancelBubble" nodeType="interactiveSeq">
                <p:stCondLst>
                  <p:cond evt="onClick" delay="0">
                    <p:tgtEl>
                      <p:spTgt spid="26"/>
                    </p:tgtEl>
                  </p:cond>
                </p:stCondLst>
                <p:endSync evt="end" delay="0">
                  <p:rtn val="all"/>
                </p:endSync>
                <p:childTnLst>
                  <p:par>
                    <p:cTn id="45" fill="hold">
                      <p:stCondLst>
                        <p:cond delay="0"/>
                      </p:stCondLst>
                      <p:childTnLst>
                        <p:par>
                          <p:cTn id="46" fill="hold">
                            <p:stCondLst>
                              <p:cond delay="0"/>
                            </p:stCondLst>
                            <p:childTnLst>
                              <p:par>
                                <p:cTn id="47" presetID="1" presetClass="emph" presetSubtype="2" fill="hold" nodeType="clickEffect">
                                  <p:stCondLst>
                                    <p:cond delay="0"/>
                                  </p:stCondLst>
                                  <p:childTnLst>
                                    <p:animClr clrSpc="rgb" dir="cw">
                                      <p:cBhvr>
                                        <p:cTn id="48" dur="250" fill="hold"/>
                                        <p:tgtEl>
                                          <p:spTgt spid="26"/>
                                        </p:tgtEl>
                                        <p:attrNameLst>
                                          <p:attrName>fillcolor</p:attrName>
                                        </p:attrNameLst>
                                      </p:cBhvr>
                                      <p:to>
                                        <a:srgbClr val="FFF2CC"/>
                                      </p:to>
                                    </p:animClr>
                                    <p:set>
                                      <p:cBhvr>
                                        <p:cTn id="49" dur="250" fill="hold"/>
                                        <p:tgtEl>
                                          <p:spTgt spid="26"/>
                                        </p:tgtEl>
                                        <p:attrNameLst>
                                          <p:attrName>fill.type</p:attrName>
                                        </p:attrNameLst>
                                      </p:cBhvr>
                                      <p:to>
                                        <p:strVal val="solid"/>
                                      </p:to>
                                    </p:set>
                                    <p:set>
                                      <p:cBhvr>
                                        <p:cTn id="50" dur="250" fill="hold"/>
                                        <p:tgtEl>
                                          <p:spTgt spid="26"/>
                                        </p:tgtEl>
                                        <p:attrNameLst>
                                          <p:attrName>fill.on</p:attrName>
                                        </p:attrNameLst>
                                      </p:cBhvr>
                                      <p:to>
                                        <p:strVal val="true"/>
                                      </p:to>
                                    </p:set>
                                  </p:childTnLst>
                                  <p:subTnLst>
                                    <p:audio>
                                      <p:cMediaNode>
                                        <p:cTn display="0" masterRel="sameClick">
                                          <p:stCondLst>
                                            <p:cond evt="begin" delay="0">
                                              <p:tn val="47"/>
                                            </p:cond>
                                          </p:stCondLst>
                                          <p:endCondLst>
                                            <p:cond evt="onStopAudio" delay="0">
                                              <p:tgtEl>
                                                <p:sldTgt/>
                                              </p:tgtEl>
                                            </p:cond>
                                          </p:endCondLst>
                                        </p:cTn>
                                        <p:tgtEl>
                                          <p:sndTgt r:embed="rId2" name="click.wav"/>
                                        </p:tgtEl>
                                      </p:cMediaNode>
                                    </p:audio>
                                  </p:subTnLst>
                                </p:cTn>
                              </p:par>
                              <p:par>
                                <p:cTn id="51" presetID="23" presetClass="entr" presetSubtype="32" fill="hold" nodeType="withEffect">
                                  <p:stCondLst>
                                    <p:cond delay="1000"/>
                                  </p:stCondLst>
                                  <p:childTnLst>
                                    <p:set>
                                      <p:cBhvr>
                                        <p:cTn id="52" dur="1" fill="hold">
                                          <p:stCondLst>
                                            <p:cond delay="0"/>
                                          </p:stCondLst>
                                        </p:cTn>
                                        <p:tgtEl>
                                          <p:spTgt spid="47"/>
                                        </p:tgtEl>
                                        <p:attrNameLst>
                                          <p:attrName>style.visibility</p:attrName>
                                        </p:attrNameLst>
                                      </p:cBhvr>
                                      <p:to>
                                        <p:strVal val="visible"/>
                                      </p:to>
                                    </p:set>
                                    <p:anim calcmode="lin" valueType="num">
                                      <p:cBhvr>
                                        <p:cTn id="53" dur="250" fill="hold"/>
                                        <p:tgtEl>
                                          <p:spTgt spid="47"/>
                                        </p:tgtEl>
                                        <p:attrNameLst>
                                          <p:attrName>ppt_w</p:attrName>
                                        </p:attrNameLst>
                                      </p:cBhvr>
                                      <p:tavLst>
                                        <p:tav tm="0">
                                          <p:val>
                                            <p:strVal val="4*#ppt_w"/>
                                          </p:val>
                                        </p:tav>
                                        <p:tav tm="100000">
                                          <p:val>
                                            <p:strVal val="#ppt_w"/>
                                          </p:val>
                                        </p:tav>
                                      </p:tavLst>
                                    </p:anim>
                                    <p:anim calcmode="lin" valueType="num">
                                      <p:cBhvr>
                                        <p:cTn id="54" dur="250" fill="hold"/>
                                        <p:tgtEl>
                                          <p:spTgt spid="47"/>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51"/>
                                            </p:cond>
                                          </p:stCondLst>
                                          <p:endCondLst>
                                            <p:cond evt="onStopAudio" delay="0">
                                              <p:tgtEl>
                                                <p:sldTgt/>
                                              </p:tgtEl>
                                            </p:cond>
                                          </p:endCondLst>
                                        </p:cTn>
                                        <p:tgtEl>
                                          <p:sndTgt r:embed="rId3" name="Wrong Buzzer.wav"/>
                                        </p:tgtEl>
                                      </p:cMediaNode>
                                    </p:audio>
                                  </p:subTnLst>
                                </p:cTn>
                              </p:par>
                              <p:par>
                                <p:cTn id="55" presetID="1" presetClass="emph" presetSubtype="2" fill="hold" nodeType="withEffect">
                                  <p:stCondLst>
                                    <p:cond delay="1000"/>
                                  </p:stCondLst>
                                  <p:childTnLst>
                                    <p:animClr clrSpc="rgb" dir="cw">
                                      <p:cBhvr>
                                        <p:cTn id="56" dur="250" fill="hold"/>
                                        <p:tgtEl>
                                          <p:spTgt spid="26"/>
                                        </p:tgtEl>
                                        <p:attrNameLst>
                                          <p:attrName>fillcolor</p:attrName>
                                        </p:attrNameLst>
                                      </p:cBhvr>
                                      <p:to>
                                        <a:srgbClr val="FFFF00"/>
                                      </p:to>
                                    </p:animClr>
                                    <p:set>
                                      <p:cBhvr>
                                        <p:cTn id="57" dur="250" fill="hold"/>
                                        <p:tgtEl>
                                          <p:spTgt spid="26"/>
                                        </p:tgtEl>
                                        <p:attrNameLst>
                                          <p:attrName>fill.type</p:attrName>
                                        </p:attrNameLst>
                                      </p:cBhvr>
                                      <p:to>
                                        <p:strVal val="solid"/>
                                      </p:to>
                                    </p:set>
                                    <p:set>
                                      <p:cBhvr>
                                        <p:cTn id="58" dur="250" fill="hold"/>
                                        <p:tgtEl>
                                          <p:spTgt spid="26"/>
                                        </p:tgtEl>
                                        <p:attrNameLst>
                                          <p:attrName>fill.on</p:attrName>
                                        </p:attrNameLst>
                                      </p:cBhvr>
                                      <p:to>
                                        <p:strVal val="true"/>
                                      </p:to>
                                    </p:set>
                                  </p:childTnLst>
                                </p:cTn>
                              </p:par>
                            </p:childTnLst>
                          </p:cTn>
                        </p:par>
                      </p:childTnLst>
                    </p:cTn>
                  </p:par>
                </p:childTnLst>
              </p:cTn>
              <p:nextCondLst>
                <p:cond evt="onClick" delay="0">
                  <p:tgtEl>
                    <p:spTgt spid="26"/>
                  </p:tgtEl>
                </p:cond>
              </p:nextCondLst>
            </p:seq>
            <p:seq concurrent="1" nextAc="seek">
              <p:cTn id="59" restart="whenNotActive" fill="hold" evtFilter="cancelBubble" nodeType="interactiveSeq">
                <p:stCondLst>
                  <p:cond evt="onClick" delay="0">
                    <p:tgtEl>
                      <p:spTgt spid="42"/>
                    </p:tgtEl>
                  </p:cond>
                </p:stCondLst>
                <p:endSync evt="end" delay="0">
                  <p:rtn val="all"/>
                </p:endSync>
                <p:childTnLst>
                  <p:par>
                    <p:cTn id="60" fill="hold">
                      <p:stCondLst>
                        <p:cond delay="0"/>
                      </p:stCondLst>
                      <p:childTnLst>
                        <p:par>
                          <p:cTn id="61" fill="hold">
                            <p:stCondLst>
                              <p:cond delay="0"/>
                            </p:stCondLst>
                            <p:childTnLst>
                              <p:par>
                                <p:cTn id="62" presetID="1" presetClass="emph" presetSubtype="2" fill="hold" nodeType="clickEffect">
                                  <p:stCondLst>
                                    <p:cond delay="0"/>
                                  </p:stCondLst>
                                  <p:childTnLst>
                                    <p:animClr clrSpc="rgb" dir="cw">
                                      <p:cBhvr>
                                        <p:cTn id="63" dur="250" fill="hold"/>
                                        <p:tgtEl>
                                          <p:spTgt spid="42"/>
                                        </p:tgtEl>
                                        <p:attrNameLst>
                                          <p:attrName>fillcolor</p:attrName>
                                        </p:attrNameLst>
                                      </p:cBhvr>
                                      <p:to>
                                        <a:srgbClr val="FFF2CC"/>
                                      </p:to>
                                    </p:animClr>
                                    <p:set>
                                      <p:cBhvr>
                                        <p:cTn id="64" dur="250" fill="hold"/>
                                        <p:tgtEl>
                                          <p:spTgt spid="42"/>
                                        </p:tgtEl>
                                        <p:attrNameLst>
                                          <p:attrName>fill.type</p:attrName>
                                        </p:attrNameLst>
                                      </p:cBhvr>
                                      <p:to>
                                        <p:strVal val="solid"/>
                                      </p:to>
                                    </p:set>
                                    <p:set>
                                      <p:cBhvr>
                                        <p:cTn id="65" dur="250" fill="hold"/>
                                        <p:tgtEl>
                                          <p:spTgt spid="42"/>
                                        </p:tgtEl>
                                        <p:attrNameLst>
                                          <p:attrName>fill.on</p:attrName>
                                        </p:attrNameLst>
                                      </p:cBhvr>
                                      <p:to>
                                        <p:strVal val="true"/>
                                      </p:to>
                                    </p:set>
                                  </p:childTnLst>
                                  <p:subTnLst>
                                    <p:audio>
                                      <p:cMediaNode>
                                        <p:cTn display="0" masterRel="sameClick">
                                          <p:stCondLst>
                                            <p:cond evt="begin" delay="0">
                                              <p:tn val="62"/>
                                            </p:cond>
                                          </p:stCondLst>
                                          <p:endCondLst>
                                            <p:cond evt="onStopAudio" delay="0">
                                              <p:tgtEl>
                                                <p:sldTgt/>
                                              </p:tgtEl>
                                            </p:cond>
                                          </p:endCondLst>
                                        </p:cTn>
                                        <p:tgtEl>
                                          <p:sndTgt r:embed="rId2" name="click.wav"/>
                                        </p:tgtEl>
                                      </p:cMediaNode>
                                    </p:audio>
                                  </p:subTnLst>
                                </p:cTn>
                              </p:par>
                              <p:par>
                                <p:cTn id="66" presetID="23" presetClass="entr" presetSubtype="32" fill="hold" nodeType="withEffect">
                                  <p:stCondLst>
                                    <p:cond delay="1000"/>
                                  </p:stCondLst>
                                  <p:childTnLst>
                                    <p:set>
                                      <p:cBhvr>
                                        <p:cTn id="67" dur="1" fill="hold">
                                          <p:stCondLst>
                                            <p:cond delay="0"/>
                                          </p:stCondLst>
                                        </p:cTn>
                                        <p:tgtEl>
                                          <p:spTgt spid="53"/>
                                        </p:tgtEl>
                                        <p:attrNameLst>
                                          <p:attrName>style.visibility</p:attrName>
                                        </p:attrNameLst>
                                      </p:cBhvr>
                                      <p:to>
                                        <p:strVal val="visible"/>
                                      </p:to>
                                    </p:set>
                                    <p:anim calcmode="lin" valueType="num">
                                      <p:cBhvr>
                                        <p:cTn id="68" dur="250" fill="hold"/>
                                        <p:tgtEl>
                                          <p:spTgt spid="53"/>
                                        </p:tgtEl>
                                        <p:attrNameLst>
                                          <p:attrName>ppt_w</p:attrName>
                                        </p:attrNameLst>
                                      </p:cBhvr>
                                      <p:tavLst>
                                        <p:tav tm="0">
                                          <p:val>
                                            <p:strVal val="4*#ppt_w"/>
                                          </p:val>
                                        </p:tav>
                                        <p:tav tm="100000">
                                          <p:val>
                                            <p:strVal val="#ppt_w"/>
                                          </p:val>
                                        </p:tav>
                                      </p:tavLst>
                                    </p:anim>
                                    <p:anim calcmode="lin" valueType="num">
                                      <p:cBhvr>
                                        <p:cTn id="69" dur="250" fill="hold"/>
                                        <p:tgtEl>
                                          <p:spTgt spid="53"/>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66"/>
                                            </p:cond>
                                          </p:stCondLst>
                                          <p:endCondLst>
                                            <p:cond evt="onStopAudio" delay="0">
                                              <p:tgtEl>
                                                <p:sldTgt/>
                                              </p:tgtEl>
                                            </p:cond>
                                          </p:endCondLst>
                                        </p:cTn>
                                        <p:tgtEl>
                                          <p:sndTgt r:embed="rId4" name="Check mark.wav"/>
                                        </p:tgtEl>
                                      </p:cMediaNode>
                                    </p:audio>
                                  </p:subTnLst>
                                </p:cTn>
                              </p:par>
                              <p:par>
                                <p:cTn id="70" presetID="1" presetClass="emph" presetSubtype="2" fill="hold" nodeType="withEffect">
                                  <p:stCondLst>
                                    <p:cond delay="1000"/>
                                  </p:stCondLst>
                                  <p:childTnLst>
                                    <p:animClr clrSpc="rgb" dir="cw">
                                      <p:cBhvr>
                                        <p:cTn id="71" dur="250" fill="hold"/>
                                        <p:tgtEl>
                                          <p:spTgt spid="42"/>
                                        </p:tgtEl>
                                        <p:attrNameLst>
                                          <p:attrName>fillcolor</p:attrName>
                                        </p:attrNameLst>
                                      </p:cBhvr>
                                      <p:to>
                                        <a:srgbClr val="00B050"/>
                                      </p:to>
                                    </p:animClr>
                                    <p:set>
                                      <p:cBhvr>
                                        <p:cTn id="72" dur="250" fill="hold"/>
                                        <p:tgtEl>
                                          <p:spTgt spid="42"/>
                                        </p:tgtEl>
                                        <p:attrNameLst>
                                          <p:attrName>fill.type</p:attrName>
                                        </p:attrNameLst>
                                      </p:cBhvr>
                                      <p:to>
                                        <p:strVal val="solid"/>
                                      </p:to>
                                    </p:set>
                                    <p:set>
                                      <p:cBhvr>
                                        <p:cTn id="73" dur="250" fill="hold"/>
                                        <p:tgtEl>
                                          <p:spTgt spid="42"/>
                                        </p:tgtEl>
                                        <p:attrNameLst>
                                          <p:attrName>fill.on</p:attrName>
                                        </p:attrNameLst>
                                      </p:cBhvr>
                                      <p:to>
                                        <p:strVal val="true"/>
                                      </p:to>
                                    </p:set>
                                  </p:childTnLst>
                                </p:cTn>
                              </p:par>
                            </p:childTnLst>
                          </p:cTn>
                        </p:par>
                      </p:childTnLst>
                    </p:cTn>
                  </p:par>
                </p:childTnLst>
              </p:cTn>
              <p:nextCondLst>
                <p:cond evt="onClick" delay="0">
                  <p:tgtEl>
                    <p:spTgt spid="42"/>
                  </p:tgtEl>
                </p:cond>
              </p:nextCondLst>
            </p:seq>
            <p:seq concurrent="1" nextAc="seek">
              <p:cTn id="74" restart="whenNotActive" fill="hold" evtFilter="cancelBubble" nodeType="interactiveSeq">
                <p:stCondLst>
                  <p:cond evt="onClick" delay="0">
                    <p:tgtEl>
                      <p:spTgt spid="43"/>
                    </p:tgtEl>
                  </p:cond>
                </p:stCondLst>
                <p:endSync evt="end" delay="0">
                  <p:rtn val="all"/>
                </p:endSync>
                <p:childTnLst>
                  <p:par>
                    <p:cTn id="75" fill="hold">
                      <p:stCondLst>
                        <p:cond delay="0"/>
                      </p:stCondLst>
                      <p:childTnLst>
                        <p:par>
                          <p:cTn id="76" fill="hold">
                            <p:stCondLst>
                              <p:cond delay="0"/>
                            </p:stCondLst>
                            <p:childTnLst>
                              <p:par>
                                <p:cTn id="77" presetID="1" presetClass="emph" presetSubtype="2" fill="hold" nodeType="clickEffect">
                                  <p:stCondLst>
                                    <p:cond delay="0"/>
                                  </p:stCondLst>
                                  <p:childTnLst>
                                    <p:animClr clrSpc="rgb" dir="cw">
                                      <p:cBhvr>
                                        <p:cTn id="78" dur="250" fill="hold"/>
                                        <p:tgtEl>
                                          <p:spTgt spid="43"/>
                                        </p:tgtEl>
                                        <p:attrNameLst>
                                          <p:attrName>fillcolor</p:attrName>
                                        </p:attrNameLst>
                                      </p:cBhvr>
                                      <p:to>
                                        <a:srgbClr val="FFF2CC"/>
                                      </p:to>
                                    </p:animClr>
                                    <p:set>
                                      <p:cBhvr>
                                        <p:cTn id="79" dur="250" fill="hold"/>
                                        <p:tgtEl>
                                          <p:spTgt spid="43"/>
                                        </p:tgtEl>
                                        <p:attrNameLst>
                                          <p:attrName>fill.type</p:attrName>
                                        </p:attrNameLst>
                                      </p:cBhvr>
                                      <p:to>
                                        <p:strVal val="solid"/>
                                      </p:to>
                                    </p:set>
                                    <p:set>
                                      <p:cBhvr>
                                        <p:cTn id="80" dur="250" fill="hold"/>
                                        <p:tgtEl>
                                          <p:spTgt spid="43"/>
                                        </p:tgtEl>
                                        <p:attrNameLst>
                                          <p:attrName>fill.on</p:attrName>
                                        </p:attrNameLst>
                                      </p:cBhvr>
                                      <p:to>
                                        <p:strVal val="true"/>
                                      </p:to>
                                    </p:set>
                                  </p:childTnLst>
                                  <p:subTnLst>
                                    <p:audio>
                                      <p:cMediaNode>
                                        <p:cTn display="0" masterRel="sameClick">
                                          <p:stCondLst>
                                            <p:cond evt="begin" delay="0">
                                              <p:tn val="77"/>
                                            </p:cond>
                                          </p:stCondLst>
                                          <p:endCondLst>
                                            <p:cond evt="onStopAudio" delay="0">
                                              <p:tgtEl>
                                                <p:sldTgt/>
                                              </p:tgtEl>
                                            </p:cond>
                                          </p:endCondLst>
                                        </p:cTn>
                                        <p:tgtEl>
                                          <p:sndTgt r:embed="rId2" name="click.wav"/>
                                        </p:tgtEl>
                                      </p:cMediaNode>
                                    </p:audio>
                                  </p:subTnLst>
                                </p:cTn>
                              </p:par>
                              <p:par>
                                <p:cTn id="81" presetID="23" presetClass="entr" presetSubtype="32" fill="hold" nodeType="withEffect">
                                  <p:stCondLst>
                                    <p:cond delay="1000"/>
                                  </p:stCondLst>
                                  <p:childTnLst>
                                    <p:set>
                                      <p:cBhvr>
                                        <p:cTn id="82" dur="1" fill="hold">
                                          <p:stCondLst>
                                            <p:cond delay="0"/>
                                          </p:stCondLst>
                                        </p:cTn>
                                        <p:tgtEl>
                                          <p:spTgt spid="51"/>
                                        </p:tgtEl>
                                        <p:attrNameLst>
                                          <p:attrName>style.visibility</p:attrName>
                                        </p:attrNameLst>
                                      </p:cBhvr>
                                      <p:to>
                                        <p:strVal val="visible"/>
                                      </p:to>
                                    </p:set>
                                    <p:anim calcmode="lin" valueType="num">
                                      <p:cBhvr>
                                        <p:cTn id="83" dur="250" fill="hold"/>
                                        <p:tgtEl>
                                          <p:spTgt spid="51"/>
                                        </p:tgtEl>
                                        <p:attrNameLst>
                                          <p:attrName>ppt_w</p:attrName>
                                        </p:attrNameLst>
                                      </p:cBhvr>
                                      <p:tavLst>
                                        <p:tav tm="0">
                                          <p:val>
                                            <p:strVal val="4*#ppt_w"/>
                                          </p:val>
                                        </p:tav>
                                        <p:tav tm="100000">
                                          <p:val>
                                            <p:strVal val="#ppt_w"/>
                                          </p:val>
                                        </p:tav>
                                      </p:tavLst>
                                    </p:anim>
                                    <p:anim calcmode="lin" valueType="num">
                                      <p:cBhvr>
                                        <p:cTn id="84" dur="250" fill="hold"/>
                                        <p:tgtEl>
                                          <p:spTgt spid="51"/>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81"/>
                                            </p:cond>
                                          </p:stCondLst>
                                          <p:endCondLst>
                                            <p:cond evt="onStopAudio" delay="0">
                                              <p:tgtEl>
                                                <p:sldTgt/>
                                              </p:tgtEl>
                                            </p:cond>
                                          </p:endCondLst>
                                        </p:cTn>
                                        <p:tgtEl>
                                          <p:sndTgt r:embed="rId3" name="Wrong Buzzer.wav"/>
                                        </p:tgtEl>
                                      </p:cMediaNode>
                                    </p:audio>
                                  </p:subTnLst>
                                </p:cTn>
                              </p:par>
                              <p:par>
                                <p:cTn id="85" presetID="1" presetClass="emph" presetSubtype="2" fill="hold" nodeType="withEffect">
                                  <p:stCondLst>
                                    <p:cond delay="1000"/>
                                  </p:stCondLst>
                                  <p:childTnLst>
                                    <p:animClr clrSpc="rgb" dir="cw">
                                      <p:cBhvr>
                                        <p:cTn id="86" dur="250" fill="hold"/>
                                        <p:tgtEl>
                                          <p:spTgt spid="43"/>
                                        </p:tgtEl>
                                        <p:attrNameLst>
                                          <p:attrName>fillcolor</p:attrName>
                                        </p:attrNameLst>
                                      </p:cBhvr>
                                      <p:to>
                                        <a:srgbClr val="FFFF00"/>
                                      </p:to>
                                    </p:animClr>
                                    <p:set>
                                      <p:cBhvr>
                                        <p:cTn id="87" dur="250" fill="hold"/>
                                        <p:tgtEl>
                                          <p:spTgt spid="43"/>
                                        </p:tgtEl>
                                        <p:attrNameLst>
                                          <p:attrName>fill.type</p:attrName>
                                        </p:attrNameLst>
                                      </p:cBhvr>
                                      <p:to>
                                        <p:strVal val="solid"/>
                                      </p:to>
                                    </p:set>
                                    <p:set>
                                      <p:cBhvr>
                                        <p:cTn id="88" dur="250" fill="hold"/>
                                        <p:tgtEl>
                                          <p:spTgt spid="43"/>
                                        </p:tgtEl>
                                        <p:attrNameLst>
                                          <p:attrName>fill.on</p:attrName>
                                        </p:attrNameLst>
                                      </p:cBhvr>
                                      <p:to>
                                        <p:strVal val="true"/>
                                      </p:to>
                                    </p:set>
                                  </p:childTnLst>
                                </p:cTn>
                              </p:par>
                            </p:childTnLst>
                          </p:cTn>
                        </p:par>
                      </p:childTnLst>
                    </p:cTn>
                  </p:par>
                </p:childTnLst>
              </p:cTn>
              <p:nextCondLst>
                <p:cond evt="onClick" delay="0">
                  <p:tgtEl>
                    <p:spTgt spid="43"/>
                  </p:tgtEl>
                </p:cond>
              </p:nextCondLst>
            </p:seq>
            <p:seq concurrent="1" nextAc="seek">
              <p:cTn id="89" restart="whenNotActive" fill="hold" evtFilter="cancelBubble" nodeType="interactiveSeq">
                <p:stCondLst>
                  <p:cond evt="onClick" delay="0">
                    <p:tgtEl>
                      <p:spTgt spid="44"/>
                    </p:tgtEl>
                  </p:cond>
                </p:stCondLst>
                <p:endSync evt="end" delay="0">
                  <p:rtn val="all"/>
                </p:endSync>
                <p:childTnLst>
                  <p:par>
                    <p:cTn id="90" fill="hold">
                      <p:stCondLst>
                        <p:cond delay="0"/>
                      </p:stCondLst>
                      <p:childTnLst>
                        <p:par>
                          <p:cTn id="91" fill="hold">
                            <p:stCondLst>
                              <p:cond delay="0"/>
                            </p:stCondLst>
                            <p:childTnLst>
                              <p:par>
                                <p:cTn id="92" presetID="1" presetClass="emph" presetSubtype="2" fill="hold" nodeType="clickEffect">
                                  <p:stCondLst>
                                    <p:cond delay="0"/>
                                  </p:stCondLst>
                                  <p:childTnLst>
                                    <p:animClr clrSpc="rgb" dir="cw">
                                      <p:cBhvr>
                                        <p:cTn id="93" dur="250" fill="hold"/>
                                        <p:tgtEl>
                                          <p:spTgt spid="44"/>
                                        </p:tgtEl>
                                        <p:attrNameLst>
                                          <p:attrName>fillcolor</p:attrName>
                                        </p:attrNameLst>
                                      </p:cBhvr>
                                      <p:to>
                                        <a:srgbClr val="FFF2CC"/>
                                      </p:to>
                                    </p:animClr>
                                    <p:set>
                                      <p:cBhvr>
                                        <p:cTn id="94" dur="250" fill="hold"/>
                                        <p:tgtEl>
                                          <p:spTgt spid="44"/>
                                        </p:tgtEl>
                                        <p:attrNameLst>
                                          <p:attrName>fill.type</p:attrName>
                                        </p:attrNameLst>
                                      </p:cBhvr>
                                      <p:to>
                                        <p:strVal val="solid"/>
                                      </p:to>
                                    </p:set>
                                    <p:set>
                                      <p:cBhvr>
                                        <p:cTn id="95" dur="250" fill="hold"/>
                                        <p:tgtEl>
                                          <p:spTgt spid="44"/>
                                        </p:tgtEl>
                                        <p:attrNameLst>
                                          <p:attrName>fill.on</p:attrName>
                                        </p:attrNameLst>
                                      </p:cBhvr>
                                      <p:to>
                                        <p:strVal val="true"/>
                                      </p:to>
                                    </p:set>
                                  </p:childTnLst>
                                  <p:subTnLst>
                                    <p:audio>
                                      <p:cMediaNode>
                                        <p:cTn display="0" masterRel="sameClick">
                                          <p:stCondLst>
                                            <p:cond evt="begin" delay="0">
                                              <p:tn val="92"/>
                                            </p:cond>
                                          </p:stCondLst>
                                          <p:endCondLst>
                                            <p:cond evt="onStopAudio" delay="0">
                                              <p:tgtEl>
                                                <p:sldTgt/>
                                              </p:tgtEl>
                                            </p:cond>
                                          </p:endCondLst>
                                        </p:cTn>
                                        <p:tgtEl>
                                          <p:sndTgt r:embed="rId2" name="click.wav"/>
                                        </p:tgtEl>
                                      </p:cMediaNode>
                                    </p:audio>
                                  </p:subTnLst>
                                </p:cTn>
                              </p:par>
                              <p:par>
                                <p:cTn id="96" presetID="23" presetClass="entr" presetSubtype="32" fill="hold" nodeType="withEffect">
                                  <p:stCondLst>
                                    <p:cond delay="1000"/>
                                  </p:stCondLst>
                                  <p:childTnLst>
                                    <p:set>
                                      <p:cBhvr>
                                        <p:cTn id="97" dur="1" fill="hold">
                                          <p:stCondLst>
                                            <p:cond delay="0"/>
                                          </p:stCondLst>
                                        </p:cTn>
                                        <p:tgtEl>
                                          <p:spTgt spid="49"/>
                                        </p:tgtEl>
                                        <p:attrNameLst>
                                          <p:attrName>style.visibility</p:attrName>
                                        </p:attrNameLst>
                                      </p:cBhvr>
                                      <p:to>
                                        <p:strVal val="visible"/>
                                      </p:to>
                                    </p:set>
                                    <p:anim calcmode="lin" valueType="num">
                                      <p:cBhvr>
                                        <p:cTn id="98" dur="250" fill="hold"/>
                                        <p:tgtEl>
                                          <p:spTgt spid="49"/>
                                        </p:tgtEl>
                                        <p:attrNameLst>
                                          <p:attrName>ppt_w</p:attrName>
                                        </p:attrNameLst>
                                      </p:cBhvr>
                                      <p:tavLst>
                                        <p:tav tm="0">
                                          <p:val>
                                            <p:strVal val="4*#ppt_w"/>
                                          </p:val>
                                        </p:tav>
                                        <p:tav tm="100000">
                                          <p:val>
                                            <p:strVal val="#ppt_w"/>
                                          </p:val>
                                        </p:tav>
                                      </p:tavLst>
                                    </p:anim>
                                    <p:anim calcmode="lin" valueType="num">
                                      <p:cBhvr>
                                        <p:cTn id="99" dur="250" fill="hold"/>
                                        <p:tgtEl>
                                          <p:spTgt spid="49"/>
                                        </p:tgtEl>
                                        <p:attrNameLst>
                                          <p:attrName>ppt_h</p:attrName>
                                        </p:attrNameLst>
                                      </p:cBhvr>
                                      <p:tavLst>
                                        <p:tav tm="0">
                                          <p:val>
                                            <p:strVal val="4*#ppt_h"/>
                                          </p:val>
                                        </p:tav>
                                        <p:tav tm="100000">
                                          <p:val>
                                            <p:strVal val="#ppt_h"/>
                                          </p:val>
                                        </p:tav>
                                      </p:tavLst>
                                    </p:anim>
                                  </p:childTnLst>
                                  <p:subTnLst>
                                    <p:audio>
                                      <p:cMediaNode>
                                        <p:cTn display="0" masterRel="sameClick">
                                          <p:stCondLst>
                                            <p:cond evt="begin" delay="0">
                                              <p:tn val="96"/>
                                            </p:cond>
                                          </p:stCondLst>
                                          <p:endCondLst>
                                            <p:cond evt="onStopAudio" delay="0">
                                              <p:tgtEl>
                                                <p:sldTgt/>
                                              </p:tgtEl>
                                            </p:cond>
                                          </p:endCondLst>
                                        </p:cTn>
                                        <p:tgtEl>
                                          <p:sndTgt r:embed="rId3" name="Wrong Buzzer.wav"/>
                                        </p:tgtEl>
                                      </p:cMediaNode>
                                    </p:audio>
                                  </p:subTnLst>
                                </p:cTn>
                              </p:par>
                              <p:par>
                                <p:cTn id="100" presetID="1" presetClass="emph" presetSubtype="2" fill="hold" nodeType="withEffect">
                                  <p:stCondLst>
                                    <p:cond delay="1000"/>
                                  </p:stCondLst>
                                  <p:childTnLst>
                                    <p:animClr clrSpc="rgb" dir="cw">
                                      <p:cBhvr>
                                        <p:cTn id="101" dur="250" fill="hold"/>
                                        <p:tgtEl>
                                          <p:spTgt spid="44"/>
                                        </p:tgtEl>
                                        <p:attrNameLst>
                                          <p:attrName>fillcolor</p:attrName>
                                        </p:attrNameLst>
                                      </p:cBhvr>
                                      <p:to>
                                        <a:srgbClr val="FFFF00"/>
                                      </p:to>
                                    </p:animClr>
                                    <p:set>
                                      <p:cBhvr>
                                        <p:cTn id="102" dur="250" fill="hold"/>
                                        <p:tgtEl>
                                          <p:spTgt spid="44"/>
                                        </p:tgtEl>
                                        <p:attrNameLst>
                                          <p:attrName>fill.type</p:attrName>
                                        </p:attrNameLst>
                                      </p:cBhvr>
                                      <p:to>
                                        <p:strVal val="solid"/>
                                      </p:to>
                                    </p:set>
                                    <p:set>
                                      <p:cBhvr>
                                        <p:cTn id="103" dur="250" fill="hold"/>
                                        <p:tgtEl>
                                          <p:spTgt spid="44"/>
                                        </p:tgtEl>
                                        <p:attrNameLst>
                                          <p:attrName>fill.on</p:attrName>
                                        </p:attrNameLst>
                                      </p:cBhvr>
                                      <p:to>
                                        <p:strVal val="true"/>
                                      </p:to>
                                    </p:set>
                                  </p:childTnLst>
                                </p:cTn>
                              </p:par>
                            </p:childTnLst>
                          </p:cTn>
                        </p:par>
                      </p:childTnLst>
                    </p:cTn>
                  </p:par>
                </p:childTnLst>
              </p:cTn>
              <p:nextCondLst>
                <p:cond evt="onClick" delay="0">
                  <p:tgtEl>
                    <p:spTgt spid="44"/>
                  </p:tgtEl>
                </p:cond>
              </p:nextCondLst>
            </p:seq>
            <p:seq concurrent="1" nextAc="seek">
              <p:cTn id="104" restart="whenNotActive" fill="hold" evtFilter="cancelBubble" nodeType="interactiveSeq">
                <p:stCondLst>
                  <p:cond evt="onClick" delay="0">
                    <p:tgtEl>
                      <p:spTgt spid="25"/>
                    </p:tgtEl>
                  </p:cond>
                </p:stCondLst>
                <p:endSync evt="end" delay="0">
                  <p:rtn val="all"/>
                </p:endSync>
                <p:childTnLst>
                  <p:par>
                    <p:cTn id="105" fill="hold">
                      <p:stCondLst>
                        <p:cond delay="0"/>
                      </p:stCondLst>
                      <p:childTnLst>
                        <p:par>
                          <p:cTn id="106" fill="hold">
                            <p:stCondLst>
                              <p:cond delay="0"/>
                            </p:stCondLst>
                            <p:childTnLst>
                              <p:par>
                                <p:cTn id="107" presetID="1" presetClass="entr" presetSubtype="0" fill="hold" grpId="0" nodeType="afterEffect">
                                  <p:stCondLst>
                                    <p:cond delay="1000"/>
                                  </p:stCondLst>
                                  <p:childTnLst>
                                    <p:set>
                                      <p:cBhvr>
                                        <p:cTn id="108" dur="1" fill="hold">
                                          <p:stCondLst>
                                            <p:cond delay="0"/>
                                          </p:stCondLst>
                                        </p:cTn>
                                        <p:tgtEl>
                                          <p:spTgt spid="27"/>
                                        </p:tgtEl>
                                        <p:attrNameLst>
                                          <p:attrName>style.visibility</p:attrName>
                                        </p:attrNameLst>
                                      </p:cBhvr>
                                      <p:to>
                                        <p:strVal val="visible"/>
                                      </p:to>
                                    </p:set>
                                  </p:childTnLst>
                                  <p:subTnLst>
                                    <p:audio>
                                      <p:cMediaNode>
                                        <p:cTn display="0" masterRel="sameClick">
                                          <p:stCondLst>
                                            <p:cond evt="begin" delay="0">
                                              <p:tn val="107"/>
                                            </p:cond>
                                          </p:stCondLst>
                                          <p:endCondLst>
                                            <p:cond evt="onStopAudio" delay="0">
                                              <p:tgtEl>
                                                <p:sldTgt/>
                                              </p:tgtEl>
                                            </p:cond>
                                          </p:endCondLst>
                                        </p:cTn>
                                        <p:tgtEl>
                                          <p:sndTgt r:embed="rId5" name="beep.wav"/>
                                        </p:tgtEl>
                                      </p:cMediaNode>
                                    </p:audio>
                                  </p:subTnLst>
                                </p:cTn>
                              </p:par>
                            </p:childTnLst>
                          </p:cTn>
                        </p:par>
                        <p:par>
                          <p:cTn id="109" fill="hold">
                            <p:stCondLst>
                              <p:cond delay="1000"/>
                            </p:stCondLst>
                            <p:childTnLst>
                              <p:par>
                                <p:cTn id="110" presetID="1" presetClass="entr" presetSubtype="0" fill="hold" grpId="0" nodeType="afterEffect">
                                  <p:stCondLst>
                                    <p:cond delay="1000"/>
                                  </p:stCondLst>
                                  <p:childTnLst>
                                    <p:set>
                                      <p:cBhvr>
                                        <p:cTn id="111" dur="1" fill="hold">
                                          <p:stCondLst>
                                            <p:cond delay="0"/>
                                          </p:stCondLst>
                                        </p:cTn>
                                        <p:tgtEl>
                                          <p:spTgt spid="28"/>
                                        </p:tgtEl>
                                        <p:attrNameLst>
                                          <p:attrName>style.visibility</p:attrName>
                                        </p:attrNameLst>
                                      </p:cBhvr>
                                      <p:to>
                                        <p:strVal val="visible"/>
                                      </p:to>
                                    </p:set>
                                  </p:childTnLst>
                                  <p:subTnLst>
                                    <p:audio>
                                      <p:cMediaNode>
                                        <p:cTn display="0" masterRel="sameClick">
                                          <p:stCondLst>
                                            <p:cond evt="begin" delay="0">
                                              <p:tn val="110"/>
                                            </p:cond>
                                          </p:stCondLst>
                                          <p:endCondLst>
                                            <p:cond evt="onStopAudio" delay="0">
                                              <p:tgtEl>
                                                <p:sldTgt/>
                                              </p:tgtEl>
                                            </p:cond>
                                          </p:endCondLst>
                                        </p:cTn>
                                        <p:tgtEl>
                                          <p:sndTgt r:embed="rId5" name="beep.wav"/>
                                        </p:tgtEl>
                                      </p:cMediaNode>
                                    </p:audio>
                                  </p:subTnLst>
                                </p:cTn>
                              </p:par>
                            </p:childTnLst>
                          </p:cTn>
                        </p:par>
                        <p:par>
                          <p:cTn id="112" fill="hold">
                            <p:stCondLst>
                              <p:cond delay="2000"/>
                            </p:stCondLst>
                            <p:childTnLst>
                              <p:par>
                                <p:cTn id="113" presetID="1" presetClass="entr" presetSubtype="0" fill="hold" grpId="0" nodeType="afterEffect">
                                  <p:stCondLst>
                                    <p:cond delay="1000"/>
                                  </p:stCondLst>
                                  <p:childTnLst>
                                    <p:set>
                                      <p:cBhvr>
                                        <p:cTn id="114" dur="1" fill="hold">
                                          <p:stCondLst>
                                            <p:cond delay="0"/>
                                          </p:stCondLst>
                                        </p:cTn>
                                        <p:tgtEl>
                                          <p:spTgt spid="29"/>
                                        </p:tgtEl>
                                        <p:attrNameLst>
                                          <p:attrName>style.visibility</p:attrName>
                                        </p:attrNameLst>
                                      </p:cBhvr>
                                      <p:to>
                                        <p:strVal val="visible"/>
                                      </p:to>
                                    </p:set>
                                  </p:childTnLst>
                                  <p:subTnLst>
                                    <p:audio>
                                      <p:cMediaNode>
                                        <p:cTn display="0" masterRel="sameClick">
                                          <p:stCondLst>
                                            <p:cond evt="begin" delay="0">
                                              <p:tn val="113"/>
                                            </p:cond>
                                          </p:stCondLst>
                                          <p:endCondLst>
                                            <p:cond evt="onStopAudio" delay="0">
                                              <p:tgtEl>
                                                <p:sldTgt/>
                                              </p:tgtEl>
                                            </p:cond>
                                          </p:endCondLst>
                                        </p:cTn>
                                        <p:tgtEl>
                                          <p:sndTgt r:embed="rId5" name="beep.wav"/>
                                        </p:tgtEl>
                                      </p:cMediaNode>
                                    </p:audio>
                                  </p:subTnLst>
                                </p:cTn>
                              </p:par>
                            </p:childTnLst>
                          </p:cTn>
                        </p:par>
                        <p:par>
                          <p:cTn id="115" fill="hold">
                            <p:stCondLst>
                              <p:cond delay="3000"/>
                            </p:stCondLst>
                            <p:childTnLst>
                              <p:par>
                                <p:cTn id="116" presetID="1" presetClass="entr" presetSubtype="0" fill="hold" grpId="0" nodeType="afterEffect">
                                  <p:stCondLst>
                                    <p:cond delay="1000"/>
                                  </p:stCondLst>
                                  <p:childTnLst>
                                    <p:set>
                                      <p:cBhvr>
                                        <p:cTn id="117" dur="1" fill="hold">
                                          <p:stCondLst>
                                            <p:cond delay="0"/>
                                          </p:stCondLst>
                                        </p:cTn>
                                        <p:tgtEl>
                                          <p:spTgt spid="30"/>
                                        </p:tgtEl>
                                        <p:attrNameLst>
                                          <p:attrName>style.visibility</p:attrName>
                                        </p:attrNameLst>
                                      </p:cBhvr>
                                      <p:to>
                                        <p:strVal val="visible"/>
                                      </p:to>
                                    </p:set>
                                  </p:childTnLst>
                                  <p:subTnLst>
                                    <p:audio>
                                      <p:cMediaNode>
                                        <p:cTn display="0" masterRel="sameClick">
                                          <p:stCondLst>
                                            <p:cond evt="begin" delay="0">
                                              <p:tn val="116"/>
                                            </p:cond>
                                          </p:stCondLst>
                                          <p:endCondLst>
                                            <p:cond evt="onStopAudio" delay="0">
                                              <p:tgtEl>
                                                <p:sldTgt/>
                                              </p:tgtEl>
                                            </p:cond>
                                          </p:endCondLst>
                                        </p:cTn>
                                        <p:tgtEl>
                                          <p:sndTgt r:embed="rId5" name="beep.wav"/>
                                        </p:tgtEl>
                                      </p:cMediaNode>
                                    </p:audio>
                                  </p:subTnLst>
                                </p:cTn>
                              </p:par>
                            </p:childTnLst>
                          </p:cTn>
                        </p:par>
                        <p:par>
                          <p:cTn id="118" fill="hold">
                            <p:stCondLst>
                              <p:cond delay="4000"/>
                            </p:stCondLst>
                            <p:childTnLst>
                              <p:par>
                                <p:cTn id="119" presetID="1" presetClass="entr" presetSubtype="0" fill="hold" grpId="0" nodeType="afterEffect">
                                  <p:stCondLst>
                                    <p:cond delay="1000"/>
                                  </p:stCondLst>
                                  <p:childTnLst>
                                    <p:set>
                                      <p:cBhvr>
                                        <p:cTn id="120" dur="1" fill="hold">
                                          <p:stCondLst>
                                            <p:cond delay="0"/>
                                          </p:stCondLst>
                                        </p:cTn>
                                        <p:tgtEl>
                                          <p:spTgt spid="31"/>
                                        </p:tgtEl>
                                        <p:attrNameLst>
                                          <p:attrName>style.visibility</p:attrName>
                                        </p:attrNameLst>
                                      </p:cBhvr>
                                      <p:to>
                                        <p:strVal val="visible"/>
                                      </p:to>
                                    </p:set>
                                  </p:childTnLst>
                                  <p:subTnLst>
                                    <p:audio>
                                      <p:cMediaNode>
                                        <p:cTn display="0" masterRel="sameClick">
                                          <p:stCondLst>
                                            <p:cond evt="begin" delay="0">
                                              <p:tn val="119"/>
                                            </p:cond>
                                          </p:stCondLst>
                                          <p:endCondLst>
                                            <p:cond evt="onStopAudio" delay="0">
                                              <p:tgtEl>
                                                <p:sldTgt/>
                                              </p:tgtEl>
                                            </p:cond>
                                          </p:endCondLst>
                                        </p:cTn>
                                        <p:tgtEl>
                                          <p:sndTgt r:embed="rId5" name="beep.wav"/>
                                        </p:tgtEl>
                                      </p:cMediaNode>
                                    </p:audio>
                                  </p:subTnLst>
                                </p:cTn>
                              </p:par>
                            </p:childTnLst>
                          </p:cTn>
                        </p:par>
                        <p:par>
                          <p:cTn id="121" fill="hold">
                            <p:stCondLst>
                              <p:cond delay="5000"/>
                            </p:stCondLst>
                            <p:childTnLst>
                              <p:par>
                                <p:cTn id="122" presetID="1" presetClass="entr" presetSubtype="0" fill="hold" grpId="0" nodeType="afterEffect">
                                  <p:stCondLst>
                                    <p:cond delay="1000"/>
                                  </p:stCondLst>
                                  <p:childTnLst>
                                    <p:set>
                                      <p:cBhvr>
                                        <p:cTn id="123" dur="1" fill="hold">
                                          <p:stCondLst>
                                            <p:cond delay="0"/>
                                          </p:stCondLst>
                                        </p:cTn>
                                        <p:tgtEl>
                                          <p:spTgt spid="32"/>
                                        </p:tgtEl>
                                        <p:attrNameLst>
                                          <p:attrName>style.visibility</p:attrName>
                                        </p:attrNameLst>
                                      </p:cBhvr>
                                      <p:to>
                                        <p:strVal val="visible"/>
                                      </p:to>
                                    </p:set>
                                  </p:childTnLst>
                                  <p:subTnLst>
                                    <p:audio>
                                      <p:cMediaNode>
                                        <p:cTn display="0" masterRel="sameClick">
                                          <p:stCondLst>
                                            <p:cond evt="begin" delay="0">
                                              <p:tn val="122"/>
                                            </p:cond>
                                          </p:stCondLst>
                                          <p:endCondLst>
                                            <p:cond evt="onStopAudio" delay="0">
                                              <p:tgtEl>
                                                <p:sldTgt/>
                                              </p:tgtEl>
                                            </p:cond>
                                          </p:endCondLst>
                                        </p:cTn>
                                        <p:tgtEl>
                                          <p:sndTgt r:embed="rId5" name="beep.wav"/>
                                        </p:tgtEl>
                                      </p:cMediaNode>
                                    </p:audio>
                                  </p:subTnLst>
                                </p:cTn>
                              </p:par>
                            </p:childTnLst>
                          </p:cTn>
                        </p:par>
                        <p:par>
                          <p:cTn id="124" fill="hold">
                            <p:stCondLst>
                              <p:cond delay="6000"/>
                            </p:stCondLst>
                            <p:childTnLst>
                              <p:par>
                                <p:cTn id="125" presetID="1" presetClass="entr" presetSubtype="0" fill="hold" grpId="0" nodeType="afterEffect">
                                  <p:stCondLst>
                                    <p:cond delay="1000"/>
                                  </p:stCondLst>
                                  <p:childTnLst>
                                    <p:set>
                                      <p:cBhvr>
                                        <p:cTn id="126" dur="1" fill="hold">
                                          <p:stCondLst>
                                            <p:cond delay="0"/>
                                          </p:stCondLst>
                                        </p:cTn>
                                        <p:tgtEl>
                                          <p:spTgt spid="33"/>
                                        </p:tgtEl>
                                        <p:attrNameLst>
                                          <p:attrName>style.visibility</p:attrName>
                                        </p:attrNameLst>
                                      </p:cBhvr>
                                      <p:to>
                                        <p:strVal val="visible"/>
                                      </p:to>
                                    </p:set>
                                  </p:childTnLst>
                                  <p:subTnLst>
                                    <p:audio>
                                      <p:cMediaNode>
                                        <p:cTn display="0" masterRel="sameClick">
                                          <p:stCondLst>
                                            <p:cond evt="begin" delay="0">
                                              <p:tn val="125"/>
                                            </p:cond>
                                          </p:stCondLst>
                                          <p:endCondLst>
                                            <p:cond evt="onStopAudio" delay="0">
                                              <p:tgtEl>
                                                <p:sldTgt/>
                                              </p:tgtEl>
                                            </p:cond>
                                          </p:endCondLst>
                                        </p:cTn>
                                        <p:tgtEl>
                                          <p:sndTgt r:embed="rId5" name="beep.wav"/>
                                        </p:tgtEl>
                                      </p:cMediaNode>
                                    </p:audio>
                                  </p:subTnLst>
                                </p:cTn>
                              </p:par>
                            </p:childTnLst>
                          </p:cTn>
                        </p:par>
                        <p:par>
                          <p:cTn id="127" fill="hold">
                            <p:stCondLst>
                              <p:cond delay="7000"/>
                            </p:stCondLst>
                            <p:childTnLst>
                              <p:par>
                                <p:cTn id="128" presetID="1" presetClass="entr" presetSubtype="0" fill="hold" grpId="0" nodeType="afterEffect">
                                  <p:stCondLst>
                                    <p:cond delay="1000"/>
                                  </p:stCondLst>
                                  <p:childTnLst>
                                    <p:set>
                                      <p:cBhvr>
                                        <p:cTn id="129" dur="1" fill="hold">
                                          <p:stCondLst>
                                            <p:cond delay="0"/>
                                          </p:stCondLst>
                                        </p:cTn>
                                        <p:tgtEl>
                                          <p:spTgt spid="34"/>
                                        </p:tgtEl>
                                        <p:attrNameLst>
                                          <p:attrName>style.visibility</p:attrName>
                                        </p:attrNameLst>
                                      </p:cBhvr>
                                      <p:to>
                                        <p:strVal val="visible"/>
                                      </p:to>
                                    </p:set>
                                  </p:childTnLst>
                                  <p:subTnLst>
                                    <p:audio>
                                      <p:cMediaNode>
                                        <p:cTn display="0" masterRel="sameClick">
                                          <p:stCondLst>
                                            <p:cond evt="begin" delay="0">
                                              <p:tn val="128"/>
                                            </p:cond>
                                          </p:stCondLst>
                                          <p:endCondLst>
                                            <p:cond evt="onStopAudio" delay="0">
                                              <p:tgtEl>
                                                <p:sldTgt/>
                                              </p:tgtEl>
                                            </p:cond>
                                          </p:endCondLst>
                                        </p:cTn>
                                        <p:tgtEl>
                                          <p:sndTgt r:embed="rId5" name="beep.wav"/>
                                        </p:tgtEl>
                                      </p:cMediaNode>
                                    </p:audio>
                                  </p:subTnLst>
                                </p:cTn>
                              </p:par>
                            </p:childTnLst>
                          </p:cTn>
                        </p:par>
                        <p:par>
                          <p:cTn id="130" fill="hold">
                            <p:stCondLst>
                              <p:cond delay="8000"/>
                            </p:stCondLst>
                            <p:childTnLst>
                              <p:par>
                                <p:cTn id="131" presetID="1" presetClass="entr" presetSubtype="0" fill="hold" grpId="0" nodeType="afterEffect">
                                  <p:stCondLst>
                                    <p:cond delay="1000"/>
                                  </p:stCondLst>
                                  <p:childTnLst>
                                    <p:set>
                                      <p:cBhvr>
                                        <p:cTn id="132" dur="1" fill="hold">
                                          <p:stCondLst>
                                            <p:cond delay="0"/>
                                          </p:stCondLst>
                                        </p:cTn>
                                        <p:tgtEl>
                                          <p:spTgt spid="35"/>
                                        </p:tgtEl>
                                        <p:attrNameLst>
                                          <p:attrName>style.visibility</p:attrName>
                                        </p:attrNameLst>
                                      </p:cBhvr>
                                      <p:to>
                                        <p:strVal val="visible"/>
                                      </p:to>
                                    </p:set>
                                  </p:childTnLst>
                                  <p:subTnLst>
                                    <p:audio>
                                      <p:cMediaNode>
                                        <p:cTn display="0" masterRel="sameClick">
                                          <p:stCondLst>
                                            <p:cond evt="begin" delay="0">
                                              <p:tn val="131"/>
                                            </p:cond>
                                          </p:stCondLst>
                                          <p:endCondLst>
                                            <p:cond evt="onStopAudio" delay="0">
                                              <p:tgtEl>
                                                <p:sldTgt/>
                                              </p:tgtEl>
                                            </p:cond>
                                          </p:endCondLst>
                                        </p:cTn>
                                        <p:tgtEl>
                                          <p:sndTgt r:embed="rId5" name="beep.wav"/>
                                        </p:tgtEl>
                                      </p:cMediaNode>
                                    </p:audio>
                                  </p:subTnLst>
                                </p:cTn>
                              </p:par>
                            </p:childTnLst>
                          </p:cTn>
                        </p:par>
                        <p:par>
                          <p:cTn id="133" fill="hold">
                            <p:stCondLst>
                              <p:cond delay="9000"/>
                            </p:stCondLst>
                            <p:childTnLst>
                              <p:par>
                                <p:cTn id="134" presetID="1" presetClass="entr" presetSubtype="0" fill="hold" grpId="0" nodeType="afterEffect">
                                  <p:stCondLst>
                                    <p:cond delay="1000"/>
                                  </p:stCondLst>
                                  <p:childTnLst>
                                    <p:set>
                                      <p:cBhvr>
                                        <p:cTn id="135" dur="1" fill="hold">
                                          <p:stCondLst>
                                            <p:cond delay="0"/>
                                          </p:stCondLst>
                                        </p:cTn>
                                        <p:tgtEl>
                                          <p:spTgt spid="36"/>
                                        </p:tgtEl>
                                        <p:attrNameLst>
                                          <p:attrName>style.visibility</p:attrName>
                                        </p:attrNameLst>
                                      </p:cBhvr>
                                      <p:to>
                                        <p:strVal val="visible"/>
                                      </p:to>
                                    </p:set>
                                  </p:childTnLst>
                                  <p:subTnLst>
                                    <p:audio>
                                      <p:cMediaNode>
                                        <p:cTn display="0" masterRel="sameClick">
                                          <p:stCondLst>
                                            <p:cond evt="begin" delay="0">
                                              <p:tn val="134"/>
                                            </p:cond>
                                          </p:stCondLst>
                                          <p:endCondLst>
                                            <p:cond evt="onStopAudio" delay="0">
                                              <p:tgtEl>
                                                <p:sldTgt/>
                                              </p:tgtEl>
                                            </p:cond>
                                          </p:endCondLst>
                                        </p:cTn>
                                        <p:tgtEl>
                                          <p:sndTgt r:embed="rId5" name="beep.wav"/>
                                        </p:tgtEl>
                                      </p:cMediaNode>
                                    </p:audio>
                                  </p:subTnLst>
                                </p:cTn>
                              </p:par>
                            </p:childTnLst>
                          </p:cTn>
                        </p:par>
                        <p:par>
                          <p:cTn id="136" fill="hold">
                            <p:stCondLst>
                              <p:cond delay="10000"/>
                            </p:stCondLst>
                            <p:childTnLst>
                              <p:par>
                                <p:cTn id="137" presetID="1" presetClass="entr" presetSubtype="0" fill="hold" grpId="0" nodeType="afterEffect">
                                  <p:stCondLst>
                                    <p:cond delay="1000"/>
                                  </p:stCondLst>
                                  <p:childTnLst>
                                    <p:set>
                                      <p:cBhvr>
                                        <p:cTn id="138" dur="1" fill="hold">
                                          <p:stCondLst>
                                            <p:cond delay="0"/>
                                          </p:stCondLst>
                                        </p:cTn>
                                        <p:tgtEl>
                                          <p:spTgt spid="37"/>
                                        </p:tgtEl>
                                        <p:attrNameLst>
                                          <p:attrName>style.visibility</p:attrName>
                                        </p:attrNameLst>
                                      </p:cBhvr>
                                      <p:to>
                                        <p:strVal val="visible"/>
                                      </p:to>
                                    </p:set>
                                  </p:childTnLst>
                                  <p:subTnLst>
                                    <p:audio>
                                      <p:cMediaNode>
                                        <p:cTn display="0" masterRel="sameClick">
                                          <p:stCondLst>
                                            <p:cond evt="begin" delay="0">
                                              <p:tn val="137"/>
                                            </p:cond>
                                          </p:stCondLst>
                                          <p:endCondLst>
                                            <p:cond evt="onStopAudio" delay="0">
                                              <p:tgtEl>
                                                <p:sldTgt/>
                                              </p:tgtEl>
                                            </p:cond>
                                          </p:endCondLst>
                                        </p:cTn>
                                        <p:tgtEl>
                                          <p:sndTgt r:embed="rId5" name="beep.wav"/>
                                        </p:tgtEl>
                                      </p:cMediaNode>
                                    </p:audio>
                                  </p:subTnLst>
                                </p:cTn>
                              </p:par>
                            </p:childTnLst>
                          </p:cTn>
                        </p:par>
                        <p:par>
                          <p:cTn id="139" fill="hold">
                            <p:stCondLst>
                              <p:cond delay="11000"/>
                            </p:stCondLst>
                            <p:childTnLst>
                              <p:par>
                                <p:cTn id="140" presetID="1" presetClass="entr" presetSubtype="0" fill="hold" grpId="0" nodeType="afterEffect">
                                  <p:stCondLst>
                                    <p:cond delay="1000"/>
                                  </p:stCondLst>
                                  <p:childTnLst>
                                    <p:set>
                                      <p:cBhvr>
                                        <p:cTn id="141" dur="1" fill="hold">
                                          <p:stCondLst>
                                            <p:cond delay="0"/>
                                          </p:stCondLst>
                                        </p:cTn>
                                        <p:tgtEl>
                                          <p:spTgt spid="38"/>
                                        </p:tgtEl>
                                        <p:attrNameLst>
                                          <p:attrName>style.visibility</p:attrName>
                                        </p:attrNameLst>
                                      </p:cBhvr>
                                      <p:to>
                                        <p:strVal val="visible"/>
                                      </p:to>
                                    </p:set>
                                  </p:childTnLst>
                                  <p:subTnLst>
                                    <p:audio>
                                      <p:cMediaNode>
                                        <p:cTn display="0" masterRel="sameClick">
                                          <p:stCondLst>
                                            <p:cond evt="begin" delay="0">
                                              <p:tn val="140"/>
                                            </p:cond>
                                          </p:stCondLst>
                                          <p:endCondLst>
                                            <p:cond evt="onStopAudio" delay="0">
                                              <p:tgtEl>
                                                <p:sldTgt/>
                                              </p:tgtEl>
                                            </p:cond>
                                          </p:endCondLst>
                                        </p:cTn>
                                        <p:tgtEl>
                                          <p:sndTgt r:embed="rId5" name="beep.wav"/>
                                        </p:tgtEl>
                                      </p:cMediaNode>
                                    </p:audio>
                                  </p:subTnLst>
                                </p:cTn>
                              </p:par>
                            </p:childTnLst>
                          </p:cTn>
                        </p:par>
                        <p:par>
                          <p:cTn id="142" fill="hold">
                            <p:stCondLst>
                              <p:cond delay="12000"/>
                            </p:stCondLst>
                            <p:childTnLst>
                              <p:par>
                                <p:cTn id="143" presetID="1" presetClass="entr" presetSubtype="0" fill="hold" grpId="0" nodeType="afterEffect">
                                  <p:stCondLst>
                                    <p:cond delay="1000"/>
                                  </p:stCondLst>
                                  <p:childTnLst>
                                    <p:set>
                                      <p:cBhvr>
                                        <p:cTn id="144" dur="1" fill="hold">
                                          <p:stCondLst>
                                            <p:cond delay="0"/>
                                          </p:stCondLst>
                                        </p:cTn>
                                        <p:tgtEl>
                                          <p:spTgt spid="39"/>
                                        </p:tgtEl>
                                        <p:attrNameLst>
                                          <p:attrName>style.visibility</p:attrName>
                                        </p:attrNameLst>
                                      </p:cBhvr>
                                      <p:to>
                                        <p:strVal val="visible"/>
                                      </p:to>
                                    </p:set>
                                  </p:childTnLst>
                                  <p:subTnLst>
                                    <p:audio>
                                      <p:cMediaNode>
                                        <p:cTn display="0" masterRel="sameClick">
                                          <p:stCondLst>
                                            <p:cond evt="begin" delay="0">
                                              <p:tn val="143"/>
                                            </p:cond>
                                          </p:stCondLst>
                                          <p:endCondLst>
                                            <p:cond evt="onStopAudio" delay="0">
                                              <p:tgtEl>
                                                <p:sldTgt/>
                                              </p:tgtEl>
                                            </p:cond>
                                          </p:endCondLst>
                                        </p:cTn>
                                        <p:tgtEl>
                                          <p:sndTgt r:embed="rId5" name="beep.wav"/>
                                        </p:tgtEl>
                                      </p:cMediaNode>
                                    </p:audio>
                                  </p:subTnLst>
                                </p:cTn>
                              </p:par>
                            </p:childTnLst>
                          </p:cTn>
                        </p:par>
                        <p:par>
                          <p:cTn id="145" fill="hold">
                            <p:stCondLst>
                              <p:cond delay="13000"/>
                            </p:stCondLst>
                            <p:childTnLst>
                              <p:par>
                                <p:cTn id="146" presetID="1" presetClass="entr" presetSubtype="0" fill="hold" grpId="0" nodeType="afterEffect">
                                  <p:stCondLst>
                                    <p:cond delay="1000"/>
                                  </p:stCondLst>
                                  <p:childTnLst>
                                    <p:set>
                                      <p:cBhvr>
                                        <p:cTn id="147"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146"/>
                                            </p:cond>
                                          </p:stCondLst>
                                          <p:endCondLst>
                                            <p:cond evt="onStopAudio" delay="0">
                                              <p:tgtEl>
                                                <p:sldTgt/>
                                              </p:tgtEl>
                                            </p:cond>
                                          </p:endCondLst>
                                        </p:cTn>
                                        <p:tgtEl>
                                          <p:sndTgt r:embed="rId5" name="beep.wav"/>
                                        </p:tgtEl>
                                      </p:cMediaNode>
                                    </p:audio>
                                  </p:subTnLst>
                                </p:cTn>
                              </p:par>
                            </p:childTnLst>
                          </p:cTn>
                        </p:par>
                        <p:par>
                          <p:cTn id="148" fill="hold">
                            <p:stCondLst>
                              <p:cond delay="14000"/>
                            </p:stCondLst>
                            <p:childTnLst>
                              <p:par>
                                <p:cTn id="149" presetID="1" presetClass="entr" presetSubtype="0" fill="hold" grpId="0" nodeType="afterEffect">
                                  <p:stCondLst>
                                    <p:cond delay="1000"/>
                                  </p:stCondLst>
                                  <p:childTnLst>
                                    <p:set>
                                      <p:cBhvr>
                                        <p:cTn id="150"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149"/>
                                            </p:cond>
                                          </p:stCondLst>
                                          <p:endCondLst>
                                            <p:cond evt="onStopAudio" delay="0">
                                              <p:tgtEl>
                                                <p:sldTgt/>
                                              </p:tgtEl>
                                            </p:cond>
                                          </p:endCondLst>
                                        </p:cTn>
                                        <p:tgtEl>
                                          <p:sndTgt r:embed="rId5" name="beep.wav"/>
                                        </p:tgtEl>
                                      </p:cMediaNode>
                                    </p:audio>
                                  </p:subTnLst>
                                </p:cTn>
                              </p:par>
                            </p:childTnLst>
                          </p:cTn>
                        </p:par>
                        <p:par>
                          <p:cTn id="151" fill="hold">
                            <p:stCondLst>
                              <p:cond delay="15000"/>
                            </p:stCondLst>
                            <p:childTnLst>
                              <p:par>
                                <p:cTn id="152" presetID="1" presetClass="entr" presetSubtype="0" fill="hold" grpId="0" nodeType="afterEffect">
                                  <p:stCondLst>
                                    <p:cond delay="1000"/>
                                  </p:stCondLst>
                                  <p:childTnLst>
                                    <p:set>
                                      <p:cBhvr>
                                        <p:cTn id="153"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152"/>
                                            </p:cond>
                                          </p:stCondLst>
                                          <p:endCondLst>
                                            <p:cond evt="onStopAudio" delay="0">
                                              <p:tgtEl>
                                                <p:sldTgt/>
                                              </p:tgtEl>
                                            </p:cond>
                                          </p:endCondLst>
                                        </p:cTn>
                                        <p:tgtEl>
                                          <p:sndTgt r:embed="rId5" name="beep.wav"/>
                                        </p:tgtEl>
                                      </p:cMediaNode>
                                    </p:audio>
                                  </p:subTnLst>
                                </p:cTn>
                              </p:par>
                            </p:childTnLst>
                          </p:cTn>
                        </p:par>
                        <p:par>
                          <p:cTn id="154" fill="hold">
                            <p:stCondLst>
                              <p:cond delay="16000"/>
                            </p:stCondLst>
                            <p:childTnLst>
                              <p:par>
                                <p:cTn id="155" presetID="1" presetClass="entr" presetSubtype="0" fill="hold" grpId="0" nodeType="afterEffect">
                                  <p:stCondLst>
                                    <p:cond delay="1000"/>
                                  </p:stCondLst>
                                  <p:childTnLst>
                                    <p:set>
                                      <p:cBhvr>
                                        <p:cTn id="156"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155"/>
                                            </p:cond>
                                          </p:stCondLst>
                                          <p:endCondLst>
                                            <p:cond evt="onStopAudio" delay="0">
                                              <p:tgtEl>
                                                <p:sldTgt/>
                                              </p:tgtEl>
                                            </p:cond>
                                          </p:endCondLst>
                                        </p:cTn>
                                        <p:tgtEl>
                                          <p:sndTgt r:embed="rId5" name="beep.wav"/>
                                        </p:tgtEl>
                                      </p:cMediaNode>
                                    </p:audio>
                                  </p:subTnLst>
                                </p:cTn>
                              </p:par>
                            </p:childTnLst>
                          </p:cTn>
                        </p:par>
                        <p:par>
                          <p:cTn id="157" fill="hold">
                            <p:stCondLst>
                              <p:cond delay="17000"/>
                            </p:stCondLst>
                            <p:childTnLst>
                              <p:par>
                                <p:cTn id="158" presetID="1" presetClass="entr" presetSubtype="0" fill="hold" grpId="0" nodeType="afterEffect">
                                  <p:stCondLst>
                                    <p:cond delay="1000"/>
                                  </p:stCondLst>
                                  <p:childTnLst>
                                    <p:set>
                                      <p:cBhvr>
                                        <p:cTn id="159"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158"/>
                                            </p:cond>
                                          </p:stCondLst>
                                          <p:endCondLst>
                                            <p:cond evt="onStopAudio" delay="0">
                                              <p:tgtEl>
                                                <p:sldTgt/>
                                              </p:tgtEl>
                                            </p:cond>
                                          </p:endCondLst>
                                        </p:cTn>
                                        <p:tgtEl>
                                          <p:sndTgt r:embed="rId5" name="beep.wav"/>
                                        </p:tgtEl>
                                      </p:cMediaNode>
                                    </p:audio>
                                  </p:subTnLst>
                                </p:cTn>
                              </p:par>
                            </p:childTnLst>
                          </p:cTn>
                        </p:par>
                        <p:par>
                          <p:cTn id="160" fill="hold">
                            <p:stCondLst>
                              <p:cond delay="18000"/>
                            </p:stCondLst>
                            <p:childTnLst>
                              <p:par>
                                <p:cTn id="161" presetID="1" presetClass="entr" presetSubtype="0" fill="hold" grpId="0" nodeType="afterEffect">
                                  <p:stCondLst>
                                    <p:cond delay="1000"/>
                                  </p:stCondLst>
                                  <p:childTnLst>
                                    <p:set>
                                      <p:cBhvr>
                                        <p:cTn id="162" dur="1" fill="hold">
                                          <p:stCondLst>
                                            <p:cond delay="0"/>
                                          </p:stCondLst>
                                        </p:cTn>
                                        <p:tgtEl>
                                          <p:spTgt spid="54"/>
                                        </p:tgtEl>
                                        <p:attrNameLst>
                                          <p:attrName>style.visibility</p:attrName>
                                        </p:attrNameLst>
                                      </p:cBhvr>
                                      <p:to>
                                        <p:strVal val="visible"/>
                                      </p:to>
                                    </p:set>
                                  </p:childTnLst>
                                  <p:subTnLst>
                                    <p:audio>
                                      <p:cMediaNode>
                                        <p:cTn display="0" masterRel="sameClick">
                                          <p:stCondLst>
                                            <p:cond evt="begin" delay="0">
                                              <p:tn val="161"/>
                                            </p:cond>
                                          </p:stCondLst>
                                          <p:endCondLst>
                                            <p:cond evt="onStopAudio" delay="0">
                                              <p:tgtEl>
                                                <p:sldTgt/>
                                              </p:tgtEl>
                                            </p:cond>
                                          </p:endCondLst>
                                        </p:cTn>
                                        <p:tgtEl>
                                          <p:sndTgt r:embed="rId5" name="beep.wav"/>
                                        </p:tgtEl>
                                      </p:cMediaNode>
                                    </p:audio>
                                  </p:subTnLst>
                                </p:cTn>
                              </p:par>
                            </p:childTnLst>
                          </p:cTn>
                        </p:par>
                        <p:par>
                          <p:cTn id="163" fill="hold">
                            <p:stCondLst>
                              <p:cond delay="19000"/>
                            </p:stCondLst>
                            <p:childTnLst>
                              <p:par>
                                <p:cTn id="164" presetID="1" presetClass="entr" presetSubtype="0" fill="hold" grpId="0" nodeType="afterEffect">
                                  <p:stCondLst>
                                    <p:cond delay="1000"/>
                                  </p:stCondLst>
                                  <p:childTnLst>
                                    <p:set>
                                      <p:cBhvr>
                                        <p:cTn id="165" dur="1" fill="hold">
                                          <p:stCondLst>
                                            <p:cond delay="0"/>
                                          </p:stCondLst>
                                        </p:cTn>
                                        <p:tgtEl>
                                          <p:spTgt spid="55"/>
                                        </p:tgtEl>
                                        <p:attrNameLst>
                                          <p:attrName>style.visibility</p:attrName>
                                        </p:attrNameLst>
                                      </p:cBhvr>
                                      <p:to>
                                        <p:strVal val="visible"/>
                                      </p:to>
                                    </p:set>
                                  </p:childTnLst>
                                  <p:subTnLst>
                                    <p:audio>
                                      <p:cMediaNode>
                                        <p:cTn display="0" masterRel="sameClick">
                                          <p:stCondLst>
                                            <p:cond evt="begin" delay="0">
                                              <p:tn val="164"/>
                                            </p:cond>
                                          </p:stCondLst>
                                          <p:endCondLst>
                                            <p:cond evt="onStopAudio" delay="0">
                                              <p:tgtEl>
                                                <p:sldTgt/>
                                              </p:tgtEl>
                                            </p:cond>
                                          </p:endCondLst>
                                        </p:cTn>
                                        <p:tgtEl>
                                          <p:sndTgt r:embed="rId5" name="beep.wav"/>
                                        </p:tgtEl>
                                      </p:cMediaNode>
                                    </p:audio>
                                  </p:subTnLst>
                                </p:cTn>
                              </p:par>
                            </p:childTnLst>
                          </p:cTn>
                        </p:par>
                        <p:par>
                          <p:cTn id="166" fill="hold">
                            <p:stCondLst>
                              <p:cond delay="20000"/>
                            </p:stCondLst>
                            <p:childTnLst>
                              <p:par>
                                <p:cTn id="167" presetID="1" presetClass="entr" presetSubtype="0" fill="hold" grpId="0" nodeType="afterEffect">
                                  <p:stCondLst>
                                    <p:cond delay="1000"/>
                                  </p:stCondLst>
                                  <p:childTnLst>
                                    <p:set>
                                      <p:cBhvr>
                                        <p:cTn id="168"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167"/>
                                            </p:cond>
                                          </p:stCondLst>
                                          <p:endCondLst>
                                            <p:cond evt="onStopAudio" delay="0">
                                              <p:tgtEl>
                                                <p:sldTgt/>
                                              </p:tgtEl>
                                            </p:cond>
                                          </p:endCondLst>
                                        </p:cTn>
                                        <p:tgtEl>
                                          <p:sndTgt r:embed="rId5" name="beep.wav"/>
                                        </p:tgtEl>
                                      </p:cMediaNode>
                                    </p:audio>
                                  </p:subTnLst>
                                </p:cTn>
                              </p:par>
                            </p:childTnLst>
                          </p:cTn>
                        </p:par>
                        <p:par>
                          <p:cTn id="169" fill="hold">
                            <p:stCondLst>
                              <p:cond delay="21000"/>
                            </p:stCondLst>
                            <p:childTnLst>
                              <p:par>
                                <p:cTn id="170" presetID="1" presetClass="entr" presetSubtype="0" fill="hold" grpId="0" nodeType="afterEffect">
                                  <p:stCondLst>
                                    <p:cond delay="1000"/>
                                  </p:stCondLst>
                                  <p:childTnLst>
                                    <p:set>
                                      <p:cBhvr>
                                        <p:cTn id="171" dur="1" fill="hold">
                                          <p:stCondLst>
                                            <p:cond delay="0"/>
                                          </p:stCondLst>
                                        </p:cTn>
                                        <p:tgtEl>
                                          <p:spTgt spid="57"/>
                                        </p:tgtEl>
                                        <p:attrNameLst>
                                          <p:attrName>style.visibility</p:attrName>
                                        </p:attrNameLst>
                                      </p:cBhvr>
                                      <p:to>
                                        <p:strVal val="visible"/>
                                      </p:to>
                                    </p:set>
                                  </p:childTnLst>
                                  <p:subTnLst>
                                    <p:audio>
                                      <p:cMediaNode>
                                        <p:cTn display="0" masterRel="sameClick">
                                          <p:stCondLst>
                                            <p:cond evt="begin" delay="0">
                                              <p:tn val="170"/>
                                            </p:cond>
                                          </p:stCondLst>
                                          <p:endCondLst>
                                            <p:cond evt="onStopAudio" delay="0">
                                              <p:tgtEl>
                                                <p:sldTgt/>
                                              </p:tgtEl>
                                            </p:cond>
                                          </p:endCondLst>
                                        </p:cTn>
                                        <p:tgtEl>
                                          <p:sndTgt r:embed="rId5" name="beep.wav"/>
                                        </p:tgtEl>
                                      </p:cMediaNode>
                                    </p:audio>
                                  </p:subTnLst>
                                </p:cTn>
                              </p:par>
                            </p:childTnLst>
                          </p:cTn>
                        </p:par>
                        <p:par>
                          <p:cTn id="172" fill="hold">
                            <p:stCondLst>
                              <p:cond delay="22000"/>
                            </p:stCondLst>
                            <p:childTnLst>
                              <p:par>
                                <p:cTn id="173" presetID="1" presetClass="entr" presetSubtype="0" fill="hold" grpId="0" nodeType="afterEffect">
                                  <p:stCondLst>
                                    <p:cond delay="1000"/>
                                  </p:stCondLst>
                                  <p:childTnLst>
                                    <p:set>
                                      <p:cBhvr>
                                        <p:cTn id="174" dur="1" fill="hold">
                                          <p:stCondLst>
                                            <p:cond delay="0"/>
                                          </p:stCondLst>
                                        </p:cTn>
                                        <p:tgtEl>
                                          <p:spTgt spid="58"/>
                                        </p:tgtEl>
                                        <p:attrNameLst>
                                          <p:attrName>style.visibility</p:attrName>
                                        </p:attrNameLst>
                                      </p:cBhvr>
                                      <p:to>
                                        <p:strVal val="visible"/>
                                      </p:to>
                                    </p:set>
                                  </p:childTnLst>
                                  <p:subTnLst>
                                    <p:audio>
                                      <p:cMediaNode>
                                        <p:cTn display="0" masterRel="sameClick">
                                          <p:stCondLst>
                                            <p:cond evt="begin" delay="0">
                                              <p:tn val="173"/>
                                            </p:cond>
                                          </p:stCondLst>
                                          <p:endCondLst>
                                            <p:cond evt="onStopAudio" delay="0">
                                              <p:tgtEl>
                                                <p:sldTgt/>
                                              </p:tgtEl>
                                            </p:cond>
                                          </p:endCondLst>
                                        </p:cTn>
                                        <p:tgtEl>
                                          <p:sndTgt r:embed="rId5" name="beep.wav"/>
                                        </p:tgtEl>
                                      </p:cMediaNode>
                                    </p:audio>
                                  </p:subTnLst>
                                </p:cTn>
                              </p:par>
                            </p:childTnLst>
                          </p:cTn>
                        </p:par>
                        <p:par>
                          <p:cTn id="175" fill="hold">
                            <p:stCondLst>
                              <p:cond delay="23000"/>
                            </p:stCondLst>
                            <p:childTnLst>
                              <p:par>
                                <p:cTn id="176" presetID="1" presetClass="entr" presetSubtype="0" fill="hold" grpId="0" nodeType="afterEffect">
                                  <p:stCondLst>
                                    <p:cond delay="1000"/>
                                  </p:stCondLst>
                                  <p:childTnLst>
                                    <p:set>
                                      <p:cBhvr>
                                        <p:cTn id="177"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176"/>
                                            </p:cond>
                                          </p:stCondLst>
                                          <p:endCondLst>
                                            <p:cond evt="onStopAudio" delay="0">
                                              <p:tgtEl>
                                                <p:sldTgt/>
                                              </p:tgtEl>
                                            </p:cond>
                                          </p:endCondLst>
                                        </p:cTn>
                                        <p:tgtEl>
                                          <p:sndTgt r:embed="rId5" name="beep.wav"/>
                                        </p:tgtEl>
                                      </p:cMediaNode>
                                    </p:audio>
                                  </p:subTnLst>
                                </p:cTn>
                              </p:par>
                            </p:childTnLst>
                          </p:cTn>
                        </p:par>
                        <p:par>
                          <p:cTn id="178" fill="hold">
                            <p:stCondLst>
                              <p:cond delay="24000"/>
                            </p:stCondLst>
                            <p:childTnLst>
                              <p:par>
                                <p:cTn id="179" presetID="1" presetClass="entr" presetSubtype="0" fill="hold" grpId="0" nodeType="afterEffect">
                                  <p:stCondLst>
                                    <p:cond delay="1000"/>
                                  </p:stCondLst>
                                  <p:childTnLst>
                                    <p:set>
                                      <p:cBhvr>
                                        <p:cTn id="180" dur="1" fill="hold">
                                          <p:stCondLst>
                                            <p:cond delay="0"/>
                                          </p:stCondLst>
                                        </p:cTn>
                                        <p:tgtEl>
                                          <p:spTgt spid="60"/>
                                        </p:tgtEl>
                                        <p:attrNameLst>
                                          <p:attrName>style.visibility</p:attrName>
                                        </p:attrNameLst>
                                      </p:cBhvr>
                                      <p:to>
                                        <p:strVal val="visible"/>
                                      </p:to>
                                    </p:set>
                                  </p:childTnLst>
                                  <p:subTnLst>
                                    <p:audio>
                                      <p:cMediaNode>
                                        <p:cTn display="0" masterRel="sameClick">
                                          <p:stCondLst>
                                            <p:cond evt="begin" delay="0">
                                              <p:tn val="179"/>
                                            </p:cond>
                                          </p:stCondLst>
                                          <p:endCondLst>
                                            <p:cond evt="onStopAudio" delay="0">
                                              <p:tgtEl>
                                                <p:sldTgt/>
                                              </p:tgtEl>
                                            </p:cond>
                                          </p:endCondLst>
                                        </p:cTn>
                                        <p:tgtEl>
                                          <p:sndTgt r:embed="rId5" name="beep.wav"/>
                                        </p:tgtEl>
                                      </p:cMediaNode>
                                    </p:audio>
                                  </p:subTnLst>
                                </p:cTn>
                              </p:par>
                            </p:childTnLst>
                          </p:cTn>
                        </p:par>
                        <p:par>
                          <p:cTn id="181" fill="hold">
                            <p:stCondLst>
                              <p:cond delay="25000"/>
                            </p:stCondLst>
                            <p:childTnLst>
                              <p:par>
                                <p:cTn id="182" presetID="1" presetClass="entr" presetSubtype="0" fill="hold" grpId="0" nodeType="afterEffect">
                                  <p:stCondLst>
                                    <p:cond delay="1000"/>
                                  </p:stCondLst>
                                  <p:childTnLst>
                                    <p:set>
                                      <p:cBhvr>
                                        <p:cTn id="183" dur="1" fill="hold">
                                          <p:stCondLst>
                                            <p:cond delay="0"/>
                                          </p:stCondLst>
                                        </p:cTn>
                                        <p:tgtEl>
                                          <p:spTgt spid="61"/>
                                        </p:tgtEl>
                                        <p:attrNameLst>
                                          <p:attrName>style.visibility</p:attrName>
                                        </p:attrNameLst>
                                      </p:cBhvr>
                                      <p:to>
                                        <p:strVal val="visible"/>
                                      </p:to>
                                    </p:set>
                                  </p:childTnLst>
                                  <p:subTnLst>
                                    <p:audio>
                                      <p:cMediaNode>
                                        <p:cTn display="0" masterRel="sameClick">
                                          <p:stCondLst>
                                            <p:cond evt="begin" delay="0">
                                              <p:tn val="182"/>
                                            </p:cond>
                                          </p:stCondLst>
                                          <p:endCondLst>
                                            <p:cond evt="onStopAudio" delay="0">
                                              <p:tgtEl>
                                                <p:sldTgt/>
                                              </p:tgtEl>
                                            </p:cond>
                                          </p:endCondLst>
                                        </p:cTn>
                                        <p:tgtEl>
                                          <p:sndTgt r:embed="rId5" name="beep.wav"/>
                                        </p:tgtEl>
                                      </p:cMediaNode>
                                    </p:audio>
                                  </p:subTnLst>
                                </p:cTn>
                              </p:par>
                            </p:childTnLst>
                          </p:cTn>
                        </p:par>
                        <p:par>
                          <p:cTn id="184" fill="hold">
                            <p:stCondLst>
                              <p:cond delay="26000"/>
                            </p:stCondLst>
                            <p:childTnLst>
                              <p:par>
                                <p:cTn id="185" presetID="1" presetClass="entr" presetSubtype="0" fill="hold" grpId="0" nodeType="afterEffect">
                                  <p:stCondLst>
                                    <p:cond delay="1000"/>
                                  </p:stCondLst>
                                  <p:childTnLst>
                                    <p:set>
                                      <p:cBhvr>
                                        <p:cTn id="186" dur="1" fill="hold">
                                          <p:stCondLst>
                                            <p:cond delay="0"/>
                                          </p:stCondLst>
                                        </p:cTn>
                                        <p:tgtEl>
                                          <p:spTgt spid="62"/>
                                        </p:tgtEl>
                                        <p:attrNameLst>
                                          <p:attrName>style.visibility</p:attrName>
                                        </p:attrNameLst>
                                      </p:cBhvr>
                                      <p:to>
                                        <p:strVal val="visible"/>
                                      </p:to>
                                    </p:set>
                                  </p:childTnLst>
                                  <p:subTnLst>
                                    <p:audio>
                                      <p:cMediaNode>
                                        <p:cTn display="0" masterRel="sameClick">
                                          <p:stCondLst>
                                            <p:cond evt="begin" delay="0">
                                              <p:tn val="185"/>
                                            </p:cond>
                                          </p:stCondLst>
                                          <p:endCondLst>
                                            <p:cond evt="onStopAudio" delay="0">
                                              <p:tgtEl>
                                                <p:sldTgt/>
                                              </p:tgtEl>
                                            </p:cond>
                                          </p:endCondLst>
                                        </p:cTn>
                                        <p:tgtEl>
                                          <p:sndTgt r:embed="rId5" name="beep.wav"/>
                                        </p:tgtEl>
                                      </p:cMediaNode>
                                    </p:audio>
                                  </p:subTnLst>
                                </p:cTn>
                              </p:par>
                            </p:childTnLst>
                          </p:cTn>
                        </p:par>
                        <p:par>
                          <p:cTn id="187" fill="hold">
                            <p:stCondLst>
                              <p:cond delay="27000"/>
                            </p:stCondLst>
                            <p:childTnLst>
                              <p:par>
                                <p:cTn id="188" presetID="1" presetClass="entr" presetSubtype="0" fill="hold" grpId="0" nodeType="afterEffect">
                                  <p:stCondLst>
                                    <p:cond delay="1000"/>
                                  </p:stCondLst>
                                  <p:childTnLst>
                                    <p:set>
                                      <p:cBhvr>
                                        <p:cTn id="189" dur="1" fill="hold">
                                          <p:stCondLst>
                                            <p:cond delay="0"/>
                                          </p:stCondLst>
                                        </p:cTn>
                                        <p:tgtEl>
                                          <p:spTgt spid="63"/>
                                        </p:tgtEl>
                                        <p:attrNameLst>
                                          <p:attrName>style.visibility</p:attrName>
                                        </p:attrNameLst>
                                      </p:cBhvr>
                                      <p:to>
                                        <p:strVal val="visible"/>
                                      </p:to>
                                    </p:set>
                                  </p:childTnLst>
                                  <p:subTnLst>
                                    <p:audio>
                                      <p:cMediaNode>
                                        <p:cTn display="0" masterRel="sameClick">
                                          <p:stCondLst>
                                            <p:cond evt="begin" delay="0">
                                              <p:tn val="188"/>
                                            </p:cond>
                                          </p:stCondLst>
                                          <p:endCondLst>
                                            <p:cond evt="onStopAudio" delay="0">
                                              <p:tgtEl>
                                                <p:sldTgt/>
                                              </p:tgtEl>
                                            </p:cond>
                                          </p:endCondLst>
                                        </p:cTn>
                                        <p:tgtEl>
                                          <p:sndTgt r:embed="rId5" name="beep.wav"/>
                                        </p:tgtEl>
                                      </p:cMediaNode>
                                    </p:audio>
                                  </p:subTnLst>
                                </p:cTn>
                              </p:par>
                            </p:childTnLst>
                          </p:cTn>
                        </p:par>
                        <p:par>
                          <p:cTn id="190" fill="hold">
                            <p:stCondLst>
                              <p:cond delay="28000"/>
                            </p:stCondLst>
                            <p:childTnLst>
                              <p:par>
                                <p:cTn id="191" presetID="1" presetClass="entr" presetSubtype="0" fill="hold" grpId="0" nodeType="afterEffect">
                                  <p:stCondLst>
                                    <p:cond delay="1000"/>
                                  </p:stCondLst>
                                  <p:childTnLst>
                                    <p:set>
                                      <p:cBhvr>
                                        <p:cTn id="192" dur="1" fill="hold">
                                          <p:stCondLst>
                                            <p:cond delay="0"/>
                                          </p:stCondLst>
                                        </p:cTn>
                                        <p:tgtEl>
                                          <p:spTgt spid="64"/>
                                        </p:tgtEl>
                                        <p:attrNameLst>
                                          <p:attrName>style.visibility</p:attrName>
                                        </p:attrNameLst>
                                      </p:cBhvr>
                                      <p:to>
                                        <p:strVal val="visible"/>
                                      </p:to>
                                    </p:set>
                                  </p:childTnLst>
                                  <p:subTnLst>
                                    <p:audio>
                                      <p:cMediaNode>
                                        <p:cTn display="0" masterRel="sameClick">
                                          <p:stCondLst>
                                            <p:cond evt="begin" delay="0">
                                              <p:tn val="191"/>
                                            </p:cond>
                                          </p:stCondLst>
                                          <p:endCondLst>
                                            <p:cond evt="onStopAudio" delay="0">
                                              <p:tgtEl>
                                                <p:sldTgt/>
                                              </p:tgtEl>
                                            </p:cond>
                                          </p:endCondLst>
                                        </p:cTn>
                                        <p:tgtEl>
                                          <p:sndTgt r:embed="rId5" name="beep.wav"/>
                                        </p:tgtEl>
                                      </p:cMediaNode>
                                    </p:audio>
                                  </p:subTnLst>
                                </p:cTn>
                              </p:par>
                            </p:childTnLst>
                          </p:cTn>
                        </p:par>
                        <p:par>
                          <p:cTn id="193" fill="hold">
                            <p:stCondLst>
                              <p:cond delay="29000"/>
                            </p:stCondLst>
                            <p:childTnLst>
                              <p:par>
                                <p:cTn id="194" presetID="1" presetClass="entr" presetSubtype="0" fill="hold" grpId="0" nodeType="afterEffect">
                                  <p:stCondLst>
                                    <p:cond delay="1000"/>
                                  </p:stCondLst>
                                  <p:childTnLst>
                                    <p:set>
                                      <p:cBhvr>
                                        <p:cTn id="195" dur="1" fill="hold">
                                          <p:stCondLst>
                                            <p:cond delay="0"/>
                                          </p:stCondLst>
                                        </p:cTn>
                                        <p:tgtEl>
                                          <p:spTgt spid="65"/>
                                        </p:tgtEl>
                                        <p:attrNameLst>
                                          <p:attrName>style.visibility</p:attrName>
                                        </p:attrNameLst>
                                      </p:cBhvr>
                                      <p:to>
                                        <p:strVal val="visible"/>
                                      </p:to>
                                    </p:set>
                                  </p:childTnLst>
                                  <p:subTnLst>
                                    <p:audio>
                                      <p:cMediaNode>
                                        <p:cTn display="0" masterRel="sameClick">
                                          <p:stCondLst>
                                            <p:cond evt="begin" delay="0">
                                              <p:tn val="194"/>
                                            </p:cond>
                                          </p:stCondLst>
                                          <p:endCondLst>
                                            <p:cond evt="onStopAudio" delay="0">
                                              <p:tgtEl>
                                                <p:sldTgt/>
                                              </p:tgtEl>
                                            </p:cond>
                                          </p:endCondLst>
                                        </p:cTn>
                                        <p:tgtEl>
                                          <p:sndTgt r:embed="rId5" name="beep.wav"/>
                                        </p:tgtEl>
                                      </p:cMediaNode>
                                    </p:audio>
                                  </p:subTnLst>
                                </p:cTn>
                              </p:par>
                            </p:childTnLst>
                          </p:cTn>
                        </p:par>
                        <p:par>
                          <p:cTn id="196" fill="hold">
                            <p:stCondLst>
                              <p:cond delay="30000"/>
                            </p:stCondLst>
                            <p:childTnLst>
                              <p:par>
                                <p:cTn id="197" presetID="1" presetClass="entr" presetSubtype="0" fill="hold" grpId="0" nodeType="afterEffect">
                                  <p:stCondLst>
                                    <p:cond delay="1000"/>
                                  </p:stCondLst>
                                  <p:childTnLst>
                                    <p:set>
                                      <p:cBhvr>
                                        <p:cTn id="198" dur="1" fill="hold">
                                          <p:stCondLst>
                                            <p:cond delay="0"/>
                                          </p:stCondLst>
                                        </p:cTn>
                                        <p:tgtEl>
                                          <p:spTgt spid="66"/>
                                        </p:tgtEl>
                                        <p:attrNameLst>
                                          <p:attrName>style.visibility</p:attrName>
                                        </p:attrNameLst>
                                      </p:cBhvr>
                                      <p:to>
                                        <p:strVal val="visible"/>
                                      </p:to>
                                    </p:set>
                                  </p:childTnLst>
                                  <p:subTnLst>
                                    <p:audio>
                                      <p:cMediaNode>
                                        <p:cTn display="0" masterRel="sameClick">
                                          <p:stCondLst>
                                            <p:cond evt="begin" delay="0">
                                              <p:tn val="197"/>
                                            </p:cond>
                                          </p:stCondLst>
                                          <p:endCondLst>
                                            <p:cond evt="onStopAudio" delay="0">
                                              <p:tgtEl>
                                                <p:sldTgt/>
                                              </p:tgtEl>
                                            </p:cond>
                                          </p:endCondLst>
                                        </p:cTn>
                                        <p:tgtEl>
                                          <p:sndTgt r:embed="rId6" name="GUN.wav"/>
                                        </p:tgtEl>
                                      </p:cMediaNode>
                                    </p:audio>
                                  </p:subTnLst>
                                </p:cTn>
                              </p:par>
                            </p:childTnLst>
                          </p:cTn>
                        </p:par>
                      </p:childTnLst>
                    </p:cTn>
                  </p:par>
                </p:childTnLst>
              </p:cTn>
              <p:nextCondLst>
                <p:cond evt="onClick" delay="0">
                  <p:tgtEl>
                    <p:spTgt spid="25"/>
                  </p:tgtEl>
                </p:cond>
              </p:nextCondLst>
            </p:seq>
          </p:childTnLst>
        </p:cTn>
      </p:par>
    </p:tnLst>
    <p:bldLst>
      <p:bldP spid="4" grpId="0" animBg="1"/>
      <p:bldP spid="26" grpId="0" animBg="1"/>
      <p:bldP spid="40" grpId="0" animBg="1"/>
      <p:bldP spid="41" grpId="0" animBg="1"/>
      <p:bldP spid="42" grpId="0" animBg="1"/>
      <p:bldP spid="43" grpId="0" animBg="1"/>
      <p:bldP spid="44"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5" grpId="0" animBg="1"/>
      <p:bldP spid="46" grpId="0" animBg="1"/>
      <p:bldP spid="48" grpId="0" animBg="1"/>
      <p:bldP spid="50" grpId="0" animBg="1"/>
      <p:bldP spid="52"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85989" y="322906"/>
            <a:ext cx="5002011"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LUYỆN TẬP</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VẬN DỤNG</a:t>
            </a:r>
            <a:endPar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endParaRPr>
          </a:p>
        </p:txBody>
      </p:sp>
      <p:pic>
        <p:nvPicPr>
          <p:cNvPr id="3" name="Picture 2"/>
          <p:cNvPicPr>
            <a:picLocks noChangeAspect="1"/>
          </p:cNvPicPr>
          <p:nvPr/>
        </p:nvPicPr>
        <p:blipFill>
          <a:blip r:embed="rId2"/>
          <a:stretch>
            <a:fillRect/>
          </a:stretch>
        </p:blipFill>
        <p:spPr>
          <a:xfrm>
            <a:off x="490517" y="1142742"/>
            <a:ext cx="11226866" cy="5303520"/>
          </a:xfrm>
          <a:prstGeom prst="rect">
            <a:avLst/>
          </a:prstGeom>
        </p:spPr>
      </p:pic>
      <p:sp>
        <p:nvSpPr>
          <p:cNvPr id="6" name="Rectangle 5"/>
          <p:cNvSpPr/>
          <p:nvPr/>
        </p:nvSpPr>
        <p:spPr>
          <a:xfrm>
            <a:off x="1326234" y="2396633"/>
            <a:ext cx="4119509" cy="3046988"/>
          </a:xfrm>
          <a:prstGeom prst="rect">
            <a:avLst/>
          </a:prstGeom>
        </p:spPr>
        <p:txBody>
          <a:bodyPr wrap="square">
            <a:spAutoFit/>
          </a:bodyPr>
          <a:lstStyle/>
          <a:p>
            <a:r>
              <a:rPr lang="en-US" sz="3200" dirty="0" err="1">
                <a:solidFill>
                  <a:schemeClr val="accent6">
                    <a:lumMod val="50000"/>
                  </a:schemeClr>
                </a:solidFill>
                <a:latin typeface="Times New Roman" panose="02020603050405020304" pitchFamily="18" charset="0"/>
                <a:ea typeface="Calibri" panose="020F0502020204030204" pitchFamily="34" charset="0"/>
              </a:rPr>
              <a:t>Viết</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một</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đoạn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văn</a:t>
            </a:r>
            <a:r>
              <a:rPr lang="en-US" sz="3200" dirty="0">
                <a:solidFill>
                  <a:schemeClr val="accent6">
                    <a:lumMod val="50000"/>
                  </a:schemeClr>
                </a:solidFill>
                <a:latin typeface="Times New Roman" panose="02020603050405020304" pitchFamily="18" charset="0"/>
                <a:ea typeface="Calibri" panose="020F0502020204030204" pitchFamily="34" charset="0"/>
              </a:rPr>
              <a:t> 5 </a:t>
            </a:r>
            <a:r>
              <a:rPr lang="en-US" sz="3200" dirty="0" err="1">
                <a:solidFill>
                  <a:schemeClr val="accent6">
                    <a:lumMod val="50000"/>
                  </a:schemeClr>
                </a:solidFill>
                <a:latin typeface="Times New Roman" panose="02020603050405020304" pitchFamily="18" charset="0"/>
                <a:ea typeface="Calibri" panose="020F0502020204030204" pitchFamily="34" charset="0"/>
              </a:rPr>
              <a:t>đến</a:t>
            </a:r>
            <a:r>
              <a:rPr lang="en-US" sz="3200" dirty="0">
                <a:solidFill>
                  <a:schemeClr val="accent6">
                    <a:lumMod val="50000"/>
                  </a:schemeClr>
                </a:solidFill>
                <a:latin typeface="Times New Roman" panose="02020603050405020304" pitchFamily="18" charset="0"/>
                <a:ea typeface="Calibri" panose="020F0502020204030204" pitchFamily="34" charset="0"/>
              </a:rPr>
              <a:t> 7 </a:t>
            </a:r>
            <a:r>
              <a:rPr lang="en-US" sz="3200" dirty="0" err="1">
                <a:solidFill>
                  <a:schemeClr val="accent6">
                    <a:lumMod val="50000"/>
                  </a:schemeClr>
                </a:solidFill>
                <a:latin typeface="Times New Roman" panose="02020603050405020304" pitchFamily="18" charset="0"/>
                <a:ea typeface="Calibri" panose="020F0502020204030204" pitchFamily="34" charset="0"/>
              </a:rPr>
              <a:t>câu</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nêu</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cảm</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nhận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của</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em</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về</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một</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đoạn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thơ</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trong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bài</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thơ</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i="1" dirty="0" err="1">
                <a:solidFill>
                  <a:schemeClr val="accent6">
                    <a:lumMod val="50000"/>
                  </a:schemeClr>
                </a:solidFill>
                <a:latin typeface="Times New Roman" panose="02020603050405020304" pitchFamily="18" charset="0"/>
                <a:ea typeface="Calibri" panose="020F0502020204030204" pitchFamily="34" charset="0"/>
              </a:rPr>
              <a:t>Chuyện</a:t>
            </a:r>
            <a:r>
              <a:rPr lang="en-US" sz="3200" i="1" dirty="0">
                <a:solidFill>
                  <a:schemeClr val="accent6">
                    <a:lumMod val="50000"/>
                  </a:schemeClr>
                </a:solidFill>
                <a:latin typeface="Times New Roman" panose="02020603050405020304" pitchFamily="18" charset="0"/>
                <a:ea typeface="Calibri" panose="020F0502020204030204" pitchFamily="34" charset="0"/>
              </a:rPr>
              <a:t> </a:t>
            </a:r>
            <a:r>
              <a:rPr lang="en-US" sz="3200" i="1" dirty="0" err="1">
                <a:solidFill>
                  <a:schemeClr val="accent6">
                    <a:lumMod val="50000"/>
                  </a:schemeClr>
                </a:solidFill>
                <a:latin typeface="Times New Roman" panose="02020603050405020304" pitchFamily="18" charset="0"/>
                <a:ea typeface="Calibri" panose="020F0502020204030204" pitchFamily="34" charset="0"/>
              </a:rPr>
              <a:t>cổ</a:t>
            </a:r>
            <a:r>
              <a:rPr lang="en-US" sz="3200" i="1" dirty="0">
                <a:solidFill>
                  <a:schemeClr val="accent6">
                    <a:lumMod val="50000"/>
                  </a:schemeClr>
                </a:solidFill>
                <a:latin typeface="Times New Roman" panose="02020603050405020304" pitchFamily="18" charset="0"/>
                <a:ea typeface="Calibri" panose="020F0502020204030204" pitchFamily="34" charset="0"/>
              </a:rPr>
              <a:t> </a:t>
            </a:r>
            <a:r>
              <a:rPr lang="en-US" sz="3200" i="1" dirty="0" err="1">
                <a:solidFill>
                  <a:schemeClr val="accent6">
                    <a:lumMod val="50000"/>
                  </a:schemeClr>
                </a:solidFill>
                <a:latin typeface="Times New Roman" panose="02020603050405020304" pitchFamily="18" charset="0"/>
                <a:ea typeface="Calibri" panose="020F0502020204030204" pitchFamily="34" charset="0"/>
              </a:rPr>
              <a:t>tích</a:t>
            </a:r>
            <a:r>
              <a:rPr lang="en-US" sz="3200" i="1" dirty="0">
                <a:solidFill>
                  <a:schemeClr val="accent6">
                    <a:lumMod val="50000"/>
                  </a:schemeClr>
                </a:solidFill>
                <a:latin typeface="Times New Roman" panose="02020603050405020304" pitchFamily="18" charset="0"/>
                <a:ea typeface="Calibri" panose="020F0502020204030204" pitchFamily="34" charset="0"/>
              </a:rPr>
              <a:t> </a:t>
            </a:r>
            <a:r>
              <a:rPr lang="en-US" sz="3200" i="1" dirty="0" err="1">
                <a:solidFill>
                  <a:schemeClr val="accent6">
                    <a:lumMod val="50000"/>
                  </a:schemeClr>
                </a:solidFill>
                <a:latin typeface="Times New Roman" panose="02020603050405020304" pitchFamily="18" charset="0"/>
                <a:ea typeface="Calibri" panose="020F0502020204030204" pitchFamily="34" charset="0"/>
              </a:rPr>
              <a:t>về</a:t>
            </a:r>
            <a:r>
              <a:rPr lang="en-US" sz="3200" i="1" dirty="0">
                <a:solidFill>
                  <a:schemeClr val="accent6">
                    <a:lumMod val="50000"/>
                  </a:schemeClr>
                </a:solidFill>
                <a:latin typeface="Times New Roman" panose="02020603050405020304" pitchFamily="18" charset="0"/>
                <a:ea typeface="Calibri" panose="020F0502020204030204" pitchFamily="34" charset="0"/>
              </a:rPr>
              <a:t> </a:t>
            </a:r>
            <a:r>
              <a:rPr lang="en-US" sz="3200" i="1" dirty="0" err="1">
                <a:solidFill>
                  <a:schemeClr val="accent6">
                    <a:lumMod val="50000"/>
                  </a:schemeClr>
                </a:solidFill>
                <a:latin typeface="Times New Roman" panose="02020603050405020304" pitchFamily="18" charset="0"/>
                <a:ea typeface="Calibri" panose="020F0502020204030204" pitchFamily="34" charset="0"/>
              </a:rPr>
              <a:t>loài</a:t>
            </a:r>
            <a:r>
              <a:rPr lang="en-US" sz="3200" i="1" dirty="0">
                <a:solidFill>
                  <a:schemeClr val="accent6">
                    <a:lumMod val="50000"/>
                  </a:schemeClr>
                </a:solidFill>
                <a:latin typeface="Times New Roman" panose="02020603050405020304" pitchFamily="18" charset="0"/>
                <a:ea typeface="Calibri" panose="020F0502020204030204" pitchFamily="34" charset="0"/>
              </a:rPr>
              <a:t> </a:t>
            </a:r>
            <a:r>
              <a:rPr lang="en-US" sz="3200" i="1" dirty="0" err="1">
                <a:solidFill>
                  <a:schemeClr val="accent6">
                    <a:lumMod val="50000"/>
                  </a:schemeClr>
                </a:solidFill>
                <a:latin typeface="Times New Roman" panose="02020603050405020304" pitchFamily="18" charset="0"/>
                <a:ea typeface="Calibri" panose="020F0502020204030204" pitchFamily="34" charset="0"/>
              </a:rPr>
              <a:t>người</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mà</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em</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yêu</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thích</a:t>
            </a:r>
            <a:r>
              <a:rPr lang="en-US" sz="3200" dirty="0">
                <a:solidFill>
                  <a:schemeClr val="accent6">
                    <a:lumMod val="50000"/>
                  </a:schemeClr>
                </a:solidFill>
                <a:latin typeface="Times New Roman" panose="02020603050405020304" pitchFamily="18" charset="0"/>
                <a:ea typeface="Calibri" panose="020F0502020204030204" pitchFamily="34" charset="0"/>
              </a:rPr>
              <a:t>.</a:t>
            </a:r>
            <a:endParaRPr lang="en-US" sz="32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7" name="Rectangle 6"/>
          <p:cNvSpPr/>
          <p:nvPr/>
        </p:nvSpPr>
        <p:spPr>
          <a:xfrm>
            <a:off x="1197074" y="1729792"/>
            <a:ext cx="2565029" cy="523220"/>
          </a:xfrm>
          <a:prstGeom prst="rect">
            <a:avLst/>
          </a:prstGeom>
        </p:spPr>
        <p:txBody>
          <a:bodyPr wrap="square">
            <a:spAutoFit/>
          </a:bodyPr>
          <a:lstStyle/>
          <a:p>
            <a:pPr algn="just"/>
            <a:r>
              <a:rPr lang="en-US" sz="2800" b="1" dirty="0" err="1">
                <a:solidFill>
                  <a:schemeClr val="accent6">
                    <a:lumMod val="50000"/>
                  </a:schemeClr>
                </a:solidFill>
                <a:latin typeface="Times New Roman" panose="02020603050405020304" pitchFamily="18" charset="0"/>
                <a:ea typeface="Calibri" panose="020F0502020204030204" pitchFamily="34" charset="0"/>
              </a:rPr>
              <a:t>Nhiệm</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vụ</a:t>
            </a:r>
            <a:r>
              <a:rPr lang="en-US" sz="2800" b="1" dirty="0">
                <a:solidFill>
                  <a:schemeClr val="accent6">
                    <a:lumMod val="50000"/>
                  </a:schemeClr>
                </a:solidFill>
                <a:latin typeface="Times New Roman" panose="02020603050405020304" pitchFamily="18" charset="0"/>
                <a:ea typeface="Calibri" panose="020F0502020204030204" pitchFamily="34" charset="0"/>
              </a:rPr>
              <a:t> 2:</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5" name="Rectangle 4"/>
          <p:cNvSpPr/>
          <p:nvPr/>
        </p:nvSpPr>
        <p:spPr>
          <a:xfrm>
            <a:off x="6627223" y="1717010"/>
            <a:ext cx="4214949" cy="4154984"/>
          </a:xfrm>
          <a:prstGeom prst="rect">
            <a:avLst/>
          </a:prstGeom>
        </p:spPr>
        <p:txBody>
          <a:bodyPr wrap="square">
            <a:spAutoFit/>
          </a:bodyPr>
          <a:lstStyle/>
          <a:p>
            <a:pPr algn="just"/>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Nội</a:t>
            </a:r>
            <a:r>
              <a:rPr lang="en-US" sz="2400" dirty="0">
                <a:solidFill>
                  <a:schemeClr val="accent6">
                    <a:lumMod val="50000"/>
                  </a:schemeClr>
                </a:solidFill>
                <a:latin typeface="Times New Roman" panose="02020603050405020304" pitchFamily="18" charset="0"/>
                <a:ea typeface="Calibri" panose="020F0502020204030204" pitchFamily="34" charset="0"/>
              </a:rPr>
              <a:t> dung </a:t>
            </a:r>
            <a:r>
              <a:rPr lang="en-US" sz="2400" dirty="0" err="1">
                <a:solidFill>
                  <a:schemeClr val="accent6">
                    <a:lumMod val="50000"/>
                  </a:schemeClr>
                </a:solidFill>
                <a:latin typeface="Times New Roman" panose="02020603050405020304" pitchFamily="18" charset="0"/>
                <a:ea typeface="Calibri" panose="020F0502020204030204" pitchFamily="34" charset="0"/>
              </a:rPr>
              <a:t>đoạn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văn</a:t>
            </a:r>
            <a:endParaRPr lang="en-US" sz="2400" dirty="0">
              <a:solidFill>
                <a:schemeClr val="accent6">
                  <a:lumMod val="50000"/>
                </a:schemeClr>
              </a:solidFill>
              <a:latin typeface="Times New Roman" panose="02020603050405020304" pitchFamily="18" charset="0"/>
              <a:ea typeface="Calibri" panose="020F0502020204030204" pitchFamily="34" charset="0"/>
            </a:endParaRPr>
          </a:p>
          <a:p>
            <a:pPr marL="342900" indent="-342900" algn="just">
              <a:buFont typeface="Wingdings" panose="05000000000000000000" pitchFamily="2" charset="2"/>
              <a:buChar char="ü"/>
            </a:pPr>
            <a:r>
              <a:rPr lang="en-US" sz="2400" dirty="0" err="1">
                <a:solidFill>
                  <a:schemeClr val="accent6">
                    <a:lumMod val="50000"/>
                  </a:schemeClr>
                </a:solidFill>
                <a:latin typeface="Times New Roman" panose="02020603050405020304" pitchFamily="18" charset="0"/>
                <a:ea typeface="Calibri" panose="020F0502020204030204" pitchFamily="34" charset="0"/>
              </a:rPr>
              <a:t>Xác</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định</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đoạn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thơ</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mình</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yêu</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thích</a:t>
            </a:r>
            <a:r>
              <a:rPr lang="en-US" sz="2400" dirty="0">
                <a:solidFill>
                  <a:schemeClr val="accent6">
                    <a:lumMod val="50000"/>
                  </a:schemeClr>
                </a:solidFill>
                <a:latin typeface="Times New Roman" panose="02020603050405020304" pitchFamily="18" charset="0"/>
                <a:ea typeface="Calibri" panose="020F0502020204030204" pitchFamily="34" charset="0"/>
              </a:rPr>
              <a:t>.</a:t>
            </a:r>
          </a:p>
          <a:p>
            <a:pPr marL="342900" indent="-342900" algn="just">
              <a:buFont typeface="Wingdings" panose="05000000000000000000" pitchFamily="2" charset="2"/>
              <a:buChar char="ü"/>
            </a:pPr>
            <a:r>
              <a:rPr lang="en-US" sz="2400" dirty="0" err="1">
                <a:solidFill>
                  <a:schemeClr val="accent6">
                    <a:lumMod val="50000"/>
                  </a:schemeClr>
                </a:solidFill>
                <a:latin typeface="Times New Roman" panose="02020603050405020304" pitchFamily="18" charset="0"/>
                <a:ea typeface="Calibri" panose="020F0502020204030204" pitchFamily="34" charset="0"/>
              </a:rPr>
              <a:t>Xác</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định</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được</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nội</a:t>
            </a:r>
            <a:r>
              <a:rPr lang="en-US" sz="2400" dirty="0">
                <a:solidFill>
                  <a:schemeClr val="accent6">
                    <a:lumMod val="50000"/>
                  </a:schemeClr>
                </a:solidFill>
                <a:latin typeface="Times New Roman" panose="02020603050405020304" pitchFamily="18" charset="0"/>
                <a:ea typeface="Calibri" panose="020F0502020204030204" pitchFamily="34" charset="0"/>
              </a:rPr>
              <a:t> dung </a:t>
            </a:r>
            <a:r>
              <a:rPr lang="en-US" sz="2400" dirty="0" err="1">
                <a:solidFill>
                  <a:schemeClr val="accent6">
                    <a:lumMod val="50000"/>
                  </a:schemeClr>
                </a:solidFill>
                <a:latin typeface="Times New Roman" panose="02020603050405020304" pitchFamily="18" charset="0"/>
                <a:ea typeface="Calibri" panose="020F0502020204030204" pitchFamily="34" charset="0"/>
              </a:rPr>
              <a:t>chính</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của</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đoạn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thơ</a:t>
            </a:r>
            <a:r>
              <a:rPr lang="en-US" sz="2400" dirty="0">
                <a:solidFill>
                  <a:schemeClr val="accent6">
                    <a:lumMod val="50000"/>
                  </a:schemeClr>
                </a:solidFill>
                <a:latin typeface="Times New Roman" panose="02020603050405020304" pitchFamily="18" charset="0"/>
                <a:ea typeface="Calibri" panose="020F0502020204030204" pitchFamily="34" charset="0"/>
              </a:rPr>
              <a:t>.</a:t>
            </a:r>
          </a:p>
          <a:p>
            <a:pPr marL="342900" indent="-342900" algn="just">
              <a:buFont typeface="Wingdings" panose="05000000000000000000" pitchFamily="2" charset="2"/>
              <a:buChar char="ü"/>
            </a:pP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Chỉ</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ra</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những</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yếu</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tố</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nghệ</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thuật</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của</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đoạn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thơ</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từ</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ngữ</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hình</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ảnh</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phép</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tu</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từ</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nhịp</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điệu</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Chỉ</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rõ</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tác</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dụng</a:t>
            </a:r>
            <a:r>
              <a:rPr lang="en-US" sz="2400" dirty="0">
                <a:solidFill>
                  <a:schemeClr val="accent6">
                    <a:lumMod val="50000"/>
                  </a:schemeClr>
                </a:solidFill>
                <a:latin typeface="Times New Roman" panose="02020603050405020304" pitchFamily="18" charset="0"/>
                <a:ea typeface="Calibri" panose="020F0502020204030204" pitchFamily="34" charset="0"/>
              </a:rPr>
              <a:t> </a:t>
            </a:r>
          </a:p>
          <a:p>
            <a:pPr marL="342900" indent="-342900" algn="just">
              <a:buFont typeface="Wingdings" panose="05000000000000000000" pitchFamily="2" charset="2"/>
              <a:buChar char="ü"/>
            </a:pPr>
            <a:r>
              <a:rPr lang="en-US" sz="2400" dirty="0" err="1">
                <a:solidFill>
                  <a:schemeClr val="accent6">
                    <a:lumMod val="50000"/>
                  </a:schemeClr>
                </a:solidFill>
                <a:latin typeface="Times New Roman" panose="02020603050405020304" pitchFamily="18" charset="0"/>
                <a:ea typeface="Calibri" panose="020F0502020204030204" pitchFamily="34" charset="0"/>
              </a:rPr>
              <a:t>Cảm</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xúc</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của</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em</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khi</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đọc</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đoạn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thơ</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đó</a:t>
            </a:r>
            <a:r>
              <a:rPr lang="en-US" sz="2400" dirty="0">
                <a:solidFill>
                  <a:schemeClr val="accent6">
                    <a:lumMod val="50000"/>
                  </a:schemeClr>
                </a:solidFill>
                <a:latin typeface="Times New Roman" panose="02020603050405020304" pitchFamily="18" charset="0"/>
                <a:ea typeface="Calibri" panose="020F0502020204030204" pitchFamily="34" charset="0"/>
              </a:rPr>
              <a:t>.</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171667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1000"/>
                                        <p:tgtEl>
                                          <p:spTgt spid="5">
                                            <p:txEl>
                                              <p:pRg st="0" end="0"/>
                                            </p:txEl>
                                          </p:spTgt>
                                        </p:tgtEl>
                                      </p:cBhvr>
                                    </p:animEffect>
                                    <p:anim calcmode="lin" valueType="num">
                                      <p:cBhvr>
                                        <p:cTn id="22"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23"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5">
                                            <p:txEl>
                                              <p:pRg st="1" end="1"/>
                                            </p:txEl>
                                          </p:spTgt>
                                        </p:tgtEl>
                                        <p:attrNameLst>
                                          <p:attrName>style.visibility</p:attrName>
                                        </p:attrNameLst>
                                      </p:cBhvr>
                                      <p:to>
                                        <p:strVal val="visible"/>
                                      </p:to>
                                    </p:set>
                                    <p:animEffect transition="in" filter="fade">
                                      <p:cBhvr>
                                        <p:cTn id="28" dur="1000"/>
                                        <p:tgtEl>
                                          <p:spTgt spid="5">
                                            <p:txEl>
                                              <p:pRg st="1" end="1"/>
                                            </p:txEl>
                                          </p:spTgt>
                                        </p:tgtEl>
                                      </p:cBhvr>
                                    </p:animEffect>
                                    <p:anim calcmode="lin" valueType="num">
                                      <p:cBhvr>
                                        <p:cTn id="29"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30"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animEffect transition="in" filter="fade">
                                      <p:cBhvr>
                                        <p:cTn id="35" dur="1000"/>
                                        <p:tgtEl>
                                          <p:spTgt spid="5">
                                            <p:txEl>
                                              <p:pRg st="2" end="2"/>
                                            </p:txEl>
                                          </p:spTgt>
                                        </p:tgtEl>
                                      </p:cBhvr>
                                    </p:animEffect>
                                    <p:anim calcmode="lin" valueType="num">
                                      <p:cBhvr>
                                        <p:cTn id="36"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3" end="3"/>
                                            </p:txEl>
                                          </p:spTgt>
                                        </p:tgtEl>
                                        <p:attrNameLst>
                                          <p:attrName>style.visibility</p:attrName>
                                        </p:attrNameLst>
                                      </p:cBhvr>
                                      <p:to>
                                        <p:strVal val="visible"/>
                                      </p:to>
                                    </p:set>
                                    <p:animEffect transition="in" filter="fade">
                                      <p:cBhvr>
                                        <p:cTn id="42" dur="1000"/>
                                        <p:tgtEl>
                                          <p:spTgt spid="5">
                                            <p:txEl>
                                              <p:pRg st="3" end="3"/>
                                            </p:txEl>
                                          </p:spTgt>
                                        </p:tgtEl>
                                      </p:cBhvr>
                                    </p:animEffect>
                                    <p:anim calcmode="lin" valueType="num">
                                      <p:cBhvr>
                                        <p:cTn id="43"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4" end="4"/>
                                            </p:txEl>
                                          </p:spTgt>
                                        </p:tgtEl>
                                        <p:attrNameLst>
                                          <p:attrName>style.visibility</p:attrName>
                                        </p:attrNameLst>
                                      </p:cBhvr>
                                      <p:to>
                                        <p:strVal val="visible"/>
                                      </p:to>
                                    </p:set>
                                    <p:animEffect transition="in" filter="fade">
                                      <p:cBhvr>
                                        <p:cTn id="49" dur="1000"/>
                                        <p:tgtEl>
                                          <p:spTgt spid="5">
                                            <p:txEl>
                                              <p:pRg st="4" end="4"/>
                                            </p:txEl>
                                          </p:spTgt>
                                        </p:tgtEl>
                                      </p:cBhvr>
                                    </p:animEffect>
                                    <p:anim calcmode="lin" valueType="num">
                                      <p:cBhvr>
                                        <p:cTn id="50"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85989" y="322906"/>
            <a:ext cx="5002011" cy="584775"/>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LUYỆN TẬP</a:t>
            </a: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rPr>
              <a:t>,  VẬN DỤNG</a:t>
            </a:r>
            <a:endParaRPr kumimoji="0" lang="en-US" sz="3200" b="0" i="0" u="none" strike="noStrike" kern="1200" cap="none" spc="0" normalizeH="0" baseline="0" noProof="0" dirty="0">
              <a:ln>
                <a:noFill/>
              </a:ln>
              <a:solidFill>
                <a:srgbClr val="7030A0"/>
              </a:solidFill>
              <a:effectLst/>
              <a:uLnTx/>
              <a:uFillTx/>
              <a:latin typeface="Times New Roman" panose="02020603050405020304" pitchFamily="18" charset="0"/>
              <a:ea typeface="Calibri" panose="020F0502020204030204" pitchFamily="34" charset="0"/>
              <a:cs typeface="+mn-cs"/>
            </a:endParaRPr>
          </a:p>
        </p:txBody>
      </p:sp>
      <p:pic>
        <p:nvPicPr>
          <p:cNvPr id="3" name="Picture 2"/>
          <p:cNvPicPr>
            <a:picLocks noChangeAspect="1"/>
          </p:cNvPicPr>
          <p:nvPr/>
        </p:nvPicPr>
        <p:blipFill>
          <a:blip r:embed="rId2"/>
          <a:stretch>
            <a:fillRect/>
          </a:stretch>
        </p:blipFill>
        <p:spPr>
          <a:xfrm>
            <a:off x="490517" y="1142742"/>
            <a:ext cx="11226866" cy="5303520"/>
          </a:xfrm>
          <a:prstGeom prst="rect">
            <a:avLst/>
          </a:prstGeom>
        </p:spPr>
      </p:pic>
      <p:sp>
        <p:nvSpPr>
          <p:cNvPr id="6" name="Rectangle 5"/>
          <p:cNvSpPr/>
          <p:nvPr/>
        </p:nvSpPr>
        <p:spPr>
          <a:xfrm>
            <a:off x="1326234" y="2320955"/>
            <a:ext cx="4119509" cy="304698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Viết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một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đoạn</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văn</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5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đến</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7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câu</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nêu</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cảm</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nhận</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của</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em</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về</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một</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đoạn</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thơ</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trong</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bài</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thơ</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Chuyện</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cổ</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tích</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về</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loài</a:t>
            </a:r>
            <a:r>
              <a:rPr kumimoji="0" lang="en-US" sz="3200" b="0" i="1"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1"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người</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mà</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em</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yêu</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3200" b="0"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thích</a:t>
            </a:r>
            <a:r>
              <a:rPr kumimoji="0" lang="en-US" sz="32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a:t>
            </a:r>
          </a:p>
        </p:txBody>
      </p:sp>
      <p:sp>
        <p:nvSpPr>
          <p:cNvPr id="7" name="Rectangle 6"/>
          <p:cNvSpPr/>
          <p:nvPr/>
        </p:nvSpPr>
        <p:spPr>
          <a:xfrm>
            <a:off x="1197074" y="1729792"/>
            <a:ext cx="2565029" cy="523220"/>
          </a:xfrm>
          <a:prstGeom prst="rect">
            <a:avLst/>
          </a:prstGeom>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Nhiệm</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vụ</a:t>
            </a:r>
            <a:r>
              <a:rPr kumimoji="0" lang="en-US" sz="2800" b="1"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rPr>
              <a:t> 2:</a:t>
            </a:r>
            <a:endParaRPr kumimoji="0" lang="en-US" sz="2800" b="0" i="0" u="none" strike="noStrike" kern="1200" cap="none" spc="0" normalizeH="0" baseline="0" noProof="0" dirty="0">
              <a:ln>
                <a:noFill/>
              </a:ln>
              <a:solidFill>
                <a:srgbClr val="70AD47">
                  <a:lumMod val="50000"/>
                </a:srgbClr>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6729701" y="1643847"/>
            <a:ext cx="4269224" cy="4401205"/>
          </a:xfrm>
          <a:prstGeom prst="rect">
            <a:avLst/>
          </a:prstGeom>
        </p:spPr>
        <p:txBody>
          <a:bodyPr wrap="square">
            <a:spAutoFit/>
          </a:bodyPr>
          <a:lstStyle/>
          <a:p>
            <a:pPr algn="just"/>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Hình</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thức</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đoạn</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văn</a:t>
            </a:r>
            <a:r>
              <a:rPr lang="en-US" sz="2800" b="1" dirty="0">
                <a:solidFill>
                  <a:schemeClr val="accent6">
                    <a:lumMod val="50000"/>
                  </a:schemeClr>
                </a:solidFill>
                <a:latin typeface="Times New Roman" panose="02020603050405020304" pitchFamily="18" charset="0"/>
                <a:ea typeface="Calibri" panose="020F0502020204030204" pitchFamily="34" charset="0"/>
              </a:rPr>
              <a:t>: </a:t>
            </a:r>
          </a:p>
          <a:p>
            <a:pPr algn="just"/>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mở</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đoạn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giới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thiệu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bài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giả</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nôi</a:t>
            </a:r>
            <a:r>
              <a:rPr lang="en-US" sz="2800" dirty="0">
                <a:solidFill>
                  <a:schemeClr val="accent6">
                    <a:lumMod val="50000"/>
                  </a:schemeClr>
                </a:solidFill>
                <a:latin typeface="Times New Roman" panose="02020603050405020304" pitchFamily="18" charset="0"/>
                <a:ea typeface="Calibri" panose="020F0502020204030204" pitchFamily="34" charset="0"/>
              </a:rPr>
              <a:t> dung, </a:t>
            </a:r>
            <a:r>
              <a:rPr lang="en-US" sz="2800" dirty="0" err="1">
                <a:solidFill>
                  <a:schemeClr val="accent6">
                    <a:lumMod val="50000"/>
                  </a:schemeClr>
                </a:solidFill>
                <a:latin typeface="Times New Roman" panose="02020603050405020304" pitchFamily="18" charset="0"/>
                <a:ea typeface="Calibri" panose="020F0502020204030204" pitchFamily="34" charset="0"/>
              </a:rPr>
              <a:t>cảm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xúc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chung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về</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đoạn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tiếp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theo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cảm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xúc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về</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khía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cạnh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nghệ</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thuật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đoạn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Câu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đoạn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khái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quát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nội</a:t>
            </a:r>
            <a:r>
              <a:rPr lang="en-US" sz="2800" dirty="0">
                <a:solidFill>
                  <a:schemeClr val="accent6">
                    <a:lumMod val="50000"/>
                  </a:schemeClr>
                </a:solidFill>
                <a:latin typeface="Times New Roman" panose="02020603050405020304" pitchFamily="18" charset="0"/>
                <a:ea typeface="Calibri" panose="020F0502020204030204" pitchFamily="34" charset="0"/>
              </a:rPr>
              <a:t> dung </a:t>
            </a:r>
            <a:r>
              <a:rPr lang="en-US" sz="2800" dirty="0" err="1">
                <a:solidFill>
                  <a:schemeClr val="accent6">
                    <a:lumMod val="50000"/>
                  </a:schemeClr>
                </a:solidFill>
                <a:latin typeface="Times New Roman" panose="02020603050405020304" pitchFamily="18" charset="0"/>
                <a:ea typeface="Calibri" panose="020F0502020204030204" pitchFamily="34" charset="0"/>
              </a:rPr>
              <a:t>chính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đoạn</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774186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1000"/>
                                        <p:tgtEl>
                                          <p:spTgt spid="2">
                                            <p:txEl>
                                              <p:pRg st="1" end="1"/>
                                            </p:txEl>
                                          </p:spTgt>
                                        </p:tgtEl>
                                      </p:cBhvr>
                                    </p:animEffect>
                                    <p:anim calcmode="lin" valueType="num">
                                      <p:cBhvr>
                                        <p:cTn id="15"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1038419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73365" y="166152"/>
            <a:ext cx="4939750" cy="584775"/>
          </a:xfrm>
          <a:prstGeom prst="rect">
            <a:avLst/>
          </a:prstGeom>
        </p:spPr>
        <p:txBody>
          <a:bodyPr wrap="none">
            <a:spAutoFit/>
          </a:bodyPr>
          <a:lstStyle/>
          <a:p>
            <a:r>
              <a:rPr lang="en-US" sz="3200" b="1" dirty="0">
                <a:solidFill>
                  <a:srgbClr val="7030A0"/>
                </a:solidFill>
                <a:effectLst/>
                <a:latin typeface="Times New Roman" panose="02020603050405020304" pitchFamily="18" charset="0"/>
                <a:ea typeface="MS Mincho"/>
              </a:rPr>
              <a:t>KHÁM PHÁ KIẾN THỨC</a:t>
            </a:r>
            <a:endParaRPr lang="en-US" sz="3200" dirty="0"/>
          </a:p>
        </p:txBody>
      </p:sp>
      <p:sp>
        <p:nvSpPr>
          <p:cNvPr id="7" name="Rectangle 6"/>
          <p:cNvSpPr/>
          <p:nvPr/>
        </p:nvSpPr>
        <p:spPr>
          <a:xfrm>
            <a:off x="227122" y="1185056"/>
            <a:ext cx="3377528" cy="523220"/>
          </a:xfrm>
          <a:prstGeom prst="rect">
            <a:avLst/>
          </a:prstGeom>
        </p:spPr>
        <p:txBody>
          <a:bodyPr wrap="none">
            <a:spAutoFit/>
          </a:bodyPr>
          <a:lstStyle/>
          <a:p>
            <a:pPr indent="90170" algn="just">
              <a:spcAft>
                <a:spcPts val="0"/>
              </a:spcAft>
            </a:pPr>
            <a:r>
              <a:rPr lang="de-DE" sz="2800" b="1" dirty="0">
                <a:solidFill>
                  <a:srgbClr val="000000"/>
                </a:solidFill>
                <a:effectLst/>
                <a:latin typeface="Times New Roman" panose="02020603050405020304" pitchFamily="18" charset="0"/>
                <a:ea typeface="Times New Roman" panose="02020603050405020304" pitchFamily="18" charset="0"/>
              </a:rPr>
              <a:t>1. Giới thiệu bài học</a:t>
            </a:r>
            <a:endParaRPr lang="en-US" sz="2800" dirty="0">
              <a:effectLst/>
              <a:latin typeface="Times New Roman" panose="02020603050405020304" pitchFamily="18" charset="0"/>
              <a:ea typeface="Times New Roman" panose="02020603050405020304" pitchFamily="18" charset="0"/>
            </a:endParaRPr>
          </a:p>
        </p:txBody>
      </p:sp>
      <p:sp>
        <p:nvSpPr>
          <p:cNvPr id="8" name="Right Arrow 7"/>
          <p:cNvSpPr/>
          <p:nvPr/>
        </p:nvSpPr>
        <p:spPr>
          <a:xfrm>
            <a:off x="901337" y="1802674"/>
            <a:ext cx="4206240" cy="1267097"/>
          </a:xfrm>
          <a:prstGeom prst="righ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a:latin typeface="Times New Roman" panose="02020603050405020304" pitchFamily="18" charset="0"/>
                <a:cs typeface="Times New Roman" panose="02020603050405020304" pitchFamily="18" charset="0"/>
              </a:rPr>
              <a:t>THẢO LUẬN CẶP ĐÔI</a:t>
            </a:r>
          </a:p>
        </p:txBody>
      </p:sp>
      <p:pic>
        <p:nvPicPr>
          <p:cNvPr id="9" name="Picture 8"/>
          <p:cNvPicPr>
            <a:picLocks noChangeAspect="1"/>
          </p:cNvPicPr>
          <p:nvPr/>
        </p:nvPicPr>
        <p:blipFill>
          <a:blip r:embed="rId2"/>
          <a:stretch>
            <a:fillRect/>
          </a:stretch>
        </p:blipFill>
        <p:spPr>
          <a:xfrm>
            <a:off x="5777623" y="1423851"/>
            <a:ext cx="2599508" cy="2024742"/>
          </a:xfrm>
          <a:prstGeom prst="rect">
            <a:avLst/>
          </a:prstGeom>
        </p:spPr>
      </p:pic>
      <p:sp>
        <p:nvSpPr>
          <p:cNvPr id="10" name="Cloud Callout 9"/>
          <p:cNvSpPr/>
          <p:nvPr/>
        </p:nvSpPr>
        <p:spPr>
          <a:xfrm>
            <a:off x="1907177" y="3542992"/>
            <a:ext cx="6204857" cy="2596552"/>
          </a:xfrm>
          <a:prstGeom prst="cloudCallou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3200" dirty="0" err="1">
                <a:solidFill>
                  <a:schemeClr val="accent6">
                    <a:lumMod val="50000"/>
                  </a:schemeClr>
                </a:solidFill>
                <a:latin typeface="Times New Roman" panose="02020603050405020304" pitchFamily="18" charset="0"/>
                <a:ea typeface="MS Mincho"/>
              </a:rPr>
              <a:t>Phần</a:t>
            </a:r>
            <a:r>
              <a:rPr lang="en-US" sz="3200" dirty="0">
                <a:solidFill>
                  <a:schemeClr val="accent6">
                    <a:lumMod val="50000"/>
                  </a:schemeClr>
                </a:solidFill>
                <a:latin typeface="Times New Roman" panose="02020603050405020304" pitchFamily="18" charset="0"/>
                <a:ea typeface="MS Mincho"/>
              </a:rPr>
              <a:t> </a:t>
            </a:r>
            <a:r>
              <a:rPr lang="en-US" sz="3200" dirty="0" err="1">
                <a:solidFill>
                  <a:schemeClr val="accent6">
                    <a:lumMod val="50000"/>
                  </a:schemeClr>
                </a:solidFill>
                <a:latin typeface="Times New Roman" panose="02020603050405020304" pitchFamily="18" charset="0"/>
                <a:ea typeface="MS Mincho"/>
              </a:rPr>
              <a:t>giới</a:t>
            </a:r>
            <a:r>
              <a:rPr lang="en-US" sz="3200" dirty="0">
                <a:solidFill>
                  <a:schemeClr val="accent6">
                    <a:lumMod val="50000"/>
                  </a:schemeClr>
                </a:solidFill>
                <a:latin typeface="Times New Roman" panose="02020603050405020304" pitchFamily="18" charset="0"/>
                <a:ea typeface="MS Mincho"/>
              </a:rPr>
              <a:t> </a:t>
            </a:r>
            <a:r>
              <a:rPr lang="en-US" sz="3200" dirty="0" err="1">
                <a:solidFill>
                  <a:schemeClr val="accent6">
                    <a:lumMod val="50000"/>
                  </a:schemeClr>
                </a:solidFill>
                <a:latin typeface="Times New Roman" panose="02020603050405020304" pitchFamily="18" charset="0"/>
                <a:ea typeface="MS Mincho"/>
              </a:rPr>
              <a:t>thiệu</a:t>
            </a:r>
            <a:r>
              <a:rPr lang="en-US" sz="3200" dirty="0">
                <a:solidFill>
                  <a:schemeClr val="accent6">
                    <a:lumMod val="50000"/>
                  </a:schemeClr>
                </a:solidFill>
                <a:latin typeface="Times New Roman" panose="02020603050405020304" pitchFamily="18" charset="0"/>
                <a:ea typeface="MS Mincho"/>
              </a:rPr>
              <a:t> </a:t>
            </a:r>
            <a:r>
              <a:rPr lang="en-US" sz="3200" dirty="0" err="1">
                <a:solidFill>
                  <a:schemeClr val="accent6">
                    <a:lumMod val="50000"/>
                  </a:schemeClr>
                </a:solidFill>
                <a:latin typeface="Times New Roman" panose="02020603050405020304" pitchFamily="18" charset="0"/>
                <a:ea typeface="MS Mincho"/>
              </a:rPr>
              <a:t>bài</a:t>
            </a:r>
            <a:r>
              <a:rPr lang="en-US" sz="3200" dirty="0">
                <a:solidFill>
                  <a:schemeClr val="accent6">
                    <a:lumMod val="50000"/>
                  </a:schemeClr>
                </a:solidFill>
                <a:latin typeface="Times New Roman" panose="02020603050405020304" pitchFamily="18" charset="0"/>
                <a:ea typeface="MS Mincho"/>
              </a:rPr>
              <a:t> </a:t>
            </a:r>
            <a:r>
              <a:rPr lang="en-US" sz="3200" dirty="0" err="1">
                <a:solidFill>
                  <a:schemeClr val="accent6">
                    <a:lumMod val="50000"/>
                  </a:schemeClr>
                </a:solidFill>
                <a:latin typeface="Times New Roman" panose="02020603050405020304" pitchFamily="18" charset="0"/>
                <a:ea typeface="MS Mincho"/>
              </a:rPr>
              <a:t>học</a:t>
            </a:r>
            <a:r>
              <a:rPr lang="en-US" sz="3200" dirty="0">
                <a:solidFill>
                  <a:schemeClr val="accent6">
                    <a:lumMod val="50000"/>
                  </a:schemeClr>
                </a:solidFill>
                <a:latin typeface="Times New Roman" panose="02020603050405020304" pitchFamily="18" charset="0"/>
                <a:ea typeface="MS Mincho"/>
              </a:rPr>
              <a:t> </a:t>
            </a:r>
            <a:r>
              <a:rPr lang="en-US" sz="3200" dirty="0" err="1">
                <a:solidFill>
                  <a:schemeClr val="accent6">
                    <a:lumMod val="50000"/>
                  </a:schemeClr>
                </a:solidFill>
                <a:latin typeface="Times New Roman" panose="02020603050405020304" pitchFamily="18" charset="0"/>
                <a:ea typeface="MS Mincho"/>
              </a:rPr>
              <a:t>có</a:t>
            </a:r>
            <a:r>
              <a:rPr lang="en-US" sz="3200" dirty="0">
                <a:solidFill>
                  <a:schemeClr val="accent6">
                    <a:lumMod val="50000"/>
                  </a:schemeClr>
                </a:solidFill>
                <a:latin typeface="Times New Roman" panose="02020603050405020304" pitchFamily="18" charset="0"/>
                <a:ea typeface="MS Mincho"/>
              </a:rPr>
              <a:t> </a:t>
            </a:r>
            <a:r>
              <a:rPr lang="en-US" sz="3200" dirty="0" err="1">
                <a:solidFill>
                  <a:schemeClr val="accent6">
                    <a:lumMod val="50000"/>
                  </a:schemeClr>
                </a:solidFill>
                <a:latin typeface="Times New Roman" panose="02020603050405020304" pitchFamily="18" charset="0"/>
                <a:ea typeface="MS Mincho"/>
              </a:rPr>
              <a:t>mấy</a:t>
            </a:r>
            <a:r>
              <a:rPr lang="en-US" sz="3200" dirty="0">
                <a:solidFill>
                  <a:schemeClr val="accent6">
                    <a:lumMod val="50000"/>
                  </a:schemeClr>
                </a:solidFill>
                <a:latin typeface="Times New Roman" panose="02020603050405020304" pitchFamily="18" charset="0"/>
                <a:ea typeface="MS Mincho"/>
              </a:rPr>
              <a:t> </a:t>
            </a:r>
            <a:r>
              <a:rPr lang="en-US" sz="3200" dirty="0" err="1">
                <a:solidFill>
                  <a:schemeClr val="accent6">
                    <a:lumMod val="50000"/>
                  </a:schemeClr>
                </a:solidFill>
                <a:latin typeface="Times New Roman" panose="02020603050405020304" pitchFamily="18" charset="0"/>
                <a:ea typeface="MS Mincho"/>
              </a:rPr>
              <a:t>nội</a:t>
            </a:r>
            <a:r>
              <a:rPr lang="en-US" sz="3200" dirty="0">
                <a:solidFill>
                  <a:schemeClr val="accent6">
                    <a:lumMod val="50000"/>
                  </a:schemeClr>
                </a:solidFill>
                <a:latin typeface="Times New Roman" panose="02020603050405020304" pitchFamily="18" charset="0"/>
                <a:ea typeface="MS Mincho"/>
              </a:rPr>
              <a:t> dung? </a:t>
            </a:r>
            <a:r>
              <a:rPr lang="en-US" sz="3200" dirty="0" err="1">
                <a:solidFill>
                  <a:schemeClr val="accent6">
                    <a:lumMod val="50000"/>
                  </a:schemeClr>
                </a:solidFill>
                <a:latin typeface="Times New Roman" panose="02020603050405020304" pitchFamily="18" charset="0"/>
                <a:ea typeface="MS Mincho"/>
              </a:rPr>
              <a:t>Đó</a:t>
            </a:r>
            <a:r>
              <a:rPr lang="en-US" sz="3200" dirty="0">
                <a:solidFill>
                  <a:schemeClr val="accent6">
                    <a:lumMod val="50000"/>
                  </a:schemeClr>
                </a:solidFill>
                <a:latin typeface="Times New Roman" panose="02020603050405020304" pitchFamily="18" charset="0"/>
                <a:ea typeface="MS Mincho"/>
              </a:rPr>
              <a:t> </a:t>
            </a:r>
            <a:r>
              <a:rPr lang="en-US" sz="3200" dirty="0" err="1">
                <a:solidFill>
                  <a:schemeClr val="accent6">
                    <a:lumMod val="50000"/>
                  </a:schemeClr>
                </a:solidFill>
                <a:latin typeface="Times New Roman" panose="02020603050405020304" pitchFamily="18" charset="0"/>
                <a:ea typeface="MS Mincho"/>
              </a:rPr>
              <a:t>là</a:t>
            </a:r>
            <a:r>
              <a:rPr lang="en-US" sz="3200" dirty="0">
                <a:solidFill>
                  <a:schemeClr val="accent6">
                    <a:lumMod val="50000"/>
                  </a:schemeClr>
                </a:solidFill>
                <a:latin typeface="Times New Roman" panose="02020603050405020304" pitchFamily="18" charset="0"/>
                <a:ea typeface="MS Mincho"/>
              </a:rPr>
              <a:t> </a:t>
            </a:r>
            <a:r>
              <a:rPr lang="en-US" sz="3200" dirty="0" err="1">
                <a:solidFill>
                  <a:schemeClr val="accent6">
                    <a:lumMod val="50000"/>
                  </a:schemeClr>
                </a:solidFill>
                <a:latin typeface="Times New Roman" panose="02020603050405020304" pitchFamily="18" charset="0"/>
                <a:ea typeface="MS Mincho"/>
              </a:rPr>
              <a:t>những</a:t>
            </a:r>
            <a:r>
              <a:rPr lang="en-US" sz="3200" dirty="0">
                <a:solidFill>
                  <a:schemeClr val="accent6">
                    <a:lumMod val="50000"/>
                  </a:schemeClr>
                </a:solidFill>
                <a:latin typeface="Times New Roman" panose="02020603050405020304" pitchFamily="18" charset="0"/>
                <a:ea typeface="MS Mincho"/>
              </a:rPr>
              <a:t> </a:t>
            </a:r>
            <a:r>
              <a:rPr lang="en-US" sz="3200" dirty="0" err="1">
                <a:solidFill>
                  <a:schemeClr val="accent6">
                    <a:lumMod val="50000"/>
                  </a:schemeClr>
                </a:solidFill>
                <a:latin typeface="Times New Roman" panose="02020603050405020304" pitchFamily="18" charset="0"/>
                <a:ea typeface="MS Mincho"/>
              </a:rPr>
              <a:t>nội</a:t>
            </a:r>
            <a:r>
              <a:rPr lang="en-US" sz="3200" dirty="0">
                <a:solidFill>
                  <a:schemeClr val="accent6">
                    <a:lumMod val="50000"/>
                  </a:schemeClr>
                </a:solidFill>
                <a:latin typeface="Times New Roman" panose="02020603050405020304" pitchFamily="18" charset="0"/>
                <a:ea typeface="MS Mincho"/>
              </a:rPr>
              <a:t> dung </a:t>
            </a:r>
            <a:r>
              <a:rPr lang="en-US" sz="3200" dirty="0" err="1">
                <a:solidFill>
                  <a:schemeClr val="accent6">
                    <a:lumMod val="50000"/>
                  </a:schemeClr>
                </a:solidFill>
                <a:latin typeface="Times New Roman" panose="02020603050405020304" pitchFamily="18" charset="0"/>
                <a:ea typeface="MS Mincho"/>
              </a:rPr>
              <a:t>gì</a:t>
            </a:r>
            <a:r>
              <a:rPr lang="en-US" sz="3200" dirty="0">
                <a:solidFill>
                  <a:schemeClr val="accent6">
                    <a:lumMod val="50000"/>
                  </a:schemeClr>
                </a:solidFill>
                <a:latin typeface="Times New Roman" panose="02020603050405020304" pitchFamily="18" charset="0"/>
                <a:ea typeface="MS Mincho"/>
              </a:rPr>
              <a:t>?</a:t>
            </a:r>
            <a:endParaRPr lang="en-US" sz="32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58557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1000"/>
                                        <p:tgtEl>
                                          <p:spTgt spid="10"/>
                                        </p:tgtEl>
                                      </p:cBhvr>
                                    </p:animEffect>
                                    <p:anim calcmode="lin" valueType="num">
                                      <p:cBhvr>
                                        <p:cTn id="29" dur="1000" fill="hold"/>
                                        <p:tgtEl>
                                          <p:spTgt spid="10"/>
                                        </p:tgtEl>
                                        <p:attrNameLst>
                                          <p:attrName>ppt_x</p:attrName>
                                        </p:attrNameLst>
                                      </p:cBhvr>
                                      <p:tavLst>
                                        <p:tav tm="0">
                                          <p:val>
                                            <p:strVal val="#ppt_x"/>
                                          </p:val>
                                        </p:tav>
                                        <p:tav tm="100000">
                                          <p:val>
                                            <p:strVal val="#ppt_x"/>
                                          </p:val>
                                        </p:tav>
                                      </p:tavLst>
                                    </p:anim>
                                    <p:anim calcmode="lin" valueType="num">
                                      <p:cBhvr>
                                        <p:cTn id="30"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632428" y="113900"/>
            <a:ext cx="4613635" cy="523220"/>
          </a:xfrm>
          <a:prstGeom prst="rect">
            <a:avLst/>
          </a:prstGeom>
        </p:spPr>
        <p:txBody>
          <a:bodyPr wrap="none">
            <a:spAutoFit/>
          </a:bodyPr>
          <a:lstStyle/>
          <a:p>
            <a:pPr algn="ctr">
              <a:spcAft>
                <a:spcPts val="0"/>
              </a:spcAft>
              <a:tabLst>
                <a:tab pos="1386840" algn="l"/>
              </a:tabLst>
            </a:pPr>
            <a:r>
              <a:rPr lang="en-US" sz="2800" b="1" dirty="0">
                <a:solidFill>
                  <a:srgbClr val="002060"/>
                </a:solidFill>
                <a:latin typeface="Times New Roman" panose="02020603050405020304" pitchFamily="18" charset="0"/>
                <a:ea typeface="MS Mincho"/>
              </a:rPr>
              <a:t>THỰC HÀNH TIẾNG VIỆT</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3671617" y="637120"/>
            <a:ext cx="4634538" cy="523220"/>
          </a:xfrm>
          <a:prstGeom prst="rect">
            <a:avLst/>
          </a:prstGeom>
        </p:spPr>
        <p:txBody>
          <a:bodyPr wrap="none">
            <a:spAutoFit/>
          </a:bodyPr>
          <a:lstStyle/>
          <a:p>
            <a:r>
              <a:rPr lang="pt-BR" sz="2800" b="1" dirty="0">
                <a:solidFill>
                  <a:srgbClr val="0000FF"/>
                </a:solidFill>
                <a:latin typeface="Times New Roman" panose="02020603050405020304" pitchFamily="18" charset="0"/>
                <a:ea typeface="MS Mincho"/>
              </a:rPr>
              <a:t>HOẠT ĐỘNG KHỞI ĐỘNG</a:t>
            </a:r>
            <a:endParaRPr lang="en-US" sz="2800" dirty="0"/>
          </a:p>
        </p:txBody>
      </p:sp>
      <p:pic>
        <p:nvPicPr>
          <p:cNvPr id="6" name="Picture 5"/>
          <p:cNvPicPr>
            <a:picLocks noChangeAspect="1"/>
          </p:cNvPicPr>
          <p:nvPr/>
        </p:nvPicPr>
        <p:blipFill>
          <a:blip r:embed="rId2"/>
          <a:stretch>
            <a:fillRect/>
          </a:stretch>
        </p:blipFill>
        <p:spPr>
          <a:xfrm>
            <a:off x="6230984" y="1502229"/>
            <a:ext cx="5434148" cy="4493621"/>
          </a:xfrm>
          <a:prstGeom prst="rect">
            <a:avLst/>
          </a:prstGeom>
        </p:spPr>
      </p:pic>
      <p:pic>
        <p:nvPicPr>
          <p:cNvPr id="7" name="Picture 6"/>
          <p:cNvPicPr>
            <a:picLocks noChangeAspect="1"/>
          </p:cNvPicPr>
          <p:nvPr/>
        </p:nvPicPr>
        <p:blipFill>
          <a:blip r:embed="rId3"/>
          <a:stretch>
            <a:fillRect/>
          </a:stretch>
        </p:blipFill>
        <p:spPr>
          <a:xfrm>
            <a:off x="0" y="2206780"/>
            <a:ext cx="7620660" cy="3944454"/>
          </a:xfrm>
          <a:prstGeom prst="rect">
            <a:avLst/>
          </a:prstGeom>
        </p:spPr>
      </p:pic>
    </p:spTree>
    <p:extLst>
      <p:ext uri="{BB962C8B-B14F-4D97-AF65-F5344CB8AC3E}">
        <p14:creationId xmlns:p14="http://schemas.microsoft.com/office/powerpoint/2010/main" val="4199597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14862" y="113900"/>
            <a:ext cx="4613635"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5186908" y="637120"/>
            <a:ext cx="4634538"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KHỞI ĐỘNG</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4" name="Picture 3"/>
          <p:cNvPicPr>
            <a:picLocks noChangeAspect="1"/>
          </p:cNvPicPr>
          <p:nvPr/>
        </p:nvPicPr>
        <p:blipFill>
          <a:blip r:embed="rId2"/>
          <a:stretch>
            <a:fillRect/>
          </a:stretch>
        </p:blipFill>
        <p:spPr>
          <a:xfrm>
            <a:off x="1227909" y="1332412"/>
            <a:ext cx="10306594" cy="5410314"/>
          </a:xfrm>
          <a:prstGeom prst="rect">
            <a:avLst/>
          </a:prstGeom>
        </p:spPr>
      </p:pic>
      <p:sp>
        <p:nvSpPr>
          <p:cNvPr id="5" name="Rectangle 4"/>
          <p:cNvSpPr/>
          <p:nvPr/>
        </p:nvSpPr>
        <p:spPr>
          <a:xfrm>
            <a:off x="2612573" y="2775996"/>
            <a:ext cx="7341324" cy="3519681"/>
          </a:xfrm>
          <a:prstGeom prst="rect">
            <a:avLst/>
          </a:prstGeom>
        </p:spPr>
        <p:txBody>
          <a:bodyPr wrap="square">
            <a:spAutoFit/>
          </a:bodyPr>
          <a:lstStyle/>
          <a:p>
            <a:pPr>
              <a:lnSpc>
                <a:spcPct val="107000"/>
              </a:lnSpc>
              <a:spcAft>
                <a:spcPts val="0"/>
              </a:spcAft>
              <a:tabLst>
                <a:tab pos="1386840" algn="l"/>
              </a:tabLst>
            </a:pPr>
            <a:r>
              <a:rPr lang="en-US" sz="2400" dirty="0" err="1">
                <a:solidFill>
                  <a:schemeClr val="accent6">
                    <a:lumMod val="50000"/>
                  </a:schemeClr>
                </a:solidFill>
                <a:latin typeface="Times New Roman" panose="02020603050405020304" pitchFamily="18" charset="0"/>
                <a:ea typeface="Times New Roman" panose="02020603050405020304" pitchFamily="18" charset="0"/>
              </a:rPr>
              <a:t>Phép</a:t>
            </a:r>
            <a:r>
              <a:rPr lang="en-US" sz="2400" dirty="0">
                <a:solidFill>
                  <a:schemeClr val="accent6">
                    <a:lumMod val="50000"/>
                  </a:schemeClr>
                </a:solidFill>
                <a:latin typeface="Times New Roman" panose="02020603050405020304" pitchFamily="18" charset="0"/>
                <a:ea typeface="Times New Roman" panose="02020603050405020304" pitchFamily="18" charset="0"/>
              </a:rPr>
              <a:t> so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sánh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Cây</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cao</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bằng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gang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tay</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Lá</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cỏ</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bằng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sợi</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tóc</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Cái</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hoa</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bằng</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cái</a:t>
            </a:r>
            <a:r>
              <a:rPr lang="en-US" sz="2400" i="1" dirty="0">
                <a:solidFill>
                  <a:schemeClr val="accent6">
                    <a:lumMod val="50000"/>
                  </a:schemeClr>
                </a:solidFill>
                <a:latin typeface="Times New Roman" panose="02020603050405020304" pitchFamily="18" charset="0"/>
                <a:ea typeface="Times New Roman" panose="02020603050405020304" pitchFamily="18" charset="0"/>
              </a:rPr>
              <a:t> </a:t>
            </a:r>
            <a:r>
              <a:rPr lang="en-US" sz="2400" i="1" dirty="0" err="1">
                <a:solidFill>
                  <a:schemeClr val="accent6">
                    <a:lumMod val="50000"/>
                  </a:schemeClr>
                </a:solidFill>
                <a:latin typeface="Times New Roman" panose="02020603050405020304" pitchFamily="18" charset="0"/>
                <a:ea typeface="Times New Roman" panose="02020603050405020304" pitchFamily="18" charset="0"/>
              </a:rPr>
              <a:t>cúc</a:t>
            </a:r>
            <a:r>
              <a:rPr lang="en-US" sz="2400" i="1"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400" dirty="0" err="1">
                <a:solidFill>
                  <a:schemeClr val="accent6">
                    <a:lumMod val="50000"/>
                  </a:schemeClr>
                </a:solidFill>
                <a:latin typeface="Times New Roman" panose="02020603050405020304" pitchFamily="18" charset="0"/>
                <a:ea typeface="Times New Roman" panose="02020603050405020304" pitchFamily="18" charset="0"/>
              </a:rPr>
              <a:t>Phép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hóa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làn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gió</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ngây</a:t>
            </a:r>
            <a:r>
              <a:rPr lang="en-US" sz="2400" dirty="0">
                <a:solidFill>
                  <a:schemeClr val="accent6">
                    <a:lumMod val="50000"/>
                  </a:schemeClr>
                </a:solidFill>
                <a:latin typeface="Times New Roman" panose="02020603050405020304" pitchFamily="18" charset="0"/>
                <a:ea typeface="Times New Roman" panose="02020603050405020304" pitchFamily="18" charset="0"/>
              </a:rPr>
              <a:t>”</a:t>
            </a:r>
          </a:p>
          <a:p>
            <a:pPr>
              <a:lnSpc>
                <a:spcPct val="107000"/>
              </a:lnSpc>
              <a:spcAft>
                <a:spcPts val="0"/>
              </a:spcAft>
              <a:tabLst>
                <a:tab pos="1386840" algn="l"/>
              </a:tabLst>
            </a:pPr>
            <a:r>
              <a:rPr lang="en-US" sz="2400" dirty="0">
                <a:solidFill>
                  <a:schemeClr val="accent6">
                    <a:lumMod val="50000"/>
                  </a:schemeClr>
                </a:solidFill>
                <a:latin typeface="Times New Roman" panose="02020603050405020304" pitchFamily="18" charset="0"/>
                <a:ea typeface="Times New Roman" panose="02020603050405020304" pitchFamily="18" charset="0"/>
              </a:rPr>
              <a:t>...</a:t>
            </a:r>
          </a:p>
          <a:p>
            <a:pPr>
              <a:spcAft>
                <a:spcPts val="0"/>
              </a:spcAft>
              <a:tabLst>
                <a:tab pos="1386840" algn="l"/>
              </a:tabLst>
            </a:pP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vậy</a:t>
            </a:r>
            <a:r>
              <a:rPr lang="en-US" sz="2400" dirty="0">
                <a:solidFill>
                  <a:schemeClr val="accent6">
                    <a:lumMod val="50000"/>
                  </a:schemeClr>
                </a:solidFill>
                <a:latin typeface="Times New Roman" panose="02020603050405020304" pitchFamily="18" charset="0"/>
                <a:ea typeface="Times New Roman" panose="02020603050405020304" pitchFamily="18" charset="0"/>
              </a:rPr>
              <a:t> ở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bậc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tiểu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học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làm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quen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phép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Hôm</a:t>
            </a:r>
            <a:r>
              <a:rPr lang="en-US" sz="2400" dirty="0">
                <a:solidFill>
                  <a:schemeClr val="accent6">
                    <a:lumMod val="50000"/>
                  </a:schemeClr>
                </a:solidFill>
                <a:latin typeface="Times New Roman" panose="02020603050405020304" pitchFamily="18" charset="0"/>
                <a:ea typeface="Times New Roman" panose="02020603050405020304" pitchFamily="18" charset="0"/>
              </a:rPr>
              <a:t> nay,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tiết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thực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hành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tiếng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việt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này</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chúng</a:t>
            </a:r>
            <a:r>
              <a:rPr lang="en-US" sz="2400" dirty="0">
                <a:solidFill>
                  <a:schemeClr val="accent6">
                    <a:lumMod val="50000"/>
                  </a:schemeClr>
                </a:solidFill>
                <a:latin typeface="Times New Roman" panose="02020603050405020304" pitchFamily="18" charset="0"/>
                <a:ea typeface="Times New Roman" panose="02020603050405020304" pitchFamily="18" charset="0"/>
              </a:rPr>
              <a:t> ta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sẽ</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tiếp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tục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học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sâu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hơn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phép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400" dirty="0">
                <a:solidFill>
                  <a:schemeClr val="accent6">
                    <a:lumMod val="50000"/>
                  </a:schemeClr>
                </a:solidFill>
                <a:latin typeface="Times New Roman" panose="02020603050405020304" pitchFamily="18" charset="0"/>
                <a:ea typeface="Times New Roman" panose="02020603050405020304" pitchFamily="18" charset="0"/>
              </a:rPr>
              <a:t> so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sánh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nhân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hóa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điệp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hiệu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quả</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phép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tu</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đó</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p>
          <a:p>
            <a:pPr>
              <a:spcAft>
                <a:spcPts val="0"/>
              </a:spcAft>
              <a:tabLst>
                <a:tab pos="1386840" algn="l"/>
              </a:tabLst>
            </a:pPr>
            <a:r>
              <a:rPr lang="en-US" sz="2400" dirty="0">
                <a:solidFill>
                  <a:schemeClr val="accent6">
                    <a:lumMod val="50000"/>
                  </a:schemeClr>
                </a:solidFill>
                <a:latin typeface="Times New Roman" panose="02020603050405020304" pitchFamily="18" charset="0"/>
                <a:ea typeface="Times New Roman" panose="02020603050405020304" pitchFamily="18" charset="0"/>
              </a:rPr>
              <a:t> </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43461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xEl>
                                              <p:pRg st="1" end="1"/>
                                            </p:txEl>
                                          </p:spTgt>
                                        </p:tgtEl>
                                        <p:attrNameLst>
                                          <p:attrName>style.visibility</p:attrName>
                                        </p:attrNameLst>
                                      </p:cBhvr>
                                      <p:to>
                                        <p:strVal val="visible"/>
                                      </p:to>
                                    </p:set>
                                    <p:animEffect transition="in" filter="fade">
                                      <p:cBhvr>
                                        <p:cTn id="14" dur="1000"/>
                                        <p:tgtEl>
                                          <p:spTgt spid="5">
                                            <p:txEl>
                                              <p:pRg st="1" end="1"/>
                                            </p:txEl>
                                          </p:spTgt>
                                        </p:tgtEl>
                                      </p:cBhvr>
                                    </p:animEffect>
                                    <p:anim calcmode="lin" valueType="num">
                                      <p:cBhvr>
                                        <p:cTn id="15"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5">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Effect transition="in" filter="fade">
                                      <p:cBhvr>
                                        <p:cTn id="19" dur="1000"/>
                                        <p:tgtEl>
                                          <p:spTgt spid="5">
                                            <p:txEl>
                                              <p:pRg st="2" end="2"/>
                                            </p:txEl>
                                          </p:spTgt>
                                        </p:tgtEl>
                                      </p:cBhvr>
                                    </p:animEffect>
                                    <p:anim calcmode="lin" valueType="num">
                                      <p:cBhvr>
                                        <p:cTn id="2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5">
                                            <p:txEl>
                                              <p:pRg st="3" end="3"/>
                                            </p:txEl>
                                          </p:spTgt>
                                        </p:tgtEl>
                                        <p:attrNameLst>
                                          <p:attrName>style.visibility</p:attrName>
                                        </p:attrNameLst>
                                      </p:cBhvr>
                                      <p:to>
                                        <p:strVal val="visible"/>
                                      </p:to>
                                    </p:set>
                                    <p:animEffect transition="in" filter="fade">
                                      <p:cBhvr>
                                        <p:cTn id="26" dur="1000"/>
                                        <p:tgtEl>
                                          <p:spTgt spid="5">
                                            <p:txEl>
                                              <p:pRg st="3" end="3"/>
                                            </p:txEl>
                                          </p:spTgt>
                                        </p:tgtEl>
                                      </p:cBhvr>
                                    </p:animEffect>
                                    <p:anim calcmode="lin" valueType="num">
                                      <p:cBhvr>
                                        <p:cTn id="27"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901224" y="0"/>
            <a:ext cx="4023794" cy="738664"/>
          </a:xfrm>
          <a:prstGeom prst="rect">
            <a:avLst/>
          </a:prstGeom>
        </p:spPr>
        <p:txBody>
          <a:bodyPr wrap="none">
            <a:spAutoFit/>
          </a:bodyPr>
          <a:lstStyle/>
          <a:p>
            <a:pPr algn="just">
              <a:lnSpc>
                <a:spcPct val="150000"/>
              </a:lnSpc>
              <a:spcAft>
                <a:spcPts val="0"/>
              </a:spcAft>
              <a:tabLst>
                <a:tab pos="2110105" algn="l"/>
              </a:tabLst>
            </a:pPr>
            <a:r>
              <a:rPr lang="pt-BR" sz="2800" b="1" dirty="0">
                <a:solidFill>
                  <a:srgbClr val="0000FF"/>
                </a:solidFill>
                <a:latin typeface="Times New Roman" panose="02020603050405020304" pitchFamily="18" charset="0"/>
                <a:ea typeface="Times New Roman" panose="02020603050405020304" pitchFamily="18" charset="0"/>
              </a:rPr>
              <a:t>CỦNG CỐ KIẾN THỨC</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223739" y="584164"/>
            <a:ext cx="3645550" cy="523220"/>
          </a:xfrm>
          <a:prstGeom prst="rect">
            <a:avLst/>
          </a:prstGeom>
        </p:spPr>
        <p:txBody>
          <a:bodyPr wrap="non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I. </a:t>
            </a:r>
            <a:r>
              <a:rPr lang="en-US" sz="2800" b="1" dirty="0" err="1">
                <a:solidFill>
                  <a:srgbClr val="000000"/>
                </a:solidFill>
                <a:latin typeface="Times New Roman" panose="02020603050405020304" pitchFamily="18" charset="0"/>
                <a:ea typeface="Calibri" panose="020F0502020204030204" pitchFamily="34" charset="0"/>
              </a:rPr>
              <a:t>Các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biện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pháp</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từ</a:t>
            </a:r>
            <a:r>
              <a:rPr lang="en-US" sz="2800" b="1"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8" name="Right Arrow 7"/>
          <p:cNvSpPr/>
          <p:nvPr/>
        </p:nvSpPr>
        <p:spPr>
          <a:xfrm>
            <a:off x="836023" y="1107384"/>
            <a:ext cx="2181497" cy="1867989"/>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0000"/>
                </a:solidFill>
                <a:latin typeface="Times New Roman" panose="02020603050405020304" pitchFamily="18" charset="0"/>
                <a:ea typeface="Times New Roman" panose="02020603050405020304" pitchFamily="18" charset="0"/>
              </a:rPr>
              <a:t>1. So </a:t>
            </a:r>
            <a:r>
              <a:rPr lang="en-US" sz="2800" b="1" dirty="0" err="1">
                <a:solidFill>
                  <a:srgbClr val="000000"/>
                </a:solidFill>
                <a:latin typeface="Times New Roman" panose="02020603050405020304" pitchFamily="18" charset="0"/>
                <a:ea typeface="Times New Roman" panose="02020603050405020304" pitchFamily="18" charset="0"/>
              </a:rPr>
              <a:t>sánh</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p>
        </p:txBody>
      </p:sp>
      <p:sp>
        <p:nvSpPr>
          <p:cNvPr id="9" name="Rounded Rectangle 8"/>
          <p:cNvSpPr/>
          <p:nvPr/>
        </p:nvSpPr>
        <p:spPr>
          <a:xfrm>
            <a:off x="3135086" y="1322828"/>
            <a:ext cx="8503920" cy="165254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a:solidFill>
                  <a:srgbClr val="000000"/>
                </a:solidFill>
                <a:latin typeface="Times New Roman" panose="02020603050405020304" pitchFamily="18" charset="0"/>
                <a:ea typeface="Calibri" panose="020F0502020204030204" pitchFamily="34" charset="0"/>
              </a:rPr>
              <a:t>So </a:t>
            </a:r>
            <a:r>
              <a:rPr lang="en-US" sz="2800" dirty="0" err="1">
                <a:solidFill>
                  <a:srgbClr val="000000"/>
                </a:solidFill>
                <a:latin typeface="Times New Roman" panose="02020603050405020304" pitchFamily="18" charset="0"/>
                <a:ea typeface="Calibri" panose="020F0502020204030204" pitchFamily="34" charset="0"/>
              </a:rPr>
              <a:t>sánh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đối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chiếu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vật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hiện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tượng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này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với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vật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hiện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tượng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dựa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nét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tương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đồng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tăng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sức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cảm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sự</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diễn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đạt</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10" name="Right Arrow 9"/>
          <p:cNvSpPr/>
          <p:nvPr/>
        </p:nvSpPr>
        <p:spPr>
          <a:xfrm>
            <a:off x="836021" y="3004976"/>
            <a:ext cx="2181497" cy="1867989"/>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0000"/>
                </a:solidFill>
                <a:latin typeface="Times New Roman" panose="02020603050405020304" pitchFamily="18" charset="0"/>
                <a:ea typeface="Times New Roman" panose="02020603050405020304" pitchFamily="18" charset="0"/>
              </a:rPr>
              <a:t>2. </a:t>
            </a:r>
            <a:r>
              <a:rPr lang="en-US" sz="2800" b="1" dirty="0" err="1">
                <a:solidFill>
                  <a:srgbClr val="000000"/>
                </a:solidFill>
                <a:latin typeface="Times New Roman" panose="02020603050405020304" pitchFamily="18" charset="0"/>
                <a:ea typeface="Times New Roman" panose="02020603050405020304" pitchFamily="18" charset="0"/>
              </a:rPr>
              <a:t>Nhân</a:t>
            </a:r>
            <a:r>
              <a:rPr lang="en-US" sz="2800" b="1" dirty="0">
                <a:solidFill>
                  <a:srgbClr val="000000"/>
                </a:solidFill>
                <a:latin typeface="Times New Roman" panose="02020603050405020304" pitchFamily="18" charset="0"/>
                <a:ea typeface="Times New Roman" panose="02020603050405020304" pitchFamily="18" charset="0"/>
              </a:rPr>
              <a:t> </a:t>
            </a:r>
            <a:r>
              <a:rPr lang="en-US" sz="2800" b="1" dirty="0" err="1">
                <a:solidFill>
                  <a:srgbClr val="000000"/>
                </a:solidFill>
                <a:latin typeface="Times New Roman" panose="02020603050405020304" pitchFamily="18" charset="0"/>
                <a:ea typeface="Times New Roman" panose="02020603050405020304" pitchFamily="18" charset="0"/>
              </a:rPr>
              <a:t>hóa</a:t>
            </a:r>
            <a:r>
              <a:rPr lang="en-US" sz="2800" b="1" dirty="0">
                <a:solidFill>
                  <a:srgbClr val="000000"/>
                </a:solidFill>
                <a:latin typeface="Times New Roman" panose="02020603050405020304" pitchFamily="18" charset="0"/>
                <a:ea typeface="Times New Roman" panose="02020603050405020304" pitchFamily="18" charset="0"/>
              </a:rPr>
              <a:t>:</a:t>
            </a:r>
            <a:r>
              <a:rPr lang="en-US" sz="2800" dirty="0">
                <a:solidFill>
                  <a:srgbClr val="000000"/>
                </a:solidFill>
                <a:latin typeface="Times New Roman" panose="02020603050405020304" pitchFamily="18" charset="0"/>
                <a:ea typeface="Times New Roman" panose="02020603050405020304" pitchFamily="18" charset="0"/>
              </a:rPr>
              <a:t> </a:t>
            </a:r>
            <a:endParaRPr lang="en-US" sz="2800" dirty="0"/>
          </a:p>
        </p:txBody>
      </p:sp>
      <p:sp>
        <p:nvSpPr>
          <p:cNvPr id="11" name="Right Arrow 10"/>
          <p:cNvSpPr/>
          <p:nvPr/>
        </p:nvSpPr>
        <p:spPr>
          <a:xfrm>
            <a:off x="836022" y="4916686"/>
            <a:ext cx="2181497" cy="1867989"/>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rgbClr val="000000"/>
                </a:solidFill>
                <a:latin typeface="Times New Roman" panose="02020603050405020304" pitchFamily="18" charset="0"/>
                <a:ea typeface="Times New Roman" panose="02020603050405020304" pitchFamily="18" charset="0"/>
              </a:rPr>
              <a:t>3. Điệp ngữ:</a:t>
            </a:r>
            <a:r>
              <a:rPr lang="en-US" sz="2800">
                <a:solidFill>
                  <a:srgbClr val="000000"/>
                </a:solidFill>
                <a:latin typeface="Times New Roman" panose="02020603050405020304" pitchFamily="18" charset="0"/>
                <a:ea typeface="Times New Roman" panose="02020603050405020304" pitchFamily="18" charset="0"/>
              </a:rPr>
              <a:t> </a:t>
            </a:r>
            <a:endParaRPr lang="en-US" sz="2800" dirty="0"/>
          </a:p>
        </p:txBody>
      </p:sp>
      <p:sp>
        <p:nvSpPr>
          <p:cNvPr id="12" name="Rounded Rectangle 11"/>
          <p:cNvSpPr/>
          <p:nvPr/>
        </p:nvSpPr>
        <p:spPr>
          <a:xfrm>
            <a:off x="3135085" y="3194295"/>
            <a:ext cx="8503920" cy="165254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biện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pháp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thuộc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không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người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để</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tăng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sức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diễn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đạt</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Calibri" panose="020F0502020204030204" pitchFamily="34" charset="0"/>
            </a:endParaRPr>
          </a:p>
        </p:txBody>
      </p:sp>
      <p:sp>
        <p:nvSpPr>
          <p:cNvPr id="13" name="Rounded Rectangle 12"/>
          <p:cNvSpPr/>
          <p:nvPr/>
        </p:nvSpPr>
        <p:spPr>
          <a:xfrm>
            <a:off x="3135085" y="5010030"/>
            <a:ext cx="8503920" cy="1652544"/>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phép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lặp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lặp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lại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một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đôi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một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cụm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hoặc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cả</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một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câu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để</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làm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nổi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bật</a:t>
            </a:r>
            <a:r>
              <a:rPr lang="en-US" sz="2800" dirty="0">
                <a:solidFill>
                  <a:srgbClr val="000000"/>
                </a:solidFill>
                <a:latin typeface="Times New Roman" panose="02020603050405020304" pitchFamily="18" charset="0"/>
                <a:ea typeface="Calibri" panose="020F0502020204030204" pitchFamily="34" charset="0"/>
              </a:rPr>
              <a:t> ý </a:t>
            </a:r>
            <a:r>
              <a:rPr lang="en-US" sz="2800" dirty="0" err="1">
                <a:solidFill>
                  <a:srgbClr val="000000"/>
                </a:solidFill>
                <a:latin typeface="Times New Roman" panose="02020603050405020304" pitchFamily="18" charset="0"/>
                <a:ea typeface="Calibri" panose="020F0502020204030204" pitchFamily="34" charset="0"/>
              </a:rPr>
              <a:t>muốn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nhấn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mạnh</a:t>
            </a:r>
            <a:r>
              <a:rPr lang="en-US" sz="2800" dirty="0">
                <a:solidFill>
                  <a:srgbClr val="000000"/>
                </a:solidFill>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911076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animEffect transition="in" filter="fade">
                                      <p:cBhvr>
                                        <p:cTn id="35" dur="1000"/>
                                        <p:tgtEl>
                                          <p:spTgt spid="11"/>
                                        </p:tgtEl>
                                      </p:cBhvr>
                                    </p:animEffect>
                                    <p:anim calcmode="lin" valueType="num">
                                      <p:cBhvr>
                                        <p:cTn id="36" dur="1000" fill="hold"/>
                                        <p:tgtEl>
                                          <p:spTgt spid="11"/>
                                        </p:tgtEl>
                                        <p:attrNameLst>
                                          <p:attrName>ppt_x</p:attrName>
                                        </p:attrNameLst>
                                      </p:cBhvr>
                                      <p:tavLst>
                                        <p:tav tm="0">
                                          <p:val>
                                            <p:strVal val="#ppt_x"/>
                                          </p:val>
                                        </p:tav>
                                        <p:tav tm="100000">
                                          <p:val>
                                            <p:strVal val="#ppt_x"/>
                                          </p:val>
                                        </p:tav>
                                      </p:tavLst>
                                    </p:anim>
                                    <p:anim calcmode="lin" valueType="num">
                                      <p:cBhvr>
                                        <p:cTn id="3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1000"/>
                                        <p:tgtEl>
                                          <p:spTgt spid="13"/>
                                        </p:tgtEl>
                                      </p:cBhvr>
                                    </p:animEffect>
                                    <p:anim calcmode="lin" valueType="num">
                                      <p:cBhvr>
                                        <p:cTn id="43" dur="1000" fill="hold"/>
                                        <p:tgtEl>
                                          <p:spTgt spid="13"/>
                                        </p:tgtEl>
                                        <p:attrNameLst>
                                          <p:attrName>ppt_x</p:attrName>
                                        </p:attrNameLst>
                                      </p:cBhvr>
                                      <p:tavLst>
                                        <p:tav tm="0">
                                          <p:val>
                                            <p:strVal val="#ppt_x"/>
                                          </p:val>
                                        </p:tav>
                                        <p:tav tm="100000">
                                          <p:val>
                                            <p:strVal val="#ppt_x"/>
                                          </p:val>
                                        </p:tav>
                                      </p:tavLst>
                                    </p:anim>
                                    <p:anim calcmode="lin" valueType="num">
                                      <p:cBhvr>
                                        <p:cTn id="4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49864" y="218404"/>
            <a:ext cx="3645550" cy="523220"/>
          </a:xfrm>
          <a:prstGeom prst="rect">
            <a:avLst/>
          </a:prstGeom>
        </p:spPr>
        <p:txBody>
          <a:bodyPr wrap="non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I. </a:t>
            </a:r>
            <a:r>
              <a:rPr lang="en-US" sz="2800" b="1" dirty="0" err="1">
                <a:solidFill>
                  <a:srgbClr val="000000"/>
                </a:solidFill>
                <a:latin typeface="Times New Roman" panose="02020603050405020304" pitchFamily="18" charset="0"/>
                <a:ea typeface="Calibri" panose="020F0502020204030204" pitchFamily="34" charset="0"/>
              </a:rPr>
              <a:t>Các</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biện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pháp</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từ</a:t>
            </a:r>
            <a:r>
              <a:rPr lang="en-US" sz="2800" b="1"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223738" y="623352"/>
            <a:ext cx="2210862" cy="523220"/>
          </a:xfrm>
          <a:prstGeom prst="rect">
            <a:avLst/>
          </a:prstGeom>
        </p:spPr>
        <p:txBody>
          <a:bodyPr wrap="non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II. </a:t>
            </a:r>
            <a:r>
              <a:rPr lang="en-US" sz="2800" b="1" dirty="0" err="1">
                <a:solidFill>
                  <a:srgbClr val="000000"/>
                </a:solidFill>
                <a:latin typeface="Times New Roman" panose="02020603050405020304" pitchFamily="18" charset="0"/>
                <a:ea typeface="Calibri" panose="020F0502020204030204" pitchFamily="34" charset="0"/>
              </a:rPr>
              <a:t>Luyện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tập</a:t>
            </a:r>
            <a:endParaRPr lang="en-US" sz="2800" dirty="0">
              <a:effectLst/>
              <a:latin typeface="Times New Roman" panose="02020603050405020304" pitchFamily="18" charset="0"/>
              <a:ea typeface="Calibri" panose="020F0502020204030204" pitchFamily="34" charset="0"/>
            </a:endParaRPr>
          </a:p>
        </p:txBody>
      </p:sp>
      <p:sp>
        <p:nvSpPr>
          <p:cNvPr id="7" name="Rectangle 6"/>
          <p:cNvSpPr/>
          <p:nvPr/>
        </p:nvSpPr>
        <p:spPr>
          <a:xfrm>
            <a:off x="223738" y="1146572"/>
            <a:ext cx="3196709" cy="523220"/>
          </a:xfrm>
          <a:prstGeom prst="rect">
            <a:avLst/>
          </a:prstGeom>
        </p:spPr>
        <p:txBody>
          <a:bodyPr wrap="none">
            <a:spAutoFit/>
          </a:bodyPr>
          <a:lstStyle/>
          <a:p>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1 SGK </a:t>
            </a:r>
            <a:r>
              <a:rPr lang="en-US" sz="2800" b="1" dirty="0" err="1">
                <a:solidFill>
                  <a:srgbClr val="000000"/>
                </a:solidFill>
                <a:latin typeface="Times New Roman" panose="02020603050405020304" pitchFamily="18" charset="0"/>
                <a:ea typeface="Times New Roman" panose="02020603050405020304" pitchFamily="18" charset="0"/>
              </a:rPr>
              <a:t>trang</a:t>
            </a:r>
            <a:r>
              <a:rPr lang="en-US" sz="2800" b="1" dirty="0">
                <a:solidFill>
                  <a:srgbClr val="000000"/>
                </a:solidFill>
                <a:latin typeface="Times New Roman" panose="02020603050405020304" pitchFamily="18" charset="0"/>
                <a:ea typeface="Times New Roman" panose="02020603050405020304" pitchFamily="18" charset="0"/>
              </a:rPr>
              <a:t> 43</a:t>
            </a:r>
            <a:endParaRPr lang="en-US" sz="2800" dirty="0"/>
          </a:p>
        </p:txBody>
      </p:sp>
      <p:pic>
        <p:nvPicPr>
          <p:cNvPr id="16" name="Picture 15"/>
          <p:cNvPicPr>
            <a:picLocks noChangeAspect="1"/>
          </p:cNvPicPr>
          <p:nvPr/>
        </p:nvPicPr>
        <p:blipFill>
          <a:blip r:embed="rId2"/>
          <a:stretch>
            <a:fillRect/>
          </a:stretch>
        </p:blipFill>
        <p:spPr>
          <a:xfrm>
            <a:off x="3211443" y="1264844"/>
            <a:ext cx="7620000" cy="4757133"/>
          </a:xfrm>
          <a:prstGeom prst="rect">
            <a:avLst/>
          </a:prstGeom>
        </p:spPr>
      </p:pic>
      <p:pic>
        <p:nvPicPr>
          <p:cNvPr id="17" name="Picture 16"/>
          <p:cNvPicPr>
            <a:picLocks noChangeAspect="1"/>
          </p:cNvPicPr>
          <p:nvPr/>
        </p:nvPicPr>
        <p:blipFill>
          <a:blip r:embed="rId3"/>
          <a:stretch>
            <a:fillRect/>
          </a:stretch>
        </p:blipFill>
        <p:spPr>
          <a:xfrm>
            <a:off x="1198153" y="1745254"/>
            <a:ext cx="3468925" cy="3432345"/>
          </a:xfrm>
          <a:prstGeom prst="rect">
            <a:avLst/>
          </a:prstGeom>
        </p:spPr>
      </p:pic>
      <p:sp>
        <p:nvSpPr>
          <p:cNvPr id="18" name="Rectangle 17"/>
          <p:cNvSpPr/>
          <p:nvPr/>
        </p:nvSpPr>
        <p:spPr>
          <a:xfrm>
            <a:off x="5309753" y="1713419"/>
            <a:ext cx="4233659" cy="1815882"/>
          </a:xfrm>
          <a:prstGeom prst="rect">
            <a:avLst/>
          </a:prstGeom>
        </p:spPr>
        <p:txBody>
          <a:bodyPr wrap="square">
            <a:spAutoFit/>
          </a:bodyPr>
          <a:lstStyle/>
          <a:p>
            <a:pPr>
              <a:spcAft>
                <a:spcPts val="0"/>
              </a:spcAft>
            </a:pPr>
            <a:r>
              <a:rPr lang="vi-VN" sz="2800" dirty="0">
                <a:solidFill>
                  <a:srgbClr val="7030A0"/>
                </a:solidFill>
                <a:latin typeface="Times New Roman" panose="02020603050405020304" pitchFamily="18" charset="0"/>
                <a:ea typeface="Times New Roman" panose="02020603050405020304" pitchFamily="18" charset="0"/>
              </a:rPr>
              <a:t>Mắt trẻ con sáng lắm</a:t>
            </a:r>
            <a:endParaRPr lang="en-US" sz="2800" dirty="0">
              <a:solidFill>
                <a:srgbClr val="7030A0"/>
              </a:solidFill>
              <a:latin typeface="Times New Roman" panose="02020603050405020304" pitchFamily="18" charset="0"/>
              <a:ea typeface="Times New Roman" panose="02020603050405020304" pitchFamily="18" charset="0"/>
            </a:endParaRPr>
          </a:p>
          <a:p>
            <a:pPr>
              <a:spcAft>
                <a:spcPts val="0"/>
              </a:spcAft>
            </a:pPr>
            <a:r>
              <a:rPr lang="vi-VN" sz="2800" dirty="0">
                <a:solidFill>
                  <a:srgbClr val="7030A0"/>
                </a:solidFill>
                <a:latin typeface="Times New Roman" panose="02020603050405020304" pitchFamily="18" charset="0"/>
                <a:ea typeface="Times New Roman" panose="02020603050405020304" pitchFamily="18" charset="0"/>
              </a:rPr>
              <a:t>Nhưng chưa thấy gì đâu</a:t>
            </a:r>
            <a:endParaRPr lang="en-US" sz="2800" dirty="0">
              <a:solidFill>
                <a:srgbClr val="7030A0"/>
              </a:solidFill>
              <a:latin typeface="Times New Roman" panose="02020603050405020304" pitchFamily="18" charset="0"/>
              <a:ea typeface="Times New Roman" panose="02020603050405020304" pitchFamily="18" charset="0"/>
            </a:endParaRPr>
          </a:p>
          <a:p>
            <a:pPr>
              <a:spcAft>
                <a:spcPts val="0"/>
              </a:spcAft>
            </a:pPr>
            <a:r>
              <a:rPr lang="vi-VN" sz="2800" dirty="0">
                <a:solidFill>
                  <a:srgbClr val="7030A0"/>
                </a:solidFill>
                <a:latin typeface="Times New Roman" panose="02020603050405020304" pitchFamily="18" charset="0"/>
                <a:ea typeface="Times New Roman" panose="02020603050405020304" pitchFamily="18" charset="0"/>
              </a:rPr>
              <a:t>Mặt trời mới nhô cao</a:t>
            </a:r>
            <a:endParaRPr lang="en-US" sz="2800" dirty="0">
              <a:solidFill>
                <a:srgbClr val="7030A0"/>
              </a:solidFill>
              <a:latin typeface="Times New Roman" panose="02020603050405020304" pitchFamily="18" charset="0"/>
              <a:ea typeface="Times New Roman" panose="02020603050405020304" pitchFamily="18" charset="0"/>
            </a:endParaRPr>
          </a:p>
          <a:p>
            <a:pPr>
              <a:spcAft>
                <a:spcPts val="0"/>
              </a:spcAft>
            </a:pPr>
            <a:r>
              <a:rPr lang="en-US" sz="2800" dirty="0">
                <a:solidFill>
                  <a:srgbClr val="7030A0"/>
                </a:solidFill>
                <a:latin typeface="Times New Roman" panose="02020603050405020304" pitchFamily="18" charset="0"/>
                <a:ea typeface="Times New Roman" panose="02020603050405020304" pitchFamily="18" charset="0"/>
              </a:rPr>
              <a:t>Cho </a:t>
            </a:r>
            <a:r>
              <a:rPr lang="en-US" sz="2800" dirty="0" err="1">
                <a:solidFill>
                  <a:srgbClr val="7030A0"/>
                </a:solidFill>
                <a:latin typeface="Times New Roman" panose="02020603050405020304" pitchFamily="18" charset="0"/>
                <a:ea typeface="Times New Roman" panose="02020603050405020304" pitchFamily="18" charset="0"/>
              </a:rPr>
              <a:t>trẻ</a:t>
            </a:r>
            <a:r>
              <a:rPr lang="en-US" sz="2800" dirty="0">
                <a:solidFill>
                  <a:srgbClr val="7030A0"/>
                </a:solidFill>
                <a:latin typeface="Times New Roman" panose="02020603050405020304" pitchFamily="18" charset="0"/>
                <a:ea typeface="Times New Roman" panose="02020603050405020304" pitchFamily="18" charset="0"/>
              </a:rPr>
              <a:t> con </a:t>
            </a:r>
            <a:r>
              <a:rPr lang="en-US" sz="2800" dirty="0" err="1">
                <a:solidFill>
                  <a:srgbClr val="7030A0"/>
                </a:solidFill>
                <a:latin typeface="Times New Roman" panose="02020603050405020304" pitchFamily="18" charset="0"/>
                <a:ea typeface="Times New Roman" panose="02020603050405020304" pitchFamily="18" charset="0"/>
              </a:rPr>
              <a:t>nhìn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rõ</a:t>
            </a:r>
            <a:r>
              <a:rPr lang="en-US" sz="2800" dirty="0">
                <a:solidFill>
                  <a:srgbClr val="7030A0"/>
                </a:solidFill>
                <a:latin typeface="Times New Roman" panose="02020603050405020304" pitchFamily="18" charset="0"/>
                <a:ea typeface="Times New Roman" panose="02020603050405020304" pitchFamily="18" charset="0"/>
              </a:rPr>
              <a:t> </a:t>
            </a:r>
            <a:endParaRPr lang="en-US" sz="2800" dirty="0">
              <a:solidFill>
                <a:srgbClr val="7030A0"/>
              </a:solidFill>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5055500" y="3529301"/>
            <a:ext cx="4532811" cy="1938992"/>
          </a:xfrm>
          <a:prstGeom prst="rect">
            <a:avLst/>
          </a:prstGeom>
        </p:spPr>
        <p:txBody>
          <a:bodyPr wrap="square">
            <a:spAutoFit/>
          </a:bodyPr>
          <a:lstStyle/>
          <a:p>
            <a:pPr>
              <a:spcAft>
                <a:spcPts val="0"/>
              </a:spcAft>
            </a:pPr>
            <a:r>
              <a:rPr lang="vi-VN" sz="2400" dirty="0">
                <a:solidFill>
                  <a:srgbClr val="000000"/>
                </a:solidFill>
                <a:latin typeface="Times New Roman" panose="02020603050405020304" pitchFamily="18" charset="0"/>
                <a:ea typeface="Times New Roman" panose="02020603050405020304" pitchFamily="18" charset="0"/>
              </a:rPr>
              <a:t>a. Giải thích nghĩa của từ </a:t>
            </a:r>
            <a:r>
              <a:rPr lang="vi-VN" sz="2400" b="1" dirty="0">
                <a:solidFill>
                  <a:srgbClr val="000000"/>
                </a:solidFill>
                <a:latin typeface="Times New Roman" panose="02020603050405020304" pitchFamily="18" charset="0"/>
                <a:ea typeface="Times New Roman" panose="02020603050405020304" pitchFamily="18" charset="0"/>
              </a:rPr>
              <a:t>nhô</a:t>
            </a:r>
            <a:endParaRPr lang="en-US" sz="2400" b="1" dirty="0">
              <a:latin typeface="Times New Roman" panose="02020603050405020304" pitchFamily="18" charset="0"/>
              <a:ea typeface="Times New Roman" panose="02020603050405020304" pitchFamily="18" charset="0"/>
            </a:endParaRPr>
          </a:p>
          <a:p>
            <a:pPr>
              <a:spcAft>
                <a:spcPts val="0"/>
              </a:spcAft>
            </a:pPr>
            <a:r>
              <a:rPr lang="en-US" sz="2400" dirty="0">
                <a:latin typeface="Times New Roman" panose="02020603050405020304" pitchFamily="18" charset="0"/>
                <a:ea typeface="Times New Roman" panose="02020603050405020304" pitchFamily="18" charset="0"/>
              </a:rPr>
              <a:t>b.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đoạn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thể</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dùng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lên</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thay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cho</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nhô</a:t>
            </a:r>
            <a:r>
              <a:rPr lang="en-US" sz="2400" b="1"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được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Hãy</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ra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sự</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tinh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tế</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của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nhà</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thơ</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trong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việc</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sử</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dụng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từ</a:t>
            </a:r>
            <a:r>
              <a:rPr lang="en-US" sz="2400" dirty="0">
                <a:latin typeface="Times New Roman" panose="02020603050405020304" pitchFamily="18" charset="0"/>
                <a:ea typeface="Times New Roman" panose="02020603050405020304" pitchFamily="18" charset="0"/>
              </a:rPr>
              <a:t> </a:t>
            </a:r>
            <a:r>
              <a:rPr lang="en-US" sz="2400" b="1" dirty="0" err="1">
                <a:latin typeface="Times New Roman" panose="02020603050405020304" pitchFamily="18" charset="0"/>
                <a:ea typeface="Times New Roman" panose="02020603050405020304" pitchFamily="18" charset="0"/>
              </a:rPr>
              <a:t>nhô</a:t>
            </a:r>
            <a:r>
              <a:rPr lang="en-US" sz="2400" b="1" dirty="0">
                <a:latin typeface="Times New Roman" panose="02020603050405020304" pitchFamily="18" charset="0"/>
                <a:ea typeface="Times New Roman" panose="02020603050405020304" pitchFamily="18" charset="0"/>
              </a:rPr>
              <a:t>.</a:t>
            </a:r>
            <a:endParaRPr lang="en-US" sz="2400" b="1"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790523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fade">
                                      <p:cBhvr>
                                        <p:cTn id="19" dur="1000"/>
                                        <p:tgtEl>
                                          <p:spTgt spid="18"/>
                                        </p:tgtEl>
                                      </p:cBhvr>
                                    </p:animEffect>
                                    <p:anim calcmode="lin" valueType="num">
                                      <p:cBhvr>
                                        <p:cTn id="20" dur="1000" fill="hold"/>
                                        <p:tgtEl>
                                          <p:spTgt spid="18"/>
                                        </p:tgtEl>
                                        <p:attrNameLst>
                                          <p:attrName>ppt_x</p:attrName>
                                        </p:attrNameLst>
                                      </p:cBhvr>
                                      <p:tavLst>
                                        <p:tav tm="0">
                                          <p:val>
                                            <p:strVal val="#ppt_x"/>
                                          </p:val>
                                        </p:tav>
                                        <p:tav tm="100000">
                                          <p:val>
                                            <p:strVal val="#ppt_x"/>
                                          </p:val>
                                        </p:tav>
                                      </p:tavLst>
                                    </p:anim>
                                    <p:anim calcmode="lin" valueType="num">
                                      <p:cBhvr>
                                        <p:cTn id="21"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
                                            <p:txEl>
                                              <p:pRg st="0" end="0"/>
                                            </p:txEl>
                                          </p:spTgt>
                                        </p:tgtEl>
                                        <p:attrNameLst>
                                          <p:attrName>style.visibility</p:attrName>
                                        </p:attrNameLst>
                                      </p:cBhvr>
                                      <p:to>
                                        <p:strVal val="visible"/>
                                      </p:to>
                                    </p:set>
                                    <p:animEffect transition="in" filter="fade">
                                      <p:cBhvr>
                                        <p:cTn id="26" dur="1000"/>
                                        <p:tgtEl>
                                          <p:spTgt spid="19">
                                            <p:txEl>
                                              <p:pRg st="0" end="0"/>
                                            </p:txEl>
                                          </p:spTgt>
                                        </p:tgtEl>
                                      </p:cBhvr>
                                    </p:animEffect>
                                    <p:anim calcmode="lin" valueType="num">
                                      <p:cBhvr>
                                        <p:cTn id="27"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8"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9">
                                            <p:txEl>
                                              <p:pRg st="1" end="1"/>
                                            </p:txEl>
                                          </p:spTgt>
                                        </p:tgtEl>
                                        <p:attrNameLst>
                                          <p:attrName>style.visibility</p:attrName>
                                        </p:attrNameLst>
                                      </p:cBhvr>
                                      <p:to>
                                        <p:strVal val="visible"/>
                                      </p:to>
                                    </p:set>
                                    <p:animEffect transition="in" filter="fade">
                                      <p:cBhvr>
                                        <p:cTn id="33" dur="1000"/>
                                        <p:tgtEl>
                                          <p:spTgt spid="19">
                                            <p:txEl>
                                              <p:pRg st="1" end="1"/>
                                            </p:txEl>
                                          </p:spTgt>
                                        </p:tgtEl>
                                      </p:cBhvr>
                                    </p:animEffect>
                                    <p:anim calcmode="lin" valueType="num">
                                      <p:cBhvr>
                                        <p:cTn id="34"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88274" y="148718"/>
            <a:ext cx="11107783" cy="6382711"/>
          </a:xfrm>
          <a:prstGeom prst="rect">
            <a:avLst/>
          </a:prstGeom>
        </p:spPr>
      </p:pic>
      <p:sp>
        <p:nvSpPr>
          <p:cNvPr id="15" name="Rectangle 14"/>
          <p:cNvSpPr/>
          <p:nvPr/>
        </p:nvSpPr>
        <p:spPr>
          <a:xfrm>
            <a:off x="132298" y="1028300"/>
            <a:ext cx="319670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1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43</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p:cNvSpPr/>
          <p:nvPr/>
        </p:nvSpPr>
        <p:spPr>
          <a:xfrm>
            <a:off x="223738" y="623352"/>
            <a:ext cx="221086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1" name="Rectangle 20"/>
          <p:cNvSpPr/>
          <p:nvPr/>
        </p:nvSpPr>
        <p:spPr>
          <a:xfrm>
            <a:off x="223738" y="148719"/>
            <a:ext cx="364555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biện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pháp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từ</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8" name="Rectangle 7"/>
          <p:cNvSpPr/>
          <p:nvPr/>
        </p:nvSpPr>
        <p:spPr>
          <a:xfrm>
            <a:off x="3869288" y="1551520"/>
            <a:ext cx="5429794" cy="2246769"/>
          </a:xfrm>
          <a:prstGeom prst="rect">
            <a:avLst/>
          </a:prstGeom>
        </p:spPr>
        <p:txBody>
          <a:bodyPr wrap="square">
            <a:spAutoFit/>
          </a:bodyPr>
          <a:lstStyle/>
          <a:p>
            <a:pPr>
              <a:spcAft>
                <a:spcPts val="0"/>
              </a:spcAft>
            </a:pPr>
            <a:r>
              <a:rPr lang="en-US" sz="2800" dirty="0">
                <a:solidFill>
                  <a:srgbClr val="000000"/>
                </a:solidFill>
                <a:latin typeface="Times New Roman" panose="02020603050405020304" pitchFamily="18" charset="0"/>
                <a:ea typeface="Times New Roman" panose="02020603050405020304" pitchFamily="18" charset="0"/>
              </a:rPr>
              <a:t>a. Theo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điển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Tiếng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Việt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nhô</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đưa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đầu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vượt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hẳn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phía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hoặc</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ra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phía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trước</a:t>
            </a:r>
            <a:r>
              <a:rPr lang="en-US" sz="2800" dirty="0">
                <a:solidFill>
                  <a:srgbClr val="000000"/>
                </a:solidFill>
                <a:latin typeface="Times New Roman" panose="02020603050405020304" pitchFamily="18" charset="0"/>
                <a:ea typeface="Times New Roman" panose="02020603050405020304" pitchFamily="18" charset="0"/>
              </a:rPr>
              <a:t>, so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những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xung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quanh</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5974333" y="3431513"/>
            <a:ext cx="3115491" cy="2255111"/>
          </a:xfrm>
          <a:prstGeom prst="rect">
            <a:avLst/>
          </a:prstGeom>
        </p:spPr>
      </p:pic>
    </p:spTree>
    <p:extLst>
      <p:ext uri="{BB962C8B-B14F-4D97-AF65-F5344CB8AC3E}">
        <p14:creationId xmlns:p14="http://schemas.microsoft.com/office/powerpoint/2010/main" val="21772788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88274" y="148718"/>
            <a:ext cx="11107783" cy="6709281"/>
          </a:xfrm>
          <a:prstGeom prst="rect">
            <a:avLst/>
          </a:prstGeom>
        </p:spPr>
      </p:pic>
      <p:sp>
        <p:nvSpPr>
          <p:cNvPr id="15" name="Rectangle 14"/>
          <p:cNvSpPr/>
          <p:nvPr/>
        </p:nvSpPr>
        <p:spPr>
          <a:xfrm>
            <a:off x="132298" y="1028300"/>
            <a:ext cx="319670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1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43</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p:cNvSpPr/>
          <p:nvPr/>
        </p:nvSpPr>
        <p:spPr>
          <a:xfrm>
            <a:off x="223738" y="623352"/>
            <a:ext cx="221086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1" name="Rectangle 20"/>
          <p:cNvSpPr/>
          <p:nvPr/>
        </p:nvSpPr>
        <p:spPr>
          <a:xfrm>
            <a:off x="223738" y="148719"/>
            <a:ext cx="364555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biện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pháp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từ</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3583577" y="1551520"/>
            <a:ext cx="5495109" cy="4401205"/>
          </a:xfrm>
          <a:prstGeom prst="rect">
            <a:avLst/>
          </a:prstGeom>
        </p:spPr>
        <p:txBody>
          <a:bodyPr wrap="square">
            <a:spAutoFit/>
          </a:bodyPr>
          <a:lstStyle/>
          <a:p>
            <a:pPr algn="just">
              <a:spcAft>
                <a:spcPts val="0"/>
              </a:spcAft>
            </a:pPr>
            <a:r>
              <a:rPr lang="en-US" sz="2800" dirty="0" err="1">
                <a:solidFill>
                  <a:srgbClr val="000000"/>
                </a:solidFill>
                <a:latin typeface="Times New Roman" panose="02020603050405020304" pitchFamily="18" charset="0"/>
                <a:ea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nhô</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trong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đoạn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cụ</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thể</a:t>
            </a:r>
            <a:r>
              <a:rPr lang="en-US" sz="2800"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mặt</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trời</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nhô</a:t>
            </a:r>
            <a:r>
              <a:rPr lang="en-US" sz="2800" b="1" i="1"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cao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nghĩa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chuyển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cao</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bầu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và</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phần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ngột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vượt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rPr>
              <a:t> so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sự</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vật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xung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quanh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như</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níu</a:t>
            </a:r>
            <a:r>
              <a:rPr lang="en-US" sz="2800" dirty="0">
                <a:solidFill>
                  <a:srgbClr val="000000"/>
                </a:solidFill>
                <a:latin typeface="Times New Roman" panose="02020603050405020304" pitchFamily="18" charset="0"/>
                <a:ea typeface="Times New Roman" panose="02020603050405020304" pitchFamily="18" charset="0"/>
              </a:rPr>
              <a:t> non, </a:t>
            </a:r>
            <a:r>
              <a:rPr lang="en-US" sz="2800" dirty="0" err="1">
                <a:solidFill>
                  <a:srgbClr val="000000"/>
                </a:solidFill>
                <a:latin typeface="Times New Roman" panose="02020603050405020304" pitchFamily="18" charset="0"/>
                <a:ea typeface="Times New Roman" panose="02020603050405020304" pitchFamily="18" charset="0"/>
              </a:rPr>
              <a:t>cây</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cối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Động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từ</a:t>
            </a:r>
            <a:r>
              <a:rPr lang="en-US" sz="2800" dirty="0">
                <a:solidFill>
                  <a:srgbClr val="000000"/>
                </a:solidFill>
                <a:latin typeface="Times New Roman" panose="02020603050405020304" pitchFamily="18" charset="0"/>
                <a:ea typeface="Times New Roman" panose="02020603050405020304" pitchFamily="18" charset="0"/>
              </a:rPr>
              <a:t> </a:t>
            </a:r>
            <a:r>
              <a:rPr lang="en-US" sz="2800" b="1" i="1" dirty="0" err="1">
                <a:solidFill>
                  <a:srgbClr val="000000"/>
                </a:solidFill>
                <a:latin typeface="Times New Roman" panose="02020603050405020304" pitchFamily="18" charset="0"/>
                <a:ea typeface="Times New Roman" panose="02020603050405020304" pitchFamily="18" charset="0"/>
              </a:rPr>
              <a:t>nhô</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cũng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có</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tính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biểu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gợi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lên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tinh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nghịch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đáng</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yêu</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hình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ảnh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mặt</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trời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phù</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hợp</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với</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nhìn</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cách</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cảm</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của</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trẻ</a:t>
            </a:r>
            <a:r>
              <a:rPr lang="en-US" sz="2800" dirty="0">
                <a:solidFill>
                  <a:srgbClr val="000000"/>
                </a:solidFill>
                <a:latin typeface="Times New Roman" panose="02020603050405020304" pitchFamily="18" charset="0"/>
                <a:ea typeface="Times New Roman" panose="02020603050405020304" pitchFamily="18" charset="0"/>
              </a:rPr>
              <a:t> </a:t>
            </a:r>
            <a:r>
              <a:rPr lang="en-US" sz="2800" dirty="0" err="1">
                <a:solidFill>
                  <a:srgbClr val="000000"/>
                </a:solidFill>
                <a:latin typeface="Times New Roman" panose="02020603050405020304" pitchFamily="18" charset="0"/>
                <a:ea typeface="Times New Roman" panose="02020603050405020304" pitchFamily="18" charset="0"/>
              </a:rPr>
              <a:t>thơ</a:t>
            </a:r>
            <a:r>
              <a:rPr lang="en-US" sz="2800" dirty="0">
                <a:solidFill>
                  <a:srgbClr val="000000"/>
                </a:solidFill>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3"/>
          <a:stretch>
            <a:fillRect/>
          </a:stretch>
        </p:blipFill>
        <p:spPr>
          <a:xfrm>
            <a:off x="223738" y="1621205"/>
            <a:ext cx="2927659" cy="2275448"/>
          </a:xfrm>
          <a:prstGeom prst="rect">
            <a:avLst/>
          </a:prstGeom>
        </p:spPr>
      </p:pic>
    </p:spTree>
    <p:extLst>
      <p:ext uri="{BB962C8B-B14F-4D97-AF65-F5344CB8AC3E}">
        <p14:creationId xmlns:p14="http://schemas.microsoft.com/office/powerpoint/2010/main" val="376730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84217" y="253221"/>
            <a:ext cx="11107783" cy="5233179"/>
          </a:xfrm>
          <a:prstGeom prst="rect">
            <a:avLst/>
          </a:prstGeom>
        </p:spPr>
      </p:pic>
      <p:sp>
        <p:nvSpPr>
          <p:cNvPr id="15" name="Rectangle 14"/>
          <p:cNvSpPr/>
          <p:nvPr/>
        </p:nvSpPr>
        <p:spPr>
          <a:xfrm>
            <a:off x="132298" y="1028300"/>
            <a:ext cx="319670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1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43</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19"/>
          <p:cNvSpPr/>
          <p:nvPr/>
        </p:nvSpPr>
        <p:spPr>
          <a:xfrm>
            <a:off x="223738" y="623352"/>
            <a:ext cx="2210862"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II.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Luyện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tập</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1" name="Rectangle 20"/>
          <p:cNvSpPr/>
          <p:nvPr/>
        </p:nvSpPr>
        <p:spPr>
          <a:xfrm>
            <a:off x="223738" y="148719"/>
            <a:ext cx="3645550"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I.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Các</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biện</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pháp</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tu</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từ</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3" name="Picture 2"/>
          <p:cNvPicPr>
            <a:picLocks noChangeAspect="1"/>
          </p:cNvPicPr>
          <p:nvPr/>
        </p:nvPicPr>
        <p:blipFill>
          <a:blip r:embed="rId3"/>
          <a:stretch>
            <a:fillRect/>
          </a:stretch>
        </p:blipFill>
        <p:spPr>
          <a:xfrm>
            <a:off x="223738" y="1621205"/>
            <a:ext cx="2927659" cy="2275448"/>
          </a:xfrm>
          <a:prstGeom prst="rect">
            <a:avLst/>
          </a:prstGeom>
        </p:spPr>
      </p:pic>
      <p:sp>
        <p:nvSpPr>
          <p:cNvPr id="5" name="Rectangle 4"/>
          <p:cNvSpPr/>
          <p:nvPr/>
        </p:nvSpPr>
        <p:spPr>
          <a:xfrm>
            <a:off x="3869288" y="1795790"/>
            <a:ext cx="5496781" cy="2554545"/>
          </a:xfrm>
          <a:prstGeom prst="rect">
            <a:avLst/>
          </a:prstGeom>
        </p:spPr>
        <p:txBody>
          <a:bodyPr wrap="square">
            <a:spAutoFit/>
          </a:bodyPr>
          <a:lstStyle/>
          <a:p>
            <a:pPr algn="just">
              <a:spcAft>
                <a:spcPts val="0"/>
              </a:spcAft>
            </a:pPr>
            <a:r>
              <a:rPr lang="en-US" sz="3200" dirty="0">
                <a:solidFill>
                  <a:srgbClr val="000000"/>
                </a:solidFill>
                <a:latin typeface="Times New Roman" panose="02020603050405020304" pitchFamily="18" charset="0"/>
                <a:ea typeface="Times New Roman" panose="02020603050405020304" pitchFamily="18" charset="0"/>
              </a:rPr>
              <a:t>b. </a:t>
            </a:r>
            <a:r>
              <a:rPr lang="vi-VN" sz="3200" dirty="0">
                <a:solidFill>
                  <a:srgbClr val="000000"/>
                </a:solidFill>
                <a:latin typeface="Times New Roman" panose="02020603050405020304" pitchFamily="18" charset="0"/>
                <a:ea typeface="Times New Roman" panose="02020603050405020304" pitchFamily="18" charset="0"/>
              </a:rPr>
              <a:t>Trong đoạn thơ trên, từ </a:t>
            </a:r>
            <a:r>
              <a:rPr lang="vi-VN" sz="3200" b="1" i="1" dirty="0">
                <a:solidFill>
                  <a:srgbClr val="000000"/>
                </a:solidFill>
                <a:latin typeface="Times New Roman" panose="02020603050405020304" pitchFamily="18" charset="0"/>
                <a:ea typeface="Times New Roman" panose="02020603050405020304" pitchFamily="18" charset="0"/>
              </a:rPr>
              <a:t>lên</a:t>
            </a:r>
            <a:r>
              <a:rPr lang="vi-VN"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không</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thể</a:t>
            </a:r>
            <a:r>
              <a:rPr lang="en-US" sz="3200" dirty="0">
                <a:solidFill>
                  <a:srgbClr val="000000"/>
                </a:solidFill>
                <a:latin typeface="Times New Roman" panose="02020603050405020304" pitchFamily="18" charset="0"/>
                <a:ea typeface="Times New Roman" panose="02020603050405020304" pitchFamily="18" charset="0"/>
              </a:rPr>
              <a:t> </a:t>
            </a:r>
            <a:r>
              <a:rPr lang="vi-VN" sz="3200" dirty="0">
                <a:solidFill>
                  <a:srgbClr val="000000"/>
                </a:solidFill>
                <a:latin typeface="Times New Roman" panose="02020603050405020304" pitchFamily="18" charset="0"/>
                <a:ea typeface="Times New Roman" panose="02020603050405020304" pitchFamily="18" charset="0"/>
              </a:rPr>
              <a:t>thay thế </a:t>
            </a:r>
            <a:r>
              <a:rPr lang="en-US" sz="3200" dirty="0" err="1">
                <a:solidFill>
                  <a:srgbClr val="000000"/>
                </a:solidFill>
                <a:latin typeface="Times New Roman" panose="02020603050405020304" pitchFamily="18" charset="0"/>
                <a:ea typeface="Times New Roman" panose="02020603050405020304" pitchFamily="18" charset="0"/>
              </a:rPr>
              <a:t>được</a:t>
            </a:r>
            <a:r>
              <a:rPr lang="en-US" sz="3200" dirty="0">
                <a:solidFill>
                  <a:srgbClr val="000000"/>
                </a:solidFill>
                <a:latin typeface="Times New Roman" panose="02020603050405020304" pitchFamily="18" charset="0"/>
                <a:ea typeface="Times New Roman" panose="02020603050405020304" pitchFamily="18" charset="0"/>
              </a:rPr>
              <a:t> </a:t>
            </a:r>
            <a:r>
              <a:rPr lang="vi-VN" sz="3200" dirty="0">
                <a:solidFill>
                  <a:srgbClr val="000000"/>
                </a:solidFill>
                <a:latin typeface="Times New Roman" panose="02020603050405020304" pitchFamily="18" charset="0"/>
                <a:ea typeface="Times New Roman" panose="02020603050405020304" pitchFamily="18" charset="0"/>
              </a:rPr>
              <a:t>cho từ </a:t>
            </a:r>
            <a:r>
              <a:rPr lang="vi-VN" sz="3200" b="1" i="1" dirty="0">
                <a:solidFill>
                  <a:srgbClr val="000000"/>
                </a:solidFill>
                <a:latin typeface="Times New Roman" panose="02020603050405020304" pitchFamily="18" charset="0"/>
                <a:ea typeface="Times New Roman" panose="02020603050405020304" pitchFamily="18" charset="0"/>
              </a:rPr>
              <a:t>nhô</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Vì</a:t>
            </a:r>
            <a:r>
              <a:rPr lang="en-US" sz="3200"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lên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chỉ</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nghĩa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là</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chuyển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đến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một</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vị</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trí</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cao</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hơn</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Từ</a:t>
            </a:r>
            <a:r>
              <a:rPr lang="en-US" sz="3200" dirty="0">
                <a:solidFill>
                  <a:srgbClr val="000000"/>
                </a:solidFill>
                <a:latin typeface="Times New Roman" panose="02020603050405020304" pitchFamily="18" charset="0"/>
                <a:ea typeface="Times New Roman" panose="02020603050405020304" pitchFamily="18" charset="0"/>
              </a:rPr>
              <a:t> </a:t>
            </a:r>
            <a:r>
              <a:rPr lang="en-US" sz="3200" b="1" i="1" dirty="0" err="1">
                <a:solidFill>
                  <a:srgbClr val="000000"/>
                </a:solidFill>
                <a:latin typeface="Times New Roman" panose="02020603050405020304" pitchFamily="18" charset="0"/>
                <a:ea typeface="Times New Roman" panose="02020603050405020304" pitchFamily="18" charset="0"/>
              </a:rPr>
              <a:t>nhô</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có</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nghĩa</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tinh</a:t>
            </a:r>
            <a:r>
              <a:rPr lang="en-US" sz="3200" dirty="0">
                <a:solidFill>
                  <a:srgbClr val="000000"/>
                </a:solidFill>
                <a:latin typeface="Times New Roman" panose="02020603050405020304" pitchFamily="18" charset="0"/>
                <a:ea typeface="Times New Roman" panose="02020603050405020304" pitchFamily="18" charset="0"/>
              </a:rPr>
              <a:t> </a:t>
            </a:r>
            <a:r>
              <a:rPr lang="en-US" sz="3200" dirty="0" err="1">
                <a:solidFill>
                  <a:srgbClr val="000000"/>
                </a:solidFill>
                <a:latin typeface="Times New Roman" panose="02020603050405020304" pitchFamily="18" charset="0"/>
                <a:ea typeface="Times New Roman" panose="02020603050405020304" pitchFamily="18" charset="0"/>
              </a:rPr>
              <a:t>tế</a:t>
            </a:r>
            <a:r>
              <a:rPr lang="en-US" sz="3200" dirty="0">
                <a:solidFill>
                  <a:srgbClr val="000000"/>
                </a:solidFill>
                <a:latin typeface="Times New Roman" panose="02020603050405020304" pitchFamily="18" charset="0"/>
                <a:ea typeface="Times New Roman" panose="02020603050405020304" pitchFamily="18" charset="0"/>
              </a:rPr>
              <a:t>.</a:t>
            </a:r>
            <a:endParaRPr lang="en-US" sz="3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1613475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9783" y="231466"/>
            <a:ext cx="3196709" cy="523220"/>
          </a:xfrm>
          <a:prstGeom prst="rect">
            <a:avLst/>
          </a:prstGeom>
        </p:spPr>
        <p:txBody>
          <a:bodyPr wrap="none">
            <a:spAutoFit/>
          </a:bodyPr>
          <a:lstStyle/>
          <a:p>
            <a:pPr algn="just"/>
            <a:r>
              <a:rPr lang="en-US" sz="2800" b="1" dirty="0" err="1">
                <a:solidFill>
                  <a:srgbClr val="000000"/>
                </a:solidFill>
                <a:latin typeface="Times New Roman" panose="02020603050405020304" pitchFamily="18" charset="0"/>
                <a:ea typeface="Calibri" panose="020F0502020204030204" pitchFamily="34" charset="0"/>
              </a:rPr>
              <a:t>Bài</a:t>
            </a:r>
            <a:r>
              <a:rPr lang="en-US" sz="2800" b="1" dirty="0">
                <a:solidFill>
                  <a:srgbClr val="000000"/>
                </a:solidFill>
                <a:latin typeface="Times New Roman" panose="02020603050405020304" pitchFamily="18" charset="0"/>
                <a:ea typeface="Calibri" panose="020F0502020204030204" pitchFamily="34" charset="0"/>
              </a:rPr>
              <a:t> 2 SGK </a:t>
            </a:r>
            <a:r>
              <a:rPr lang="en-US" sz="2800" b="1" dirty="0" err="1">
                <a:solidFill>
                  <a:srgbClr val="000000"/>
                </a:solidFill>
                <a:latin typeface="Times New Roman" panose="02020603050405020304" pitchFamily="18" charset="0"/>
                <a:ea typeface="Calibri" panose="020F0502020204030204" pitchFamily="34" charset="0"/>
              </a:rPr>
              <a:t>trang</a:t>
            </a:r>
            <a:r>
              <a:rPr lang="en-US" sz="2800" b="1" dirty="0">
                <a:solidFill>
                  <a:srgbClr val="000000"/>
                </a:solidFill>
                <a:latin typeface="Times New Roman" panose="02020603050405020304" pitchFamily="18" charset="0"/>
                <a:ea typeface="Calibri" panose="020F0502020204030204" pitchFamily="34" charset="0"/>
              </a:rPr>
              <a:t> 44</a:t>
            </a:r>
            <a:endParaRPr lang="en-US" sz="2800" dirty="0">
              <a:effectLst/>
              <a:latin typeface="Times New Roman" panose="02020603050405020304" pitchFamily="18" charset="0"/>
              <a:ea typeface="Calibri" panose="020F0502020204030204" pitchFamily="34" charset="0"/>
            </a:endParaRPr>
          </a:p>
        </p:txBody>
      </p:sp>
      <p:sp>
        <p:nvSpPr>
          <p:cNvPr id="5" name="Rectangle 4"/>
          <p:cNvSpPr/>
          <p:nvPr/>
        </p:nvSpPr>
        <p:spPr>
          <a:xfrm>
            <a:off x="3695442" y="584516"/>
            <a:ext cx="3711198" cy="757646"/>
          </a:xfrm>
          <a:prstGeom prst="rect">
            <a:avLst/>
          </a:prstGeom>
          <a:noFill/>
        </p:spPr>
        <p:txBody>
          <a:bodyPr wrap="none" lIns="91440" tIns="45720" rIns="91440" bIns="45720">
            <a:prstTxWarp prst="textChevron">
              <a:avLst/>
            </a:prstTxWarp>
            <a:spAutoFit/>
          </a:bodyPr>
          <a:lstStyle/>
          <a:p>
            <a:pPr algn="ctr"/>
            <a:r>
              <a:rPr lang="en-U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Times New Roman" panose="02020603050405020304" pitchFamily="18" charset="0"/>
                <a:cs typeface="Times New Roman" panose="02020603050405020304" pitchFamily="18" charset="0"/>
              </a:rPr>
              <a:t>TRÒ CHƠI TIẾP SỨC</a:t>
            </a:r>
          </a:p>
        </p:txBody>
      </p:sp>
      <p:sp>
        <p:nvSpPr>
          <p:cNvPr id="7" name="TextBox 6"/>
          <p:cNvSpPr txBox="1"/>
          <p:nvPr/>
        </p:nvSpPr>
        <p:spPr>
          <a:xfrm>
            <a:off x="3059793" y="1733883"/>
            <a:ext cx="2516010" cy="584775"/>
          </a:xfrm>
          <a:prstGeom prst="rect">
            <a:avLst/>
          </a:prstGeom>
          <a:noFill/>
        </p:spPr>
        <p:txBody>
          <a:bodyPr wrap="none" rtlCol="0">
            <a:spAutoFit/>
          </a:bodyPr>
          <a:lstStyle/>
          <a:p>
            <a:r>
              <a:rPr lang="en-US" sz="3200" b="1" dirty="0">
                <a:solidFill>
                  <a:srgbClr val="7030A0"/>
                </a:solidFill>
                <a:latin typeface="Times New Roman" panose="02020603050405020304" pitchFamily="18" charset="0"/>
                <a:cs typeface="Times New Roman" panose="02020603050405020304" pitchFamily="18" charset="0"/>
              </a:rPr>
              <a:t>LUẬT CHƠI</a:t>
            </a:r>
          </a:p>
        </p:txBody>
      </p:sp>
      <p:pic>
        <p:nvPicPr>
          <p:cNvPr id="8" name="Picture 7"/>
          <p:cNvPicPr>
            <a:picLocks noChangeAspect="1"/>
          </p:cNvPicPr>
          <p:nvPr/>
        </p:nvPicPr>
        <p:blipFill>
          <a:blip r:embed="rId2"/>
          <a:stretch>
            <a:fillRect/>
          </a:stretch>
        </p:blipFill>
        <p:spPr>
          <a:xfrm>
            <a:off x="222068" y="2318658"/>
            <a:ext cx="8271106" cy="4984984"/>
          </a:xfrm>
          <a:prstGeom prst="rect">
            <a:avLst/>
          </a:prstGeom>
        </p:spPr>
      </p:pic>
      <p:pic>
        <p:nvPicPr>
          <p:cNvPr id="9" name="Picture 8"/>
          <p:cNvPicPr>
            <a:picLocks noChangeAspect="1"/>
          </p:cNvPicPr>
          <p:nvPr/>
        </p:nvPicPr>
        <p:blipFill>
          <a:blip r:embed="rId3"/>
          <a:stretch>
            <a:fillRect/>
          </a:stretch>
        </p:blipFill>
        <p:spPr>
          <a:xfrm>
            <a:off x="7086256" y="2318658"/>
            <a:ext cx="4226177" cy="1844776"/>
          </a:xfrm>
          <a:prstGeom prst="rect">
            <a:avLst/>
          </a:prstGeom>
        </p:spPr>
      </p:pic>
      <p:sp>
        <p:nvSpPr>
          <p:cNvPr id="10" name="Rectangle 9"/>
          <p:cNvSpPr/>
          <p:nvPr/>
        </p:nvSpPr>
        <p:spPr>
          <a:xfrm>
            <a:off x="1297131" y="3241046"/>
            <a:ext cx="5737115" cy="2349361"/>
          </a:xfrm>
          <a:prstGeom prst="rect">
            <a:avLst/>
          </a:prstGeom>
        </p:spPr>
        <p:txBody>
          <a:bodyPr wrap="square">
            <a:spAutoFit/>
          </a:bodyPr>
          <a:lstStyle/>
          <a:p>
            <a:pPr>
              <a:spcAft>
                <a:spcPts val="750"/>
              </a:spcAft>
            </a:pPr>
            <a:r>
              <a:rPr lang="en-US" sz="2800" dirty="0">
                <a:solidFill>
                  <a:schemeClr val="accent6">
                    <a:lumMod val="50000"/>
                  </a:schemeClr>
                </a:solidFill>
                <a:latin typeface="Times New Roman" panose="02020603050405020304" pitchFamily="18" charset="0"/>
                <a:ea typeface="Calibri" panose="020F0502020204030204" pitchFamily="34" charset="0"/>
              </a:rPr>
              <a:t>Chia </a:t>
            </a:r>
            <a:r>
              <a:rPr lang="en-US" sz="2800" dirty="0" err="1">
                <a:solidFill>
                  <a:schemeClr val="accent6">
                    <a:lumMod val="50000"/>
                  </a:schemeClr>
                </a:solidFill>
                <a:latin typeface="Times New Roman" panose="02020603050405020304" pitchFamily="18" charset="0"/>
                <a:ea typeface="Calibri" panose="020F0502020204030204" pitchFamily="34" charset="0"/>
              </a:rPr>
              <a:t>lớp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thành</a:t>
            </a:r>
            <a:r>
              <a:rPr lang="en-US" sz="2800" dirty="0">
                <a:solidFill>
                  <a:schemeClr val="accent6">
                    <a:lumMod val="50000"/>
                  </a:schemeClr>
                </a:solidFill>
                <a:latin typeface="Times New Roman" panose="02020603050405020304" pitchFamily="18" charset="0"/>
                <a:ea typeface="Calibri" panose="020F0502020204030204" pitchFamily="34" charset="0"/>
              </a:rPr>
              <a:t> 4 </a:t>
            </a:r>
            <a:r>
              <a:rPr lang="en-US" sz="2800" dirty="0" err="1">
                <a:solidFill>
                  <a:schemeClr val="accent6">
                    <a:lumMod val="50000"/>
                  </a:schemeClr>
                </a:solidFill>
                <a:latin typeface="Times New Roman" panose="02020603050405020304" pitchFamily="18" charset="0"/>
                <a:ea typeface="Calibri" panose="020F0502020204030204" pitchFamily="34" charset="0"/>
              </a:rPr>
              <a:t>đội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các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đội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cử</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đại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diện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lần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lượt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bảng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nối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tiếp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nhau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viết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 </a:t>
            </a:r>
          </a:p>
          <a:p>
            <a:pPr>
              <a:spcAft>
                <a:spcPts val="750"/>
              </a:spcAft>
            </a:pP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gian</a:t>
            </a:r>
            <a:r>
              <a:rPr lang="en-US" sz="2800" dirty="0">
                <a:solidFill>
                  <a:schemeClr val="accent6">
                    <a:lumMod val="50000"/>
                  </a:schemeClr>
                </a:solidFill>
                <a:latin typeface="Times New Roman" panose="02020603050405020304" pitchFamily="18" charset="0"/>
                <a:ea typeface="Calibri" panose="020F0502020204030204" pitchFamily="34" charset="0"/>
              </a:rPr>
              <a:t> 5 </a:t>
            </a:r>
            <a:r>
              <a:rPr lang="en-US" sz="2800" dirty="0" err="1">
                <a:solidFill>
                  <a:schemeClr val="accent6">
                    <a:lumMod val="50000"/>
                  </a:schemeClr>
                </a:solidFill>
                <a:latin typeface="Times New Roman" panose="02020603050405020304" pitchFamily="18" charset="0"/>
                <a:ea typeface="Calibri" panose="020F0502020204030204" pitchFamily="34" charset="0"/>
              </a:rPr>
              <a:t>phút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đội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nào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tìm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được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nhiều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nhất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thì</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chiến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thắng</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37038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9"/>
                                        </p:tgtEl>
                                        <p:attrNameLst>
                                          <p:attrName>style.visibility</p:attrName>
                                        </p:attrNameLst>
                                      </p:cBhvr>
                                      <p:to>
                                        <p:strVal val="visible"/>
                                      </p:to>
                                    </p:set>
                                    <p:animEffect transition="in" filter="fade">
                                      <p:cBhvr>
                                        <p:cTn id="31" dur="1000"/>
                                        <p:tgtEl>
                                          <p:spTgt spid="9"/>
                                        </p:tgtEl>
                                      </p:cBhvr>
                                    </p:animEffect>
                                    <p:anim calcmode="lin" valueType="num">
                                      <p:cBhvr>
                                        <p:cTn id="32" dur="1000" fill="hold"/>
                                        <p:tgtEl>
                                          <p:spTgt spid="9"/>
                                        </p:tgtEl>
                                        <p:attrNameLst>
                                          <p:attrName>ppt_x</p:attrName>
                                        </p:attrNameLst>
                                      </p:cBhvr>
                                      <p:tavLst>
                                        <p:tav tm="0">
                                          <p:val>
                                            <p:strVal val="#ppt_x"/>
                                          </p:val>
                                        </p:tav>
                                        <p:tav tm="100000">
                                          <p:val>
                                            <p:strVal val="#ppt_x"/>
                                          </p:val>
                                        </p:tav>
                                      </p:tavLst>
                                    </p:anim>
                                    <p:anim calcmode="lin" valueType="num">
                                      <p:cBhvr>
                                        <p:cTn id="3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10"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9783" y="231466"/>
            <a:ext cx="319670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2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44</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8" name="Picture 7"/>
          <p:cNvPicPr>
            <a:picLocks noChangeAspect="1"/>
          </p:cNvPicPr>
          <p:nvPr/>
        </p:nvPicPr>
        <p:blipFill>
          <a:blip r:embed="rId2"/>
          <a:stretch>
            <a:fillRect/>
          </a:stretch>
        </p:blipFill>
        <p:spPr>
          <a:xfrm>
            <a:off x="369783" y="999308"/>
            <a:ext cx="11099406" cy="5505993"/>
          </a:xfrm>
          <a:prstGeom prst="rect">
            <a:avLst/>
          </a:prstGeom>
        </p:spPr>
      </p:pic>
      <p:sp>
        <p:nvSpPr>
          <p:cNvPr id="2" name="Rectangle 1"/>
          <p:cNvSpPr/>
          <p:nvPr/>
        </p:nvSpPr>
        <p:spPr>
          <a:xfrm>
            <a:off x="2131257" y="1919982"/>
            <a:ext cx="7576457" cy="2677656"/>
          </a:xfrm>
          <a:prstGeom prst="rect">
            <a:avLst/>
          </a:prstGeom>
        </p:spPr>
        <p:txBody>
          <a:bodyPr wrap="square">
            <a:spAutoFit/>
          </a:bodyPr>
          <a:lstStyle/>
          <a:p>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trụi</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trần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bế</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bồng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tiếng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Việt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cũng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trần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trụi</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bồng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bế</a:t>
            </a:r>
            <a:r>
              <a:rPr lang="en-US" sz="2800" i="1" dirty="0">
                <a:solidFill>
                  <a:schemeClr val="accent6">
                    <a:lumMod val="50000"/>
                  </a:schemeClr>
                </a:solidFill>
                <a:latin typeface="Times New Roman" panose="02020603050405020304" pitchFamily="18" charset="0"/>
                <a:ea typeface="Times New Roman" panose="02020603050405020304" pitchFamily="18" charset="0"/>
              </a:rPr>
              <a:t>..</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Một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số</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ở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ngoài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bản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đảo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trật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tự</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tố</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khác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đồng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nghĩa</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r>
              <a:rPr lang="en-US" sz="2800" dirty="0">
                <a:solidFill>
                  <a:schemeClr val="accent6">
                    <a:lumMod val="50000"/>
                  </a:schemeClr>
                </a:solidFill>
                <a:latin typeface="Arial" panose="020B0604020202020204" pitchFamily="34"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khao</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khát</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ngây</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mênh</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mông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đau</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khổ</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ngại</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ngần</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yêu</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thương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thương</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i="1"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i="1" dirty="0">
                <a:solidFill>
                  <a:schemeClr val="accent6">
                    <a:lumMod val="50000"/>
                  </a:schemeClr>
                </a:solidFill>
                <a:latin typeface="Times New Roman" panose="02020603050405020304" pitchFamily="18" charset="0"/>
                <a:ea typeface="Times New Roman" panose="02020603050405020304" pitchFamily="18" charset="0"/>
              </a:rPr>
              <a:t>,  ...</a:t>
            </a:r>
            <a:endParaRPr lang="en-US" sz="2800" dirty="0">
              <a:solidFill>
                <a:schemeClr val="accent6">
                  <a:lumMod val="50000"/>
                </a:schemeClr>
              </a:solidFill>
            </a:endParaRPr>
          </a:p>
        </p:txBody>
      </p:sp>
    </p:spTree>
    <p:extLst>
      <p:ext uri="{BB962C8B-B14F-4D97-AF65-F5344CB8AC3E}">
        <p14:creationId xmlns:p14="http://schemas.microsoft.com/office/powerpoint/2010/main" val="169725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1108" y="244529"/>
            <a:ext cx="3735318" cy="523220"/>
          </a:xfrm>
          <a:prstGeom prst="rect">
            <a:avLst/>
          </a:prstGeom>
        </p:spPr>
        <p:txBody>
          <a:bodyPr wrap="none">
            <a:spAutoFit/>
          </a:bodyPr>
          <a:lstStyle/>
          <a:p>
            <a:pPr algn="just"/>
            <a:r>
              <a:rPr lang="en-US" sz="2800" b="1" dirty="0" err="1">
                <a:solidFill>
                  <a:srgbClr val="000000"/>
                </a:solidFill>
                <a:latin typeface="Times New Roman" panose="02020603050405020304" pitchFamily="18" charset="0"/>
                <a:ea typeface="Calibri" panose="020F0502020204030204" pitchFamily="34" charset="0"/>
              </a:rPr>
              <a:t>Bài</a:t>
            </a:r>
            <a:r>
              <a:rPr lang="en-US" sz="2800" b="1" dirty="0">
                <a:solidFill>
                  <a:srgbClr val="000000"/>
                </a:solidFill>
                <a:latin typeface="Times New Roman" panose="02020603050405020304" pitchFamily="18" charset="0"/>
                <a:ea typeface="Calibri" panose="020F0502020204030204" pitchFamily="34" charset="0"/>
              </a:rPr>
              <a:t> 3,4,5 SGK </a:t>
            </a:r>
            <a:r>
              <a:rPr lang="en-US" sz="2800" b="1" dirty="0" err="1">
                <a:solidFill>
                  <a:srgbClr val="000000"/>
                </a:solidFill>
                <a:latin typeface="Times New Roman" panose="02020603050405020304" pitchFamily="18" charset="0"/>
                <a:ea typeface="Calibri" panose="020F0502020204030204" pitchFamily="34" charset="0"/>
              </a:rPr>
              <a:t>trang</a:t>
            </a:r>
            <a:r>
              <a:rPr lang="en-US" sz="2800" b="1" dirty="0">
                <a:solidFill>
                  <a:srgbClr val="000000"/>
                </a:solidFill>
                <a:latin typeface="Times New Roman" panose="02020603050405020304" pitchFamily="18" charset="0"/>
                <a:ea typeface="Calibri" panose="020F0502020204030204" pitchFamily="34" charset="0"/>
              </a:rPr>
              <a:t> 44</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447832" y="936860"/>
            <a:ext cx="7774116" cy="933589"/>
          </a:xfrm>
          <a:prstGeom prst="rect">
            <a:avLst/>
          </a:prstGeom>
        </p:spPr>
        <p:txBody>
          <a:bodyPr wrap="none">
            <a:spAutoFit/>
          </a:bodyPr>
          <a:lstStyle/>
          <a:p>
            <a:pPr>
              <a:spcAft>
                <a:spcPts val="750"/>
              </a:spcAft>
            </a:pPr>
            <a:r>
              <a:rPr lang="en-US" sz="2400" b="1" dirty="0" err="1">
                <a:solidFill>
                  <a:schemeClr val="accent6">
                    <a:lumMod val="50000"/>
                  </a:schemeClr>
                </a:solidFill>
                <a:latin typeface="Times New Roman" panose="02020603050405020304" pitchFamily="18" charset="0"/>
                <a:ea typeface="Calibri" panose="020F0502020204030204" pitchFamily="34" charset="0"/>
              </a:rPr>
              <a:t>Lớp</a:t>
            </a:r>
            <a:r>
              <a:rPr lang="en-US" sz="2400" b="1" dirty="0">
                <a:solidFill>
                  <a:schemeClr val="accent6">
                    <a:lumMod val="50000"/>
                  </a:schemeClr>
                </a:solidFill>
                <a:latin typeface="Times New Roman" panose="02020603050405020304" pitchFamily="18" charset="0"/>
                <a:ea typeface="Calibri" panose="020F0502020204030204" pitchFamily="34" charset="0"/>
              </a:rPr>
              <a:t> chia </a:t>
            </a:r>
            <a:r>
              <a:rPr lang="en-US" sz="2400" b="1" dirty="0" err="1">
                <a:solidFill>
                  <a:schemeClr val="accent6">
                    <a:lumMod val="50000"/>
                  </a:schemeClr>
                </a:solidFill>
                <a:latin typeface="Times New Roman" panose="02020603050405020304" pitchFamily="18" charset="0"/>
                <a:ea typeface="Calibri" panose="020F0502020204030204" pitchFamily="34" charset="0"/>
              </a:rPr>
              <a:t>thành</a:t>
            </a:r>
            <a:r>
              <a:rPr lang="en-US" sz="2400" b="1" dirty="0">
                <a:solidFill>
                  <a:schemeClr val="accent6">
                    <a:lumMod val="50000"/>
                  </a:schemeClr>
                </a:solidFill>
                <a:latin typeface="Times New Roman" panose="02020603050405020304" pitchFamily="18" charset="0"/>
                <a:ea typeface="Calibri" panose="020F0502020204030204" pitchFamily="34" charset="0"/>
              </a:rPr>
              <a:t> 3 </a:t>
            </a:r>
            <a:r>
              <a:rPr lang="en-US" sz="2400" b="1" dirty="0" err="1">
                <a:solidFill>
                  <a:schemeClr val="accent6">
                    <a:lumMod val="50000"/>
                  </a:schemeClr>
                </a:solidFill>
                <a:latin typeface="Times New Roman" panose="02020603050405020304" pitchFamily="18" charset="0"/>
                <a:ea typeface="Calibri" panose="020F0502020204030204" pitchFamily="34" charset="0"/>
              </a:rPr>
              <a:t>nhóm</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thảo</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luận</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trong</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thời</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gian</a:t>
            </a:r>
            <a:r>
              <a:rPr lang="en-US" sz="2400" b="1" dirty="0">
                <a:solidFill>
                  <a:schemeClr val="accent6">
                    <a:lumMod val="50000"/>
                  </a:schemeClr>
                </a:solidFill>
                <a:latin typeface="Times New Roman" panose="02020603050405020304" pitchFamily="18" charset="0"/>
                <a:ea typeface="Calibri" panose="020F0502020204030204" pitchFamily="34" charset="0"/>
              </a:rPr>
              <a:t> 6 </a:t>
            </a:r>
            <a:r>
              <a:rPr lang="en-US" sz="2400" b="1" dirty="0" err="1">
                <a:solidFill>
                  <a:schemeClr val="accent6">
                    <a:lumMod val="50000"/>
                  </a:schemeClr>
                </a:solidFill>
                <a:latin typeface="Times New Roman" panose="02020603050405020304" pitchFamily="18" charset="0"/>
                <a:ea typeface="Calibri" panose="020F0502020204030204" pitchFamily="34" charset="0"/>
              </a:rPr>
              <a:t>phút</a:t>
            </a:r>
            <a:r>
              <a:rPr lang="en-US" sz="2400" b="1" dirty="0">
                <a:solidFill>
                  <a:schemeClr val="accent6">
                    <a:lumMod val="50000"/>
                  </a:schemeClr>
                </a:solidFill>
                <a:latin typeface="Times New Roman" panose="02020603050405020304" pitchFamily="18" charset="0"/>
                <a:ea typeface="Calibri" panose="020F0502020204030204" pitchFamily="34" charset="0"/>
              </a:rPr>
              <a:t>, </a:t>
            </a:r>
          </a:p>
          <a:p>
            <a:pPr>
              <a:spcAft>
                <a:spcPts val="750"/>
              </a:spcAft>
            </a:pPr>
            <a:r>
              <a:rPr lang="en-US" sz="2400" b="1" dirty="0" err="1">
                <a:solidFill>
                  <a:schemeClr val="accent6">
                    <a:lumMod val="50000"/>
                  </a:schemeClr>
                </a:solidFill>
                <a:latin typeface="Times New Roman" panose="02020603050405020304" pitchFamily="18" charset="0"/>
                <a:ea typeface="Calibri" panose="020F0502020204030204" pitchFamily="34" charset="0"/>
              </a:rPr>
              <a:t>thực</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hiện</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nhiệm</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vụ</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sau</a:t>
            </a:r>
            <a:r>
              <a:rPr lang="en-US" sz="2400" b="1" dirty="0">
                <a:solidFill>
                  <a:schemeClr val="accent6">
                    <a:lumMod val="50000"/>
                  </a:schemeClr>
                </a:solidFill>
                <a:latin typeface="Times New Roman" panose="02020603050405020304" pitchFamily="18" charset="0"/>
                <a:ea typeface="Calibri" panose="020F0502020204030204" pitchFamily="34" charset="0"/>
              </a:rPr>
              <a:t>:</a:t>
            </a:r>
            <a:endParaRPr lang="en-US" sz="2400" b="1" dirty="0">
              <a:solidFill>
                <a:schemeClr val="accent6">
                  <a:lumMod val="50000"/>
                </a:schemeClr>
              </a:solidFill>
              <a:effectLst/>
              <a:latin typeface="Times New Roman" panose="02020603050405020304" pitchFamily="18" charset="0"/>
              <a:ea typeface="Calibri" panose="020F0502020204030204" pitchFamily="34" charset="0"/>
            </a:endParaRPr>
          </a:p>
        </p:txBody>
      </p:sp>
      <p:graphicFrame>
        <p:nvGraphicFramePr>
          <p:cNvPr id="7" name="Table 6"/>
          <p:cNvGraphicFramePr>
            <a:graphicFrameLocks noGrp="1"/>
          </p:cNvGraphicFramePr>
          <p:nvPr>
            <p:extLst>
              <p:ext uri="{D42A27DB-BD31-4B8C-83A1-F6EECF244321}">
                <p14:modId xmlns:p14="http://schemas.microsoft.com/office/powerpoint/2010/main" val="3641684698"/>
              </p:ext>
            </p:extLst>
          </p:nvPr>
        </p:nvGraphicFramePr>
        <p:xfrm>
          <a:off x="796835" y="2144063"/>
          <a:ext cx="10868295" cy="4023360"/>
        </p:xfrm>
        <a:graphic>
          <a:graphicData uri="http://schemas.openxmlformats.org/drawingml/2006/table">
            <a:tbl>
              <a:tblPr firstRow="1" bandRow="1">
                <a:tableStyleId>{5940675A-B579-460E-94D1-54222C63F5DA}</a:tableStyleId>
              </a:tblPr>
              <a:tblGrid>
                <a:gridCol w="3622765">
                  <a:extLst>
                    <a:ext uri="{9D8B030D-6E8A-4147-A177-3AD203B41FA5}">
                      <a16:colId xmlns:a16="http://schemas.microsoft.com/office/drawing/2014/main" val="3484922200"/>
                    </a:ext>
                  </a:extLst>
                </a:gridCol>
                <a:gridCol w="3622765">
                  <a:extLst>
                    <a:ext uri="{9D8B030D-6E8A-4147-A177-3AD203B41FA5}">
                      <a16:colId xmlns:a16="http://schemas.microsoft.com/office/drawing/2014/main" val="4264624693"/>
                    </a:ext>
                  </a:extLst>
                </a:gridCol>
                <a:gridCol w="3622765">
                  <a:extLst>
                    <a:ext uri="{9D8B030D-6E8A-4147-A177-3AD203B41FA5}">
                      <a16:colId xmlns:a16="http://schemas.microsoft.com/office/drawing/2014/main" val="2672058093"/>
                    </a:ext>
                  </a:extLst>
                </a:gridCol>
              </a:tblGrid>
              <a:tr h="370840">
                <a:tc>
                  <a:txBody>
                    <a:bodyPr/>
                    <a:lstStyle/>
                    <a:p>
                      <a:pPr algn="ctr"/>
                      <a:r>
                        <a:rPr lang="en-US" sz="2800" b="1" dirty="0" err="1">
                          <a:solidFill>
                            <a:schemeClr val="accent6">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6">
                              <a:lumMod val="50000"/>
                            </a:schemeClr>
                          </a:solidFill>
                          <a:latin typeface="Times New Roman" panose="02020603050405020304" pitchFamily="18" charset="0"/>
                          <a:cs typeface="Times New Roman" panose="02020603050405020304" pitchFamily="18" charset="0"/>
                        </a:rPr>
                        <a:t> 1: </a:t>
                      </a:r>
                      <a:r>
                        <a:rPr lang="en-US" sz="2800" b="1" baseline="0" dirty="0" err="1">
                          <a:solidFill>
                            <a:schemeClr val="accent6">
                              <a:lumMod val="50000"/>
                            </a:schemeClr>
                          </a:solidFill>
                          <a:latin typeface="Times New Roman" panose="02020603050405020304" pitchFamily="18" charset="0"/>
                          <a:cs typeface="Times New Roman" panose="02020603050405020304" pitchFamily="18" charset="0"/>
                        </a:rPr>
                        <a:t>Bài</a:t>
                      </a:r>
                      <a:r>
                        <a:rPr lang="en-US" sz="2800" b="1" baseline="0" dirty="0">
                          <a:solidFill>
                            <a:schemeClr val="accent6">
                              <a:lumMod val="50000"/>
                            </a:schemeClr>
                          </a:solidFill>
                          <a:latin typeface="Times New Roman" panose="02020603050405020304" pitchFamily="18" charset="0"/>
                          <a:cs typeface="Times New Roman" panose="02020603050405020304" pitchFamily="18" charset="0"/>
                        </a:rPr>
                        <a:t> 3</a:t>
                      </a: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algn="ctr"/>
                      <a:r>
                        <a:rPr lang="en-US" sz="2800" b="1" dirty="0" err="1">
                          <a:solidFill>
                            <a:schemeClr val="accent6">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6">
                              <a:lumMod val="50000"/>
                            </a:schemeClr>
                          </a:solidFill>
                          <a:latin typeface="Times New Roman" panose="02020603050405020304" pitchFamily="18" charset="0"/>
                          <a:cs typeface="Times New Roman" panose="02020603050405020304" pitchFamily="18" charset="0"/>
                        </a:rPr>
                        <a:t> 2: </a:t>
                      </a:r>
                      <a:r>
                        <a:rPr lang="en-US" sz="2800" b="1" baseline="0" dirty="0" err="1">
                          <a:solidFill>
                            <a:schemeClr val="accent6">
                              <a:lumMod val="50000"/>
                            </a:schemeClr>
                          </a:solidFill>
                          <a:latin typeface="Times New Roman" panose="02020603050405020304" pitchFamily="18" charset="0"/>
                          <a:cs typeface="Times New Roman" panose="02020603050405020304" pitchFamily="18" charset="0"/>
                        </a:rPr>
                        <a:t>Bài</a:t>
                      </a:r>
                      <a:r>
                        <a:rPr lang="en-US" sz="2800" b="1" baseline="0" dirty="0">
                          <a:solidFill>
                            <a:schemeClr val="accent6">
                              <a:lumMod val="50000"/>
                            </a:schemeClr>
                          </a:solidFill>
                          <a:latin typeface="Times New Roman" panose="02020603050405020304" pitchFamily="18" charset="0"/>
                          <a:cs typeface="Times New Roman" panose="02020603050405020304" pitchFamily="18" charset="0"/>
                        </a:rPr>
                        <a:t> 4</a:t>
                      </a: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tc>
                  <a:txBody>
                    <a:bodyPr/>
                    <a:lstStyle/>
                    <a:p>
                      <a:pPr algn="ctr"/>
                      <a:r>
                        <a:rPr lang="en-US" sz="2800" b="1" dirty="0" err="1">
                          <a:solidFill>
                            <a:schemeClr val="accent6">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6">
                              <a:lumMod val="50000"/>
                            </a:schemeClr>
                          </a:solidFill>
                          <a:latin typeface="Times New Roman" panose="02020603050405020304" pitchFamily="18" charset="0"/>
                          <a:cs typeface="Times New Roman" panose="02020603050405020304" pitchFamily="18" charset="0"/>
                        </a:rPr>
                        <a:t> 3: </a:t>
                      </a:r>
                      <a:r>
                        <a:rPr lang="en-US" sz="2800" b="1" baseline="0" dirty="0" err="1">
                          <a:solidFill>
                            <a:schemeClr val="accent6">
                              <a:lumMod val="50000"/>
                            </a:schemeClr>
                          </a:solidFill>
                          <a:latin typeface="Times New Roman" panose="02020603050405020304" pitchFamily="18" charset="0"/>
                          <a:cs typeface="Times New Roman" panose="02020603050405020304" pitchFamily="18" charset="0"/>
                        </a:rPr>
                        <a:t>Bài</a:t>
                      </a:r>
                      <a:r>
                        <a:rPr lang="en-US" sz="2800" b="1" baseline="0" dirty="0">
                          <a:solidFill>
                            <a:schemeClr val="accent6">
                              <a:lumMod val="50000"/>
                            </a:schemeClr>
                          </a:solidFill>
                          <a:latin typeface="Times New Roman" panose="02020603050405020304" pitchFamily="18" charset="0"/>
                          <a:cs typeface="Times New Roman" panose="02020603050405020304" pitchFamily="18" charset="0"/>
                        </a:rPr>
                        <a:t> 5</a:t>
                      </a: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a:txBody>
                  <a:tcPr>
                    <a:solidFill>
                      <a:schemeClr val="accent2">
                        <a:lumMod val="40000"/>
                        <a:lumOff val="60000"/>
                      </a:schemeClr>
                    </a:solidFill>
                  </a:tcPr>
                </a:tc>
                <a:extLst>
                  <a:ext uri="{0D108BD9-81ED-4DB2-BD59-A6C34878D82A}">
                    <a16:rowId xmlns:a16="http://schemas.microsoft.com/office/drawing/2014/main" val="1852634523"/>
                  </a:ext>
                </a:extLst>
              </a:tr>
              <a:tr h="370840">
                <a:tc>
                  <a:txBody>
                    <a:bodyPr/>
                    <a:lstStyle/>
                    <a:p>
                      <a:pPr>
                        <a:spcAft>
                          <a:spcPts val="750"/>
                        </a:spcAft>
                      </a:pPr>
                      <a:r>
                        <a:rPr lang="vi-VN" sz="2800" dirty="0">
                          <a:solidFill>
                            <a:srgbClr val="000000"/>
                          </a:solidFill>
                          <a:effectLst/>
                          <a:latin typeface="Times New Roman" panose="02020603050405020304" pitchFamily="18" charset="0"/>
                          <a:ea typeface="Calibri" panose="020F0502020204030204" pitchFamily="34" charset="0"/>
                        </a:rPr>
                        <a:t>Hãy chỉ ra những câu thơ có sử dụng biện pháp tu từ so sánh trong khổ hai của bài thơ. Nêu tác dụng của biện pháp tu từ so sánh đó trong việc thể hiện nội dung khổ thơ.</a:t>
                      </a:r>
                      <a:endParaRPr lang="en-US" sz="2800" dirty="0">
                        <a:effectLst/>
                        <a:latin typeface="Times New Roman" panose="02020603050405020304" pitchFamily="18" charset="0"/>
                        <a:ea typeface="Calibri" panose="020F0502020204030204" pitchFamily="34" charset="0"/>
                      </a:endParaRPr>
                    </a:p>
                  </a:txBody>
                  <a:tcPr>
                    <a:solidFill>
                      <a:schemeClr val="accent6">
                        <a:lumMod val="20000"/>
                        <a:lumOff val="80000"/>
                      </a:schemeClr>
                    </a:solidFill>
                  </a:tcPr>
                </a:tc>
                <a:tc>
                  <a:txBody>
                    <a:bodyPr/>
                    <a:lstStyle/>
                    <a:p>
                      <a:pPr>
                        <a:spcAft>
                          <a:spcPts val="750"/>
                        </a:spcAft>
                      </a:pPr>
                      <a:r>
                        <a:rPr lang="vi-VN" sz="2800" dirty="0">
                          <a:solidFill>
                            <a:srgbClr val="000000"/>
                          </a:solidFill>
                          <a:effectLst/>
                          <a:latin typeface="Times New Roman" panose="02020603050405020304" pitchFamily="18" charset="0"/>
                          <a:ea typeface="Calibri" panose="020F0502020204030204" pitchFamily="34" charset="0"/>
                        </a:rPr>
                        <a:t>Nhà thơ đã sử dụng biện pháp tu từ gì trong câu thơ </a:t>
                      </a:r>
                      <a:r>
                        <a:rPr lang="en-US" sz="2800" dirty="0">
                          <a:solidFill>
                            <a:srgbClr val="000000"/>
                          </a:solidFill>
                          <a:effectLst/>
                          <a:latin typeface="Times New Roman" panose="02020603050405020304" pitchFamily="18" charset="0"/>
                          <a:ea typeface="Calibri" panose="020F0502020204030204" pitchFamily="34" charset="0"/>
                        </a:rPr>
                        <a:t>“</a:t>
                      </a:r>
                      <a:r>
                        <a:rPr lang="vi-VN" sz="2800" i="1" dirty="0">
                          <a:solidFill>
                            <a:srgbClr val="000000"/>
                          </a:solidFill>
                          <a:effectLst/>
                          <a:latin typeface="Times New Roman" panose="02020603050405020304" pitchFamily="18" charset="0"/>
                          <a:ea typeface="Calibri" panose="020F0502020204030204" pitchFamily="34" charset="0"/>
                        </a:rPr>
                        <a:t>Những làn gió thơ ngây</a:t>
                      </a:r>
                      <a:r>
                        <a:rPr lang="en-US" sz="2800" i="1" dirty="0">
                          <a:solidFill>
                            <a:srgbClr val="000000"/>
                          </a:solidFill>
                          <a:effectLst/>
                          <a:latin typeface="Times New Roman" panose="02020603050405020304" pitchFamily="18" charset="0"/>
                          <a:ea typeface="Calibri" panose="020F0502020204030204" pitchFamily="34" charset="0"/>
                        </a:rPr>
                        <a:t>”</a:t>
                      </a:r>
                      <a:r>
                        <a:rPr lang="vi-VN" sz="2800" dirty="0">
                          <a:solidFill>
                            <a:srgbClr val="000000"/>
                          </a:solidFill>
                          <a:effectLst/>
                          <a:latin typeface="Times New Roman" panose="02020603050405020304" pitchFamily="18" charset="0"/>
                          <a:ea typeface="Calibri" panose="020F0502020204030204" pitchFamily="34" charset="0"/>
                        </a:rPr>
                        <a:t>.  Nêu tác dụng của những biện pháp tu từ ấy.</a:t>
                      </a:r>
                      <a:endParaRPr lang="en-US" sz="2800" dirty="0">
                        <a:effectLst/>
                        <a:latin typeface="Times New Roman" panose="02020603050405020304" pitchFamily="18" charset="0"/>
                        <a:ea typeface="Calibri" panose="020F0502020204030204" pitchFamily="34" charset="0"/>
                      </a:endParaRPr>
                    </a:p>
                    <a:p>
                      <a:endParaRPr lang="en-US" sz="2800" dirty="0"/>
                    </a:p>
                  </a:txBody>
                  <a:tcPr>
                    <a:solidFill>
                      <a:schemeClr val="accent6">
                        <a:lumMod val="20000"/>
                        <a:lumOff val="80000"/>
                      </a:schemeClr>
                    </a:solidFill>
                  </a:tcPr>
                </a:tc>
                <a:tc>
                  <a:txBody>
                    <a:bodyPr/>
                    <a:lstStyle/>
                    <a:p>
                      <a:pPr>
                        <a:spcAft>
                          <a:spcPts val="750"/>
                        </a:spcAft>
                      </a:pPr>
                      <a:r>
                        <a:rPr lang="vi-VN" sz="2800" dirty="0">
                          <a:solidFill>
                            <a:srgbClr val="000000"/>
                          </a:solidFill>
                          <a:effectLst/>
                          <a:latin typeface="Times New Roman" panose="02020603050405020304" pitchFamily="18" charset="0"/>
                          <a:ea typeface="Calibri" panose="020F0502020204030204" pitchFamily="34" charset="0"/>
                        </a:rPr>
                        <a:t>Hãy ghi lại những câu thơ sử dụng biện pháp tu từ điệp ngữ và nêu tác dụng của việc sử dụng biện pháp tu từ đó trong đoạn thơ </a:t>
                      </a:r>
                      <a:r>
                        <a:rPr lang="en-US" sz="2800" dirty="0">
                          <a:solidFill>
                            <a:srgbClr val="000000"/>
                          </a:solidFill>
                          <a:effectLst/>
                          <a:latin typeface="Times New Roman" panose="02020603050405020304" pitchFamily="18" charset="0"/>
                          <a:ea typeface="Calibri" panose="020F0502020204030204" pitchFamily="34" charset="0"/>
                        </a:rPr>
                        <a:t>“</a:t>
                      </a:r>
                      <a:r>
                        <a:rPr lang="vi-VN" sz="2800" i="1" dirty="0">
                          <a:solidFill>
                            <a:srgbClr val="000000"/>
                          </a:solidFill>
                          <a:effectLst/>
                          <a:latin typeface="Times New Roman" panose="02020603050405020304" pitchFamily="18" charset="0"/>
                          <a:ea typeface="Calibri" panose="020F0502020204030204" pitchFamily="34" charset="0"/>
                        </a:rPr>
                        <a:t>Nhưng còn cần cần cho trẻ </a:t>
                      </a:r>
                      <a:r>
                        <a:rPr lang="en-US" sz="2800" i="1" dirty="0">
                          <a:solidFill>
                            <a:srgbClr val="000000"/>
                          </a:solidFill>
                          <a:effectLst/>
                          <a:latin typeface="Times New Roman" panose="02020603050405020304" pitchFamily="18" charset="0"/>
                          <a:ea typeface="Calibri" panose="020F0502020204030204" pitchFamily="34" charset="0"/>
                        </a:rPr>
                        <a:t>...</a:t>
                      </a:r>
                      <a:r>
                        <a:rPr lang="vi-VN" sz="2800" i="1" dirty="0">
                          <a:solidFill>
                            <a:srgbClr val="000000"/>
                          </a:solidFill>
                          <a:effectLst/>
                          <a:latin typeface="Times New Roman" panose="02020603050405020304" pitchFamily="18" charset="0"/>
                          <a:ea typeface="Calibri" panose="020F0502020204030204" pitchFamily="34" charset="0"/>
                        </a:rPr>
                        <a:t> Từ bãi sông cát v</a:t>
                      </a:r>
                      <a:r>
                        <a:rPr lang="en-US" sz="2800" i="1" dirty="0">
                          <a:solidFill>
                            <a:srgbClr val="000000"/>
                          </a:solidFill>
                          <a:effectLst/>
                          <a:latin typeface="Times New Roman" panose="02020603050405020304" pitchFamily="18" charset="0"/>
                          <a:ea typeface="Calibri" panose="020F0502020204030204" pitchFamily="34" charset="0"/>
                        </a:rPr>
                        <a:t>ắ</a:t>
                      </a:r>
                      <a:r>
                        <a:rPr lang="vi-VN" sz="2800" i="1" dirty="0">
                          <a:solidFill>
                            <a:srgbClr val="000000"/>
                          </a:solidFill>
                          <a:effectLst/>
                          <a:latin typeface="Times New Roman" panose="02020603050405020304" pitchFamily="18" charset="0"/>
                          <a:ea typeface="Calibri" panose="020F0502020204030204" pitchFamily="34" charset="0"/>
                        </a:rPr>
                        <a:t>ng</a:t>
                      </a:r>
                      <a:r>
                        <a:rPr lang="en-US" sz="2800" i="1" dirty="0">
                          <a:solidFill>
                            <a:srgbClr val="000000"/>
                          </a:solidFill>
                          <a:effectLst/>
                          <a:latin typeface="Times New Roman" panose="02020603050405020304" pitchFamily="18" charset="0"/>
                          <a:ea typeface="Calibri" panose="020F0502020204030204" pitchFamily="34" charset="0"/>
                        </a:rPr>
                        <a:t>”</a:t>
                      </a:r>
                      <a:r>
                        <a:rPr lang="vi-VN" sz="2800" i="1" dirty="0">
                          <a:solidFill>
                            <a:srgbClr val="000000"/>
                          </a:solidFill>
                          <a:effectLst/>
                          <a:latin typeface="Times New Roman" panose="02020603050405020304" pitchFamily="18" charset="0"/>
                          <a:ea typeface="Calibri" panose="020F0502020204030204" pitchFamily="34" charset="0"/>
                        </a:rPr>
                        <a:t>.</a:t>
                      </a:r>
                      <a:r>
                        <a:rPr lang="vi-VN" sz="2800" dirty="0">
                          <a:solidFill>
                            <a:srgbClr val="000000"/>
                          </a:solidFill>
                          <a:effectLst/>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a:txBody>
                  <a:tcPr>
                    <a:solidFill>
                      <a:schemeClr val="accent6">
                        <a:lumMod val="20000"/>
                        <a:lumOff val="80000"/>
                      </a:schemeClr>
                    </a:solidFill>
                  </a:tcPr>
                </a:tc>
                <a:extLst>
                  <a:ext uri="{0D108BD9-81ED-4DB2-BD59-A6C34878D82A}">
                    <a16:rowId xmlns:a16="http://schemas.microsoft.com/office/drawing/2014/main" val="255509261"/>
                  </a:ext>
                </a:extLst>
              </a:tr>
            </a:tbl>
          </a:graphicData>
        </a:graphic>
      </p:graphicFrame>
      <p:pic>
        <p:nvPicPr>
          <p:cNvPr id="8" name="Picture 7"/>
          <p:cNvPicPr>
            <a:picLocks noChangeAspect="1"/>
          </p:cNvPicPr>
          <p:nvPr/>
        </p:nvPicPr>
        <p:blipFill>
          <a:blip r:embed="rId2"/>
          <a:stretch>
            <a:fillRect/>
          </a:stretch>
        </p:blipFill>
        <p:spPr>
          <a:xfrm>
            <a:off x="8221948" y="270249"/>
            <a:ext cx="2857500" cy="1600200"/>
          </a:xfrm>
          <a:prstGeom prst="rect">
            <a:avLst/>
          </a:prstGeom>
        </p:spPr>
      </p:pic>
    </p:spTree>
    <p:extLst>
      <p:ext uri="{BB962C8B-B14F-4D97-AF65-F5344CB8AC3E}">
        <p14:creationId xmlns:p14="http://schemas.microsoft.com/office/powerpoint/2010/main" val="2737660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73365" y="166152"/>
            <a:ext cx="493975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KHÁM PHÁ KIẾN THỨC</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227122" y="1185056"/>
            <a:ext cx="3377528" cy="523220"/>
          </a:xfrm>
          <a:prstGeom prst="rect">
            <a:avLst/>
          </a:prstGeom>
        </p:spPr>
        <p:txBody>
          <a:bodyPr wrap="none">
            <a:spAutoFit/>
          </a:bodyPr>
          <a:lstStyle/>
          <a:p>
            <a:pPr marL="0" marR="0" lvl="0" indent="90170" algn="just"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1. Giới thiệu bài học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pSp>
        <p:nvGrpSpPr>
          <p:cNvPr id="8" name="Group 7"/>
          <p:cNvGrpSpPr/>
          <p:nvPr/>
        </p:nvGrpSpPr>
        <p:grpSpPr>
          <a:xfrm>
            <a:off x="568584" y="1885527"/>
            <a:ext cx="5263728" cy="2367796"/>
            <a:chOff x="568584" y="1885527"/>
            <a:chExt cx="5263728" cy="2367796"/>
          </a:xfrm>
        </p:grpSpPr>
        <p:sp>
          <p:nvSpPr>
            <p:cNvPr id="9" name="Freeform 8"/>
            <p:cNvSpPr/>
            <p:nvPr/>
          </p:nvSpPr>
          <p:spPr>
            <a:xfrm>
              <a:off x="568584" y="1885527"/>
              <a:ext cx="2564509" cy="863356"/>
            </a:xfrm>
            <a:custGeom>
              <a:avLst/>
              <a:gdLst>
                <a:gd name="connsiteX0" fmla="*/ 0 w 2564509"/>
                <a:gd name="connsiteY0" fmla="*/ 86336 h 863356"/>
                <a:gd name="connsiteX1" fmla="*/ 86336 w 2564509"/>
                <a:gd name="connsiteY1" fmla="*/ 0 h 863356"/>
                <a:gd name="connsiteX2" fmla="*/ 2478173 w 2564509"/>
                <a:gd name="connsiteY2" fmla="*/ 0 h 863356"/>
                <a:gd name="connsiteX3" fmla="*/ 2564509 w 2564509"/>
                <a:gd name="connsiteY3" fmla="*/ 86336 h 863356"/>
                <a:gd name="connsiteX4" fmla="*/ 2564509 w 2564509"/>
                <a:gd name="connsiteY4" fmla="*/ 777020 h 863356"/>
                <a:gd name="connsiteX5" fmla="*/ 2478173 w 2564509"/>
                <a:gd name="connsiteY5" fmla="*/ 863356 h 863356"/>
                <a:gd name="connsiteX6" fmla="*/ 86336 w 2564509"/>
                <a:gd name="connsiteY6" fmla="*/ 863356 h 863356"/>
                <a:gd name="connsiteX7" fmla="*/ 0 w 2564509"/>
                <a:gd name="connsiteY7" fmla="*/ 777020 h 863356"/>
                <a:gd name="connsiteX8" fmla="*/ 0 w 2564509"/>
                <a:gd name="connsiteY8" fmla="*/ 86336 h 86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4509" h="863356">
                  <a:moveTo>
                    <a:pt x="0" y="86336"/>
                  </a:moveTo>
                  <a:cubicBezTo>
                    <a:pt x="0" y="38654"/>
                    <a:pt x="38654" y="0"/>
                    <a:pt x="86336" y="0"/>
                  </a:cubicBezTo>
                  <a:lnTo>
                    <a:pt x="2478173" y="0"/>
                  </a:lnTo>
                  <a:cubicBezTo>
                    <a:pt x="2525855" y="0"/>
                    <a:pt x="2564509" y="38654"/>
                    <a:pt x="2564509" y="86336"/>
                  </a:cubicBezTo>
                  <a:lnTo>
                    <a:pt x="2564509" y="777020"/>
                  </a:lnTo>
                  <a:cubicBezTo>
                    <a:pt x="2564509" y="824702"/>
                    <a:pt x="2525855" y="863356"/>
                    <a:pt x="2478173" y="863356"/>
                  </a:cubicBezTo>
                  <a:lnTo>
                    <a:pt x="86336" y="863356"/>
                  </a:lnTo>
                  <a:cubicBezTo>
                    <a:pt x="38654" y="863356"/>
                    <a:pt x="0" y="824702"/>
                    <a:pt x="0" y="777020"/>
                  </a:cubicBezTo>
                  <a:lnTo>
                    <a:pt x="0" y="8633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677" tIns="73547" rIns="97677" bIns="73547" numCol="1" spcCol="1270" anchor="ctr" anchorCtr="0">
              <a:noAutofit/>
            </a:bodyPr>
            <a:lstStyle/>
            <a:p>
              <a:pPr lvl="0" algn="ctr" defTabSz="1689100">
                <a:lnSpc>
                  <a:spcPct val="90000"/>
                </a:lnSpc>
                <a:spcBef>
                  <a:spcPct val="0"/>
                </a:spcBef>
                <a:spcAft>
                  <a:spcPct val="35000"/>
                </a:spcAft>
              </a:pPr>
              <a:r>
                <a:rPr lang="de-DE" sz="3800" kern="1200" dirty="0">
                  <a:latin typeface="Times New Roman" panose="02020603050405020304" pitchFamily="18" charset="0"/>
                  <a:cs typeface="Times New Roman" panose="02020603050405020304" pitchFamily="18" charset="0"/>
                </a:rPr>
                <a:t>Nội dung 1: </a:t>
              </a:r>
              <a:endParaRPr lang="en-US" sz="3800" kern="1200" dirty="0">
                <a:latin typeface="Times New Roman" panose="02020603050405020304" pitchFamily="18" charset="0"/>
                <a:cs typeface="Times New Roman" panose="02020603050405020304" pitchFamily="18" charset="0"/>
              </a:endParaRPr>
            </a:p>
          </p:txBody>
        </p:sp>
        <p:sp>
          <p:nvSpPr>
            <p:cNvPr id="10" name="Freeform 9"/>
            <p:cNvSpPr/>
            <p:nvPr/>
          </p:nvSpPr>
          <p:spPr>
            <a:xfrm>
              <a:off x="825035" y="2748884"/>
              <a:ext cx="223972" cy="886914"/>
            </a:xfrm>
            <a:custGeom>
              <a:avLst/>
              <a:gdLst/>
              <a:ahLst/>
              <a:cxnLst/>
              <a:rect l="0" t="0" r="0" b="0"/>
              <a:pathLst>
                <a:path>
                  <a:moveTo>
                    <a:pt x="0" y="0"/>
                  </a:moveTo>
                  <a:lnTo>
                    <a:pt x="0" y="886914"/>
                  </a:lnTo>
                  <a:lnTo>
                    <a:pt x="223972" y="886914"/>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2" name="Freeform 11"/>
            <p:cNvSpPr/>
            <p:nvPr/>
          </p:nvSpPr>
          <p:spPr>
            <a:xfrm>
              <a:off x="1049007" y="3018274"/>
              <a:ext cx="4783305" cy="1235049"/>
            </a:xfrm>
            <a:custGeom>
              <a:avLst/>
              <a:gdLst>
                <a:gd name="connsiteX0" fmla="*/ 0 w 4783305"/>
                <a:gd name="connsiteY0" fmla="*/ 123505 h 1235049"/>
                <a:gd name="connsiteX1" fmla="*/ 123505 w 4783305"/>
                <a:gd name="connsiteY1" fmla="*/ 0 h 1235049"/>
                <a:gd name="connsiteX2" fmla="*/ 4659800 w 4783305"/>
                <a:gd name="connsiteY2" fmla="*/ 0 h 1235049"/>
                <a:gd name="connsiteX3" fmla="*/ 4783305 w 4783305"/>
                <a:gd name="connsiteY3" fmla="*/ 123505 h 1235049"/>
                <a:gd name="connsiteX4" fmla="*/ 4783305 w 4783305"/>
                <a:gd name="connsiteY4" fmla="*/ 1111544 h 1235049"/>
                <a:gd name="connsiteX5" fmla="*/ 4659800 w 4783305"/>
                <a:gd name="connsiteY5" fmla="*/ 1235049 h 1235049"/>
                <a:gd name="connsiteX6" fmla="*/ 123505 w 4783305"/>
                <a:gd name="connsiteY6" fmla="*/ 1235049 h 1235049"/>
                <a:gd name="connsiteX7" fmla="*/ 0 w 4783305"/>
                <a:gd name="connsiteY7" fmla="*/ 1111544 h 1235049"/>
                <a:gd name="connsiteX8" fmla="*/ 0 w 4783305"/>
                <a:gd name="connsiteY8" fmla="*/ 123505 h 1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3305" h="1235049">
                  <a:moveTo>
                    <a:pt x="0" y="123505"/>
                  </a:moveTo>
                  <a:cubicBezTo>
                    <a:pt x="0" y="55295"/>
                    <a:pt x="55295" y="0"/>
                    <a:pt x="123505" y="0"/>
                  </a:cubicBezTo>
                  <a:lnTo>
                    <a:pt x="4659800" y="0"/>
                  </a:lnTo>
                  <a:cubicBezTo>
                    <a:pt x="4728010" y="0"/>
                    <a:pt x="4783305" y="55295"/>
                    <a:pt x="4783305" y="123505"/>
                  </a:cubicBezTo>
                  <a:lnTo>
                    <a:pt x="4783305" y="1111544"/>
                  </a:lnTo>
                  <a:cubicBezTo>
                    <a:pt x="4783305" y="1179754"/>
                    <a:pt x="4728010" y="1235049"/>
                    <a:pt x="4659800" y="1235049"/>
                  </a:cubicBezTo>
                  <a:lnTo>
                    <a:pt x="123505" y="1235049"/>
                  </a:lnTo>
                  <a:cubicBezTo>
                    <a:pt x="55295" y="1235049"/>
                    <a:pt x="0" y="1179754"/>
                    <a:pt x="0" y="1111544"/>
                  </a:cubicBezTo>
                  <a:lnTo>
                    <a:pt x="0" y="12350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87608" tIns="70463" rIns="87608" bIns="70463" numCol="1" spcCol="1270" anchor="ctr" anchorCtr="0">
              <a:noAutofit/>
            </a:bodyPr>
            <a:lstStyle/>
            <a:p>
              <a:pPr lvl="0" algn="ctr" defTabSz="1200150">
                <a:lnSpc>
                  <a:spcPct val="90000"/>
                </a:lnSpc>
                <a:spcBef>
                  <a:spcPct val="0"/>
                </a:spcBef>
                <a:spcAft>
                  <a:spcPct val="35000"/>
                </a:spcAft>
              </a:pPr>
              <a:r>
                <a:rPr lang="de-DE" sz="2700" kern="1200" dirty="0">
                  <a:latin typeface="Times New Roman" panose="02020603050405020304" pitchFamily="18" charset="0"/>
                  <a:cs typeface="Times New Roman" panose="02020603050405020304" pitchFamily="18" charset="0"/>
                </a:rPr>
                <a:t>Giới thiệu chủ đề bài học. Các văn bản được học đều xoay quanh tình cảm gia đình</a:t>
              </a:r>
              <a:endParaRPr lang="en-US" sz="2700" kern="1200" dirty="0">
                <a:latin typeface="Times New Roman" panose="02020603050405020304" pitchFamily="18" charset="0"/>
                <a:cs typeface="Times New Roman" panose="02020603050405020304" pitchFamily="18" charset="0"/>
              </a:endParaRPr>
            </a:p>
          </p:txBody>
        </p:sp>
      </p:grpSp>
      <p:grpSp>
        <p:nvGrpSpPr>
          <p:cNvPr id="13" name="Group 12"/>
          <p:cNvGrpSpPr/>
          <p:nvPr/>
        </p:nvGrpSpPr>
        <p:grpSpPr>
          <a:xfrm>
            <a:off x="6119085" y="1990031"/>
            <a:ext cx="5263728" cy="2367796"/>
            <a:chOff x="6119085" y="1990031"/>
            <a:chExt cx="5263728" cy="2367796"/>
          </a:xfrm>
        </p:grpSpPr>
        <p:sp>
          <p:nvSpPr>
            <p:cNvPr id="14" name="Freeform 13"/>
            <p:cNvSpPr/>
            <p:nvPr/>
          </p:nvSpPr>
          <p:spPr>
            <a:xfrm>
              <a:off x="6119085" y="1990031"/>
              <a:ext cx="2564509" cy="863356"/>
            </a:xfrm>
            <a:custGeom>
              <a:avLst/>
              <a:gdLst>
                <a:gd name="connsiteX0" fmla="*/ 0 w 2564509"/>
                <a:gd name="connsiteY0" fmla="*/ 86336 h 863356"/>
                <a:gd name="connsiteX1" fmla="*/ 86336 w 2564509"/>
                <a:gd name="connsiteY1" fmla="*/ 0 h 863356"/>
                <a:gd name="connsiteX2" fmla="*/ 2478173 w 2564509"/>
                <a:gd name="connsiteY2" fmla="*/ 0 h 863356"/>
                <a:gd name="connsiteX3" fmla="*/ 2564509 w 2564509"/>
                <a:gd name="connsiteY3" fmla="*/ 86336 h 863356"/>
                <a:gd name="connsiteX4" fmla="*/ 2564509 w 2564509"/>
                <a:gd name="connsiteY4" fmla="*/ 777020 h 863356"/>
                <a:gd name="connsiteX5" fmla="*/ 2478173 w 2564509"/>
                <a:gd name="connsiteY5" fmla="*/ 863356 h 863356"/>
                <a:gd name="connsiteX6" fmla="*/ 86336 w 2564509"/>
                <a:gd name="connsiteY6" fmla="*/ 863356 h 863356"/>
                <a:gd name="connsiteX7" fmla="*/ 0 w 2564509"/>
                <a:gd name="connsiteY7" fmla="*/ 777020 h 863356"/>
                <a:gd name="connsiteX8" fmla="*/ 0 w 2564509"/>
                <a:gd name="connsiteY8" fmla="*/ 86336 h 863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64509" h="863356">
                  <a:moveTo>
                    <a:pt x="0" y="86336"/>
                  </a:moveTo>
                  <a:cubicBezTo>
                    <a:pt x="0" y="38654"/>
                    <a:pt x="38654" y="0"/>
                    <a:pt x="86336" y="0"/>
                  </a:cubicBezTo>
                  <a:lnTo>
                    <a:pt x="2478173" y="0"/>
                  </a:lnTo>
                  <a:cubicBezTo>
                    <a:pt x="2525855" y="0"/>
                    <a:pt x="2564509" y="38654"/>
                    <a:pt x="2564509" y="86336"/>
                  </a:cubicBezTo>
                  <a:lnTo>
                    <a:pt x="2564509" y="777020"/>
                  </a:lnTo>
                  <a:cubicBezTo>
                    <a:pt x="2564509" y="824702"/>
                    <a:pt x="2525855" y="863356"/>
                    <a:pt x="2478173" y="863356"/>
                  </a:cubicBezTo>
                  <a:lnTo>
                    <a:pt x="86336" y="863356"/>
                  </a:lnTo>
                  <a:cubicBezTo>
                    <a:pt x="38654" y="863356"/>
                    <a:pt x="0" y="824702"/>
                    <a:pt x="0" y="777020"/>
                  </a:cubicBezTo>
                  <a:lnTo>
                    <a:pt x="0" y="86336"/>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677" tIns="73547" rIns="97677" bIns="73547" numCol="1" spcCol="1270" anchor="ctr" anchorCtr="0">
              <a:noAutofit/>
            </a:bodyPr>
            <a:lstStyle/>
            <a:p>
              <a:pPr lvl="0" algn="ctr" defTabSz="1689100">
                <a:lnSpc>
                  <a:spcPct val="90000"/>
                </a:lnSpc>
                <a:spcBef>
                  <a:spcPct val="0"/>
                </a:spcBef>
                <a:spcAft>
                  <a:spcPct val="35000"/>
                </a:spcAft>
              </a:pPr>
              <a:r>
                <a:rPr lang="de-DE" sz="3800" kern="1200" dirty="0">
                  <a:latin typeface="Times New Roman" panose="02020603050405020304" pitchFamily="18" charset="0"/>
                  <a:cs typeface="Times New Roman" panose="02020603050405020304" pitchFamily="18" charset="0"/>
                </a:rPr>
                <a:t>Nội dung 2: </a:t>
              </a:r>
              <a:endParaRPr lang="en-US" sz="3800" kern="1200" dirty="0">
                <a:latin typeface="Times New Roman" panose="02020603050405020304" pitchFamily="18" charset="0"/>
                <a:cs typeface="Times New Roman" panose="02020603050405020304" pitchFamily="18" charset="0"/>
              </a:endParaRPr>
            </a:p>
          </p:txBody>
        </p:sp>
        <p:sp>
          <p:nvSpPr>
            <p:cNvPr id="15" name="Freeform 14"/>
            <p:cNvSpPr/>
            <p:nvPr/>
          </p:nvSpPr>
          <p:spPr>
            <a:xfrm>
              <a:off x="6375536" y="2853388"/>
              <a:ext cx="223972" cy="886914"/>
            </a:xfrm>
            <a:custGeom>
              <a:avLst/>
              <a:gdLst/>
              <a:ahLst/>
              <a:cxnLst/>
              <a:rect l="0" t="0" r="0" b="0"/>
              <a:pathLst>
                <a:path>
                  <a:moveTo>
                    <a:pt x="0" y="0"/>
                  </a:moveTo>
                  <a:lnTo>
                    <a:pt x="0" y="886914"/>
                  </a:lnTo>
                  <a:lnTo>
                    <a:pt x="223972" y="886914"/>
                  </a:lnTo>
                </a:path>
              </a:pathLst>
            </a:custGeom>
            <a:noFill/>
          </p:spPr>
          <p:style>
            <a:lnRef idx="2">
              <a:schemeClr val="accent1">
                <a:shade val="60000"/>
                <a:hueOff val="0"/>
                <a:satOff val="0"/>
                <a:lumOff val="0"/>
                <a:alphaOff val="0"/>
              </a:schemeClr>
            </a:lnRef>
            <a:fillRef idx="0">
              <a:scrgbClr r="0" g="0" b="0"/>
            </a:fillRef>
            <a:effectRef idx="0">
              <a:schemeClr val="accent1">
                <a:hueOff val="0"/>
                <a:satOff val="0"/>
                <a:lumOff val="0"/>
                <a:alphaOff val="0"/>
              </a:schemeClr>
            </a:effectRef>
            <a:fontRef idx="minor">
              <a:schemeClr val="tx1">
                <a:hueOff val="0"/>
                <a:satOff val="0"/>
                <a:lumOff val="0"/>
                <a:alphaOff val="0"/>
              </a:schemeClr>
            </a:fontRef>
          </p:style>
        </p:sp>
        <p:sp>
          <p:nvSpPr>
            <p:cNvPr id="16" name="Freeform 15"/>
            <p:cNvSpPr/>
            <p:nvPr/>
          </p:nvSpPr>
          <p:spPr>
            <a:xfrm>
              <a:off x="6599508" y="3122778"/>
              <a:ext cx="4783305" cy="1235049"/>
            </a:xfrm>
            <a:custGeom>
              <a:avLst/>
              <a:gdLst>
                <a:gd name="connsiteX0" fmla="*/ 0 w 4783305"/>
                <a:gd name="connsiteY0" fmla="*/ 123505 h 1235049"/>
                <a:gd name="connsiteX1" fmla="*/ 123505 w 4783305"/>
                <a:gd name="connsiteY1" fmla="*/ 0 h 1235049"/>
                <a:gd name="connsiteX2" fmla="*/ 4659800 w 4783305"/>
                <a:gd name="connsiteY2" fmla="*/ 0 h 1235049"/>
                <a:gd name="connsiteX3" fmla="*/ 4783305 w 4783305"/>
                <a:gd name="connsiteY3" fmla="*/ 123505 h 1235049"/>
                <a:gd name="connsiteX4" fmla="*/ 4783305 w 4783305"/>
                <a:gd name="connsiteY4" fmla="*/ 1111544 h 1235049"/>
                <a:gd name="connsiteX5" fmla="*/ 4659800 w 4783305"/>
                <a:gd name="connsiteY5" fmla="*/ 1235049 h 1235049"/>
                <a:gd name="connsiteX6" fmla="*/ 123505 w 4783305"/>
                <a:gd name="connsiteY6" fmla="*/ 1235049 h 1235049"/>
                <a:gd name="connsiteX7" fmla="*/ 0 w 4783305"/>
                <a:gd name="connsiteY7" fmla="*/ 1111544 h 1235049"/>
                <a:gd name="connsiteX8" fmla="*/ 0 w 4783305"/>
                <a:gd name="connsiteY8" fmla="*/ 123505 h 1235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3305" h="1235049">
                  <a:moveTo>
                    <a:pt x="0" y="123505"/>
                  </a:moveTo>
                  <a:cubicBezTo>
                    <a:pt x="0" y="55295"/>
                    <a:pt x="55295" y="0"/>
                    <a:pt x="123505" y="0"/>
                  </a:cubicBezTo>
                  <a:lnTo>
                    <a:pt x="4659800" y="0"/>
                  </a:lnTo>
                  <a:cubicBezTo>
                    <a:pt x="4728010" y="0"/>
                    <a:pt x="4783305" y="55295"/>
                    <a:pt x="4783305" y="123505"/>
                  </a:cubicBezTo>
                  <a:lnTo>
                    <a:pt x="4783305" y="1111544"/>
                  </a:lnTo>
                  <a:cubicBezTo>
                    <a:pt x="4783305" y="1179754"/>
                    <a:pt x="4728010" y="1235049"/>
                    <a:pt x="4659800" y="1235049"/>
                  </a:cubicBezTo>
                  <a:lnTo>
                    <a:pt x="123505" y="1235049"/>
                  </a:lnTo>
                  <a:cubicBezTo>
                    <a:pt x="55295" y="1235049"/>
                    <a:pt x="0" y="1179754"/>
                    <a:pt x="0" y="1111544"/>
                  </a:cubicBezTo>
                  <a:lnTo>
                    <a:pt x="0" y="123505"/>
                  </a:lnTo>
                  <a:close/>
                </a:path>
              </a:pathLst>
            </a:custGeom>
          </p:spPr>
          <p:style>
            <a:lnRef idx="2">
              <a:schemeClr val="accent1">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79988" tIns="65383" rIns="79988" bIns="65383" numCol="1" spcCol="1270" anchor="ctr" anchorCtr="0">
              <a:noAutofit/>
            </a:bodyPr>
            <a:lstStyle/>
            <a:p>
              <a:pPr lvl="0" algn="ctr" defTabSz="1022350">
                <a:lnSpc>
                  <a:spcPct val="90000"/>
                </a:lnSpc>
                <a:spcBef>
                  <a:spcPct val="0"/>
                </a:spcBef>
                <a:spcAft>
                  <a:spcPct val="35000"/>
                </a:spcAft>
              </a:pPr>
              <a:r>
                <a:rPr lang="de-DE" sz="2300" kern="1200" dirty="0">
                  <a:latin typeface="Times New Roman" panose="02020603050405020304" pitchFamily="18" charset="0"/>
                  <a:cs typeface="Times New Roman" panose="02020603050405020304" pitchFamily="18" charset="0"/>
                </a:rPr>
                <a:t>Giới thiệu thể loại chính của các văn bản đọc hiểu là thơ. Các VB hướng tới nhận diện đặc trưng của thể loại thơ</a:t>
              </a:r>
              <a:endParaRPr lang="en-US" sz="2300" kern="1200" dirty="0">
                <a:latin typeface="Times New Roman" panose="02020603050405020304" pitchFamily="18" charset="0"/>
                <a:cs typeface="Times New Roman" panose="02020603050405020304" pitchFamily="18" charset="0"/>
              </a:endParaRPr>
            </a:p>
          </p:txBody>
        </p:sp>
      </p:grpSp>
      <p:pic>
        <p:nvPicPr>
          <p:cNvPr id="3" name="Picture 2"/>
          <p:cNvPicPr>
            <a:picLocks noChangeAspect="1"/>
          </p:cNvPicPr>
          <p:nvPr/>
        </p:nvPicPr>
        <p:blipFill>
          <a:blip r:embed="rId2"/>
          <a:stretch>
            <a:fillRect/>
          </a:stretch>
        </p:blipFill>
        <p:spPr>
          <a:xfrm>
            <a:off x="1667088" y="4461472"/>
            <a:ext cx="3412554" cy="1940650"/>
          </a:xfrm>
          <a:prstGeom prst="rect">
            <a:avLst/>
          </a:prstGeom>
        </p:spPr>
      </p:pic>
      <p:pic>
        <p:nvPicPr>
          <p:cNvPr id="4" name="Picture 3"/>
          <p:cNvPicPr>
            <a:picLocks noChangeAspect="1"/>
          </p:cNvPicPr>
          <p:nvPr/>
        </p:nvPicPr>
        <p:blipFill>
          <a:blip r:embed="rId3"/>
          <a:stretch>
            <a:fillRect/>
          </a:stretch>
        </p:blipFill>
        <p:spPr>
          <a:xfrm>
            <a:off x="7330139" y="4554120"/>
            <a:ext cx="3300004" cy="1848002"/>
          </a:xfrm>
          <a:prstGeom prst="rect">
            <a:avLst/>
          </a:prstGeom>
        </p:spPr>
      </p:pic>
    </p:spTree>
    <p:extLst>
      <p:ext uri="{BB962C8B-B14F-4D97-AF65-F5344CB8AC3E}">
        <p14:creationId xmlns:p14="http://schemas.microsoft.com/office/powerpoint/2010/main" val="665330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1000"/>
                                        <p:tgtEl>
                                          <p:spTgt spid="13"/>
                                        </p:tgtEl>
                                      </p:cBhvr>
                                    </p:animEffect>
                                    <p:anim calcmode="lin" valueType="num">
                                      <p:cBhvr>
                                        <p:cTn id="29" dur="1000" fill="hold"/>
                                        <p:tgtEl>
                                          <p:spTgt spid="13"/>
                                        </p:tgtEl>
                                        <p:attrNameLst>
                                          <p:attrName>ppt_x</p:attrName>
                                        </p:attrNameLst>
                                      </p:cBhvr>
                                      <p:tavLst>
                                        <p:tav tm="0">
                                          <p:val>
                                            <p:strVal val="#ppt_x"/>
                                          </p:val>
                                        </p:tav>
                                        <p:tav tm="100000">
                                          <p:val>
                                            <p:strVal val="#ppt_x"/>
                                          </p:val>
                                        </p:tav>
                                      </p:tavLst>
                                    </p:anim>
                                    <p:anim calcmode="lin" valueType="num">
                                      <p:cBhvr>
                                        <p:cTn id="30"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gtEl>
                                        <p:attrNameLst>
                                          <p:attrName>style.visibility</p:attrName>
                                        </p:attrNameLst>
                                      </p:cBhvr>
                                      <p:to>
                                        <p:strVal val="visible"/>
                                      </p:to>
                                    </p:set>
                                    <p:animEffect transition="in" filter="fade">
                                      <p:cBhvr>
                                        <p:cTn id="35" dur="1000"/>
                                        <p:tgtEl>
                                          <p:spTgt spid="4"/>
                                        </p:tgtEl>
                                      </p:cBhvr>
                                    </p:animEffect>
                                    <p:anim calcmode="lin" valueType="num">
                                      <p:cBhvr>
                                        <p:cTn id="36" dur="1000" fill="hold"/>
                                        <p:tgtEl>
                                          <p:spTgt spid="4"/>
                                        </p:tgtEl>
                                        <p:attrNameLst>
                                          <p:attrName>ppt_x</p:attrName>
                                        </p:attrNameLst>
                                      </p:cBhvr>
                                      <p:tavLst>
                                        <p:tav tm="0">
                                          <p:val>
                                            <p:strVal val="#ppt_x"/>
                                          </p:val>
                                        </p:tav>
                                        <p:tav tm="100000">
                                          <p:val>
                                            <p:strVal val="#ppt_x"/>
                                          </p:val>
                                        </p:tav>
                                      </p:tavLst>
                                    </p:anim>
                                    <p:anim calcmode="lin" valueType="num">
                                      <p:cBhvr>
                                        <p:cTn id="3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3298" y="430684"/>
            <a:ext cx="8505342" cy="1292608"/>
          </a:xfrm>
          <a:prstGeom prst="rect">
            <a:avLst/>
          </a:prstGeom>
          <a:noFill/>
        </p:spPr>
        <p:txBody>
          <a:bodyPr wrap="none" lIns="91440" tIns="45720" rIns="91440" bIns="45720">
            <a:prstTxWarp prst="textTriangle">
              <a:avLst/>
            </a:prstTxWarp>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1" i="0" u="none" strike="noStrike" kern="1200" cap="all" spc="0" normalizeH="0" baseline="0" noProof="0" dirty="0">
                <a:ln w="0"/>
                <a:solidFill>
                  <a:srgbClr val="0070C0"/>
                </a:solidFill>
                <a:effectLst>
                  <a:reflection blurRad="12700" stA="50000" endPos="50000" dist="5000" dir="5400000" sy="-100000" rotWithShape="0"/>
                </a:effectLst>
                <a:uLnTx/>
                <a:uFillTx/>
                <a:latin typeface="Times New Roman" panose="02020603050405020304" pitchFamily="18" charset="0"/>
                <a:ea typeface="+mn-ea"/>
                <a:cs typeface="Times New Roman" panose="02020603050405020304" pitchFamily="18" charset="0"/>
                <a:sym typeface="Arial"/>
              </a:rPr>
              <a:t>BÁO CÁO SẢN PHẨM NHÓM:</a:t>
            </a:r>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95292" y="1842722"/>
            <a:ext cx="4525107" cy="3092694"/>
          </a:xfrm>
          <a:prstGeom prst="rect">
            <a:avLst/>
          </a:prstGeom>
          <a:ln>
            <a:noFill/>
          </a:ln>
          <a:effectLst>
            <a:softEdge rad="112500"/>
          </a:effectLst>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1908" y="3212123"/>
            <a:ext cx="3585797" cy="2766646"/>
          </a:xfrm>
          <a:prstGeom prst="rect">
            <a:avLst/>
          </a:prstGeom>
        </p:spPr>
      </p:pic>
    </p:spTree>
    <p:extLst>
      <p:ext uri="{BB962C8B-B14F-4D97-AF65-F5344CB8AC3E}">
        <p14:creationId xmlns:p14="http://schemas.microsoft.com/office/powerpoint/2010/main" val="179978969"/>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1589" y="621872"/>
            <a:ext cx="3196709" cy="523220"/>
          </a:xfrm>
          <a:prstGeom prst="rect">
            <a:avLst/>
          </a:prstGeom>
        </p:spPr>
        <p:txBody>
          <a:bodyPr wrap="none">
            <a:spAutoFit/>
          </a:bodyPr>
          <a:lstStyle/>
          <a:p>
            <a:pPr algn="just"/>
            <a:r>
              <a:rPr lang="en-US" sz="2800" b="1" dirty="0" err="1">
                <a:solidFill>
                  <a:srgbClr val="000000"/>
                </a:solidFill>
                <a:latin typeface="Times New Roman" panose="02020603050405020304" pitchFamily="18" charset="0"/>
                <a:ea typeface="Calibri" panose="020F0502020204030204" pitchFamily="34" charset="0"/>
              </a:rPr>
              <a:t>Bài</a:t>
            </a:r>
            <a:r>
              <a:rPr lang="en-US" sz="2800" b="1" dirty="0">
                <a:solidFill>
                  <a:srgbClr val="000000"/>
                </a:solidFill>
                <a:latin typeface="Times New Roman" panose="02020603050405020304" pitchFamily="18" charset="0"/>
                <a:ea typeface="Calibri" panose="020F0502020204030204" pitchFamily="34" charset="0"/>
              </a:rPr>
              <a:t> 3 SGK </a:t>
            </a:r>
            <a:r>
              <a:rPr lang="en-US" sz="2800" b="1" dirty="0" err="1">
                <a:solidFill>
                  <a:srgbClr val="000000"/>
                </a:solidFill>
                <a:latin typeface="Times New Roman" panose="02020603050405020304" pitchFamily="18" charset="0"/>
                <a:ea typeface="Calibri" panose="020F0502020204030204" pitchFamily="34" charset="0"/>
              </a:rPr>
              <a:t>trang</a:t>
            </a:r>
            <a:r>
              <a:rPr lang="en-US" sz="2800" b="1" dirty="0">
                <a:solidFill>
                  <a:srgbClr val="000000"/>
                </a:solidFill>
                <a:latin typeface="Times New Roman" panose="02020603050405020304" pitchFamily="18" charset="0"/>
                <a:ea typeface="Calibri" panose="020F0502020204030204" pitchFamily="34" charset="0"/>
              </a:rPr>
              <a:t> 44</a:t>
            </a:r>
            <a:endParaRPr lang="en-US" sz="2800" dirty="0">
              <a:effectLst/>
              <a:latin typeface="Times New Roman" panose="02020603050405020304" pitchFamily="18" charset="0"/>
              <a:ea typeface="Calibri" panose="020F0502020204030204" pitchFamily="34" charset="0"/>
            </a:endParaRPr>
          </a:p>
        </p:txBody>
      </p:sp>
      <p:pic>
        <p:nvPicPr>
          <p:cNvPr id="3" name="Picture 2"/>
          <p:cNvPicPr>
            <a:picLocks noChangeAspect="1"/>
          </p:cNvPicPr>
          <p:nvPr/>
        </p:nvPicPr>
        <p:blipFill>
          <a:blip r:embed="rId2"/>
          <a:stretch>
            <a:fillRect/>
          </a:stretch>
        </p:blipFill>
        <p:spPr>
          <a:xfrm>
            <a:off x="604764" y="1254034"/>
            <a:ext cx="11095682" cy="5133703"/>
          </a:xfrm>
          <a:prstGeom prst="rect">
            <a:avLst/>
          </a:prstGeom>
        </p:spPr>
      </p:pic>
      <p:sp>
        <p:nvSpPr>
          <p:cNvPr id="4" name="Rectangle 3"/>
          <p:cNvSpPr/>
          <p:nvPr/>
        </p:nvSpPr>
        <p:spPr>
          <a:xfrm>
            <a:off x="2037805" y="1995138"/>
            <a:ext cx="7916091" cy="3108543"/>
          </a:xfrm>
          <a:prstGeom prst="rect">
            <a:avLst/>
          </a:prstGeom>
        </p:spPr>
        <p:txBody>
          <a:bodyPr wrap="square">
            <a:spAutoFit/>
          </a:bodyPr>
          <a:lstStyle/>
          <a:p>
            <a:pPr algn="just"/>
            <a:r>
              <a:rPr lang="en-US" sz="2800" dirty="0" err="1">
                <a:solidFill>
                  <a:srgbClr val="7030A0"/>
                </a:solidFill>
                <a:latin typeface="Times New Roman" panose="02020603050405020304" pitchFamily="18" charset="0"/>
                <a:ea typeface="Calibri" panose="020F0502020204030204" pitchFamily="34" charset="0"/>
              </a:rPr>
              <a:t>Hình</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ảnh</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thiên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nhiên</a:t>
            </a:r>
            <a:r>
              <a:rPr lang="en-US" sz="2800" dirty="0">
                <a:solidFill>
                  <a:srgbClr val="7030A0"/>
                </a:solidFill>
                <a:latin typeface="Times New Roman" panose="02020603050405020304" pitchFamily="18" charset="0"/>
                <a:ea typeface="Calibri" panose="020F0502020204030204" pitchFamily="34" charset="0"/>
              </a:rPr>
              <a:t>:</a:t>
            </a:r>
            <a:r>
              <a:rPr lang="en-US" sz="2800" i="1" dirty="0">
                <a:solidFill>
                  <a:srgbClr val="7030A0"/>
                </a:solidFill>
                <a:latin typeface="Times New Roman" panose="02020603050405020304" pitchFamily="18" charset="0"/>
                <a:ea typeface="Calibri" panose="020F0502020204030204" pitchFamily="34" charset="0"/>
              </a:rPr>
              <a:t> </a:t>
            </a:r>
            <a:r>
              <a:rPr lang="en-US" sz="2800" i="1" dirty="0" err="1">
                <a:solidFill>
                  <a:srgbClr val="7030A0"/>
                </a:solidFill>
                <a:latin typeface="Times New Roman" panose="02020603050405020304" pitchFamily="18" charset="0"/>
                <a:ea typeface="Calibri" panose="020F0502020204030204" pitchFamily="34" charset="0"/>
              </a:rPr>
              <a:t>cây</a:t>
            </a:r>
            <a:r>
              <a:rPr lang="en-US" sz="2800" i="1" dirty="0">
                <a:solidFill>
                  <a:srgbClr val="7030A0"/>
                </a:solidFill>
                <a:latin typeface="Times New Roman" panose="02020603050405020304" pitchFamily="18" charset="0"/>
                <a:ea typeface="Calibri" panose="020F0502020204030204" pitchFamily="34" charset="0"/>
              </a:rPr>
              <a:t>, </a:t>
            </a:r>
            <a:r>
              <a:rPr lang="en-US" sz="2800" i="1" dirty="0" err="1">
                <a:solidFill>
                  <a:srgbClr val="7030A0"/>
                </a:solidFill>
                <a:latin typeface="Times New Roman" panose="02020603050405020304" pitchFamily="18" charset="0"/>
                <a:ea typeface="Calibri" panose="020F0502020204030204" pitchFamily="34" charset="0"/>
              </a:rPr>
              <a:t>lá</a:t>
            </a:r>
            <a:r>
              <a:rPr lang="en-US" sz="2800" i="1" dirty="0">
                <a:solidFill>
                  <a:srgbClr val="7030A0"/>
                </a:solidFill>
                <a:latin typeface="Times New Roman" panose="02020603050405020304" pitchFamily="18" charset="0"/>
                <a:ea typeface="Calibri" panose="020F0502020204030204" pitchFamily="34" charset="0"/>
              </a:rPr>
              <a:t> </a:t>
            </a:r>
            <a:r>
              <a:rPr lang="en-US" sz="2800" i="1" dirty="0" err="1">
                <a:solidFill>
                  <a:srgbClr val="7030A0"/>
                </a:solidFill>
                <a:latin typeface="Times New Roman" panose="02020603050405020304" pitchFamily="18" charset="0"/>
                <a:ea typeface="Calibri" panose="020F0502020204030204" pitchFamily="34" charset="0"/>
              </a:rPr>
              <a:t>cỏ</a:t>
            </a:r>
            <a:r>
              <a:rPr lang="en-US" sz="2800" i="1" dirty="0">
                <a:solidFill>
                  <a:srgbClr val="7030A0"/>
                </a:solidFill>
                <a:latin typeface="Times New Roman" panose="02020603050405020304" pitchFamily="18" charset="0"/>
                <a:ea typeface="Calibri" panose="020F0502020204030204" pitchFamily="34" charset="0"/>
              </a:rPr>
              <a:t>, </a:t>
            </a:r>
            <a:r>
              <a:rPr lang="en-US" sz="2800" i="1" dirty="0" err="1">
                <a:solidFill>
                  <a:srgbClr val="7030A0"/>
                </a:solidFill>
                <a:latin typeface="Times New Roman" panose="02020603050405020304" pitchFamily="18" charset="0"/>
                <a:ea typeface="Calibri" panose="020F0502020204030204" pitchFamily="34" charset="0"/>
              </a:rPr>
              <a:t>cái</a:t>
            </a:r>
            <a:r>
              <a:rPr lang="en-US" sz="2800" i="1" dirty="0">
                <a:solidFill>
                  <a:srgbClr val="7030A0"/>
                </a:solidFill>
                <a:latin typeface="Times New Roman" panose="02020603050405020304" pitchFamily="18" charset="0"/>
                <a:ea typeface="Calibri" panose="020F0502020204030204" pitchFamily="34" charset="0"/>
              </a:rPr>
              <a:t> </a:t>
            </a:r>
            <a:r>
              <a:rPr lang="en-US" sz="2800" i="1" dirty="0" err="1">
                <a:solidFill>
                  <a:srgbClr val="7030A0"/>
                </a:solidFill>
                <a:latin typeface="Times New Roman" panose="02020603050405020304" pitchFamily="18" charset="0"/>
                <a:ea typeface="Calibri" panose="020F0502020204030204" pitchFamily="34" charset="0"/>
              </a:rPr>
              <a:t>hoa</a:t>
            </a:r>
            <a:r>
              <a:rPr lang="en-US" sz="2800" i="1" dirty="0">
                <a:solidFill>
                  <a:srgbClr val="7030A0"/>
                </a:solidFill>
                <a:latin typeface="Times New Roman" panose="02020603050405020304" pitchFamily="18" charset="0"/>
                <a:ea typeface="Calibri" panose="020F0502020204030204" pitchFamily="34" charset="0"/>
              </a:rPr>
              <a:t> </a:t>
            </a:r>
            <a:r>
              <a:rPr lang="en-US" sz="2800" dirty="0">
                <a:solidFill>
                  <a:srgbClr val="7030A0"/>
                </a:solidFill>
                <a:latin typeface="Times New Roman" panose="02020603050405020304" pitchFamily="18" charset="0"/>
                <a:ea typeface="Calibri" panose="020F0502020204030204" pitchFamily="34" charset="0"/>
              </a:rPr>
              <a:t>(</a:t>
            </a:r>
            <a:r>
              <a:rPr lang="en-US" sz="2800" dirty="0" err="1">
                <a:solidFill>
                  <a:srgbClr val="7030A0"/>
                </a:solidFill>
                <a:latin typeface="Times New Roman" panose="02020603050405020304" pitchFamily="18" charset="0"/>
                <a:ea typeface="Calibri" panose="020F0502020204030204" pitchFamily="34" charset="0"/>
              </a:rPr>
              <a:t>vế</a:t>
            </a:r>
            <a:r>
              <a:rPr lang="en-US" sz="2800" dirty="0">
                <a:solidFill>
                  <a:srgbClr val="7030A0"/>
                </a:solidFill>
                <a:latin typeface="Times New Roman" panose="02020603050405020304" pitchFamily="18" charset="0"/>
                <a:ea typeface="Calibri" panose="020F0502020204030204" pitchFamily="34" charset="0"/>
              </a:rPr>
              <a:t> A) </a:t>
            </a:r>
            <a:r>
              <a:rPr lang="en-US" sz="2800" dirty="0" err="1">
                <a:solidFill>
                  <a:srgbClr val="7030A0"/>
                </a:solidFill>
                <a:latin typeface="Times New Roman" panose="02020603050405020304" pitchFamily="18" charset="0"/>
                <a:ea typeface="Calibri" panose="020F0502020204030204" pitchFamily="34" charset="0"/>
              </a:rPr>
              <a:t>được</a:t>
            </a:r>
            <a:r>
              <a:rPr lang="en-US" sz="2800" dirty="0">
                <a:solidFill>
                  <a:srgbClr val="7030A0"/>
                </a:solidFill>
                <a:latin typeface="Times New Roman" panose="02020603050405020304" pitchFamily="18" charset="0"/>
                <a:ea typeface="Calibri" panose="020F0502020204030204" pitchFamily="34" charset="0"/>
              </a:rPr>
              <a:t> so </a:t>
            </a:r>
            <a:r>
              <a:rPr lang="en-US" sz="2800" dirty="0" err="1">
                <a:solidFill>
                  <a:srgbClr val="7030A0"/>
                </a:solidFill>
                <a:latin typeface="Times New Roman" panose="02020603050405020304" pitchFamily="18" charset="0"/>
                <a:ea typeface="Calibri" panose="020F0502020204030204" pitchFamily="34" charset="0"/>
              </a:rPr>
              <a:t>sánh</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với</a:t>
            </a:r>
            <a:r>
              <a:rPr lang="en-US" sz="2800" dirty="0">
                <a:solidFill>
                  <a:srgbClr val="7030A0"/>
                </a:solidFill>
                <a:latin typeface="Times New Roman" panose="02020603050405020304" pitchFamily="18" charset="0"/>
                <a:ea typeface="Calibri" panose="020F0502020204030204" pitchFamily="34" charset="0"/>
              </a:rPr>
              <a:t> </a:t>
            </a:r>
            <a:r>
              <a:rPr lang="en-US" sz="2800" i="1" dirty="0">
                <a:solidFill>
                  <a:srgbClr val="7030A0"/>
                </a:solidFill>
                <a:latin typeface="Times New Roman" panose="02020603050405020304" pitchFamily="18" charset="0"/>
                <a:ea typeface="Calibri" panose="020F0502020204030204" pitchFamily="34" charset="0"/>
              </a:rPr>
              <a:t>gang </a:t>
            </a:r>
            <a:r>
              <a:rPr lang="en-US" sz="2800" i="1" dirty="0" err="1">
                <a:solidFill>
                  <a:srgbClr val="7030A0"/>
                </a:solidFill>
                <a:latin typeface="Times New Roman" panose="02020603050405020304" pitchFamily="18" charset="0"/>
                <a:ea typeface="Calibri" panose="020F0502020204030204" pitchFamily="34" charset="0"/>
              </a:rPr>
              <a:t>tay</a:t>
            </a:r>
            <a:r>
              <a:rPr lang="en-US" sz="2800" i="1" dirty="0">
                <a:solidFill>
                  <a:srgbClr val="7030A0"/>
                </a:solidFill>
                <a:latin typeface="Times New Roman" panose="02020603050405020304" pitchFamily="18" charset="0"/>
                <a:ea typeface="Calibri" panose="020F0502020204030204" pitchFamily="34" charset="0"/>
              </a:rPr>
              <a:t>, </a:t>
            </a:r>
            <a:r>
              <a:rPr lang="en-US" sz="2800" i="1" dirty="0" err="1">
                <a:solidFill>
                  <a:srgbClr val="7030A0"/>
                </a:solidFill>
                <a:latin typeface="Times New Roman" panose="02020603050405020304" pitchFamily="18" charset="0"/>
                <a:ea typeface="Calibri" panose="020F0502020204030204" pitchFamily="34" charset="0"/>
              </a:rPr>
              <a:t>sợi</a:t>
            </a:r>
            <a:r>
              <a:rPr lang="en-US" sz="2800" i="1" dirty="0">
                <a:solidFill>
                  <a:srgbClr val="7030A0"/>
                </a:solidFill>
                <a:latin typeface="Times New Roman" panose="02020603050405020304" pitchFamily="18" charset="0"/>
                <a:ea typeface="Calibri" panose="020F0502020204030204" pitchFamily="34" charset="0"/>
              </a:rPr>
              <a:t> </a:t>
            </a:r>
            <a:r>
              <a:rPr lang="en-US" sz="2800" i="1" dirty="0" err="1">
                <a:solidFill>
                  <a:srgbClr val="7030A0"/>
                </a:solidFill>
                <a:latin typeface="Times New Roman" panose="02020603050405020304" pitchFamily="18" charset="0"/>
                <a:ea typeface="Calibri" panose="020F0502020204030204" pitchFamily="34" charset="0"/>
              </a:rPr>
              <a:t>tóc</a:t>
            </a:r>
            <a:r>
              <a:rPr lang="en-US" sz="2800" i="1" dirty="0">
                <a:solidFill>
                  <a:srgbClr val="7030A0"/>
                </a:solidFill>
                <a:latin typeface="Times New Roman" panose="02020603050405020304" pitchFamily="18" charset="0"/>
                <a:ea typeface="Calibri" panose="020F0502020204030204" pitchFamily="34" charset="0"/>
              </a:rPr>
              <a:t>, </a:t>
            </a:r>
            <a:r>
              <a:rPr lang="en-US" sz="2800" i="1" dirty="0" err="1">
                <a:solidFill>
                  <a:srgbClr val="7030A0"/>
                </a:solidFill>
                <a:latin typeface="Times New Roman" panose="02020603050405020304" pitchFamily="18" charset="0"/>
                <a:ea typeface="Calibri" panose="020F0502020204030204" pitchFamily="34" charset="0"/>
              </a:rPr>
              <a:t>cái</a:t>
            </a:r>
            <a:r>
              <a:rPr lang="en-US" sz="2800" i="1" dirty="0">
                <a:solidFill>
                  <a:srgbClr val="7030A0"/>
                </a:solidFill>
                <a:latin typeface="Times New Roman" panose="02020603050405020304" pitchFamily="18" charset="0"/>
                <a:ea typeface="Calibri" panose="020F0502020204030204" pitchFamily="34" charset="0"/>
              </a:rPr>
              <a:t> </a:t>
            </a:r>
            <a:r>
              <a:rPr lang="en-US" sz="2800" i="1" dirty="0" err="1">
                <a:solidFill>
                  <a:srgbClr val="7030A0"/>
                </a:solidFill>
                <a:latin typeface="Times New Roman" panose="02020603050405020304" pitchFamily="18" charset="0"/>
                <a:ea typeface="Calibri" panose="020F0502020204030204" pitchFamily="34" charset="0"/>
              </a:rPr>
              <a:t>cúc</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vế</a:t>
            </a:r>
            <a:r>
              <a:rPr lang="en-US" sz="2800" dirty="0">
                <a:solidFill>
                  <a:srgbClr val="7030A0"/>
                </a:solidFill>
                <a:latin typeface="Times New Roman" panose="02020603050405020304" pitchFamily="18" charset="0"/>
                <a:ea typeface="Calibri" panose="020F0502020204030204" pitchFamily="34" charset="0"/>
              </a:rPr>
              <a:t> B)- </a:t>
            </a:r>
            <a:r>
              <a:rPr lang="en-US" sz="2800" dirty="0" err="1">
                <a:solidFill>
                  <a:srgbClr val="7030A0"/>
                </a:solidFill>
                <a:latin typeface="Times New Roman" panose="02020603050405020304" pitchFamily="18" charset="0"/>
                <a:ea typeface="Calibri" panose="020F0502020204030204" pitchFamily="34" charset="0"/>
              </a:rPr>
              <a:t>những</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hình</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ảnh</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nhỏ</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xinh</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gắn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với</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thế</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giới</a:t>
            </a:r>
            <a:r>
              <a:rPr lang="en-US" sz="2800" dirty="0">
                <a:solidFill>
                  <a:srgbClr val="7030A0"/>
                </a:solidFill>
                <a:latin typeface="Times New Roman" panose="02020603050405020304" pitchFamily="18" charset="0"/>
                <a:ea typeface="Calibri" panose="020F0502020204030204" pitchFamily="34" charset="0"/>
              </a:rPr>
              <a:t> con </a:t>
            </a:r>
            <a:r>
              <a:rPr lang="en-US" sz="2800" dirty="0" err="1">
                <a:solidFill>
                  <a:srgbClr val="7030A0"/>
                </a:solidFill>
                <a:latin typeface="Times New Roman" panose="02020603050405020304" pitchFamily="18" charset="0"/>
                <a:ea typeface="Calibri" panose="020F0502020204030204" pitchFamily="34" charset="0"/>
              </a:rPr>
              <a:t>người</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Tiếng</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chim</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hót</a:t>
            </a:r>
            <a:r>
              <a:rPr lang="en-US" sz="2800" dirty="0">
                <a:solidFill>
                  <a:srgbClr val="7030A0"/>
                </a:solidFill>
                <a:latin typeface="Times New Roman" panose="02020603050405020304" pitchFamily="18" charset="0"/>
                <a:ea typeface="Calibri" panose="020F0502020204030204" pitchFamily="34" charset="0"/>
              </a:rPr>
              <a:t> – </a:t>
            </a:r>
            <a:r>
              <a:rPr lang="en-US" sz="2800" dirty="0" err="1">
                <a:solidFill>
                  <a:srgbClr val="7030A0"/>
                </a:solidFill>
                <a:latin typeface="Times New Roman" panose="02020603050405020304" pitchFamily="18" charset="0"/>
                <a:ea typeface="Calibri" panose="020F0502020204030204" pitchFamily="34" charset="0"/>
              </a:rPr>
              <a:t>âm</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thanh</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được</a:t>
            </a:r>
            <a:r>
              <a:rPr lang="en-US" sz="2800" dirty="0">
                <a:solidFill>
                  <a:srgbClr val="7030A0"/>
                </a:solidFill>
                <a:latin typeface="Times New Roman" panose="02020603050405020304" pitchFamily="18" charset="0"/>
                <a:ea typeface="Calibri" panose="020F0502020204030204" pitchFamily="34" charset="0"/>
              </a:rPr>
              <a:t> so </a:t>
            </a:r>
            <a:r>
              <a:rPr lang="en-US" sz="2800" dirty="0" err="1">
                <a:solidFill>
                  <a:srgbClr val="7030A0"/>
                </a:solidFill>
                <a:latin typeface="Times New Roman" panose="02020603050405020304" pitchFamily="18" charset="0"/>
                <a:ea typeface="Calibri" panose="020F0502020204030204" pitchFamily="34" charset="0"/>
              </a:rPr>
              <a:t>sánh</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với</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nước</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mây</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trời</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giúp</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người</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đọc</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cảm</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nhận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được</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một</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cách</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cụ</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thể</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sự</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trong</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trẻo</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và</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cao</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vút</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của</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tiếng</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chim</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Thiên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nhiên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như</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nhỏ</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lại</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gần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gũi</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dễ</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thương</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trong</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đôi</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mắt</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trẻ</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thơ</a:t>
            </a:r>
            <a:r>
              <a:rPr lang="en-US" sz="2800" dirty="0">
                <a:solidFill>
                  <a:srgbClr val="7030A0"/>
                </a:solidFill>
                <a:latin typeface="Times New Roman" panose="02020603050405020304" pitchFamily="18" charset="0"/>
                <a:ea typeface="Calibri" panose="020F0502020204030204" pitchFamily="34" charset="0"/>
              </a:rPr>
              <a:t>.</a:t>
            </a:r>
            <a:endParaRPr lang="en-US" sz="2800" dirty="0">
              <a:solidFill>
                <a:srgbClr val="7030A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029269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1000"/>
                                        <p:tgtEl>
                                          <p:spTgt spid="4">
                                            <p:txEl>
                                              <p:pRg st="0" end="0"/>
                                            </p:txEl>
                                          </p:spTgt>
                                        </p:tgtEl>
                                      </p:cBhvr>
                                    </p:animEffect>
                                    <p:anim calcmode="lin" valueType="num">
                                      <p:cBhvr>
                                        <p:cTn id="13"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4"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606731" y="786543"/>
            <a:ext cx="8987246" cy="4937761"/>
          </a:xfrm>
          <a:prstGeom prst="rect">
            <a:avLst/>
          </a:prstGeom>
        </p:spPr>
      </p:pic>
      <p:sp>
        <p:nvSpPr>
          <p:cNvPr id="6" name="Rectangle 5"/>
          <p:cNvSpPr/>
          <p:nvPr/>
        </p:nvSpPr>
        <p:spPr>
          <a:xfrm>
            <a:off x="3052354" y="1310538"/>
            <a:ext cx="3196709" cy="523220"/>
          </a:xfrm>
          <a:prstGeom prst="rect">
            <a:avLst/>
          </a:prstGeom>
        </p:spPr>
        <p:txBody>
          <a:bodyPr wrap="none">
            <a:spAutoFit/>
          </a:bodyPr>
          <a:lstStyle/>
          <a:p>
            <a:pPr algn="just"/>
            <a:r>
              <a:rPr lang="en-US" sz="2800" b="1" dirty="0" err="1">
                <a:solidFill>
                  <a:srgbClr val="000000"/>
                </a:solidFill>
                <a:latin typeface="Times New Roman" panose="02020603050405020304" pitchFamily="18" charset="0"/>
                <a:ea typeface="Calibri" panose="020F0502020204030204" pitchFamily="34" charset="0"/>
              </a:rPr>
              <a:t>Bài</a:t>
            </a:r>
            <a:r>
              <a:rPr lang="en-US" sz="2800" b="1" dirty="0">
                <a:solidFill>
                  <a:srgbClr val="000000"/>
                </a:solidFill>
                <a:latin typeface="Times New Roman" panose="02020603050405020304" pitchFamily="18" charset="0"/>
                <a:ea typeface="Calibri" panose="020F0502020204030204" pitchFamily="34" charset="0"/>
              </a:rPr>
              <a:t> 4 SGK </a:t>
            </a:r>
            <a:r>
              <a:rPr lang="en-US" sz="2800" b="1" dirty="0" err="1">
                <a:solidFill>
                  <a:srgbClr val="000000"/>
                </a:solidFill>
                <a:latin typeface="Times New Roman" panose="02020603050405020304" pitchFamily="18" charset="0"/>
                <a:ea typeface="Calibri" panose="020F0502020204030204" pitchFamily="34" charset="0"/>
              </a:rPr>
              <a:t>trang</a:t>
            </a:r>
            <a:r>
              <a:rPr lang="en-US" sz="2800" b="1" dirty="0">
                <a:solidFill>
                  <a:srgbClr val="000000"/>
                </a:solidFill>
                <a:latin typeface="Times New Roman" panose="02020603050405020304" pitchFamily="18" charset="0"/>
                <a:ea typeface="Calibri" panose="020F0502020204030204" pitchFamily="34" charset="0"/>
              </a:rPr>
              <a:t> 44</a:t>
            </a:r>
            <a:endParaRPr lang="en-US" sz="2800" dirty="0">
              <a:effectLst/>
              <a:latin typeface="Times New Roman" panose="02020603050405020304" pitchFamily="18" charset="0"/>
              <a:ea typeface="Calibri" panose="020F0502020204030204" pitchFamily="34" charset="0"/>
            </a:endParaRPr>
          </a:p>
        </p:txBody>
      </p:sp>
      <p:sp>
        <p:nvSpPr>
          <p:cNvPr id="7" name="Rectangle 6"/>
          <p:cNvSpPr/>
          <p:nvPr/>
        </p:nvSpPr>
        <p:spPr>
          <a:xfrm>
            <a:off x="2886891" y="2132038"/>
            <a:ext cx="6261463" cy="2246769"/>
          </a:xfrm>
          <a:prstGeom prst="rect">
            <a:avLst/>
          </a:prstGeom>
        </p:spPr>
        <p:txBody>
          <a:bodyPr wrap="square">
            <a:spAutoFit/>
          </a:bodyPr>
          <a:lstStyle/>
          <a:p>
            <a:pPr algn="just"/>
            <a:r>
              <a:rPr lang="en-US" sz="2800" dirty="0" err="1">
                <a:solidFill>
                  <a:srgbClr val="7030A0"/>
                </a:solidFill>
                <a:latin typeface="Times New Roman" panose="02020603050405020304" pitchFamily="18" charset="0"/>
                <a:ea typeface="Calibri" panose="020F0502020204030204" pitchFamily="34" charset="0"/>
              </a:rPr>
              <a:t>Nhà</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thơ</a:t>
            </a:r>
            <a:r>
              <a:rPr lang="en-US" sz="2800" dirty="0">
                <a:solidFill>
                  <a:srgbClr val="7030A0"/>
                </a:solidFill>
                <a:latin typeface="Times New Roman" panose="02020603050405020304" pitchFamily="18" charset="0"/>
                <a:ea typeface="Calibri" panose="020F0502020204030204" pitchFamily="34" charset="0"/>
              </a:rPr>
              <a:t> dung </a:t>
            </a:r>
            <a:r>
              <a:rPr lang="en-US" sz="2800" dirty="0" err="1">
                <a:solidFill>
                  <a:srgbClr val="7030A0"/>
                </a:solidFill>
                <a:latin typeface="Times New Roman" panose="02020603050405020304" pitchFamily="18" charset="0"/>
                <a:ea typeface="Calibri" panose="020F0502020204030204" pitchFamily="34" charset="0"/>
              </a:rPr>
              <a:t>từ</a:t>
            </a:r>
            <a:r>
              <a:rPr lang="en-US" sz="2800" dirty="0">
                <a:solidFill>
                  <a:srgbClr val="7030A0"/>
                </a:solidFill>
                <a:latin typeface="Times New Roman" panose="02020603050405020304" pitchFamily="18" charset="0"/>
                <a:ea typeface="Calibri" panose="020F0502020204030204" pitchFamily="34" charset="0"/>
              </a:rPr>
              <a:t> </a:t>
            </a:r>
            <a:r>
              <a:rPr lang="en-US" sz="2800" b="1" i="1" dirty="0" err="1">
                <a:solidFill>
                  <a:srgbClr val="7030A0"/>
                </a:solidFill>
                <a:latin typeface="Times New Roman" panose="02020603050405020304" pitchFamily="18" charset="0"/>
                <a:ea typeface="Calibri" panose="020F0502020204030204" pitchFamily="34" charset="0"/>
              </a:rPr>
              <a:t>thơ</a:t>
            </a:r>
            <a:r>
              <a:rPr lang="en-US" sz="2800" b="1" i="1" dirty="0">
                <a:solidFill>
                  <a:srgbClr val="7030A0"/>
                </a:solidFill>
                <a:latin typeface="Times New Roman" panose="02020603050405020304" pitchFamily="18" charset="0"/>
                <a:ea typeface="Calibri" panose="020F0502020204030204" pitchFamily="34" charset="0"/>
              </a:rPr>
              <a:t> </a:t>
            </a:r>
            <a:r>
              <a:rPr lang="en-US" sz="2800" b="1" i="1" dirty="0" err="1">
                <a:solidFill>
                  <a:srgbClr val="7030A0"/>
                </a:solidFill>
                <a:latin typeface="Times New Roman" panose="02020603050405020304" pitchFamily="18" charset="0"/>
                <a:ea typeface="Calibri" panose="020F0502020204030204" pitchFamily="34" charset="0"/>
              </a:rPr>
              <a:t>ngây</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thường</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dùng</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để</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nói</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về</a:t>
            </a:r>
            <a:r>
              <a:rPr lang="en-US" sz="2800" dirty="0">
                <a:solidFill>
                  <a:srgbClr val="7030A0"/>
                </a:solidFill>
                <a:latin typeface="Times New Roman" panose="02020603050405020304" pitchFamily="18" charset="0"/>
                <a:ea typeface="Calibri" panose="020F0502020204030204" pitchFamily="34" charset="0"/>
              </a:rPr>
              <a:t> </a:t>
            </a:r>
            <a:r>
              <a:rPr lang="en-US" sz="2800" b="1" i="1" dirty="0" err="1">
                <a:solidFill>
                  <a:srgbClr val="7030A0"/>
                </a:solidFill>
                <a:latin typeface="Times New Roman" panose="02020603050405020304" pitchFamily="18" charset="0"/>
                <a:ea typeface="Calibri" panose="020F0502020204030204" pitchFamily="34" charset="0"/>
              </a:rPr>
              <a:t>đặc</a:t>
            </a:r>
            <a:r>
              <a:rPr lang="en-US" sz="2800" b="1" i="1" dirty="0">
                <a:solidFill>
                  <a:srgbClr val="7030A0"/>
                </a:solidFill>
                <a:latin typeface="Times New Roman" panose="02020603050405020304" pitchFamily="18" charset="0"/>
                <a:ea typeface="Calibri" panose="020F0502020204030204" pitchFamily="34" charset="0"/>
              </a:rPr>
              <a:t> </a:t>
            </a:r>
            <a:r>
              <a:rPr lang="en-US" sz="2800" b="1" i="1" dirty="0" err="1">
                <a:solidFill>
                  <a:srgbClr val="7030A0"/>
                </a:solidFill>
                <a:latin typeface="Times New Roman" panose="02020603050405020304" pitchFamily="18" charset="0"/>
                <a:ea typeface="Calibri" panose="020F0502020204030204" pitchFamily="34" charset="0"/>
              </a:rPr>
              <a:t>điểm</a:t>
            </a:r>
            <a:r>
              <a:rPr lang="en-US" sz="2800" b="1" i="1" dirty="0">
                <a:solidFill>
                  <a:srgbClr val="7030A0"/>
                </a:solidFill>
                <a:latin typeface="Times New Roman" panose="02020603050405020304" pitchFamily="18" charset="0"/>
                <a:ea typeface="Calibri" panose="020F0502020204030204" pitchFamily="34" charset="0"/>
              </a:rPr>
              <a:t> </a:t>
            </a:r>
            <a:r>
              <a:rPr lang="en-US" sz="2800" b="1" i="1" dirty="0" err="1">
                <a:solidFill>
                  <a:srgbClr val="7030A0"/>
                </a:solidFill>
                <a:latin typeface="Times New Roman" panose="02020603050405020304" pitchFamily="18" charset="0"/>
                <a:ea typeface="Calibri" panose="020F0502020204030204" pitchFamily="34" charset="0"/>
              </a:rPr>
              <a:t>của</a:t>
            </a:r>
            <a:r>
              <a:rPr lang="en-US" sz="2800" b="1" i="1" dirty="0">
                <a:solidFill>
                  <a:srgbClr val="7030A0"/>
                </a:solidFill>
                <a:latin typeface="Times New Roman" panose="02020603050405020304" pitchFamily="18" charset="0"/>
                <a:ea typeface="Calibri" panose="020F0502020204030204" pitchFamily="34" charset="0"/>
              </a:rPr>
              <a:t> con </a:t>
            </a:r>
            <a:r>
              <a:rPr lang="en-US" sz="2800" b="1" i="1" dirty="0" err="1">
                <a:solidFill>
                  <a:srgbClr val="7030A0"/>
                </a:solidFill>
                <a:latin typeface="Times New Roman" panose="02020603050405020304" pitchFamily="18" charset="0"/>
                <a:ea typeface="Calibri" panose="020F0502020204030204" pitchFamily="34" charset="0"/>
              </a:rPr>
              <a:t>người</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đặc</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biệt</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là</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trẻ</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em</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để</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nói</a:t>
            </a:r>
            <a:r>
              <a:rPr lang="en-US" sz="2800" dirty="0">
                <a:solidFill>
                  <a:srgbClr val="7030A0"/>
                </a:solidFill>
                <a:latin typeface="Times New Roman" panose="02020603050405020304" pitchFamily="18" charset="0"/>
                <a:ea typeface="Calibri" panose="020F0502020204030204" pitchFamily="34" charset="0"/>
              </a:rPr>
              <a:t> </a:t>
            </a:r>
            <a:r>
              <a:rPr lang="en-US" sz="2800" b="1" i="1" dirty="0" err="1">
                <a:solidFill>
                  <a:srgbClr val="7030A0"/>
                </a:solidFill>
                <a:latin typeface="Times New Roman" panose="02020603050405020304" pitchFamily="18" charset="0"/>
                <a:ea typeface="Calibri" panose="020F0502020204030204" pitchFamily="34" charset="0"/>
              </a:rPr>
              <a:t>gió</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Biện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pháp</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tu</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từ</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nhân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hóa</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khiến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làn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gió</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mang</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vẻ</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đáng</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yêu</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hồn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nhiên</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của</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trẻ</a:t>
            </a:r>
            <a:r>
              <a:rPr lang="en-US" sz="2800" dirty="0">
                <a:solidFill>
                  <a:srgbClr val="7030A0"/>
                </a:solidFill>
                <a:latin typeface="Times New Roman" panose="02020603050405020304" pitchFamily="18" charset="0"/>
                <a:ea typeface="Calibri" panose="020F0502020204030204" pitchFamily="34" charset="0"/>
              </a:rPr>
              <a:t> </a:t>
            </a:r>
            <a:r>
              <a:rPr lang="en-US" sz="2800" dirty="0" err="1">
                <a:solidFill>
                  <a:srgbClr val="7030A0"/>
                </a:solidFill>
                <a:latin typeface="Times New Roman" panose="02020603050405020304" pitchFamily="18" charset="0"/>
                <a:ea typeface="Calibri" panose="020F0502020204030204" pitchFamily="34" charset="0"/>
              </a:rPr>
              <a:t>nhỏ</a:t>
            </a:r>
            <a:r>
              <a:rPr lang="en-US" sz="2800" dirty="0">
                <a:solidFill>
                  <a:srgbClr val="7030A0"/>
                </a:solidFill>
                <a:latin typeface="Times New Roman" panose="02020603050405020304" pitchFamily="18" charset="0"/>
                <a:ea typeface="Calibri" panose="020F0502020204030204" pitchFamily="34" charset="0"/>
              </a:rPr>
              <a:t>.</a:t>
            </a:r>
            <a:endParaRPr lang="en-US" sz="2800" dirty="0">
              <a:solidFill>
                <a:srgbClr val="7030A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516189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88274" y="404949"/>
            <a:ext cx="10267406" cy="5943600"/>
          </a:xfrm>
          <a:prstGeom prst="rect">
            <a:avLst/>
          </a:prstGeom>
        </p:spPr>
      </p:pic>
      <p:sp>
        <p:nvSpPr>
          <p:cNvPr id="5" name="Rectangle 4"/>
          <p:cNvSpPr/>
          <p:nvPr/>
        </p:nvSpPr>
        <p:spPr>
          <a:xfrm>
            <a:off x="2276960" y="897672"/>
            <a:ext cx="3196709" cy="523220"/>
          </a:xfrm>
          <a:prstGeom prst="rect">
            <a:avLst/>
          </a:prstGeom>
        </p:spPr>
        <p:txBody>
          <a:bodyPr wrap="none">
            <a:spAutoFit/>
          </a:bodyPr>
          <a:lstStyle/>
          <a:p>
            <a:pPr algn="just"/>
            <a:r>
              <a:rPr lang="en-US" sz="2800" b="1" dirty="0" err="1">
                <a:solidFill>
                  <a:srgbClr val="000000"/>
                </a:solidFill>
                <a:latin typeface="Times New Roman" panose="02020603050405020304" pitchFamily="18" charset="0"/>
                <a:ea typeface="Calibri" panose="020F0502020204030204" pitchFamily="34" charset="0"/>
              </a:rPr>
              <a:t>Bài</a:t>
            </a:r>
            <a:r>
              <a:rPr lang="en-US" sz="2800" b="1" dirty="0">
                <a:solidFill>
                  <a:srgbClr val="000000"/>
                </a:solidFill>
                <a:latin typeface="Times New Roman" panose="02020603050405020304" pitchFamily="18" charset="0"/>
                <a:ea typeface="Calibri" panose="020F0502020204030204" pitchFamily="34" charset="0"/>
              </a:rPr>
              <a:t> 5 SGK </a:t>
            </a:r>
            <a:r>
              <a:rPr lang="en-US" sz="2800" b="1" dirty="0" err="1">
                <a:solidFill>
                  <a:srgbClr val="000000"/>
                </a:solidFill>
                <a:latin typeface="Times New Roman" panose="02020603050405020304" pitchFamily="18" charset="0"/>
                <a:ea typeface="Calibri" panose="020F0502020204030204" pitchFamily="34" charset="0"/>
              </a:rPr>
              <a:t>trang</a:t>
            </a:r>
            <a:r>
              <a:rPr lang="en-US" sz="2800" b="1" dirty="0">
                <a:solidFill>
                  <a:srgbClr val="000000"/>
                </a:solidFill>
                <a:latin typeface="Times New Roman" panose="02020603050405020304" pitchFamily="18" charset="0"/>
                <a:ea typeface="Calibri" panose="020F0502020204030204" pitchFamily="34" charset="0"/>
              </a:rPr>
              <a:t> 44</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2403566" y="1607034"/>
            <a:ext cx="8177348" cy="3539430"/>
          </a:xfrm>
          <a:prstGeom prst="rect">
            <a:avLst/>
          </a:prstGeom>
        </p:spPr>
        <p:txBody>
          <a:bodyPr wrap="square">
            <a:spAutoFit/>
          </a:bodyPr>
          <a:lstStyle/>
          <a:p>
            <a:r>
              <a:rPr lang="en-US" sz="2800" dirty="0" err="1">
                <a:solidFill>
                  <a:schemeClr val="accent6">
                    <a:lumMod val="50000"/>
                  </a:schemeClr>
                </a:solidFill>
                <a:latin typeface="Times New Roman" panose="02020603050405020304" pitchFamily="18" charset="0"/>
                <a:ea typeface="Times New Roman" panose="02020603050405020304" pitchFamily="18" charset="0"/>
              </a:rPr>
              <a:t>Điệp</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đoạn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các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ngữ</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i="1" dirty="0">
                <a:solidFill>
                  <a:schemeClr val="accent6">
                    <a:lumMod val="50000"/>
                  </a:schemeClr>
                </a:solidFill>
                <a:latin typeface="Times New Roman" panose="02020603050405020304" pitchFamily="18" charset="0"/>
                <a:ea typeface="Times New Roman" panose="02020603050405020304" pitchFamily="18" charset="0"/>
              </a:rPr>
              <a:t>“</a:t>
            </a:r>
            <a:r>
              <a:rPr lang="en-US" sz="2800" b="1" i="1" dirty="0" err="1">
                <a:solidFill>
                  <a:schemeClr val="accent6">
                    <a:lumMod val="50000"/>
                  </a:schemeClr>
                </a:solidFill>
                <a:latin typeface="Times New Roman" panose="02020603050405020304" pitchFamily="18" charset="0"/>
                <a:ea typeface="Times New Roman" panose="02020603050405020304" pitchFamily="18" charset="0"/>
              </a:rPr>
              <a:t>rất</a:t>
            </a:r>
            <a:r>
              <a:rPr lang="en-US" sz="28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i="1"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i="1" dirty="0" err="1">
                <a:solidFill>
                  <a:schemeClr val="accent6">
                    <a:lumMod val="50000"/>
                  </a:schemeClr>
                </a:solidFill>
                <a:latin typeface="Times New Roman" panose="02020603050405020304" pitchFamily="18" charset="0"/>
                <a:ea typeface="Times New Roman" panose="02020603050405020304" pitchFamily="18" charset="0"/>
              </a:rPr>
              <a:t>cái</a:t>
            </a:r>
            <a:r>
              <a:rPr lang="en-US" sz="28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i="1"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800" b="1" i="1" dirty="0">
                <a:solidFill>
                  <a:schemeClr val="accent6">
                    <a:lumMod val="50000"/>
                  </a:schemeClr>
                </a:solidFill>
                <a:latin typeface="Times New Roman" panose="02020603050405020304" pitchFamily="18" charset="0"/>
                <a:ea typeface="Times New Roman" panose="02020603050405020304" pitchFamily="18" charset="0"/>
              </a:rPr>
              <a:t>...”</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i="1" dirty="0" err="1">
                <a:solidFill>
                  <a:schemeClr val="accent6">
                    <a:lumMod val="50000"/>
                  </a:schemeClr>
                </a:solidFill>
                <a:latin typeface="Times New Roman" panose="02020603050405020304" pitchFamily="18" charset="0"/>
                <a:ea typeface="Times New Roman" panose="02020603050405020304" pitchFamily="18" charset="0"/>
              </a:rPr>
              <a:t>lặp</a:t>
            </a:r>
            <a:r>
              <a:rPr lang="en-US" sz="28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i="1" dirty="0" err="1">
                <a:solidFill>
                  <a:schemeClr val="accent6">
                    <a:lumMod val="50000"/>
                  </a:schemeClr>
                </a:solidFill>
                <a:latin typeface="Times New Roman" panose="02020603050405020304" pitchFamily="18" charset="0"/>
                <a:ea typeface="Times New Roman" panose="02020603050405020304" pitchFamily="18" charset="0"/>
              </a:rPr>
              <a:t>đi</a:t>
            </a:r>
            <a:r>
              <a:rPr lang="en-US" sz="28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i="1" dirty="0" err="1">
                <a:solidFill>
                  <a:schemeClr val="accent6">
                    <a:lumMod val="50000"/>
                  </a:schemeClr>
                </a:solidFill>
                <a:latin typeface="Times New Roman" panose="02020603050405020304" pitchFamily="18" charset="0"/>
                <a:ea typeface="Times New Roman" panose="02020603050405020304" pitchFamily="18" charset="0"/>
              </a:rPr>
              <a:t>lặp</a:t>
            </a:r>
            <a:r>
              <a:rPr lang="en-US" sz="28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i="1" dirty="0" err="1">
                <a:solidFill>
                  <a:schemeClr val="accent6">
                    <a:lumMod val="50000"/>
                  </a:schemeClr>
                </a:solidFill>
                <a:latin typeface="Times New Roman" panose="02020603050405020304" pitchFamily="18" charset="0"/>
                <a:ea typeface="Times New Roman" panose="02020603050405020304" pitchFamily="18" charset="0"/>
              </a:rPr>
              <a:t>lại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nhằm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mục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đích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liệt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kê</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ản</a:t>
            </a:r>
            <a:r>
              <a:rPr lang="en-US" sz="2800" b="1" i="1" dirty="0" err="1">
                <a:solidFill>
                  <a:schemeClr val="accent6">
                    <a:lumMod val="50000"/>
                  </a:schemeClr>
                </a:solidFill>
                <a:latin typeface="Times New Roman" panose="02020603050405020304" pitchFamily="18" charset="0"/>
                <a:ea typeface="Times New Roman" panose="02020603050405020304" pitchFamily="18" charset="0"/>
              </a:rPr>
              <a:t>h</a:t>
            </a:r>
            <a:r>
              <a:rPr lang="en-US" sz="2800" b="1" i="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phú</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ru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nhấn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mạnh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vẻ</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đẹp</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hình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ảnh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ấy</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ru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kết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trị</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cao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quý</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nhất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kho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tàng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văn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hóa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dân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tộc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Thăm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đượm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ru</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cảm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thiết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trí</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tuệ</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hồn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Việt</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Vì</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vậy</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nó</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trở</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nguồn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dinh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dưỡng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quý</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giá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nuôi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dưỡng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tâm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hồn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trẻ</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ndParaRPr>
          </a:p>
        </p:txBody>
      </p:sp>
    </p:spTree>
    <p:extLst>
      <p:ext uri="{BB962C8B-B14F-4D97-AF65-F5344CB8AC3E}">
        <p14:creationId xmlns:p14="http://schemas.microsoft.com/office/powerpoint/2010/main" val="9924762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4119815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06686" y="1006639"/>
            <a:ext cx="5146767" cy="619272"/>
          </a:xfrm>
          <a:prstGeom prst="rect">
            <a:avLst/>
          </a:prstGeom>
        </p:spPr>
        <p:txBody>
          <a:bodyPr wrap="square">
            <a:spAutoFit/>
          </a:bodyPr>
          <a:lstStyle/>
          <a:p>
            <a:pPr marL="57150" marR="177165" algn="r">
              <a:lnSpc>
                <a:spcPct val="107000"/>
              </a:lnSpc>
              <a:spcAft>
                <a:spcPts val="800"/>
              </a:spcAft>
              <a:tabLst>
                <a:tab pos="57150" algn="l"/>
              </a:tabLst>
            </a:pPr>
            <a:r>
              <a:rPr lang="en-US" sz="3200" i="1" dirty="0">
                <a:latin typeface="Times New Roman" panose="02020603050405020304" pitchFamily="18" charset="0"/>
                <a:ea typeface="Times New Roman" panose="02020603050405020304" pitchFamily="18" charset="0"/>
              </a:rPr>
              <a:t>    </a:t>
            </a:r>
            <a:r>
              <a:rPr lang="en-US" sz="2400" b="1" i="1" dirty="0">
                <a:latin typeface="Times New Roman" panose="02020603050405020304" pitchFamily="18" charset="0"/>
                <a:ea typeface="Times New Roman" panose="02020603050405020304" pitchFamily="18" charset="0"/>
              </a:rPr>
              <a:t>(RA-BIN-ĐƠ-RA-NÁT TA-GO)</a:t>
            </a:r>
            <a:endParaRPr lang="en-US" sz="2400" b="1"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4017115" y="237198"/>
            <a:ext cx="3609130" cy="769441"/>
          </a:xfrm>
          <a:prstGeom prst="rect">
            <a:avLst/>
          </a:prstGeom>
          <a:noFill/>
        </p:spPr>
        <p:txBody>
          <a:bodyPr wrap="none" lIns="91440" tIns="45720" rIns="91440" bIns="45720">
            <a:prstTxWarp prst="textWave1">
              <a:avLst/>
            </a:prstTxWarp>
            <a:spAutoFit/>
          </a:bodyPr>
          <a:lstStyle/>
          <a:p>
            <a:pPr algn="ctr"/>
            <a:r>
              <a:rPr lang="en-US" sz="44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MÂY VÀ SÓNG</a:t>
            </a:r>
          </a:p>
        </p:txBody>
      </p:sp>
      <p:sp>
        <p:nvSpPr>
          <p:cNvPr id="7" name="Rectangle 6"/>
          <p:cNvSpPr/>
          <p:nvPr/>
        </p:nvSpPr>
        <p:spPr>
          <a:xfrm>
            <a:off x="3146460" y="1625911"/>
            <a:ext cx="5350439" cy="522259"/>
          </a:xfrm>
          <a:prstGeom prst="rect">
            <a:avLst/>
          </a:prstGeom>
        </p:spPr>
        <p:txBody>
          <a:bodyPr wrap="none">
            <a:spAutoFit/>
          </a:bodyPr>
          <a:lstStyle/>
          <a:p>
            <a:pPr marL="57150" marR="177165" algn="ctr">
              <a:lnSpc>
                <a:spcPct val="107000"/>
              </a:lnSpc>
              <a:spcAft>
                <a:spcPts val="800"/>
              </a:spcAft>
              <a:tabLst>
                <a:tab pos="57150" algn="l"/>
              </a:tabLst>
            </a:pPr>
            <a:r>
              <a:rPr lang="fr-FR" sz="2800" b="1" dirty="0">
                <a:solidFill>
                  <a:srgbClr val="7030A0"/>
                </a:solidFill>
                <a:latin typeface="Times New Roman" panose="02020603050405020304" pitchFamily="18" charset="0"/>
                <a:ea typeface="Times New Roman" panose="02020603050405020304" pitchFamily="18" charset="0"/>
              </a:rPr>
              <a:t>HOẠT ÐỘNG 1 : KHỞI ÐỘNG</a:t>
            </a:r>
            <a:endParaRPr lang="en-US" sz="2800" dirty="0">
              <a:effectLst/>
              <a:latin typeface="Times New Roman" panose="02020603050405020304" pitchFamily="18" charset="0"/>
              <a:ea typeface="Times New Roman" panose="02020603050405020304" pitchFamily="18" charset="0"/>
            </a:endParaRPr>
          </a:p>
        </p:txBody>
      </p:sp>
      <p:sp>
        <p:nvSpPr>
          <p:cNvPr id="8" name="Cloud Callout 7"/>
          <p:cNvSpPr/>
          <p:nvPr/>
        </p:nvSpPr>
        <p:spPr>
          <a:xfrm>
            <a:off x="901338" y="2767442"/>
            <a:ext cx="6178731" cy="2782389"/>
          </a:xfrm>
          <a:prstGeom prst="cloud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err="1">
                <a:solidFill>
                  <a:schemeClr val="accent6">
                    <a:lumMod val="50000"/>
                  </a:schemeClr>
                </a:solidFill>
                <a:latin typeface="Times New Roman" panose="02020603050405020304" pitchFamily="18" charset="0"/>
                <a:ea typeface="Times New Roman" panose="02020603050405020304" pitchFamily="18" charset="0"/>
              </a:rPr>
              <a:t>Một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lần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cho</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phép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đến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bạn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Trò</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đang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vui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rất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muốn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tiếp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thì</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đến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giờ</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dặn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phải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Khi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ấy</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sẽ</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làm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gì</a:t>
            </a:r>
            <a:r>
              <a:rPr lang="en-US" sz="2400"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endParaRPr>
          </a:p>
        </p:txBody>
      </p:sp>
      <p:pic>
        <p:nvPicPr>
          <p:cNvPr id="9" name="Picture 8"/>
          <p:cNvPicPr>
            <a:picLocks noChangeAspect="1"/>
          </p:cNvPicPr>
          <p:nvPr/>
        </p:nvPicPr>
        <p:blipFill>
          <a:blip r:embed="rId2"/>
          <a:stretch>
            <a:fillRect/>
          </a:stretch>
        </p:blipFill>
        <p:spPr>
          <a:xfrm>
            <a:off x="7354388" y="2767442"/>
            <a:ext cx="3790692" cy="2880050"/>
          </a:xfrm>
          <a:prstGeom prst="rect">
            <a:avLst/>
          </a:prstGeom>
        </p:spPr>
      </p:pic>
    </p:spTree>
    <p:extLst>
      <p:ext uri="{BB962C8B-B14F-4D97-AF65-F5344CB8AC3E}">
        <p14:creationId xmlns:p14="http://schemas.microsoft.com/office/powerpoint/2010/main" val="329490045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757646" y="2293483"/>
            <a:ext cx="3749040" cy="3838575"/>
          </a:xfrm>
          <a:prstGeom prst="rect">
            <a:avLst/>
          </a:prstGeom>
        </p:spPr>
      </p:pic>
      <p:pic>
        <p:nvPicPr>
          <p:cNvPr id="7" name="Picture 6"/>
          <p:cNvPicPr>
            <a:picLocks noChangeAspect="1"/>
          </p:cNvPicPr>
          <p:nvPr/>
        </p:nvPicPr>
        <p:blipFill>
          <a:blip r:embed="rId3"/>
          <a:stretch>
            <a:fillRect/>
          </a:stretch>
        </p:blipFill>
        <p:spPr>
          <a:xfrm>
            <a:off x="4611189" y="1463040"/>
            <a:ext cx="7262948" cy="5205573"/>
          </a:xfrm>
          <a:prstGeom prst="rect">
            <a:avLst/>
          </a:prstGeom>
        </p:spPr>
      </p:pic>
      <p:sp>
        <p:nvSpPr>
          <p:cNvPr id="8" name="Rectangle 7"/>
          <p:cNvSpPr/>
          <p:nvPr/>
        </p:nvSpPr>
        <p:spPr>
          <a:xfrm>
            <a:off x="6470472" y="1730853"/>
            <a:ext cx="4802776" cy="4401205"/>
          </a:xfrm>
          <a:prstGeom prst="rect">
            <a:avLst/>
          </a:prstGeom>
        </p:spPr>
        <p:txBody>
          <a:bodyPr wrap="square">
            <a:spAutoFit/>
          </a:bodyPr>
          <a:lstStyle/>
          <a:p>
            <a:pPr algn="just"/>
            <a:r>
              <a:rPr lang="en-US" sz="2000" dirty="0" err="1">
                <a:solidFill>
                  <a:srgbClr val="000000"/>
                </a:solidFill>
                <a:latin typeface="Times New Roman" panose="02020603050405020304" pitchFamily="18" charset="0"/>
                <a:ea typeface="Calibri" panose="020F0502020204030204" pitchFamily="34" charset="0"/>
              </a:rPr>
              <a:t>Tình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mẫu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tử</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là</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tình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cảm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thiêng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liêng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và</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quý</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giá</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nhất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Có</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lẽ</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cũng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bởi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vì</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vậy</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mà</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khi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nghĩ</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về</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mẹ</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mỗi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người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sẽ</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có</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những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cảm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xúc</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riêng</a:t>
            </a:r>
            <a:r>
              <a:rPr lang="en-US" sz="2000" dirty="0">
                <a:solidFill>
                  <a:srgbClr val="000000"/>
                </a:solidFill>
                <a:latin typeface="Times New Roman" panose="02020603050405020304" pitchFamily="18" charset="0"/>
                <a:ea typeface="Calibri" panose="020F0502020204030204" pitchFamily="34" charset="0"/>
              </a:rPr>
              <a:t>. Song </a:t>
            </a:r>
            <a:r>
              <a:rPr lang="en-US" sz="2000" dirty="0" err="1">
                <a:solidFill>
                  <a:srgbClr val="000000"/>
                </a:solidFill>
                <a:latin typeface="Times New Roman" panose="02020603050405020304" pitchFamily="18" charset="0"/>
                <a:ea typeface="Calibri" panose="020F0502020204030204" pitchFamily="34" charset="0"/>
              </a:rPr>
              <a:t>điểm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chung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nhất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là</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tình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mẹ</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luôn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hiện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hữu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trong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trái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tim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chúng</a:t>
            </a:r>
            <a:r>
              <a:rPr lang="en-US" sz="2000" dirty="0">
                <a:solidFill>
                  <a:srgbClr val="000000"/>
                </a:solidFill>
                <a:latin typeface="Times New Roman" panose="02020603050405020304" pitchFamily="18" charset="0"/>
                <a:ea typeface="Calibri" panose="020F0502020204030204" pitchFamily="34" charset="0"/>
              </a:rPr>
              <a:t> ta, </a:t>
            </a:r>
            <a:r>
              <a:rPr lang="en-US" sz="2000" dirty="0" err="1">
                <a:solidFill>
                  <a:srgbClr val="000000"/>
                </a:solidFill>
                <a:latin typeface="Times New Roman" panose="02020603050405020304" pitchFamily="18" charset="0"/>
                <a:ea typeface="Calibri" panose="020F0502020204030204" pitchFamily="34" charset="0"/>
              </a:rPr>
              <a:t>tạo</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nguồn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sức</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mạnh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soi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sáng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hành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động</a:t>
            </a:r>
            <a:r>
              <a:rPr lang="en-US" sz="2000" dirty="0">
                <a:solidFill>
                  <a:srgbClr val="000000"/>
                </a:solidFill>
                <a:latin typeface="Times New Roman" panose="02020603050405020304" pitchFamily="18" charset="0"/>
                <a:ea typeface="Calibri" panose="020F0502020204030204" pitchFamily="34" charset="0"/>
              </a:rPr>
              <a:t>, ý </a:t>
            </a:r>
            <a:r>
              <a:rPr lang="en-US" sz="2000" dirty="0" err="1">
                <a:solidFill>
                  <a:srgbClr val="000000"/>
                </a:solidFill>
                <a:latin typeface="Times New Roman" panose="02020603050405020304" pitchFamily="18" charset="0"/>
                <a:ea typeface="Calibri" panose="020F0502020204030204" pitchFamily="34" charset="0"/>
              </a:rPr>
              <a:t>thức</a:t>
            </a:r>
            <a:r>
              <a:rPr lang="en-US" sz="2000" dirty="0">
                <a:solidFill>
                  <a:srgbClr val="000000"/>
                </a:solidFill>
                <a:latin typeface="Times New Roman" panose="02020603050405020304" pitchFamily="18" charset="0"/>
                <a:ea typeface="Calibri" panose="020F0502020204030204" pitchFamily="34" charset="0"/>
              </a:rPr>
              <a:t> con </a:t>
            </a:r>
            <a:r>
              <a:rPr lang="en-US" sz="2000" dirty="0" err="1">
                <a:solidFill>
                  <a:srgbClr val="000000"/>
                </a:solidFill>
                <a:latin typeface="Times New Roman" panose="02020603050405020304" pitchFamily="18" charset="0"/>
                <a:ea typeface="Calibri" panose="020F0502020204030204" pitchFamily="34" charset="0"/>
              </a:rPr>
              <a:t>người</a:t>
            </a:r>
            <a:r>
              <a:rPr lang="en-US" sz="2000" dirty="0">
                <a:solidFill>
                  <a:srgbClr val="000000"/>
                </a:solidFill>
                <a:latin typeface="Times New Roman" panose="02020603050405020304" pitchFamily="18" charset="0"/>
                <a:ea typeface="Calibri" panose="020F0502020204030204" pitchFamily="34" charset="0"/>
              </a:rPr>
              <a:t>. Ta-go </a:t>
            </a:r>
            <a:r>
              <a:rPr lang="en-US" sz="2000" dirty="0" err="1">
                <a:solidFill>
                  <a:srgbClr val="000000"/>
                </a:solidFill>
                <a:latin typeface="Times New Roman" panose="02020603050405020304" pitchFamily="18" charset="0"/>
                <a:ea typeface="Calibri" panose="020F0502020204030204" pitchFamily="34" charset="0"/>
              </a:rPr>
              <a:t>cũng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viết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nên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những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vần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thơ</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mang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nhiều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cảm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xúc</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như</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thế</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về</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tình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mẫu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tử</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Hơn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hết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tình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thương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chính</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là</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cội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nguồn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cho</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sự</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lựa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chọn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Bài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thơ</a:t>
            </a:r>
            <a:r>
              <a:rPr lang="en-US" sz="2000" dirty="0">
                <a:solidFill>
                  <a:srgbClr val="000000"/>
                </a:solidFill>
                <a:latin typeface="Times New Roman" panose="02020603050405020304" pitchFamily="18" charset="0"/>
                <a:ea typeface="Calibri" panose="020F0502020204030204" pitchFamily="34" charset="0"/>
              </a:rPr>
              <a:t> </a:t>
            </a:r>
            <a:r>
              <a:rPr lang="en-US" sz="2000" b="1" i="1" dirty="0" err="1">
                <a:solidFill>
                  <a:srgbClr val="000000"/>
                </a:solidFill>
                <a:latin typeface="Times New Roman" panose="02020603050405020304" pitchFamily="18" charset="0"/>
                <a:ea typeface="Calibri" panose="020F0502020204030204" pitchFamily="34" charset="0"/>
              </a:rPr>
              <a:t>Mây</a:t>
            </a:r>
            <a:r>
              <a:rPr lang="en-US" sz="2000" b="1" i="1" dirty="0">
                <a:solidFill>
                  <a:srgbClr val="000000"/>
                </a:solidFill>
                <a:latin typeface="Times New Roman" panose="02020603050405020304" pitchFamily="18" charset="0"/>
                <a:ea typeface="Calibri" panose="020F0502020204030204" pitchFamily="34" charset="0"/>
              </a:rPr>
              <a:t> </a:t>
            </a:r>
            <a:r>
              <a:rPr lang="en-US" sz="2000" b="1" i="1" dirty="0" err="1">
                <a:solidFill>
                  <a:srgbClr val="000000"/>
                </a:solidFill>
                <a:latin typeface="Times New Roman" panose="02020603050405020304" pitchFamily="18" charset="0"/>
                <a:ea typeface="Calibri" panose="020F0502020204030204" pitchFamily="34" charset="0"/>
              </a:rPr>
              <a:t>và</a:t>
            </a:r>
            <a:r>
              <a:rPr lang="en-US" sz="2000" b="1" i="1" dirty="0">
                <a:solidFill>
                  <a:srgbClr val="000000"/>
                </a:solidFill>
                <a:latin typeface="Times New Roman" panose="02020603050405020304" pitchFamily="18" charset="0"/>
                <a:ea typeface="Calibri" panose="020F0502020204030204" pitchFamily="34" charset="0"/>
              </a:rPr>
              <a:t> </a:t>
            </a:r>
            <a:r>
              <a:rPr lang="en-US" sz="2000" b="1" i="1" dirty="0" err="1">
                <a:solidFill>
                  <a:srgbClr val="000000"/>
                </a:solidFill>
                <a:latin typeface="Times New Roman" panose="02020603050405020304" pitchFamily="18" charset="0"/>
                <a:ea typeface="Calibri" panose="020F0502020204030204" pitchFamily="34" charset="0"/>
              </a:rPr>
              <a:t>sóng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là</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một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kiệt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tác</a:t>
            </a:r>
            <a:r>
              <a:rPr lang="en-US" sz="2000" dirty="0">
                <a:solidFill>
                  <a:srgbClr val="000000"/>
                </a:solidFill>
                <a:latin typeface="Times New Roman" panose="02020603050405020304" pitchFamily="18" charset="0"/>
                <a:ea typeface="Calibri" panose="020F0502020204030204" pitchFamily="34" charset="0"/>
              </a:rPr>
              <a:t>, ở </a:t>
            </a:r>
            <a:r>
              <a:rPr lang="en-US" sz="2000" dirty="0" err="1">
                <a:solidFill>
                  <a:srgbClr val="000000"/>
                </a:solidFill>
                <a:latin typeface="Times New Roman" panose="02020603050405020304" pitchFamily="18" charset="0"/>
                <a:ea typeface="Calibri" panose="020F0502020204030204" pitchFamily="34" charset="0"/>
              </a:rPr>
              <a:t>đó</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cũng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có</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một</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em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bé</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đã</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khước</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từ</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những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lời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rủ</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đi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chơi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vì</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sao</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vậy</a:t>
            </a:r>
            <a:r>
              <a:rPr lang="en-US" sz="2000" dirty="0">
                <a:solidFill>
                  <a:srgbClr val="000000"/>
                </a:solidFill>
                <a:latin typeface="Times New Roman" panose="02020603050405020304" pitchFamily="18" charset="0"/>
                <a:ea typeface="Calibri" panose="020F0502020204030204" pitchFamily="34" charset="0"/>
              </a:rPr>
              <a:t>? Ta </a:t>
            </a:r>
            <a:r>
              <a:rPr lang="en-US" sz="2000" dirty="0" err="1">
                <a:solidFill>
                  <a:srgbClr val="000000"/>
                </a:solidFill>
                <a:latin typeface="Times New Roman" panose="02020603050405020304" pitchFamily="18" charset="0"/>
                <a:ea typeface="Calibri" panose="020F0502020204030204" pitchFamily="34" charset="0"/>
              </a:rPr>
              <a:t>cùng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cô</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tìm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hiểu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bài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thơ</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để</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khám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phá</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những</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bí</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ẩn</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sau</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lời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từ</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chối</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của</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em</a:t>
            </a:r>
            <a:r>
              <a:rPr lang="en-US" sz="2000" dirty="0">
                <a:solidFill>
                  <a:srgbClr val="000000"/>
                </a:solidFill>
                <a:latin typeface="Times New Roman" panose="02020603050405020304" pitchFamily="18" charset="0"/>
                <a:ea typeface="Calibri" panose="020F0502020204030204" pitchFamily="34" charset="0"/>
              </a:rPr>
              <a:t> </a:t>
            </a:r>
            <a:r>
              <a:rPr lang="en-US" sz="2000" dirty="0" err="1">
                <a:solidFill>
                  <a:srgbClr val="000000"/>
                </a:solidFill>
                <a:latin typeface="Times New Roman" panose="02020603050405020304" pitchFamily="18" charset="0"/>
                <a:ea typeface="Calibri" panose="020F0502020204030204" pitchFamily="34" charset="0"/>
              </a:rPr>
              <a:t>bé</a:t>
            </a:r>
            <a:r>
              <a:rPr lang="en-US" sz="2000" dirty="0">
                <a:solidFill>
                  <a:srgbClr val="000000"/>
                </a:solidFill>
                <a:latin typeface="Times New Roman" panose="02020603050405020304" pitchFamily="18" charset="0"/>
                <a:ea typeface="Calibri" panose="020F0502020204030204" pitchFamily="34" charset="0"/>
              </a:rPr>
              <a:t> !</a:t>
            </a:r>
            <a:endParaRPr lang="en-US" sz="2000" dirty="0">
              <a:effectLst/>
              <a:latin typeface="Times New Roman" panose="02020603050405020304" pitchFamily="18" charset="0"/>
              <a:ea typeface="Calibri" panose="020F0502020204030204" pitchFamily="34" charset="0"/>
            </a:endParaRPr>
          </a:p>
        </p:txBody>
      </p:sp>
      <p:sp>
        <p:nvSpPr>
          <p:cNvPr id="10" name="Rectangle 9"/>
          <p:cNvSpPr/>
          <p:nvPr/>
        </p:nvSpPr>
        <p:spPr>
          <a:xfrm>
            <a:off x="490144" y="165958"/>
            <a:ext cx="3609130" cy="769441"/>
          </a:xfrm>
          <a:prstGeom prst="rect">
            <a:avLst/>
          </a:prstGeom>
          <a:noFill/>
        </p:spPr>
        <p:txBody>
          <a:bodyPr wrap="none" lIns="91440" tIns="45720" rIns="91440" bIns="45720">
            <a:prstTxWarp prst="textWave1">
              <a:avLst/>
            </a:prstTxWarp>
            <a:spAutoFit/>
          </a:bodyPr>
          <a:lstStyle/>
          <a:p>
            <a:pPr algn="ctr"/>
            <a:r>
              <a:rPr lang="en-US" sz="4400" b="1" dirty="0">
                <a:ln w="22225">
                  <a:solidFill>
                    <a:schemeClr val="accent2"/>
                  </a:solidFill>
                  <a:prstDash val="solid"/>
                </a:ln>
                <a:solidFill>
                  <a:schemeClr val="accent2">
                    <a:lumMod val="40000"/>
                    <a:lumOff val="60000"/>
                  </a:schemeClr>
                </a:solidFill>
                <a:latin typeface="Times New Roman" panose="02020603050405020304" pitchFamily="18" charset="0"/>
                <a:cs typeface="Times New Roman" panose="02020603050405020304" pitchFamily="18" charset="0"/>
              </a:rPr>
              <a:t>MÂY VÀ SÓNG</a:t>
            </a:r>
          </a:p>
        </p:txBody>
      </p:sp>
      <p:pic>
        <p:nvPicPr>
          <p:cNvPr id="9" name="Picture 8"/>
          <p:cNvPicPr>
            <a:picLocks noChangeAspect="1"/>
          </p:cNvPicPr>
          <p:nvPr/>
        </p:nvPicPr>
        <p:blipFill>
          <a:blip r:embed="rId4"/>
          <a:stretch>
            <a:fillRect/>
          </a:stretch>
        </p:blipFill>
        <p:spPr>
          <a:xfrm>
            <a:off x="-189634" y="931346"/>
            <a:ext cx="5151566" cy="695004"/>
          </a:xfrm>
          <a:prstGeom prst="rect">
            <a:avLst/>
          </a:prstGeom>
        </p:spPr>
      </p:pic>
      <p:sp>
        <p:nvSpPr>
          <p:cNvPr id="12" name="Rectangle 11"/>
          <p:cNvSpPr/>
          <p:nvPr/>
        </p:nvSpPr>
        <p:spPr>
          <a:xfrm>
            <a:off x="5066700" y="409087"/>
            <a:ext cx="5350439" cy="522259"/>
          </a:xfrm>
          <a:prstGeom prst="rect">
            <a:avLst/>
          </a:prstGeom>
        </p:spPr>
        <p:txBody>
          <a:bodyPr wrap="none">
            <a:spAutoFit/>
          </a:bodyPr>
          <a:lstStyle/>
          <a:p>
            <a:pPr marL="57150" marR="177165" algn="ctr">
              <a:lnSpc>
                <a:spcPct val="107000"/>
              </a:lnSpc>
              <a:spcAft>
                <a:spcPts val="800"/>
              </a:spcAft>
              <a:tabLst>
                <a:tab pos="57150" algn="l"/>
              </a:tabLst>
            </a:pPr>
            <a:r>
              <a:rPr lang="fr-FR" sz="2800" b="1" dirty="0">
                <a:solidFill>
                  <a:srgbClr val="7030A0"/>
                </a:solidFill>
                <a:latin typeface="Times New Roman" panose="02020603050405020304" pitchFamily="18" charset="0"/>
                <a:ea typeface="Times New Roman" panose="02020603050405020304" pitchFamily="18" charset="0"/>
              </a:rPr>
              <a:t>HOẠT ÐỘNG 1 : KHỞI ÐỘNG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65550487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7135" y="179215"/>
            <a:ext cx="4693785" cy="523220"/>
          </a:xfrm>
          <a:prstGeom prst="rect">
            <a:avLst/>
          </a:prstGeom>
        </p:spPr>
        <p:txBody>
          <a:bodyPr wrap="none">
            <a:spAutoFit/>
          </a:bodyPr>
          <a:lstStyle/>
          <a:p>
            <a:r>
              <a:rPr lang="en-US" sz="2800" b="1" dirty="0">
                <a:solidFill>
                  <a:srgbClr val="0000FF"/>
                </a:solidFill>
                <a:latin typeface="Times New Roman" panose="02020603050405020304" pitchFamily="18" charset="0"/>
                <a:ea typeface="MS Mincho"/>
              </a:rPr>
              <a:t>HÌNH THÀNH KIẾN THỨC</a:t>
            </a:r>
            <a:endParaRPr lang="en-US" sz="2800" dirty="0"/>
          </a:p>
        </p:txBody>
      </p:sp>
      <p:sp>
        <p:nvSpPr>
          <p:cNvPr id="6" name="Right Arrow Callout 5"/>
          <p:cNvSpPr/>
          <p:nvPr/>
        </p:nvSpPr>
        <p:spPr>
          <a:xfrm>
            <a:off x="2085105" y="2272093"/>
            <a:ext cx="3840480" cy="3696789"/>
          </a:xfrm>
          <a:prstGeom prst="rightArrowCallou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Hãy</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đọc</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SGK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trang</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46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và</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giới</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thiệu</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những</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hiểu</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biết</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về</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nhà</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MS Mincho"/>
                <a:cs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r>
              <a:rPr lang="en-US" sz="2800" dirty="0">
                <a:solidFill>
                  <a:schemeClr val="accent6">
                    <a:lumMod val="50000"/>
                  </a:schemeClr>
                </a:solidFill>
                <a:latin typeface="Times New Roman" panose="02020603050405020304" pitchFamily="18" charset="0"/>
                <a:ea typeface="Times New Roman" panose="02020603050405020304" pitchFamily="18" charset="0"/>
                <a:cs typeface="Times New Roman" panose="02020603050405020304" pitchFamily="18" charset="0"/>
              </a:rPr>
              <a:t>Ta-go</a:t>
            </a:r>
            <a:r>
              <a:rPr lang="en-US" sz="2800" dirty="0">
                <a:solidFill>
                  <a:schemeClr val="accent6">
                    <a:lumMod val="50000"/>
                  </a:schemeClr>
                </a:solidFill>
                <a:latin typeface="Times New Roman" panose="02020603050405020304" pitchFamily="18" charset="0"/>
                <a:ea typeface="MS Mincho"/>
                <a:cs typeface="Times New Roman" panose="02020603050405020304" pitchFamily="18" charset="0"/>
              </a:rPr>
              <a:t> ?</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5925585" y="2062908"/>
            <a:ext cx="3737172" cy="4115157"/>
          </a:xfrm>
          <a:prstGeom prst="rect">
            <a:avLst/>
          </a:prstGeom>
        </p:spPr>
      </p:pic>
      <p:sp>
        <p:nvSpPr>
          <p:cNvPr id="9" name="Rectangle 8"/>
          <p:cNvSpPr/>
          <p:nvPr/>
        </p:nvSpPr>
        <p:spPr>
          <a:xfrm>
            <a:off x="486433" y="859452"/>
            <a:ext cx="3518912" cy="523220"/>
          </a:xfrm>
          <a:prstGeom prst="rect">
            <a:avLst/>
          </a:prstGeom>
        </p:spPr>
        <p:txBody>
          <a:bodyPr wrap="none">
            <a:spAutoFit/>
          </a:bodyPr>
          <a:lstStyle/>
          <a:p>
            <a:r>
              <a:rPr lang="en-US" sz="2800" b="1" dirty="0">
                <a:solidFill>
                  <a:srgbClr val="0D0D0D"/>
                </a:solidFill>
                <a:latin typeface="Times New Roman" panose="02020603050405020304" pitchFamily="18" charset="0"/>
                <a:ea typeface="MS Mincho"/>
              </a:rPr>
              <a:t>I. </a:t>
            </a:r>
            <a:r>
              <a:rPr lang="en-US" sz="2800" b="1" dirty="0" err="1">
                <a:solidFill>
                  <a:srgbClr val="0D0D0D"/>
                </a:solidFill>
                <a:latin typeface="Times New Roman" panose="02020603050405020304" pitchFamily="18" charset="0"/>
                <a:ea typeface="MS Mincho"/>
              </a:rPr>
              <a:t>Đọc-tìm</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hiểu</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chung</a:t>
            </a:r>
            <a:endParaRPr lang="en-US" sz="2800" dirty="0"/>
          </a:p>
        </p:txBody>
      </p:sp>
      <p:sp>
        <p:nvSpPr>
          <p:cNvPr id="10" name="Rectangle 9"/>
          <p:cNvSpPr/>
          <p:nvPr/>
        </p:nvSpPr>
        <p:spPr>
          <a:xfrm>
            <a:off x="486433" y="1330247"/>
            <a:ext cx="1872564" cy="523220"/>
          </a:xfrm>
          <a:prstGeom prst="rect">
            <a:avLst/>
          </a:prstGeom>
        </p:spPr>
        <p:txBody>
          <a:bodyPr wrap="none">
            <a:spAutoFit/>
          </a:bodyPr>
          <a:lstStyle/>
          <a:p>
            <a:pPr algn="just">
              <a:spcAft>
                <a:spcPts val="0"/>
              </a:spcAft>
            </a:pPr>
            <a:r>
              <a:rPr lang="de-DE" sz="2800" b="1" dirty="0">
                <a:solidFill>
                  <a:srgbClr val="000000"/>
                </a:solidFill>
                <a:latin typeface="Times New Roman" panose="02020603050405020304" pitchFamily="18" charset="0"/>
                <a:ea typeface="Times New Roman" panose="02020603050405020304" pitchFamily="18" charset="0"/>
              </a:rPr>
              <a:t>1. Tác giả: </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10246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7134" y="127047"/>
            <a:ext cx="469378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Rectangle 8"/>
          <p:cNvSpPr/>
          <p:nvPr/>
        </p:nvSpPr>
        <p:spPr>
          <a:xfrm>
            <a:off x="486433" y="859452"/>
            <a:ext cx="3518912"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Đọc-tìm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chung</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Rectangle 9"/>
          <p:cNvSpPr/>
          <p:nvPr/>
        </p:nvSpPr>
        <p:spPr>
          <a:xfrm>
            <a:off x="306897" y="1330247"/>
            <a:ext cx="2231637"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1. Tác giả: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 name="Picture 1"/>
          <p:cNvPicPr>
            <a:picLocks noChangeAspect="1"/>
          </p:cNvPicPr>
          <p:nvPr/>
        </p:nvPicPr>
        <p:blipFill>
          <a:blip r:embed="rId2"/>
          <a:stretch>
            <a:fillRect/>
          </a:stretch>
        </p:blipFill>
        <p:spPr>
          <a:xfrm>
            <a:off x="4005345" y="1382672"/>
            <a:ext cx="6858000" cy="5143500"/>
          </a:xfrm>
          <a:prstGeom prst="rect">
            <a:avLst/>
          </a:prstGeom>
        </p:spPr>
      </p:pic>
      <p:pic>
        <p:nvPicPr>
          <p:cNvPr id="3" name="Picture 2"/>
          <p:cNvPicPr>
            <a:picLocks noChangeAspect="1"/>
          </p:cNvPicPr>
          <p:nvPr/>
        </p:nvPicPr>
        <p:blipFill>
          <a:blip r:embed="rId3"/>
          <a:stretch>
            <a:fillRect/>
          </a:stretch>
        </p:blipFill>
        <p:spPr>
          <a:xfrm>
            <a:off x="829719" y="2082464"/>
            <a:ext cx="3058551" cy="3397268"/>
          </a:xfrm>
          <a:prstGeom prst="rect">
            <a:avLst/>
          </a:prstGeom>
        </p:spPr>
      </p:pic>
      <p:sp>
        <p:nvSpPr>
          <p:cNvPr id="8" name="Rectangle 7"/>
          <p:cNvSpPr/>
          <p:nvPr/>
        </p:nvSpPr>
        <p:spPr>
          <a:xfrm>
            <a:off x="890931" y="5656304"/>
            <a:ext cx="2936125" cy="523220"/>
          </a:xfrm>
          <a:prstGeom prst="rect">
            <a:avLst/>
          </a:prstGeom>
        </p:spPr>
        <p:txBody>
          <a:bodyPr wrap="none">
            <a:spAutoFit/>
          </a:bodyPr>
          <a:lstStyle/>
          <a:p>
            <a:r>
              <a:rPr lang="en-US" sz="2800" b="1"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Ta-go (1861-1941)</a:t>
            </a:r>
            <a:endParaRPr lang="en-US" sz="2800" b="1" dirty="0">
              <a:latin typeface="Times New Roman" panose="02020603050405020304" pitchFamily="18" charset="0"/>
              <a:cs typeface="Times New Roman" panose="02020603050405020304" pitchFamily="18" charset="0"/>
            </a:endParaRPr>
          </a:p>
        </p:txBody>
      </p:sp>
      <p:sp>
        <p:nvSpPr>
          <p:cNvPr id="11" name="Rectangle 10"/>
          <p:cNvSpPr/>
          <p:nvPr/>
        </p:nvSpPr>
        <p:spPr>
          <a:xfrm>
            <a:off x="4756017" y="1938485"/>
            <a:ext cx="5495108" cy="4031873"/>
          </a:xfrm>
          <a:prstGeom prst="rect">
            <a:avLst/>
          </a:prstGeom>
        </p:spPr>
        <p:txBody>
          <a:bodyPr wrap="square">
            <a:spAutoFit/>
          </a:bodyPr>
          <a:lstStyle/>
          <a:p>
            <a:pPr marL="457200" indent="-457200" algn="just">
              <a:spcAft>
                <a:spcPts val="0"/>
              </a:spcAft>
              <a:buFont typeface="Wingdings" panose="05000000000000000000" pitchFamily="2" charset="2"/>
              <a:buChar char="v"/>
            </a:pP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Ta-go (1861-1941)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tên</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đầy</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đủ</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Ra-bin-</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đra</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nát</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Ta-go.</a:t>
            </a:r>
          </a:p>
          <a:p>
            <a:pPr marL="457200" indent="-457200" algn="just">
              <a:spcAft>
                <a:spcPts val="0"/>
              </a:spcAft>
              <a:buFont typeface="Wingdings" panose="05000000000000000000" pitchFamily="2" charset="2"/>
              <a:buChar char="v"/>
            </a:pP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Ông</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một</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danh</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nhân</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văn</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hóa</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là</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nhà</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hiện</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đại</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lớn</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nhất</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của</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Ấn</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Độ</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p>
          <a:p>
            <a:pPr marL="457200" indent="-457200" algn="just">
              <a:spcAft>
                <a:spcPts val="0"/>
              </a:spcAft>
              <a:buFont typeface="Wingdings" panose="05000000000000000000" pitchFamily="2" charset="2"/>
              <a:buChar char="v"/>
            </a:pP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Thơ</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ông</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chan</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chứa</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tình</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yêu</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đất</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nước</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con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người</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cuộc</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3200" dirty="0" err="1">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sống</a:t>
            </a:r>
            <a:r>
              <a:rPr lang="en-US" sz="3200" dirty="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3200" dirty="0">
              <a:solidFill>
                <a:srgbClr val="00206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6834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fade">
                                      <p:cBhvr>
                                        <p:cTn id="7" dur="1000"/>
                                        <p:tgtEl>
                                          <p:spTgt spid="11">
                                            <p:txEl>
                                              <p:pRg st="0" end="0"/>
                                            </p:txEl>
                                          </p:spTgt>
                                        </p:tgtEl>
                                      </p:cBhvr>
                                    </p:animEffect>
                                    <p:anim calcmode="lin" valueType="num">
                                      <p:cBhvr>
                                        <p:cTn id="8"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1">
                                            <p:txEl>
                                              <p:pRg st="1" end="1"/>
                                            </p:txEl>
                                          </p:spTgt>
                                        </p:tgtEl>
                                        <p:attrNameLst>
                                          <p:attrName>style.visibility</p:attrName>
                                        </p:attrNameLst>
                                      </p:cBhvr>
                                      <p:to>
                                        <p:strVal val="visible"/>
                                      </p:to>
                                    </p:set>
                                    <p:animEffect transition="in" filter="fade">
                                      <p:cBhvr>
                                        <p:cTn id="14" dur="1000"/>
                                        <p:tgtEl>
                                          <p:spTgt spid="11">
                                            <p:txEl>
                                              <p:pRg st="1" end="1"/>
                                            </p:txEl>
                                          </p:spTgt>
                                        </p:tgtEl>
                                      </p:cBhvr>
                                    </p:animEffect>
                                    <p:anim calcmode="lin" valueType="num">
                                      <p:cBhvr>
                                        <p:cTn id="15"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xEl>
                                              <p:pRg st="2" end="2"/>
                                            </p:txEl>
                                          </p:spTgt>
                                        </p:tgtEl>
                                        <p:attrNameLst>
                                          <p:attrName>style.visibility</p:attrName>
                                        </p:attrNameLst>
                                      </p:cBhvr>
                                      <p:to>
                                        <p:strVal val="visible"/>
                                      </p:to>
                                    </p:set>
                                    <p:animEffect transition="in" filter="fade">
                                      <p:cBhvr>
                                        <p:cTn id="21" dur="1000"/>
                                        <p:tgtEl>
                                          <p:spTgt spid="11">
                                            <p:txEl>
                                              <p:pRg st="2" end="2"/>
                                            </p:txEl>
                                          </p:spTgt>
                                        </p:tgtEl>
                                      </p:cBhvr>
                                    </p:animEffect>
                                    <p:anim calcmode="lin" valueType="num">
                                      <p:cBhvr>
                                        <p:cTn id="22" dur="1000" fill="hold"/>
                                        <p:tgtEl>
                                          <p:spTgt spid="11">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7134" y="127047"/>
            <a:ext cx="469378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4744481" y="597842"/>
            <a:ext cx="275909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KĨ NĂNG: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381930" y="1121062"/>
            <a:ext cx="6096000" cy="983283"/>
          </a:xfrm>
          <a:prstGeom prst="rect">
            <a:avLst/>
          </a:prstGeom>
        </p:spPr>
        <p:txBody>
          <a:bodyPr>
            <a:spAutoFit/>
          </a:bodyPr>
          <a:lstStyle/>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2. </a:t>
            </a:r>
            <a:r>
              <a:rPr lang="en-US" sz="2800" b="1" dirty="0" err="1">
                <a:solidFill>
                  <a:srgbClr val="0D0D0D"/>
                </a:solidFill>
                <a:latin typeface="Times New Roman" panose="02020603050405020304" pitchFamily="18" charset="0"/>
                <a:ea typeface="MS Mincho"/>
              </a:rPr>
              <a:t>Tác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phẩm</a:t>
            </a:r>
            <a:r>
              <a:rPr lang="en-US" sz="2800" b="1" dirty="0">
                <a:solidFill>
                  <a:srgbClr val="0D0D0D"/>
                </a:solidFill>
                <a:latin typeface="Times New Roman" panose="02020603050405020304" pitchFamily="18" charset="0"/>
                <a:ea typeface="MS Mincho"/>
              </a:rPr>
              <a:t>: </a:t>
            </a:r>
            <a:endParaRPr lang="en-US" sz="28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a. </a:t>
            </a:r>
            <a:r>
              <a:rPr lang="en-US" sz="2800" b="1" dirty="0" err="1">
                <a:solidFill>
                  <a:srgbClr val="0D0D0D"/>
                </a:solidFill>
                <a:latin typeface="Times New Roman" panose="02020603050405020304" pitchFamily="18" charset="0"/>
                <a:ea typeface="MS Mincho"/>
              </a:rPr>
              <a:t>Đọc</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chú</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thích</a:t>
            </a:r>
            <a:endParaRPr lang="en-US" sz="2800" dirty="0">
              <a:effectLst/>
              <a:latin typeface="Times New Roman" panose="02020603050405020304" pitchFamily="18" charset="0"/>
              <a:ea typeface="Times New Roman" panose="02020603050405020304" pitchFamily="18" charset="0"/>
            </a:endParaRPr>
          </a:p>
        </p:txBody>
      </p:sp>
      <p:pic>
        <p:nvPicPr>
          <p:cNvPr id="12" name="Picture 11"/>
          <p:cNvPicPr>
            <a:picLocks noChangeAspect="1"/>
          </p:cNvPicPr>
          <p:nvPr/>
        </p:nvPicPr>
        <p:blipFill>
          <a:blip r:embed="rId2"/>
          <a:stretch>
            <a:fillRect/>
          </a:stretch>
        </p:blipFill>
        <p:spPr>
          <a:xfrm>
            <a:off x="6477930" y="1952488"/>
            <a:ext cx="3776413" cy="3642567"/>
          </a:xfrm>
          <a:prstGeom prst="rect">
            <a:avLst/>
          </a:prstGeom>
        </p:spPr>
      </p:pic>
      <p:sp>
        <p:nvSpPr>
          <p:cNvPr id="14" name="Right Arrow Callout 13"/>
          <p:cNvSpPr/>
          <p:nvPr/>
        </p:nvSpPr>
        <p:spPr>
          <a:xfrm>
            <a:off x="1867989" y="2307530"/>
            <a:ext cx="4754880" cy="3931920"/>
          </a:xfrm>
          <a:prstGeom prst="rightArrowCallou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dirty="0" err="1">
                <a:solidFill>
                  <a:srgbClr val="002060"/>
                </a:solidFill>
                <a:latin typeface="Times New Roman" panose="02020603050405020304" pitchFamily="18" charset="0"/>
                <a:ea typeface="MS Mincho"/>
              </a:rPr>
              <a:t>Đọc</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bài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thơ</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chú</a:t>
            </a:r>
            <a:r>
              <a:rPr lang="en-US" sz="2800" dirty="0">
                <a:solidFill>
                  <a:srgbClr val="002060"/>
                </a:solidFill>
                <a:latin typeface="Times New Roman" panose="02020603050405020304" pitchFamily="18" charset="0"/>
                <a:ea typeface="MS Mincho"/>
              </a:rPr>
              <a:t> ý </a:t>
            </a:r>
            <a:r>
              <a:rPr lang="en-US" sz="2800" dirty="0" err="1">
                <a:solidFill>
                  <a:srgbClr val="002060"/>
                </a:solidFill>
                <a:latin typeface="Times New Roman" panose="02020603050405020304" pitchFamily="18" charset="0"/>
                <a:ea typeface="MS Mincho"/>
              </a:rPr>
              <a:t>cách</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đọc</a:t>
            </a:r>
            <a:r>
              <a:rPr lang="en-US" sz="2800" dirty="0">
                <a:solidFill>
                  <a:srgbClr val="002060"/>
                </a:solidFill>
                <a:latin typeface="Times New Roman" panose="02020603050405020304" pitchFamily="18" charset="0"/>
                <a:ea typeface="MS Mincho"/>
              </a:rPr>
              <a:t> to, </a:t>
            </a:r>
            <a:r>
              <a:rPr lang="en-US" sz="2800" dirty="0" err="1">
                <a:solidFill>
                  <a:srgbClr val="002060"/>
                </a:solidFill>
                <a:latin typeface="Times New Roman" panose="02020603050405020304" pitchFamily="18" charset="0"/>
                <a:ea typeface="MS Mincho"/>
              </a:rPr>
              <a:t>rõ</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ràng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giọng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trò</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chuyện</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thủ</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thỉ</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tâm</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tình</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như</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đang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kể</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chuyện</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với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mẹ</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Khi</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đọc</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cần</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liên</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tưởng</a:t>
            </a:r>
            <a:r>
              <a:rPr lang="en-US" sz="2800" dirty="0">
                <a:solidFill>
                  <a:srgbClr val="002060"/>
                </a:solidFill>
                <a:latin typeface="Times New Roman" panose="02020603050405020304" pitchFamily="18" charset="0"/>
                <a:ea typeface="MS Mincho"/>
              </a:rPr>
              <a:t> </a:t>
            </a:r>
            <a:r>
              <a:rPr lang="en-US" sz="2800" dirty="0" err="1">
                <a:solidFill>
                  <a:srgbClr val="002060"/>
                </a:solidFill>
                <a:latin typeface="Times New Roman" panose="02020603050405020304" pitchFamily="18" charset="0"/>
                <a:ea typeface="MS Mincho"/>
              </a:rPr>
              <a:t>hình</a:t>
            </a:r>
            <a:r>
              <a:rPr lang="en-US" sz="2800" dirty="0">
                <a:solidFill>
                  <a:srgbClr val="002060"/>
                </a:solidFill>
                <a:latin typeface="Times New Roman" panose="02020603050405020304" pitchFamily="18" charset="0"/>
                <a:ea typeface="MS Mincho"/>
              </a:rPr>
              <a:t> dung. </a:t>
            </a:r>
            <a:endParaRPr lang="en-US" sz="2800" dirty="0">
              <a:solidFill>
                <a:srgbClr val="00206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5643715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73365" y="166152"/>
            <a:ext cx="493975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KHÁM PHÁ KIẾN THỨC</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227122" y="1121954"/>
            <a:ext cx="3377528" cy="523220"/>
          </a:xfrm>
          <a:prstGeom prst="rect">
            <a:avLst/>
          </a:prstGeom>
        </p:spPr>
        <p:txBody>
          <a:bodyPr wrap="none">
            <a:spAutoFit/>
          </a:bodyPr>
          <a:lstStyle/>
          <a:p>
            <a:pPr marL="0" marR="0" lvl="0" indent="90170" algn="just"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1. Giới thiệu bài học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Diagram 1"/>
          <p:cNvGraphicFramePr/>
          <p:nvPr>
            <p:extLst>
              <p:ext uri="{D42A27DB-BD31-4B8C-83A1-F6EECF244321}">
                <p14:modId xmlns:p14="http://schemas.microsoft.com/office/powerpoint/2010/main" val="1221693850"/>
              </p:ext>
            </p:extLst>
          </p:nvPr>
        </p:nvGraphicFramePr>
        <p:xfrm>
          <a:off x="1333540" y="2206397"/>
          <a:ext cx="5979132" cy="33570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ectangle 7"/>
          <p:cNvSpPr/>
          <p:nvPr/>
        </p:nvSpPr>
        <p:spPr>
          <a:xfrm>
            <a:off x="227122" y="1570577"/>
            <a:ext cx="3216137" cy="523220"/>
          </a:xfrm>
          <a:prstGeom prst="rect">
            <a:avLst/>
          </a:prstGeom>
        </p:spPr>
        <p:txBody>
          <a:bodyPr wrap="none">
            <a:spAutoFit/>
          </a:bodyPr>
          <a:lstStyle/>
          <a:p>
            <a:pPr indent="90170" algn="just">
              <a:spcAft>
                <a:spcPts val="0"/>
              </a:spcAft>
            </a:pPr>
            <a:r>
              <a:rPr lang="de-DE" sz="2800" b="1" dirty="0">
                <a:solidFill>
                  <a:srgbClr val="000000"/>
                </a:solidFill>
                <a:effectLst/>
                <a:latin typeface="Times New Roman" panose="02020603050405020304" pitchFamily="18" charset="0"/>
                <a:ea typeface="Times New Roman" panose="02020603050405020304" pitchFamily="18" charset="0"/>
              </a:rPr>
              <a:t>2. Tri thức ngữ văn</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7"/>
          <a:stretch>
            <a:fillRect/>
          </a:stretch>
        </p:blipFill>
        <p:spPr>
          <a:xfrm>
            <a:off x="7516280" y="2206396"/>
            <a:ext cx="3495708" cy="2953433"/>
          </a:xfrm>
          <a:prstGeom prst="rect">
            <a:avLst/>
          </a:prstGeom>
        </p:spPr>
      </p:pic>
    </p:spTree>
    <p:extLst>
      <p:ext uri="{BB962C8B-B14F-4D97-AF65-F5344CB8AC3E}">
        <p14:creationId xmlns:p14="http://schemas.microsoft.com/office/powerpoint/2010/main" val="1492342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additive="base">
                                        <p:cTn id="14" dur="500" fill="hold"/>
                                        <p:tgtEl>
                                          <p:spTgt spid="8"/>
                                        </p:tgtEl>
                                        <p:attrNameLst>
                                          <p:attrName>ppt_x</p:attrName>
                                        </p:attrNameLst>
                                      </p:cBhvr>
                                      <p:tavLst>
                                        <p:tav tm="0">
                                          <p:val>
                                            <p:strVal val="#ppt_x"/>
                                          </p:val>
                                        </p:tav>
                                        <p:tav tm="100000">
                                          <p:val>
                                            <p:strVal val="#ppt_x"/>
                                          </p:val>
                                        </p:tav>
                                      </p:tavLst>
                                    </p:anim>
                                    <p:anim calcmode="lin" valueType="num">
                                      <p:cBhvr additive="base">
                                        <p:cTn id="1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fade">
                                      <p:cBhvr>
                                        <p:cTn id="20" dur="1000"/>
                                        <p:tgtEl>
                                          <p:spTgt spid="2"/>
                                        </p:tgtEl>
                                      </p:cBhvr>
                                    </p:animEffect>
                                    <p:anim calcmode="lin" valueType="num">
                                      <p:cBhvr>
                                        <p:cTn id="21" dur="1000" fill="hold"/>
                                        <p:tgtEl>
                                          <p:spTgt spid="2"/>
                                        </p:tgtEl>
                                        <p:attrNameLst>
                                          <p:attrName>ppt_x</p:attrName>
                                        </p:attrNameLst>
                                      </p:cBhvr>
                                      <p:tavLst>
                                        <p:tav tm="0">
                                          <p:val>
                                            <p:strVal val="#ppt_x"/>
                                          </p:val>
                                        </p:tav>
                                        <p:tav tm="100000">
                                          <p:val>
                                            <p:strVal val="#ppt_x"/>
                                          </p:val>
                                        </p:tav>
                                      </p:tavLst>
                                    </p:anim>
                                    <p:anim calcmode="lin" valueType="num">
                                      <p:cBhvr>
                                        <p:cTn id="22"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fade">
                                      <p:cBhvr>
                                        <p:cTn id="27" dur="1000"/>
                                        <p:tgtEl>
                                          <p:spTgt spid="9"/>
                                        </p:tgtEl>
                                      </p:cBhvr>
                                    </p:animEffect>
                                    <p:anim calcmode="lin" valueType="num">
                                      <p:cBhvr>
                                        <p:cTn id="28" dur="1000" fill="hold"/>
                                        <p:tgtEl>
                                          <p:spTgt spid="9"/>
                                        </p:tgtEl>
                                        <p:attrNameLst>
                                          <p:attrName>ppt_x</p:attrName>
                                        </p:attrNameLst>
                                      </p:cBhvr>
                                      <p:tavLst>
                                        <p:tav tm="0">
                                          <p:val>
                                            <p:strVal val="#ppt_x"/>
                                          </p:val>
                                        </p:tav>
                                        <p:tav tm="100000">
                                          <p:val>
                                            <p:strVal val="#ppt_x"/>
                                          </p:val>
                                        </p:tav>
                                      </p:tavLst>
                                    </p:anim>
                                    <p:anim calcmode="lin" valueType="num">
                                      <p:cBhvr>
                                        <p:cTn id="2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Graphic spid="2" grpId="0">
        <p:bldAsOne/>
      </p:bldGraphic>
      <p:bldP spid="8"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7134" y="127047"/>
            <a:ext cx="469378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Rectangle 5"/>
          <p:cNvSpPr/>
          <p:nvPr/>
        </p:nvSpPr>
        <p:spPr>
          <a:xfrm>
            <a:off x="408055" y="763276"/>
            <a:ext cx="6096000" cy="1014380"/>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lang="en-US" sz="2800" b="1" dirty="0">
                <a:solidFill>
                  <a:srgbClr val="0D0D0D"/>
                </a:solidFill>
                <a:latin typeface="Times New Roman" panose="02020603050405020304" pitchFamily="18" charset="0"/>
                <a:ea typeface="MS Mincho"/>
              </a:rPr>
              <a:t>-</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chú</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thích</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3" name="Picture 2"/>
          <p:cNvPicPr>
            <a:picLocks noChangeAspect="1"/>
          </p:cNvPicPr>
          <p:nvPr/>
        </p:nvPicPr>
        <p:blipFill>
          <a:blip r:embed="rId2"/>
          <a:stretch>
            <a:fillRect/>
          </a:stretch>
        </p:blipFill>
        <p:spPr>
          <a:xfrm>
            <a:off x="7119258" y="2088907"/>
            <a:ext cx="3931919" cy="3435531"/>
          </a:xfrm>
          <a:prstGeom prst="rect">
            <a:avLst/>
          </a:prstGeom>
        </p:spPr>
      </p:pic>
      <p:sp>
        <p:nvSpPr>
          <p:cNvPr id="8" name="Right Arrow 7"/>
          <p:cNvSpPr/>
          <p:nvPr/>
        </p:nvSpPr>
        <p:spPr>
          <a:xfrm>
            <a:off x="6504055" y="3011563"/>
            <a:ext cx="457200" cy="151529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3"/>
          <a:stretch>
            <a:fillRect/>
          </a:stretch>
        </p:blipFill>
        <p:spPr>
          <a:xfrm>
            <a:off x="459078" y="1859569"/>
            <a:ext cx="5886974" cy="4573888"/>
          </a:xfrm>
          <a:prstGeom prst="rect">
            <a:avLst/>
          </a:prstGeom>
        </p:spPr>
      </p:pic>
      <p:sp>
        <p:nvSpPr>
          <p:cNvPr id="15" name="Rectangle 14"/>
          <p:cNvSpPr/>
          <p:nvPr/>
        </p:nvSpPr>
        <p:spPr>
          <a:xfrm>
            <a:off x="752043" y="2732652"/>
            <a:ext cx="5408023" cy="3488519"/>
          </a:xfrm>
          <a:prstGeom prst="rect">
            <a:avLst/>
          </a:prstGeom>
        </p:spPr>
        <p:txBody>
          <a:bodyPr wrap="square">
            <a:spAutoFit/>
          </a:bodyPr>
          <a:lstStyle/>
          <a:p>
            <a:pPr marL="457200" indent="-457200">
              <a:lnSpc>
                <a:spcPct val="107000"/>
              </a:lnSpc>
              <a:spcAft>
                <a:spcPts val="0"/>
              </a:spcAft>
              <a:buFont typeface="Wingdings" panose="05000000000000000000" pitchFamily="2" charset="2"/>
              <a:buChar char="ü"/>
              <a:tabLst>
                <a:tab pos="1386840" algn="l"/>
              </a:tabLst>
            </a:pPr>
            <a:r>
              <a:rPr lang="en-US" sz="2600" dirty="0" err="1">
                <a:solidFill>
                  <a:schemeClr val="accent6">
                    <a:lumMod val="50000"/>
                  </a:schemeClr>
                </a:solidFill>
                <a:latin typeface="Times New Roman" panose="02020603050405020304" pitchFamily="18" charset="0"/>
                <a:ea typeface="MS Mincho"/>
              </a:rPr>
              <a:t>Trình</a:t>
            </a:r>
            <a:r>
              <a:rPr lang="en-US" sz="2600" dirty="0">
                <a:solidFill>
                  <a:schemeClr val="accent6">
                    <a:lumMod val="50000"/>
                  </a:schemeClr>
                </a:solidFill>
                <a:latin typeface="Times New Roman" panose="02020603050405020304" pitchFamily="18" charset="0"/>
                <a:ea typeface="MS Mincho"/>
              </a:rPr>
              <a:t> </a:t>
            </a:r>
            <a:r>
              <a:rPr lang="en-US" sz="2600" dirty="0" err="1">
                <a:solidFill>
                  <a:schemeClr val="accent6">
                    <a:lumMod val="50000"/>
                  </a:schemeClr>
                </a:solidFill>
                <a:latin typeface="Times New Roman" panose="02020603050405020304" pitchFamily="18" charset="0"/>
                <a:ea typeface="MS Mincho"/>
              </a:rPr>
              <a:t>bày</a:t>
            </a:r>
            <a:r>
              <a:rPr lang="en-US" sz="2600" dirty="0">
                <a:solidFill>
                  <a:schemeClr val="accent6">
                    <a:lumMod val="50000"/>
                  </a:schemeClr>
                </a:solidFill>
                <a:latin typeface="Times New Roman" panose="02020603050405020304" pitchFamily="18" charset="0"/>
                <a:ea typeface="MS Mincho"/>
              </a:rPr>
              <a:t> </a:t>
            </a:r>
            <a:r>
              <a:rPr lang="en-US" sz="2600" dirty="0" err="1">
                <a:solidFill>
                  <a:schemeClr val="accent6">
                    <a:lumMod val="50000"/>
                  </a:schemeClr>
                </a:solidFill>
                <a:latin typeface="Times New Roman" panose="02020603050405020304" pitchFamily="18" charset="0"/>
                <a:ea typeface="MS Mincho"/>
              </a:rPr>
              <a:t>xuất</a:t>
            </a:r>
            <a:r>
              <a:rPr lang="en-US" sz="2600" dirty="0">
                <a:solidFill>
                  <a:schemeClr val="accent6">
                    <a:lumMod val="50000"/>
                  </a:schemeClr>
                </a:solidFill>
                <a:latin typeface="Times New Roman" panose="02020603050405020304" pitchFamily="18" charset="0"/>
                <a:ea typeface="MS Mincho"/>
              </a:rPr>
              <a:t> </a:t>
            </a:r>
            <a:r>
              <a:rPr lang="en-US" sz="2600" dirty="0" err="1">
                <a:solidFill>
                  <a:schemeClr val="accent6">
                    <a:lumMod val="50000"/>
                  </a:schemeClr>
                </a:solidFill>
                <a:latin typeface="Times New Roman" panose="02020603050405020304" pitchFamily="18" charset="0"/>
                <a:ea typeface="MS Mincho"/>
              </a:rPr>
              <a:t>xứ</a:t>
            </a:r>
            <a:r>
              <a:rPr lang="en-US" sz="2600" dirty="0">
                <a:solidFill>
                  <a:schemeClr val="accent6">
                    <a:lumMod val="50000"/>
                  </a:schemeClr>
                </a:solidFill>
                <a:latin typeface="Times New Roman" panose="02020603050405020304" pitchFamily="18" charset="0"/>
                <a:ea typeface="MS Mincho"/>
              </a:rPr>
              <a:t> </a:t>
            </a:r>
            <a:r>
              <a:rPr lang="en-US" sz="2600" dirty="0" err="1">
                <a:solidFill>
                  <a:schemeClr val="accent6">
                    <a:lumMod val="50000"/>
                  </a:schemeClr>
                </a:solidFill>
                <a:latin typeface="Times New Roman" panose="02020603050405020304" pitchFamily="18" charset="0"/>
                <a:ea typeface="MS Mincho"/>
              </a:rPr>
              <a:t>bài</a:t>
            </a:r>
            <a:r>
              <a:rPr lang="en-US" sz="2600" dirty="0">
                <a:solidFill>
                  <a:schemeClr val="accent6">
                    <a:lumMod val="50000"/>
                  </a:schemeClr>
                </a:solidFill>
                <a:latin typeface="Times New Roman" panose="02020603050405020304" pitchFamily="18" charset="0"/>
                <a:ea typeface="MS Mincho"/>
              </a:rPr>
              <a:t> </a:t>
            </a:r>
            <a:r>
              <a:rPr lang="en-US" sz="2600" dirty="0" err="1">
                <a:solidFill>
                  <a:schemeClr val="accent6">
                    <a:lumMod val="50000"/>
                  </a:schemeClr>
                </a:solidFill>
                <a:latin typeface="Times New Roman" panose="02020603050405020304" pitchFamily="18" charset="0"/>
                <a:ea typeface="MS Mincho"/>
              </a:rPr>
              <a:t>thơ</a:t>
            </a:r>
            <a:r>
              <a:rPr lang="en-US" sz="2600" dirty="0">
                <a:solidFill>
                  <a:schemeClr val="accent6">
                    <a:lumMod val="50000"/>
                  </a:schemeClr>
                </a:solidFill>
                <a:latin typeface="Times New Roman" panose="02020603050405020304" pitchFamily="18" charset="0"/>
                <a:ea typeface="MS Mincho"/>
              </a:rPr>
              <a:t>?</a:t>
            </a:r>
            <a:endParaRPr lang="en-US" sz="2600" dirty="0">
              <a:solidFill>
                <a:schemeClr val="accent6">
                  <a:lumMod val="50000"/>
                </a:schemeClr>
              </a:solidFill>
              <a:latin typeface="Times New Roman" panose="02020603050405020304" pitchFamily="18" charset="0"/>
              <a:ea typeface="Times New Roman" panose="02020603050405020304" pitchFamily="18" charset="0"/>
            </a:endParaRPr>
          </a:p>
          <a:p>
            <a:pPr marL="457200" indent="-457200">
              <a:lnSpc>
                <a:spcPct val="107000"/>
              </a:lnSpc>
              <a:spcAft>
                <a:spcPts val="0"/>
              </a:spcAft>
              <a:buFont typeface="Wingdings" panose="05000000000000000000" pitchFamily="2" charset="2"/>
              <a:buChar char="ü"/>
              <a:tabLst>
                <a:tab pos="1386840" algn="l"/>
              </a:tabLst>
            </a:pPr>
            <a:r>
              <a:rPr lang="en-US" sz="2600" dirty="0" err="1">
                <a:solidFill>
                  <a:schemeClr val="accent6">
                    <a:lumMod val="50000"/>
                  </a:schemeClr>
                </a:solidFill>
                <a:latin typeface="Times New Roman" panose="02020603050405020304" pitchFamily="18" charset="0"/>
                <a:ea typeface="Times New Roman" panose="02020603050405020304" pitchFamily="18" charset="0"/>
              </a:rPr>
              <a:t>Đọc</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Mây</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sóng</a:t>
            </a:r>
            <a:r>
              <a:rPr lang="en-US" sz="2600" dirty="0">
                <a:solidFill>
                  <a:schemeClr val="accent6">
                    <a:lumMod val="50000"/>
                  </a:schemeClr>
                </a:solidFill>
                <a:latin typeface="Times New Roman" panose="02020603050405020304" pitchFamily="18" charset="0"/>
                <a:ea typeface="Times New Roman" panose="02020603050405020304" pitchFamily="18" charset="0"/>
              </a:rPr>
              <a:t>, ta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nghe</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kể</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một</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câu</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600" dirty="0">
                <a:solidFill>
                  <a:schemeClr val="accent6">
                    <a:lumMod val="50000"/>
                  </a:schemeClr>
                </a:solidFill>
                <a:latin typeface="Times New Roman" panose="02020603050405020304" pitchFamily="18" charset="0"/>
                <a:ea typeface="Times New Roman" panose="02020603050405020304" pitchFamily="18" charset="0"/>
              </a:rPr>
              <a:t>. Theo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ai</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đang</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kể</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ai</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kể</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điều</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gì</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Xác</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định</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chủ</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đề</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600" dirty="0">
                <a:solidFill>
                  <a:schemeClr val="accent6">
                    <a:lumMod val="50000"/>
                  </a:schemeClr>
                </a:solidFill>
                <a:latin typeface="Times New Roman" panose="02020603050405020304" pitchFamily="18" charset="0"/>
                <a:ea typeface="Times New Roman" panose="02020603050405020304" pitchFamily="18" charset="0"/>
              </a:rPr>
              <a:t>?</a:t>
            </a:r>
          </a:p>
          <a:p>
            <a:pPr marL="457200" indent="-457200">
              <a:lnSpc>
                <a:spcPct val="107000"/>
              </a:lnSpc>
              <a:spcAft>
                <a:spcPts val="0"/>
              </a:spcAft>
              <a:buFont typeface="Wingdings" panose="05000000000000000000" pitchFamily="2" charset="2"/>
              <a:buChar char="ü"/>
              <a:tabLst>
                <a:tab pos="1386840" algn="l"/>
              </a:tabLst>
            </a:pPr>
            <a:r>
              <a:rPr lang="en-US" sz="2600"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có</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600" dirty="0">
                <a:solidFill>
                  <a:schemeClr val="accent6">
                    <a:lumMod val="50000"/>
                  </a:schemeClr>
                </a:solidFill>
                <a:latin typeface="Times New Roman" panose="02020603050405020304" pitchFamily="18" charset="0"/>
                <a:ea typeface="Times New Roman" panose="02020603050405020304" pitchFamily="18" charset="0"/>
              </a:rPr>
              <a:t> chia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mấy</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phần</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nêu</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nội</a:t>
            </a:r>
            <a:r>
              <a:rPr lang="en-US" sz="2600" dirty="0">
                <a:solidFill>
                  <a:schemeClr val="accent6">
                    <a:lumMod val="50000"/>
                  </a:schemeClr>
                </a:solidFill>
                <a:latin typeface="Times New Roman" panose="02020603050405020304" pitchFamily="18" charset="0"/>
                <a:ea typeface="Times New Roman" panose="02020603050405020304" pitchFamily="18" charset="0"/>
              </a:rPr>
              <a:t> dung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chính</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từng</a:t>
            </a:r>
            <a:r>
              <a:rPr lang="en-US" sz="2600" dirty="0">
                <a:solidFill>
                  <a:schemeClr val="accent6">
                    <a:lumMod val="50000"/>
                  </a:schemeClr>
                </a:solidFill>
                <a:latin typeface="Times New Roman" panose="02020603050405020304" pitchFamily="18" charset="0"/>
                <a:ea typeface="Times New Roman" panose="02020603050405020304" pitchFamily="18" charset="0"/>
              </a:rPr>
              <a:t> </a:t>
            </a:r>
            <a:r>
              <a:rPr lang="en-US" sz="2600" dirty="0" err="1">
                <a:solidFill>
                  <a:schemeClr val="accent6">
                    <a:lumMod val="50000"/>
                  </a:schemeClr>
                </a:solidFill>
                <a:latin typeface="Times New Roman" panose="02020603050405020304" pitchFamily="18" charset="0"/>
                <a:ea typeface="Times New Roman" panose="02020603050405020304" pitchFamily="18" charset="0"/>
              </a:rPr>
              <a:t>phần</a:t>
            </a:r>
            <a:r>
              <a:rPr lang="en-US" sz="2600" dirty="0">
                <a:solidFill>
                  <a:schemeClr val="accent6">
                    <a:lumMod val="50000"/>
                  </a:schemeClr>
                </a:solidFill>
                <a:latin typeface="Times New Roman" panose="02020603050405020304" pitchFamily="18" charset="0"/>
                <a:ea typeface="Times New Roman" panose="02020603050405020304" pitchFamily="18" charset="0"/>
              </a:rPr>
              <a:t>?</a:t>
            </a:r>
            <a:endParaRPr lang="en-US" sz="26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2434039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1000"/>
                                        <p:tgtEl>
                                          <p:spTgt spid="15">
                                            <p:txEl>
                                              <p:pRg st="0" end="0"/>
                                            </p:txEl>
                                          </p:spTgt>
                                        </p:tgtEl>
                                      </p:cBhvr>
                                    </p:animEffect>
                                    <p:anim calcmode="lin" valueType="num">
                                      <p:cBhvr>
                                        <p:cTn id="8" dur="1000" fill="hold"/>
                                        <p:tgtEl>
                                          <p:spTgt spid="1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xEl>
                                              <p:pRg st="1" end="1"/>
                                            </p:txEl>
                                          </p:spTgt>
                                        </p:tgtEl>
                                        <p:attrNameLst>
                                          <p:attrName>style.visibility</p:attrName>
                                        </p:attrNameLst>
                                      </p:cBhvr>
                                      <p:to>
                                        <p:strVal val="visible"/>
                                      </p:to>
                                    </p:set>
                                    <p:animEffect transition="in" filter="fade">
                                      <p:cBhvr>
                                        <p:cTn id="14" dur="1000"/>
                                        <p:tgtEl>
                                          <p:spTgt spid="15">
                                            <p:txEl>
                                              <p:pRg st="1" end="1"/>
                                            </p:txEl>
                                          </p:spTgt>
                                        </p:tgtEl>
                                      </p:cBhvr>
                                    </p:animEffect>
                                    <p:anim calcmode="lin" valueType="num">
                                      <p:cBhvr>
                                        <p:cTn id="15" dur="1000" fill="hold"/>
                                        <p:tgtEl>
                                          <p:spTgt spid="15">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5">
                                            <p:txEl>
                                              <p:pRg st="2" end="2"/>
                                            </p:txEl>
                                          </p:spTgt>
                                        </p:tgtEl>
                                        <p:attrNameLst>
                                          <p:attrName>style.visibility</p:attrName>
                                        </p:attrNameLst>
                                      </p:cBhvr>
                                      <p:to>
                                        <p:strVal val="visible"/>
                                      </p:to>
                                    </p:set>
                                    <p:animEffect transition="in" filter="fade">
                                      <p:cBhvr>
                                        <p:cTn id="21" dur="1000"/>
                                        <p:tgtEl>
                                          <p:spTgt spid="15">
                                            <p:txEl>
                                              <p:pRg st="2" end="2"/>
                                            </p:txEl>
                                          </p:spTgt>
                                        </p:tgtEl>
                                      </p:cBhvr>
                                    </p:animEffect>
                                    <p:anim calcmode="lin" valueType="num">
                                      <p:cBhvr>
                                        <p:cTn id="22" dur="1000" fill="hold"/>
                                        <p:tgtEl>
                                          <p:spTgt spid="15">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1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76289" y="869639"/>
            <a:ext cx="2294154"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Diagram 1"/>
          <p:cNvGraphicFramePr/>
          <p:nvPr>
            <p:extLst>
              <p:ext uri="{D42A27DB-BD31-4B8C-83A1-F6EECF244321}">
                <p14:modId xmlns:p14="http://schemas.microsoft.com/office/powerpoint/2010/main" val="3357054013"/>
              </p:ext>
            </p:extLst>
          </p:nvPr>
        </p:nvGraphicFramePr>
        <p:xfrm>
          <a:off x="361449" y="2084047"/>
          <a:ext cx="9692640" cy="920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7" name="Diagram 16"/>
          <p:cNvGraphicFramePr/>
          <p:nvPr>
            <p:extLst>
              <p:ext uri="{D42A27DB-BD31-4B8C-83A1-F6EECF244321}">
                <p14:modId xmlns:p14="http://schemas.microsoft.com/office/powerpoint/2010/main" val="2897185401"/>
              </p:ext>
            </p:extLst>
          </p:nvPr>
        </p:nvGraphicFramePr>
        <p:xfrm>
          <a:off x="1567541" y="5130289"/>
          <a:ext cx="9692640" cy="92014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9" name="Diagram 18"/>
          <p:cNvGraphicFramePr/>
          <p:nvPr>
            <p:extLst>
              <p:ext uri="{D42A27DB-BD31-4B8C-83A1-F6EECF244321}">
                <p14:modId xmlns:p14="http://schemas.microsoft.com/office/powerpoint/2010/main" val="3727280298"/>
              </p:ext>
            </p:extLst>
          </p:nvPr>
        </p:nvGraphicFramePr>
        <p:xfrm>
          <a:off x="653142" y="3083499"/>
          <a:ext cx="9692640" cy="920141"/>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20" name="Diagram 19"/>
          <p:cNvGraphicFramePr/>
          <p:nvPr>
            <p:extLst>
              <p:ext uri="{D42A27DB-BD31-4B8C-83A1-F6EECF244321}">
                <p14:modId xmlns:p14="http://schemas.microsoft.com/office/powerpoint/2010/main" val="246511661"/>
              </p:ext>
            </p:extLst>
          </p:nvPr>
        </p:nvGraphicFramePr>
        <p:xfrm>
          <a:off x="1109165" y="4093833"/>
          <a:ext cx="9692640" cy="920141"/>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
        <p:nvSpPr>
          <p:cNvPr id="11" name="Rectangle 10"/>
          <p:cNvSpPr/>
          <p:nvPr/>
        </p:nvSpPr>
        <p:spPr>
          <a:xfrm>
            <a:off x="3777134" y="127047"/>
            <a:ext cx="4693785" cy="523220"/>
          </a:xfrm>
          <a:prstGeom prst="rect">
            <a:avLst/>
          </a:prstGeom>
        </p:spPr>
        <p:txBody>
          <a:bodyPr wrap="non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0000FF"/>
                </a:solidFill>
                <a:effectLst/>
                <a:uLnTx/>
                <a:uFillTx/>
                <a:latin typeface="Times New Roman" panose="02020603050405020304" pitchFamily="18" charset="0"/>
                <a:ea typeface="MS Mincho"/>
              </a:rPr>
              <a:t>HÌNH THÀNH KIẾN THỨC</a:t>
            </a:r>
            <a:endParaRPr kumimoji="0" lang="en-US" sz="2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3249449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17" grpId="0">
        <p:bldAsOne/>
      </p:bldGraphic>
      <p:bldGraphic spid="19" grpId="0">
        <p:bldAsOne/>
      </p:bldGraphic>
      <p:bldGraphic spid="20" grpId="0">
        <p:bldAsOne/>
      </p:bldGraphic>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77134" y="127047"/>
            <a:ext cx="469378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HÌNH THÀNH KIẾN THỨC</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5" name="Rectangle 4"/>
          <p:cNvSpPr/>
          <p:nvPr/>
        </p:nvSpPr>
        <p:spPr>
          <a:xfrm>
            <a:off x="4744481" y="597842"/>
            <a:ext cx="2759090" cy="523220"/>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C00000"/>
                </a:solidFill>
                <a:effectLst/>
                <a:uLnTx/>
                <a:uFillTx/>
                <a:latin typeface="Times New Roman" panose="02020603050405020304" pitchFamily="18" charset="0"/>
                <a:ea typeface="Times New Roman" panose="02020603050405020304" pitchFamily="18" charset="0"/>
                <a:cs typeface="+mn-cs"/>
              </a:rPr>
              <a:t>KĨ NĂNG: ĐỌC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342741" y="870171"/>
            <a:ext cx="6096000" cy="522259"/>
          </a:xfrm>
          <a:prstGeom prst="rect">
            <a:avLst/>
          </a:prstGeom>
        </p:spPr>
        <p:txBody>
          <a:bodyPr>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2.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Tác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phẩm</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2" name="Rectangle 1"/>
          <p:cNvSpPr/>
          <p:nvPr/>
        </p:nvSpPr>
        <p:spPr>
          <a:xfrm>
            <a:off x="342741" y="1351204"/>
            <a:ext cx="2680542" cy="553357"/>
          </a:xfrm>
          <a:prstGeom prst="rect">
            <a:avLst/>
          </a:prstGeom>
        </p:spPr>
        <p:txBody>
          <a:bodyPr wrap="none">
            <a:spAutoFit/>
          </a:bodyPr>
          <a:lstStyle/>
          <a:p>
            <a:pPr>
              <a:lnSpc>
                <a:spcPct val="107000"/>
              </a:lnSpc>
              <a:spcAft>
                <a:spcPts val="0"/>
              </a:spcAft>
              <a:tabLst>
                <a:tab pos="1386840" algn="l"/>
              </a:tabLst>
            </a:pP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Bố</a:t>
            </a:r>
            <a:r>
              <a:rPr lang="en-US" sz="2800" b="1" dirty="0">
                <a:solidFill>
                  <a:srgbClr val="0D0D0D"/>
                </a:solidFill>
                <a:latin typeface="Times New Roman" panose="02020603050405020304" pitchFamily="18" charset="0"/>
                <a:ea typeface="MS Mincho"/>
              </a:rPr>
              <a:t> </a:t>
            </a:r>
            <a:r>
              <a:rPr lang="en-US" sz="2800" b="1" dirty="0" err="1">
                <a:solidFill>
                  <a:srgbClr val="0D0D0D"/>
                </a:solidFill>
                <a:latin typeface="Times New Roman" panose="02020603050405020304" pitchFamily="18" charset="0"/>
                <a:ea typeface="MS Mincho"/>
              </a:rPr>
              <a:t>cục</a:t>
            </a:r>
            <a:r>
              <a:rPr lang="en-US" sz="2800" b="1" dirty="0">
                <a:solidFill>
                  <a:srgbClr val="0D0D0D"/>
                </a:solidFill>
                <a:latin typeface="Times New Roman" panose="02020603050405020304" pitchFamily="18" charset="0"/>
                <a:ea typeface="MS Mincho"/>
              </a:rPr>
              <a:t>: 2 </a:t>
            </a:r>
            <a:r>
              <a:rPr lang="en-US" sz="2800" b="1" dirty="0" err="1">
                <a:solidFill>
                  <a:srgbClr val="0D0D0D"/>
                </a:solidFill>
                <a:latin typeface="Times New Roman" panose="02020603050405020304" pitchFamily="18" charset="0"/>
                <a:ea typeface="MS Mincho"/>
              </a:rPr>
              <a:t>phần</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3151523" y="2032703"/>
            <a:ext cx="6975565" cy="4219303"/>
          </a:xfrm>
          <a:prstGeom prst="rect">
            <a:avLst/>
          </a:prstGeom>
        </p:spPr>
      </p:pic>
      <p:sp>
        <p:nvSpPr>
          <p:cNvPr id="8" name="Rectangle 7"/>
          <p:cNvSpPr/>
          <p:nvPr/>
        </p:nvSpPr>
        <p:spPr>
          <a:xfrm>
            <a:off x="3672630" y="2911889"/>
            <a:ext cx="6096000" cy="2460930"/>
          </a:xfrm>
          <a:prstGeom prst="rect">
            <a:avLst/>
          </a:prstGeom>
        </p:spPr>
        <p:txBody>
          <a:bodyPr>
            <a:spAutoFit/>
          </a:bodyPr>
          <a:lstStyle/>
          <a:p>
            <a:pPr fontAlgn="base">
              <a:spcAft>
                <a:spcPts val="1200"/>
              </a:spcAft>
            </a:pPr>
            <a:r>
              <a:rPr lang="vi-VN" sz="2800" b="1" dirty="0">
                <a:solidFill>
                  <a:srgbClr val="C00000"/>
                </a:solidFill>
                <a:latin typeface="Times New Roman" panose="02020603050405020304" pitchFamily="18" charset="0"/>
                <a:ea typeface="Calibri" panose="020F0502020204030204" pitchFamily="34" charset="0"/>
              </a:rPr>
              <a:t>- Phần 1:</a:t>
            </a:r>
            <a:r>
              <a:rPr lang="vi-VN" sz="2800" dirty="0">
                <a:solidFill>
                  <a:srgbClr val="C00000"/>
                </a:solidFill>
                <a:latin typeface="Times New Roman" panose="02020603050405020304" pitchFamily="18" charset="0"/>
                <a:ea typeface="Calibri" panose="020F0502020204030204" pitchFamily="34" charset="0"/>
              </a:rPr>
              <a:t> </a:t>
            </a:r>
            <a:r>
              <a:rPr lang="vi-VN" sz="2800" dirty="0">
                <a:solidFill>
                  <a:schemeClr val="accent6">
                    <a:lumMod val="50000"/>
                  </a:schemeClr>
                </a:solidFill>
                <a:latin typeface="Times New Roman" panose="02020603050405020304" pitchFamily="18" charset="0"/>
                <a:ea typeface="Calibri" panose="020F0502020204030204" pitchFamily="34" charset="0"/>
              </a:rPr>
              <a:t>(Từ đầu đến “xanh thẳm”): </a:t>
            </a:r>
            <a:r>
              <a:rPr lang="en-US" sz="2800" dirty="0" err="1">
                <a:solidFill>
                  <a:schemeClr val="accent6">
                    <a:lumMod val="50000"/>
                  </a:schemeClr>
                </a:solidFill>
                <a:latin typeface="Times New Roman" panose="02020603050405020304" pitchFamily="18" charset="0"/>
                <a:ea typeface="Calibri" panose="020F0502020204030204" pitchFamily="34" charset="0"/>
              </a:rPr>
              <a:t>Em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cho</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mẹ</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nghe</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về</a:t>
            </a:r>
            <a:r>
              <a:rPr lang="en-US" sz="2800" dirty="0">
                <a:solidFill>
                  <a:schemeClr val="accent6">
                    <a:lumMod val="50000"/>
                  </a:schemeClr>
                </a:solidFill>
                <a:latin typeface="Times New Roman" panose="02020603050405020304" pitchFamily="18" charset="0"/>
                <a:ea typeface="Calibri" panose="020F0502020204030204" pitchFamily="34" charset="0"/>
              </a:rPr>
              <a:t> c</a:t>
            </a:r>
            <a:r>
              <a:rPr lang="vi-VN" sz="2800" dirty="0">
                <a:solidFill>
                  <a:schemeClr val="accent6">
                    <a:lumMod val="50000"/>
                  </a:schemeClr>
                </a:solidFill>
                <a:latin typeface="Times New Roman" panose="02020603050405020304" pitchFamily="18" charset="0"/>
                <a:ea typeface="Calibri" panose="020F0502020204030204" pitchFamily="34" charset="0"/>
              </a:rPr>
              <a:t>uộc trò chuyện của em bé với mây </a:t>
            </a:r>
            <a:r>
              <a:rPr lang="en-US" sz="2800" dirty="0">
                <a:solidFill>
                  <a:schemeClr val="accent6">
                    <a:lumMod val="50000"/>
                  </a:schemeClr>
                </a:solidFill>
                <a:latin typeface="Times New Roman" panose="02020603050405020304" pitchFamily="18" charset="0"/>
                <a:ea typeface="Calibri" panose="020F0502020204030204" pitchFamily="34" charset="0"/>
              </a:rPr>
              <a:t>.</a:t>
            </a:r>
          </a:p>
          <a:p>
            <a:pPr>
              <a:lnSpc>
                <a:spcPct val="107000"/>
              </a:lnSpc>
              <a:spcAft>
                <a:spcPts val="0"/>
              </a:spcAft>
              <a:tabLst>
                <a:tab pos="1386840" algn="l"/>
              </a:tabLst>
            </a:pP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Phần</a:t>
            </a:r>
            <a:r>
              <a:rPr lang="en-US" sz="2800" b="1" dirty="0">
                <a:solidFill>
                  <a:srgbClr val="C00000"/>
                </a:solidFill>
                <a:latin typeface="Times New Roman" panose="02020603050405020304" pitchFamily="18" charset="0"/>
                <a:ea typeface="Times New Roman" panose="02020603050405020304" pitchFamily="18" charset="0"/>
              </a:rPr>
              <a:t> 2:</a:t>
            </a:r>
            <a:r>
              <a:rPr lang="en-US" sz="2800" dirty="0">
                <a:solidFill>
                  <a:srgbClr val="C00000"/>
                </a:solidFill>
                <a:latin typeface="Times New Roman" panose="02020603050405020304" pitchFamily="18" charset="0"/>
                <a:ea typeface="Times New Roman" panose="02020603050405020304" pitchFamily="18" charset="0"/>
              </a:rPr>
              <a:t> </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Còn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lại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kể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nghe</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cuộc</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trò</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chuyện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sóng</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456086" y="3174069"/>
            <a:ext cx="2582092" cy="1936569"/>
          </a:xfrm>
          <a:prstGeom prst="rect">
            <a:avLst/>
          </a:prstGeom>
        </p:spPr>
      </p:pic>
    </p:spTree>
    <p:extLst>
      <p:ext uri="{BB962C8B-B14F-4D97-AF65-F5344CB8AC3E}">
        <p14:creationId xmlns:p14="http://schemas.microsoft.com/office/powerpoint/2010/main" val="2982558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1000"/>
                                        <p:tgtEl>
                                          <p:spTgt spid="8">
                                            <p:txEl>
                                              <p:pRg st="0" end="0"/>
                                            </p:txEl>
                                          </p:spTgt>
                                        </p:tgtEl>
                                      </p:cBhvr>
                                    </p:animEffect>
                                    <p:anim calcmode="lin" valueType="num">
                                      <p:cBhvr>
                                        <p:cTn id="8"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1" end="1"/>
                                            </p:txEl>
                                          </p:spTgt>
                                        </p:tgtEl>
                                        <p:attrNameLst>
                                          <p:attrName>style.visibility</p:attrName>
                                        </p:attrNameLst>
                                      </p:cBhvr>
                                      <p:to>
                                        <p:strVal val="visible"/>
                                      </p:to>
                                    </p:set>
                                    <p:animEffect transition="in" filter="fade">
                                      <p:cBhvr>
                                        <p:cTn id="14" dur="1000"/>
                                        <p:tgtEl>
                                          <p:spTgt spid="8">
                                            <p:txEl>
                                              <p:pRg st="1" end="1"/>
                                            </p:txEl>
                                          </p:spTgt>
                                        </p:tgtEl>
                                      </p:cBhvr>
                                    </p:animEffect>
                                    <p:anim calcmode="lin" valueType="num">
                                      <p:cBhvr>
                                        <p:cTn id="15"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833" y="102693"/>
            <a:ext cx="351891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II.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Đọc</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hiểu</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văn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 </a:t>
            </a:r>
            <a:r>
              <a:rPr kumimoji="0" lang="en-US" sz="2800" b="1" i="0" u="none" strike="noStrike" kern="1200" cap="none" spc="0" normalizeH="0" baseline="0" noProof="0" dirty="0" err="1">
                <a:ln>
                  <a:noFill/>
                </a:ln>
                <a:solidFill>
                  <a:srgbClr val="0D0D0D"/>
                </a:solidFill>
                <a:effectLst/>
                <a:uLnTx/>
                <a:uFillTx/>
                <a:latin typeface="Times New Roman" panose="02020603050405020304" pitchFamily="18" charset="0"/>
                <a:ea typeface="MS Mincho"/>
                <a:cs typeface="+mn-cs"/>
              </a:rPr>
              <a:t>bản</a:t>
            </a:r>
            <a:r>
              <a:rPr kumimoji="0" lang="en-US" sz="2800" b="1" i="0" u="none" strike="noStrike" kern="1200" cap="none" spc="0" normalizeH="0" baseline="0" noProof="0" dirty="0">
                <a:ln>
                  <a:noFill/>
                </a:ln>
                <a:solidFill>
                  <a:srgbClr val="0D0D0D"/>
                </a:solidFill>
                <a:effectLst/>
                <a:uLnTx/>
                <a:uFillTx/>
                <a:latin typeface="Times New Roman" panose="02020603050405020304" pitchFamily="18" charset="0"/>
                <a:ea typeface="MS Mincho"/>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67758" y="640015"/>
            <a:ext cx="8005718"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Mincho"/>
                <a:cs typeface="+mn-cs"/>
              </a:rPr>
              <a:t>      1. </a:t>
            </a:r>
            <a:r>
              <a:rPr lang="en-US" sz="2800" b="1" dirty="0" err="1">
                <a:solidFill>
                  <a:prstClr val="black"/>
                </a:solidFill>
                <a:latin typeface="Times New Roman" panose="02020603050405020304" pitchFamily="18" charset="0"/>
                <a:ea typeface="MS Mincho"/>
              </a:rPr>
              <a:t>Cuộc</a:t>
            </a:r>
            <a:r>
              <a:rPr lang="en-US" sz="2800" b="1" dirty="0">
                <a:solidFill>
                  <a:prstClr val="black"/>
                </a:solidFill>
                <a:latin typeface="Times New Roman" panose="02020603050405020304" pitchFamily="18" charset="0"/>
                <a:ea typeface="MS Mincho"/>
              </a:rPr>
              <a:t> </a:t>
            </a:r>
            <a:r>
              <a:rPr lang="en-US" sz="2800" b="1" dirty="0" err="1">
                <a:solidFill>
                  <a:prstClr val="black"/>
                </a:solidFill>
                <a:latin typeface="Times New Roman" panose="02020603050405020304" pitchFamily="18" charset="0"/>
                <a:ea typeface="MS Mincho"/>
              </a:rPr>
              <a:t>trò</a:t>
            </a:r>
            <a:r>
              <a:rPr lang="en-US" sz="2800" b="1" dirty="0">
                <a:solidFill>
                  <a:prstClr val="black"/>
                </a:solidFill>
                <a:latin typeface="Times New Roman" panose="02020603050405020304" pitchFamily="18" charset="0"/>
                <a:ea typeface="MS Mincho"/>
              </a:rPr>
              <a:t> </a:t>
            </a:r>
            <a:r>
              <a:rPr lang="en-US" sz="2800" b="1" dirty="0" err="1">
                <a:solidFill>
                  <a:prstClr val="black"/>
                </a:solidFill>
                <a:latin typeface="Times New Roman" panose="02020603050405020304" pitchFamily="18" charset="0"/>
                <a:ea typeface="MS Mincho"/>
              </a:rPr>
              <a:t>chuyện</a:t>
            </a:r>
            <a:r>
              <a:rPr lang="en-US" sz="2800" b="1" dirty="0">
                <a:solidFill>
                  <a:prstClr val="black"/>
                </a:solidFill>
                <a:latin typeface="Times New Roman" panose="02020603050405020304" pitchFamily="18" charset="0"/>
                <a:ea typeface="MS Mincho"/>
              </a:rPr>
              <a:t> </a:t>
            </a:r>
            <a:r>
              <a:rPr lang="en-US" sz="2800" b="1" dirty="0" err="1">
                <a:solidFill>
                  <a:prstClr val="black"/>
                </a:solidFill>
                <a:latin typeface="Times New Roman" panose="02020603050405020304" pitchFamily="18" charset="0"/>
                <a:ea typeface="MS Mincho"/>
              </a:rPr>
              <a:t>của</a:t>
            </a:r>
            <a:r>
              <a:rPr lang="en-US" sz="2800" b="1" dirty="0">
                <a:solidFill>
                  <a:prstClr val="black"/>
                </a:solidFill>
                <a:latin typeface="Times New Roman" panose="02020603050405020304" pitchFamily="18" charset="0"/>
                <a:ea typeface="MS Mincho"/>
              </a:rPr>
              <a:t> </a:t>
            </a:r>
            <a:r>
              <a:rPr lang="en-US" sz="2800" b="1" dirty="0" err="1">
                <a:solidFill>
                  <a:prstClr val="black"/>
                </a:solidFill>
                <a:latin typeface="Times New Roman" panose="02020603050405020304" pitchFamily="18" charset="0"/>
                <a:ea typeface="MS Mincho"/>
              </a:rPr>
              <a:t>em</a:t>
            </a:r>
            <a:r>
              <a:rPr lang="en-US" sz="2800" b="1" dirty="0">
                <a:solidFill>
                  <a:prstClr val="black"/>
                </a:solidFill>
                <a:latin typeface="Times New Roman" panose="02020603050405020304" pitchFamily="18" charset="0"/>
                <a:ea typeface="MS Mincho"/>
              </a:rPr>
              <a:t> </a:t>
            </a:r>
            <a:r>
              <a:rPr lang="en-US" sz="2800" b="1" dirty="0" err="1">
                <a:solidFill>
                  <a:prstClr val="black"/>
                </a:solidFill>
                <a:latin typeface="Times New Roman" panose="02020603050405020304" pitchFamily="18" charset="0"/>
                <a:ea typeface="MS Mincho"/>
              </a:rPr>
              <a:t>bé</a:t>
            </a:r>
            <a:r>
              <a:rPr lang="en-US" sz="2800" b="1" dirty="0">
                <a:solidFill>
                  <a:prstClr val="black"/>
                </a:solidFill>
                <a:latin typeface="Times New Roman" panose="02020603050405020304" pitchFamily="18" charset="0"/>
                <a:ea typeface="MS Mincho"/>
              </a:rPr>
              <a:t> </a:t>
            </a:r>
            <a:r>
              <a:rPr lang="en-US" sz="2800" b="1" dirty="0" err="1">
                <a:solidFill>
                  <a:prstClr val="black"/>
                </a:solidFill>
                <a:latin typeface="Times New Roman" panose="02020603050405020304" pitchFamily="18" charset="0"/>
                <a:ea typeface="MS Mincho"/>
              </a:rPr>
              <a:t>với</a:t>
            </a:r>
            <a:r>
              <a:rPr lang="en-US" sz="2800" b="1" dirty="0">
                <a:solidFill>
                  <a:prstClr val="black"/>
                </a:solidFill>
                <a:latin typeface="Times New Roman" panose="02020603050405020304" pitchFamily="18" charset="0"/>
                <a:ea typeface="MS Mincho"/>
              </a:rPr>
              <a:t> </a:t>
            </a:r>
            <a:r>
              <a:rPr lang="en-US" sz="2800" b="1" dirty="0" err="1">
                <a:solidFill>
                  <a:prstClr val="black"/>
                </a:solidFill>
                <a:latin typeface="Times New Roman" panose="02020603050405020304" pitchFamily="18" charset="0"/>
                <a:ea typeface="MS Mincho"/>
              </a:rPr>
              <a:t>mây</a:t>
            </a:r>
            <a:r>
              <a:rPr lang="en-US" sz="2800" b="1" dirty="0">
                <a:solidFill>
                  <a:prstClr val="black"/>
                </a:solidFill>
                <a:latin typeface="Times New Roman" panose="02020603050405020304" pitchFamily="18" charset="0"/>
                <a:ea typeface="MS Mincho"/>
              </a:rPr>
              <a:t> </a:t>
            </a:r>
            <a:r>
              <a:rPr lang="en-US" sz="2800" b="1" dirty="0" err="1">
                <a:solidFill>
                  <a:prstClr val="black"/>
                </a:solidFill>
                <a:latin typeface="Times New Roman" panose="02020603050405020304" pitchFamily="18" charset="0"/>
                <a:ea typeface="MS Mincho"/>
              </a:rPr>
              <a:t>và</a:t>
            </a:r>
            <a:r>
              <a:rPr lang="en-US" sz="2800" b="1" dirty="0">
                <a:solidFill>
                  <a:prstClr val="black"/>
                </a:solidFill>
                <a:latin typeface="Times New Roman" panose="02020603050405020304" pitchFamily="18" charset="0"/>
                <a:ea typeface="MS Mincho"/>
              </a:rPr>
              <a:t> </a:t>
            </a:r>
            <a:r>
              <a:rPr lang="en-US" sz="2800" b="1" dirty="0" err="1">
                <a:solidFill>
                  <a:prstClr val="black"/>
                </a:solidFill>
                <a:latin typeface="Times New Roman" panose="02020603050405020304" pitchFamily="18" charset="0"/>
                <a:ea typeface="MS Mincho"/>
              </a:rPr>
              <a:t>sóng</a:t>
            </a:r>
            <a:r>
              <a:rPr lang="en-US" sz="2800" b="1" dirty="0">
                <a:solidFill>
                  <a:prstClr val="black"/>
                </a:solidFill>
                <a:latin typeface="Times New Roman" panose="02020603050405020304" pitchFamily="18" charset="0"/>
                <a:ea typeface="MS Mincho"/>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2"/>
          <a:stretch>
            <a:fillRect/>
          </a:stretch>
        </p:blipFill>
        <p:spPr>
          <a:xfrm>
            <a:off x="862149" y="1193372"/>
            <a:ext cx="10646229" cy="5107577"/>
          </a:xfrm>
          <a:prstGeom prst="rect">
            <a:avLst/>
          </a:prstGeom>
        </p:spPr>
      </p:pic>
    </p:spTree>
    <p:extLst>
      <p:ext uri="{BB962C8B-B14F-4D97-AF65-F5344CB8AC3E}">
        <p14:creationId xmlns:p14="http://schemas.microsoft.com/office/powerpoint/2010/main" val="386218899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488455" cy="522259"/>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Times New Roman" panose="02020603050405020304" pitchFamily="18" charset="0"/>
              </a:rPr>
              <a:t>II. </a:t>
            </a:r>
            <a:r>
              <a:rPr lang="en-US" sz="2800" b="1" dirty="0" err="1">
                <a:latin typeface="Times New Roman" panose="02020603050405020304" pitchFamily="18" charset="0"/>
                <a:ea typeface="Times New Roman" panose="02020603050405020304" pitchFamily="18" charset="0"/>
              </a:rPr>
              <a:t>Đọc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hiểu</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văn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bản</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234501" y="714839"/>
            <a:ext cx="7197634" cy="553357"/>
          </a:xfrm>
          <a:prstGeom prst="rect">
            <a:avLst/>
          </a:prstGeom>
        </p:spPr>
        <p:txBody>
          <a:bodyPr wrap="square">
            <a:spAutoFit/>
          </a:bodyPr>
          <a:lstStyle/>
          <a:p>
            <a:pPr>
              <a:lnSpc>
                <a:spcPct val="107000"/>
              </a:lnSpc>
              <a:spcAft>
                <a:spcPts val="0"/>
              </a:spcAft>
              <a:tabLst>
                <a:tab pos="1386840" algn="l"/>
              </a:tabLst>
            </a:pPr>
            <a:r>
              <a:rPr lang="en-US" sz="2800" b="1" dirty="0">
                <a:latin typeface="Times New Roman" panose="02020603050405020304" pitchFamily="18" charset="0"/>
                <a:ea typeface="Times New Roman" panose="02020603050405020304" pitchFamily="18" charset="0"/>
              </a:rPr>
              <a:t>1. </a:t>
            </a:r>
            <a:r>
              <a:rPr lang="en-US" sz="2800" b="1" dirty="0" err="1">
                <a:latin typeface="Times New Roman" panose="02020603050405020304" pitchFamily="18" charset="0"/>
                <a:ea typeface="Times New Roman" panose="02020603050405020304" pitchFamily="18" charset="0"/>
              </a:rPr>
              <a:t>Cuộc</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trò</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truyện</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em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bé</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với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mây</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và</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sóng</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888274" y="1430431"/>
            <a:ext cx="3552917" cy="1654140"/>
          </a:xfrm>
          <a:prstGeom prst="rect">
            <a:avLst/>
          </a:prstGeom>
        </p:spPr>
      </p:pic>
      <p:pic>
        <p:nvPicPr>
          <p:cNvPr id="8" name="Picture 7"/>
          <p:cNvPicPr>
            <a:picLocks noChangeAspect="1"/>
          </p:cNvPicPr>
          <p:nvPr/>
        </p:nvPicPr>
        <p:blipFill>
          <a:blip r:embed="rId3"/>
          <a:stretch>
            <a:fillRect/>
          </a:stretch>
        </p:blipFill>
        <p:spPr>
          <a:xfrm>
            <a:off x="1034137" y="3183847"/>
            <a:ext cx="2753371" cy="2122293"/>
          </a:xfrm>
          <a:prstGeom prst="rect">
            <a:avLst/>
          </a:prstGeom>
        </p:spPr>
      </p:pic>
      <p:pic>
        <p:nvPicPr>
          <p:cNvPr id="9" name="Picture 8"/>
          <p:cNvPicPr>
            <a:picLocks noChangeAspect="1"/>
          </p:cNvPicPr>
          <p:nvPr/>
        </p:nvPicPr>
        <p:blipFill>
          <a:blip r:embed="rId4"/>
          <a:stretch>
            <a:fillRect/>
          </a:stretch>
        </p:blipFill>
        <p:spPr>
          <a:xfrm>
            <a:off x="4913516" y="1430431"/>
            <a:ext cx="6359730" cy="5139036"/>
          </a:xfrm>
          <a:prstGeom prst="rect">
            <a:avLst/>
          </a:prstGeom>
        </p:spPr>
      </p:pic>
      <p:graphicFrame>
        <p:nvGraphicFramePr>
          <p:cNvPr id="10" name="Table 9"/>
          <p:cNvGraphicFramePr>
            <a:graphicFrameLocks noGrp="1"/>
          </p:cNvGraphicFramePr>
          <p:nvPr>
            <p:extLst>
              <p:ext uri="{D42A27DB-BD31-4B8C-83A1-F6EECF244321}">
                <p14:modId xmlns:p14="http://schemas.microsoft.com/office/powerpoint/2010/main" val="899561084"/>
              </p:ext>
            </p:extLst>
          </p:nvPr>
        </p:nvGraphicFramePr>
        <p:xfrm>
          <a:off x="4937760" y="1410789"/>
          <a:ext cx="6126480" cy="5158678"/>
        </p:xfrm>
        <a:graphic>
          <a:graphicData uri="http://schemas.openxmlformats.org/drawingml/2006/table">
            <a:tbl>
              <a:tblPr>
                <a:tableStyleId>{69012ECD-51FC-41F1-AA8D-1B2483CD663E}</a:tableStyleId>
              </a:tblPr>
              <a:tblGrid>
                <a:gridCol w="6126480">
                  <a:extLst>
                    <a:ext uri="{9D8B030D-6E8A-4147-A177-3AD203B41FA5}">
                      <a16:colId xmlns:a16="http://schemas.microsoft.com/office/drawing/2014/main" val="796486083"/>
                    </a:ext>
                  </a:extLst>
                </a:gridCol>
              </a:tblGrid>
              <a:tr h="5158678">
                <a:tc>
                  <a:txBody>
                    <a:bodyPr/>
                    <a:lstStyle/>
                    <a:p>
                      <a:endParaRPr lang="en-US" dirty="0"/>
                    </a:p>
                  </a:txBody>
                  <a:tcPr/>
                </a:tc>
                <a:extLst>
                  <a:ext uri="{0D108BD9-81ED-4DB2-BD59-A6C34878D82A}">
                    <a16:rowId xmlns:a16="http://schemas.microsoft.com/office/drawing/2014/main" val="3700598188"/>
                  </a:ext>
                </a:extLst>
              </a:tr>
            </a:tbl>
          </a:graphicData>
        </a:graphic>
      </p:graphicFrame>
    </p:spTree>
    <p:extLst>
      <p:ext uri="{BB962C8B-B14F-4D97-AF65-F5344CB8AC3E}">
        <p14:creationId xmlns:p14="http://schemas.microsoft.com/office/powerpoint/2010/main" val="956672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1000"/>
                                        <p:tgtEl>
                                          <p:spTgt spid="10"/>
                                        </p:tgtEl>
                                      </p:cBhvr>
                                    </p:animEffect>
                                    <p:anim calcmode="lin" valueType="num">
                                      <p:cBhvr>
                                        <p:cTn id="27" dur="1000" fill="hold"/>
                                        <p:tgtEl>
                                          <p:spTgt spid="10"/>
                                        </p:tgtEl>
                                        <p:attrNameLst>
                                          <p:attrName>ppt_x</p:attrName>
                                        </p:attrNameLst>
                                      </p:cBhvr>
                                      <p:tavLst>
                                        <p:tav tm="0">
                                          <p:val>
                                            <p:strVal val="#ppt_x"/>
                                          </p:val>
                                        </p:tav>
                                        <p:tav tm="100000">
                                          <p:val>
                                            <p:strVal val="#ppt_x"/>
                                          </p:val>
                                        </p:tav>
                                      </p:tavLst>
                                    </p:anim>
                                    <p:anim calcmode="lin" valueType="num">
                                      <p:cBhvr>
                                        <p:cTn id="2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488455"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34501" y="714839"/>
            <a:ext cx="7197634"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mây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Table 1"/>
          <p:cNvGraphicFramePr>
            <a:graphicFrameLocks noGrp="1"/>
          </p:cNvGraphicFramePr>
          <p:nvPr>
            <p:extLst>
              <p:ext uri="{D42A27DB-BD31-4B8C-83A1-F6EECF244321}">
                <p14:modId xmlns:p14="http://schemas.microsoft.com/office/powerpoint/2010/main" val="2999130051"/>
              </p:ext>
            </p:extLst>
          </p:nvPr>
        </p:nvGraphicFramePr>
        <p:xfrm>
          <a:off x="966649" y="1738569"/>
          <a:ext cx="9914710" cy="4434909"/>
        </p:xfrm>
        <a:graphic>
          <a:graphicData uri="http://schemas.openxmlformats.org/drawingml/2006/table">
            <a:tbl>
              <a:tblPr firstRow="1" bandRow="1">
                <a:tableStyleId>{5940675A-B579-460E-94D1-54222C63F5DA}</a:tableStyleId>
              </a:tblPr>
              <a:tblGrid>
                <a:gridCol w="4957355">
                  <a:extLst>
                    <a:ext uri="{9D8B030D-6E8A-4147-A177-3AD203B41FA5}">
                      <a16:colId xmlns:a16="http://schemas.microsoft.com/office/drawing/2014/main" val="2002242513"/>
                    </a:ext>
                  </a:extLst>
                </a:gridCol>
                <a:gridCol w="4957355">
                  <a:extLst>
                    <a:ext uri="{9D8B030D-6E8A-4147-A177-3AD203B41FA5}">
                      <a16:colId xmlns:a16="http://schemas.microsoft.com/office/drawing/2014/main" val="413526448"/>
                    </a:ext>
                  </a:extLst>
                </a:gridCol>
              </a:tblGrid>
              <a:tr h="497288">
                <a:tc>
                  <a:txBody>
                    <a:bodyPr/>
                    <a:lstStyle/>
                    <a:p>
                      <a:pPr algn="ctr"/>
                      <a:r>
                        <a:rPr lang="en-US" sz="2800" b="1" dirty="0" err="1">
                          <a:solidFill>
                            <a:schemeClr val="accent6">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6">
                              <a:lumMod val="50000"/>
                            </a:schemeClr>
                          </a:solidFill>
                          <a:latin typeface="Times New Roman" panose="02020603050405020304" pitchFamily="18" charset="0"/>
                          <a:cs typeface="Times New Roman" panose="02020603050405020304" pitchFamily="18" charset="0"/>
                        </a:rPr>
                        <a:t> 1,2</a:t>
                      </a: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tc>
                  <a:txBody>
                    <a:bodyPr/>
                    <a:lstStyle/>
                    <a:p>
                      <a:pPr algn="ctr"/>
                      <a:r>
                        <a:rPr lang="en-US" sz="2800" b="1" dirty="0" err="1">
                          <a:solidFill>
                            <a:schemeClr val="accent6">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6">
                              <a:lumMod val="50000"/>
                            </a:schemeClr>
                          </a:solidFill>
                          <a:latin typeface="Times New Roman" panose="02020603050405020304" pitchFamily="18" charset="0"/>
                          <a:cs typeface="Times New Roman" panose="02020603050405020304" pitchFamily="18" charset="0"/>
                        </a:rPr>
                        <a:t> 3,4</a:t>
                      </a:r>
                      <a:endParaRPr lang="en-US" sz="2800" b="1" dirty="0">
                        <a:solidFill>
                          <a:schemeClr val="accent6">
                            <a:lumMod val="50000"/>
                          </a:schemeClr>
                        </a:solidFill>
                        <a:latin typeface="Times New Roman" panose="02020603050405020304" pitchFamily="18" charset="0"/>
                        <a:cs typeface="Times New Roman" panose="02020603050405020304" pitchFamily="18" charset="0"/>
                      </a:endParaRPr>
                    </a:p>
                  </a:txBody>
                  <a:tcPr>
                    <a:solidFill>
                      <a:schemeClr val="accent4">
                        <a:lumMod val="20000"/>
                        <a:lumOff val="80000"/>
                      </a:schemeClr>
                    </a:solidFill>
                  </a:tcPr>
                </a:tc>
                <a:extLst>
                  <a:ext uri="{0D108BD9-81ED-4DB2-BD59-A6C34878D82A}">
                    <a16:rowId xmlns:a16="http://schemas.microsoft.com/office/drawing/2014/main" val="4036625620"/>
                  </a:ext>
                </a:extLst>
              </a:tr>
              <a:tr h="3916749">
                <a:tc>
                  <a:txBody>
                    <a:bodyPr/>
                    <a:lstStyle/>
                    <a:p>
                      <a:pPr>
                        <a:lnSpc>
                          <a:spcPct val="107000"/>
                        </a:lnSpc>
                        <a:spcAft>
                          <a:spcPts val="0"/>
                        </a:spcAft>
                        <a:tabLst>
                          <a:tab pos="1386840" algn="l"/>
                        </a:tabLst>
                      </a:pP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Qua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lời</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trò</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chuyện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những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người</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trên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mây</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và</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trong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sóng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em</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thấy</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thế</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giới</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họ</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hiện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lên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như</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thế</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nào</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Liệt</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kê</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hình</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ảnh</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miêu</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tả</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không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gian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những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cuộc</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ngao</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du?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Không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gian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ấy</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hiện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lên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như</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thế</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nào</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a:t>
                      </a:r>
                    </a:p>
                    <a:p>
                      <a:pPr algn="ctr"/>
                      <a:endParaRPr lang="en-US" sz="2800" dirty="0">
                        <a:solidFill>
                          <a:schemeClr val="accent5">
                            <a:lumMod val="50000"/>
                          </a:schemeClr>
                        </a:solidFill>
                        <a:latin typeface="Times New Roman" panose="02020603050405020304" pitchFamily="18" charset="0"/>
                        <a:cs typeface="Times New Roman" panose="02020603050405020304" pitchFamily="18" charset="0"/>
                      </a:endParaRPr>
                    </a:p>
                  </a:txBody>
                  <a:tcPr>
                    <a:solidFill>
                      <a:schemeClr val="bg1">
                        <a:lumMod val="95000"/>
                      </a:schemeClr>
                    </a:solidFill>
                  </a:tcPr>
                </a:tc>
                <a:tc>
                  <a:txBody>
                    <a:bodyPr/>
                    <a:lstStyle/>
                    <a:p>
                      <a:pPr>
                        <a:lnSpc>
                          <a:spcPct val="107000"/>
                        </a:lnSpc>
                        <a:spcAft>
                          <a:spcPts val="0"/>
                        </a:spcAft>
                        <a:tabLst>
                          <a:tab pos="1386840" algn="l"/>
                        </a:tabLst>
                      </a:pP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Câu</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hỏi</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Nhưng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làm</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thế</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nào</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mình</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lên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đó</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được</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Nhưng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làm</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thế</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nào</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mình</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ra</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ngoài</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đó</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được</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thể</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hiện</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tâm</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trạng</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gì</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của</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em</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 </a:t>
                      </a:r>
                      <a:r>
                        <a:rPr lang="en-US" sz="2800" dirty="0" err="1">
                          <a:solidFill>
                            <a:schemeClr val="accent5">
                              <a:lumMod val="50000"/>
                            </a:schemeClr>
                          </a:solidFill>
                          <a:effectLst/>
                          <a:latin typeface="Times New Roman" panose="02020603050405020304" pitchFamily="18" charset="0"/>
                          <a:ea typeface="Times New Roman" panose="02020603050405020304" pitchFamily="18" charset="0"/>
                        </a:rPr>
                        <a:t>bé</a:t>
                      </a:r>
                      <a:r>
                        <a:rPr lang="en-US" sz="2800" dirty="0">
                          <a:solidFill>
                            <a:schemeClr val="accent5">
                              <a:lumMod val="50000"/>
                            </a:schemeClr>
                          </a:solidFill>
                          <a:effectLst/>
                          <a:latin typeface="Times New Roman" panose="02020603050405020304" pitchFamily="18" charset="0"/>
                          <a:ea typeface="Times New Roman" panose="02020603050405020304" pitchFamily="18" charset="0"/>
                        </a:rPr>
                        <a:t>?</a:t>
                      </a:r>
                    </a:p>
                    <a:p>
                      <a:pPr algn="just"/>
                      <a:r>
                        <a:rPr lang="en-US" sz="2800" dirty="0">
                          <a:solidFill>
                            <a:schemeClr val="accent5">
                              <a:lumMod val="50000"/>
                            </a:schemeClr>
                          </a:solidFill>
                          <a:effectLst/>
                          <a:latin typeface="Times New Roman" panose="02020603050405020304" pitchFamily="18" charset="0"/>
                          <a:ea typeface="Calibri" panose="020F0502020204030204" pitchFamily="34" charset="0"/>
                        </a:rPr>
                        <a:t>- </a:t>
                      </a:r>
                      <a:r>
                        <a:rPr lang="vi-VN" sz="2800" dirty="0">
                          <a:solidFill>
                            <a:schemeClr val="accent5">
                              <a:lumMod val="50000"/>
                            </a:schemeClr>
                          </a:solidFill>
                          <a:effectLst/>
                          <a:latin typeface="Times New Roman" panose="02020603050405020304" pitchFamily="18" charset="0"/>
                          <a:ea typeface="Calibri" panose="020F0502020204030204" pitchFamily="34" charset="0"/>
                        </a:rPr>
                        <a:t>Vì sao em bé từ chối lời mời gọi của những người "trên mây" và "trong sóng"?</a:t>
                      </a:r>
                      <a:endParaRPr lang="en-US" sz="2800" dirty="0">
                        <a:solidFill>
                          <a:schemeClr val="accent5">
                            <a:lumMod val="50000"/>
                          </a:schemeClr>
                        </a:solidFill>
                        <a:effectLst/>
                        <a:latin typeface="Times New Roman" panose="02020603050405020304" pitchFamily="18" charset="0"/>
                        <a:ea typeface="Calibri" panose="020F0502020204030204" pitchFamily="34" charset="0"/>
                      </a:endParaRPr>
                    </a:p>
                  </a:txBody>
                  <a:tcPr>
                    <a:solidFill>
                      <a:schemeClr val="bg1">
                        <a:lumMod val="95000"/>
                      </a:schemeClr>
                    </a:solidFill>
                  </a:tcPr>
                </a:tc>
                <a:extLst>
                  <a:ext uri="{0D108BD9-81ED-4DB2-BD59-A6C34878D82A}">
                    <a16:rowId xmlns:a16="http://schemas.microsoft.com/office/drawing/2014/main" val="2278555250"/>
                  </a:ext>
                </a:extLst>
              </a:tr>
            </a:tbl>
          </a:graphicData>
        </a:graphic>
      </p:graphicFrame>
    </p:spTree>
    <p:extLst>
      <p:ext uri="{BB962C8B-B14F-4D97-AF65-F5344CB8AC3E}">
        <p14:creationId xmlns:p14="http://schemas.microsoft.com/office/powerpoint/2010/main" val="6959131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488455"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34501" y="714839"/>
            <a:ext cx="7197634"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mây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34501" y="1105862"/>
            <a:ext cx="4641014" cy="523220"/>
          </a:xfrm>
          <a:prstGeom prst="rect">
            <a:avLst/>
          </a:prstGeom>
        </p:spPr>
        <p:txBody>
          <a:bodyPr wrap="none">
            <a:spAutoFit/>
          </a:bodyPr>
          <a:lstStyle/>
          <a:p>
            <a:pPr>
              <a:spcAft>
                <a:spcPts val="0"/>
              </a:spcAft>
            </a:pPr>
            <a:r>
              <a:rPr lang="pt-BR" sz="2800" b="1" dirty="0">
                <a:latin typeface="Times New Roman" panose="02020603050405020304" pitchFamily="18" charset="0"/>
                <a:ea typeface="Times New Roman" panose="02020603050405020304" pitchFamily="18" charset="0"/>
              </a:rPr>
              <a:t>a, Lời rủ rê của mây và sóng.</a:t>
            </a:r>
            <a:endParaRPr lang="en-US" sz="2800" dirty="0">
              <a:effectLst/>
              <a:latin typeface="Times New Roman" panose="02020603050405020304" pitchFamily="18" charset="0"/>
              <a:ea typeface="Times New Roman" panose="02020603050405020304" pitchFamily="18" charset="0"/>
            </a:endParaRPr>
          </a:p>
        </p:txBody>
      </p:sp>
      <p:graphicFrame>
        <p:nvGraphicFramePr>
          <p:cNvPr id="6" name="Diagram 5"/>
          <p:cNvGraphicFramePr/>
          <p:nvPr>
            <p:extLst>
              <p:ext uri="{D42A27DB-BD31-4B8C-83A1-F6EECF244321}">
                <p14:modId xmlns:p14="http://schemas.microsoft.com/office/powerpoint/2010/main" val="2402943119"/>
              </p:ext>
            </p:extLst>
          </p:nvPr>
        </p:nvGraphicFramePr>
        <p:xfrm>
          <a:off x="344863" y="1376054"/>
          <a:ext cx="10552380" cy="44327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2841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80">
                                          <p:stCondLst>
                                            <p:cond delay="0"/>
                                          </p:stCondLst>
                                        </p:cTn>
                                        <p:tgtEl>
                                          <p:spTgt spid="6"/>
                                        </p:tgtEl>
                                      </p:cBhvr>
                                    </p:animEffect>
                                    <p:anim calcmode="lin" valueType="num">
                                      <p:cBhvr>
                                        <p:cTn id="8"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13" dur="26">
                                          <p:stCondLst>
                                            <p:cond delay="650"/>
                                          </p:stCondLst>
                                        </p:cTn>
                                        <p:tgtEl>
                                          <p:spTgt spid="6"/>
                                        </p:tgtEl>
                                      </p:cBhvr>
                                      <p:to x="100000" y="60000"/>
                                    </p:animScale>
                                    <p:animScale>
                                      <p:cBhvr>
                                        <p:cTn id="14" dur="166" decel="50000">
                                          <p:stCondLst>
                                            <p:cond delay="676"/>
                                          </p:stCondLst>
                                        </p:cTn>
                                        <p:tgtEl>
                                          <p:spTgt spid="6"/>
                                        </p:tgtEl>
                                      </p:cBhvr>
                                      <p:to x="100000" y="100000"/>
                                    </p:animScale>
                                    <p:animScale>
                                      <p:cBhvr>
                                        <p:cTn id="15" dur="26">
                                          <p:stCondLst>
                                            <p:cond delay="1312"/>
                                          </p:stCondLst>
                                        </p:cTn>
                                        <p:tgtEl>
                                          <p:spTgt spid="6"/>
                                        </p:tgtEl>
                                      </p:cBhvr>
                                      <p:to x="100000" y="80000"/>
                                    </p:animScale>
                                    <p:animScale>
                                      <p:cBhvr>
                                        <p:cTn id="16" dur="166" decel="50000">
                                          <p:stCondLst>
                                            <p:cond delay="1338"/>
                                          </p:stCondLst>
                                        </p:cTn>
                                        <p:tgtEl>
                                          <p:spTgt spid="6"/>
                                        </p:tgtEl>
                                      </p:cBhvr>
                                      <p:to x="100000" y="100000"/>
                                    </p:animScale>
                                    <p:animScale>
                                      <p:cBhvr>
                                        <p:cTn id="17" dur="26">
                                          <p:stCondLst>
                                            <p:cond delay="1642"/>
                                          </p:stCondLst>
                                        </p:cTn>
                                        <p:tgtEl>
                                          <p:spTgt spid="6"/>
                                        </p:tgtEl>
                                      </p:cBhvr>
                                      <p:to x="100000" y="90000"/>
                                    </p:animScale>
                                    <p:animScale>
                                      <p:cBhvr>
                                        <p:cTn id="18" dur="166" decel="50000">
                                          <p:stCondLst>
                                            <p:cond delay="1668"/>
                                          </p:stCondLst>
                                        </p:cTn>
                                        <p:tgtEl>
                                          <p:spTgt spid="6"/>
                                        </p:tgtEl>
                                      </p:cBhvr>
                                      <p:to x="100000" y="100000"/>
                                    </p:animScale>
                                    <p:animScale>
                                      <p:cBhvr>
                                        <p:cTn id="19" dur="26">
                                          <p:stCondLst>
                                            <p:cond delay="1808"/>
                                          </p:stCondLst>
                                        </p:cTn>
                                        <p:tgtEl>
                                          <p:spTgt spid="6"/>
                                        </p:tgtEl>
                                      </p:cBhvr>
                                      <p:to x="100000" y="95000"/>
                                    </p:animScale>
                                    <p:animScale>
                                      <p:cBhvr>
                                        <p:cTn id="20" dur="166" decel="50000">
                                          <p:stCondLst>
                                            <p:cond delay="1834"/>
                                          </p:stCondLst>
                                        </p:cTn>
                                        <p:tgtEl>
                                          <p:spTgt spid="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AsOne/>
      </p:bldGraphic>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488455"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34501" y="598350"/>
            <a:ext cx="7197634"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mây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34501" y="1120609"/>
            <a:ext cx="46410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Lời rủ rê của mây và sóng.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2" name="Picture 1"/>
          <p:cNvPicPr>
            <a:picLocks noChangeAspect="1"/>
          </p:cNvPicPr>
          <p:nvPr/>
        </p:nvPicPr>
        <p:blipFill>
          <a:blip r:embed="rId2"/>
          <a:stretch>
            <a:fillRect/>
          </a:stretch>
        </p:blipFill>
        <p:spPr>
          <a:xfrm>
            <a:off x="344863" y="1815737"/>
            <a:ext cx="11229805" cy="4872446"/>
          </a:xfrm>
          <a:prstGeom prst="rect">
            <a:avLst/>
          </a:prstGeom>
        </p:spPr>
      </p:pic>
      <p:sp>
        <p:nvSpPr>
          <p:cNvPr id="7" name="Rectangle 6"/>
          <p:cNvSpPr/>
          <p:nvPr/>
        </p:nvSpPr>
        <p:spPr>
          <a:xfrm>
            <a:off x="1101633" y="2866945"/>
            <a:ext cx="4450081" cy="2554545"/>
          </a:xfrm>
          <a:prstGeom prst="rect">
            <a:avLst/>
          </a:prstGeom>
        </p:spPr>
        <p:txBody>
          <a:bodyPr wrap="square">
            <a:spAutoFit/>
          </a:bodyPr>
          <a:lstStyle/>
          <a:p>
            <a:pPr>
              <a:spcAft>
                <a:spcPts val="0"/>
              </a:spcAft>
            </a:pPr>
            <a:r>
              <a:rPr lang="pt-BR" sz="3200" dirty="0">
                <a:solidFill>
                  <a:schemeClr val="accent5">
                    <a:lumMod val="50000"/>
                  </a:schemeClr>
                </a:solidFill>
                <a:latin typeface="Times New Roman" panose="02020603050405020304" pitchFamily="18" charset="0"/>
                <a:ea typeface="Times New Roman" panose="02020603050405020304" pitchFamily="18" charset="0"/>
              </a:rPr>
              <a:t>Đối với em bé, thế giới đó vô cùng hấp dẫn, gợi lên những khao khát được khám phá, được ngao du ở những xứ sở xa xôi.</a:t>
            </a:r>
            <a:endParaRPr lang="en-US" sz="3200" dirty="0">
              <a:solidFill>
                <a:schemeClr val="accent5">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6522720" y="2174468"/>
            <a:ext cx="4580709" cy="4154984"/>
          </a:xfrm>
          <a:prstGeom prst="rect">
            <a:avLst/>
          </a:prstGeom>
        </p:spPr>
        <p:txBody>
          <a:bodyPr wrap="square">
            <a:spAutoFit/>
          </a:bodyPr>
          <a:lstStyle/>
          <a:p>
            <a:pPr marL="342900" indent="-342900">
              <a:spcAft>
                <a:spcPts val="0"/>
              </a:spcAft>
              <a:buFont typeface="Wingdings" panose="05000000000000000000" pitchFamily="2" charset="2"/>
              <a:buChar char="v"/>
            </a:pPr>
            <a:r>
              <a:rPr lang="pt-BR" sz="2400" b="1" dirty="0">
                <a:solidFill>
                  <a:schemeClr val="accent6">
                    <a:lumMod val="50000"/>
                  </a:schemeClr>
                </a:solidFill>
                <a:latin typeface="Times New Roman" panose="02020603050405020304" pitchFamily="18" charset="0"/>
                <a:ea typeface="Times New Roman" panose="02020603050405020304" pitchFamily="18" charset="0"/>
              </a:rPr>
              <a:t> Tâm trạng của em bé:</a:t>
            </a:r>
            <a:r>
              <a:rPr lang="pt-BR" sz="2400" dirty="0">
                <a:solidFill>
                  <a:schemeClr val="accent6">
                    <a:lumMod val="50000"/>
                  </a:schemeClr>
                </a:solidFill>
                <a:latin typeface="Times New Roman" panose="02020603050405020304" pitchFamily="18" charset="0"/>
                <a:ea typeface="Times New Roman" panose="02020603050405020304" pitchFamily="18" charset="0"/>
              </a:rPr>
              <a:t> </a:t>
            </a:r>
          </a:p>
          <a:p>
            <a:pPr>
              <a:spcAft>
                <a:spcPts val="0"/>
              </a:spcAft>
            </a:pPr>
            <a:r>
              <a:rPr lang="pt-BR" sz="2400" dirty="0">
                <a:solidFill>
                  <a:schemeClr val="accent6">
                    <a:lumMod val="50000"/>
                  </a:schemeClr>
                </a:solidFill>
                <a:latin typeface="Times New Roman" panose="02020603050405020304" pitchFamily="18" charset="0"/>
                <a:ea typeface="Times New Roman" panose="02020603050405020304" pitchFamily="18" charset="0"/>
              </a:rPr>
              <a:t>Thể hiện ở câu hỏi về cách thức đi chơi: “Nhưng tôi làm sao gặp được các bạn?”</a:t>
            </a:r>
            <a:endParaRPr lang="en-US" sz="2400" dirty="0">
              <a:solidFill>
                <a:schemeClr val="accent6">
                  <a:lumMod val="50000"/>
                </a:schemeClr>
              </a:solidFill>
              <a:latin typeface="Times New Roman" panose="02020603050405020304" pitchFamily="18" charset="0"/>
              <a:ea typeface="Times New Roman" panose="02020603050405020304" pitchFamily="18" charset="0"/>
            </a:endParaRPr>
          </a:p>
          <a:p>
            <a:pPr>
              <a:spcAft>
                <a:spcPts val="0"/>
              </a:spcAft>
            </a:pPr>
            <a:r>
              <a:rPr lang="pt-BR" sz="2400" dirty="0">
                <a:solidFill>
                  <a:schemeClr val="accent6">
                    <a:lumMod val="50000"/>
                  </a:schemeClr>
                </a:solidFill>
                <a:latin typeface="Times New Roman" panose="02020603050405020304" pitchFamily="18" charset="0"/>
                <a:ea typeface="Times New Roman" panose="02020603050405020304" pitchFamily="18" charset="0"/>
              </a:rPr>
              <a:t>Qua đó, em bé thể hiện khao khát được đến những nơi ấy. Những câu hỏi của em chứa bao háo hức, thiết tha mong muốn được lãng du tới những xứ sở thần tiên,được rong ruổi khắp nơi, được vui chơi với những trò chơi thú vị, hấp dẫn.</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15549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xEl>
                                              <p:pRg st="0" end="0"/>
                                            </p:txEl>
                                          </p:spTgt>
                                        </p:tgtEl>
                                        <p:attrNameLst>
                                          <p:attrName>style.visibility</p:attrName>
                                        </p:attrNameLst>
                                      </p:cBhvr>
                                      <p:to>
                                        <p:strVal val="visible"/>
                                      </p:to>
                                    </p:set>
                                    <p:animEffect transition="in" filter="fade">
                                      <p:cBhvr>
                                        <p:cTn id="14" dur="1000"/>
                                        <p:tgtEl>
                                          <p:spTgt spid="8">
                                            <p:txEl>
                                              <p:pRg st="0" end="0"/>
                                            </p:txEl>
                                          </p:spTgt>
                                        </p:tgtEl>
                                      </p:cBhvr>
                                    </p:animEffect>
                                    <p:anim calcmode="lin" valueType="num">
                                      <p:cBhvr>
                                        <p:cTn id="15" dur="1000" fill="hold"/>
                                        <p:tgtEl>
                                          <p:spTgt spid="8">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8">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xEl>
                                              <p:pRg st="1" end="1"/>
                                            </p:txEl>
                                          </p:spTgt>
                                        </p:tgtEl>
                                        <p:attrNameLst>
                                          <p:attrName>style.visibility</p:attrName>
                                        </p:attrNameLst>
                                      </p:cBhvr>
                                      <p:to>
                                        <p:strVal val="visible"/>
                                      </p:to>
                                    </p:set>
                                    <p:animEffect transition="in" filter="fade">
                                      <p:cBhvr>
                                        <p:cTn id="21" dur="1000"/>
                                        <p:tgtEl>
                                          <p:spTgt spid="8">
                                            <p:txEl>
                                              <p:pRg st="1" end="1"/>
                                            </p:txEl>
                                          </p:spTgt>
                                        </p:tgtEl>
                                      </p:cBhvr>
                                    </p:animEffect>
                                    <p:anim calcmode="lin" valueType="num">
                                      <p:cBhvr>
                                        <p:cTn id="22" dur="1000" fill="hold"/>
                                        <p:tgtEl>
                                          <p:spTgt spid="8">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8">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8">
                                            <p:txEl>
                                              <p:pRg st="2" end="2"/>
                                            </p:txEl>
                                          </p:spTgt>
                                        </p:tgtEl>
                                        <p:attrNameLst>
                                          <p:attrName>style.visibility</p:attrName>
                                        </p:attrNameLst>
                                      </p:cBhvr>
                                      <p:to>
                                        <p:strVal val="visible"/>
                                      </p:to>
                                    </p:set>
                                    <p:animEffect transition="in" filter="fade">
                                      <p:cBhvr>
                                        <p:cTn id="28" dur="1000"/>
                                        <p:tgtEl>
                                          <p:spTgt spid="8">
                                            <p:txEl>
                                              <p:pRg st="2" end="2"/>
                                            </p:txEl>
                                          </p:spTgt>
                                        </p:tgtEl>
                                      </p:cBhvr>
                                    </p:animEffect>
                                    <p:anim calcmode="lin" valueType="num">
                                      <p:cBhvr>
                                        <p:cTn id="29" dur="1000" fill="hold"/>
                                        <p:tgtEl>
                                          <p:spTgt spid="8">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8">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488455"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34501" y="598350"/>
            <a:ext cx="7197634"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mây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234501" y="1120609"/>
            <a:ext cx="4641014"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 Lời rủ rê của mây và sóng.</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34501" y="1615612"/>
            <a:ext cx="11398646" cy="523220"/>
          </a:xfrm>
          <a:prstGeom prst="rect">
            <a:avLst/>
          </a:prstGeom>
        </p:spPr>
        <p:txBody>
          <a:bodyPr wrap="square">
            <a:spAutoFit/>
          </a:bodyPr>
          <a:lstStyle/>
          <a:p>
            <a:pPr>
              <a:spcAft>
                <a:spcPts val="0"/>
              </a:spcAft>
            </a:pPr>
            <a:r>
              <a:rPr lang="pt-BR" sz="2800" b="1" dirty="0">
                <a:latin typeface="Times New Roman" panose="02020603050405020304" pitchFamily="18" charset="0"/>
                <a:ea typeface="Times New Roman" panose="02020603050405020304" pitchFamily="18" charset="0"/>
              </a:rPr>
              <a:t>b. Lời từ chối và lí do từ chối</a:t>
            </a:r>
            <a:endParaRPr lang="en-US" sz="2800" dirty="0">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234501" y="2107734"/>
            <a:ext cx="4180745" cy="4853037"/>
          </a:xfrm>
          <a:prstGeom prst="rect">
            <a:avLst/>
          </a:prstGeom>
        </p:spPr>
      </p:pic>
      <p:sp>
        <p:nvSpPr>
          <p:cNvPr id="11" name="Rectangle 10"/>
          <p:cNvSpPr/>
          <p:nvPr/>
        </p:nvSpPr>
        <p:spPr>
          <a:xfrm>
            <a:off x="1162594" y="3219829"/>
            <a:ext cx="2470258" cy="2308324"/>
          </a:xfrm>
          <a:prstGeom prst="rect">
            <a:avLst/>
          </a:prstGeom>
        </p:spPr>
        <p:txBody>
          <a:bodyPr wrap="square">
            <a:spAutoFit/>
          </a:bodyPr>
          <a:lstStyle/>
          <a:p>
            <a:pPr lvl="0" algn="ctr"/>
            <a:r>
              <a:rPr lang="pt-BR" sz="2400" b="1" dirty="0">
                <a:solidFill>
                  <a:schemeClr val="accent4">
                    <a:lumMod val="50000"/>
                  </a:schemeClr>
                </a:solidFill>
                <a:latin typeface="Times New Roman" panose="02020603050405020304" pitchFamily="18" charset="0"/>
                <a:ea typeface="Times New Roman" panose="02020603050405020304" pitchFamily="18" charset="0"/>
              </a:rPr>
              <a:t>Lời đáp lại của em bé: Em bé đã từ chối dứt khoát mà day dứt bằng những câu hỏi lại:</a:t>
            </a:r>
            <a:endParaRPr lang="en-US" sz="2400" dirty="0">
              <a:solidFill>
                <a:schemeClr val="accent4">
                  <a:lumMod val="50000"/>
                </a:schemeClr>
              </a:solidFill>
              <a:latin typeface="Times New Roman" panose="02020603050405020304" pitchFamily="18" charset="0"/>
              <a:ea typeface="Times New Roman" panose="02020603050405020304" pitchFamily="18" charset="0"/>
            </a:endParaRPr>
          </a:p>
        </p:txBody>
      </p:sp>
      <p:pic>
        <p:nvPicPr>
          <p:cNvPr id="15" name="Picture 14"/>
          <p:cNvPicPr>
            <a:picLocks noChangeAspect="1"/>
          </p:cNvPicPr>
          <p:nvPr/>
        </p:nvPicPr>
        <p:blipFill>
          <a:blip r:embed="rId3"/>
          <a:stretch>
            <a:fillRect/>
          </a:stretch>
        </p:blipFill>
        <p:spPr>
          <a:xfrm>
            <a:off x="6578451" y="966651"/>
            <a:ext cx="5982789" cy="5786846"/>
          </a:xfrm>
          <a:prstGeom prst="rect">
            <a:avLst/>
          </a:prstGeom>
        </p:spPr>
      </p:pic>
      <p:sp>
        <p:nvSpPr>
          <p:cNvPr id="16" name="Striped Right Arrow 15"/>
          <p:cNvSpPr/>
          <p:nvPr/>
        </p:nvSpPr>
        <p:spPr>
          <a:xfrm>
            <a:off x="4253927" y="1970277"/>
            <a:ext cx="3398351" cy="1719683"/>
          </a:xfrm>
          <a:prstGeom prst="striped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pt-BR" sz="2400" i="1" dirty="0">
                <a:solidFill>
                  <a:schemeClr val="accent6">
                    <a:lumMod val="50000"/>
                  </a:schemeClr>
                </a:solidFill>
                <a:latin typeface="Times New Roman" panose="02020603050405020304" pitchFamily="18" charset="0"/>
                <a:ea typeface="Times New Roman" panose="02020603050405020304" pitchFamily="18" charset="0"/>
              </a:rPr>
              <a:t>+Làm sao có thể rời mẹ mà đến được?</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7" name="Striped Right Arrow 16"/>
          <p:cNvSpPr/>
          <p:nvPr/>
        </p:nvSpPr>
        <p:spPr>
          <a:xfrm>
            <a:off x="4253927" y="4365617"/>
            <a:ext cx="3359793" cy="1700736"/>
          </a:xfrm>
          <a:prstGeom prst="striped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pt-BR" sz="2400" i="1" dirty="0">
                <a:solidFill>
                  <a:schemeClr val="accent6">
                    <a:lumMod val="50000"/>
                  </a:schemeClr>
                </a:solidFill>
                <a:latin typeface="Times New Roman" panose="02020603050405020304" pitchFamily="18" charset="0"/>
                <a:ea typeface="Times New Roman" panose="02020603050405020304" pitchFamily="18" charset="0"/>
              </a:rPr>
              <a:t>+Làm sao có thể rời mẹ mà đi được?</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8" name="Rectangle 17"/>
          <p:cNvSpPr/>
          <p:nvPr/>
        </p:nvSpPr>
        <p:spPr>
          <a:xfrm>
            <a:off x="8224890" y="1716266"/>
            <a:ext cx="3422469" cy="4401205"/>
          </a:xfrm>
          <a:prstGeom prst="rect">
            <a:avLst/>
          </a:prstGeom>
        </p:spPr>
        <p:txBody>
          <a:bodyPr wrap="square">
            <a:spAutoFit/>
          </a:bodyPr>
          <a:lstStyle/>
          <a:p>
            <a:r>
              <a:rPr lang="pt-BR" sz="2000" dirty="0">
                <a:latin typeface="Times New Roman" panose="02020603050405020304" pitchFamily="18" charset="0"/>
                <a:ea typeface="Times New Roman" panose="02020603050405020304" pitchFamily="18" charset="0"/>
              </a:rPr>
              <a:t>Với em, điều quan trọng và có ý nghĩa hơn những cuộc phiêu du chính là sự chờ đợi, mong mỏi em trở về nhà của mẹ. Mẹ yêu em nên luôn mong muốn em ở bên mẹ. Em yêu mẹ nên em hiểu tấm lòng của mẹ. Với em, được ở bên mẹ, được làm mẹ vui và được mẹ yêu thương, che chở là niềm vui, niềm hạnh phúc không có gì sánh bằng. Đó là lí do em không hề hối tiếc khi từ chối những người trên mây, dưới sóng.</a:t>
            </a:r>
            <a:endParaRPr lang="en-US" sz="2000" dirty="0"/>
          </a:p>
        </p:txBody>
      </p:sp>
    </p:spTree>
    <p:extLst>
      <p:ext uri="{BB962C8B-B14F-4D97-AF65-F5344CB8AC3E}">
        <p14:creationId xmlns:p14="http://schemas.microsoft.com/office/powerpoint/2010/main" val="1793417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animEffect transition="in" filter="fade">
                                      <p:cBhvr>
                                        <p:cTn id="19" dur="1000"/>
                                        <p:tgtEl>
                                          <p:spTgt spid="16"/>
                                        </p:tgtEl>
                                      </p:cBhvr>
                                    </p:animEffect>
                                    <p:anim calcmode="lin" valueType="num">
                                      <p:cBhvr>
                                        <p:cTn id="20" dur="1000" fill="hold"/>
                                        <p:tgtEl>
                                          <p:spTgt spid="16"/>
                                        </p:tgtEl>
                                        <p:attrNameLst>
                                          <p:attrName>ppt_x</p:attrName>
                                        </p:attrNameLst>
                                      </p:cBhvr>
                                      <p:tavLst>
                                        <p:tav tm="0">
                                          <p:val>
                                            <p:strVal val="#ppt_x"/>
                                          </p:val>
                                        </p:tav>
                                        <p:tav tm="100000">
                                          <p:val>
                                            <p:strVal val="#ppt_x"/>
                                          </p:val>
                                        </p:tav>
                                      </p:tavLst>
                                    </p:anim>
                                    <p:anim calcmode="lin" valueType="num">
                                      <p:cBhvr>
                                        <p:cTn id="21"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7"/>
                                        </p:tgtEl>
                                        <p:attrNameLst>
                                          <p:attrName>style.visibility</p:attrName>
                                        </p:attrNameLst>
                                      </p:cBhvr>
                                      <p:to>
                                        <p:strVal val="visible"/>
                                      </p:to>
                                    </p:set>
                                    <p:animEffect transition="in" filter="fade">
                                      <p:cBhvr>
                                        <p:cTn id="26" dur="1000"/>
                                        <p:tgtEl>
                                          <p:spTgt spid="17"/>
                                        </p:tgtEl>
                                      </p:cBhvr>
                                    </p:animEffect>
                                    <p:anim calcmode="lin" valueType="num">
                                      <p:cBhvr>
                                        <p:cTn id="27" dur="1000" fill="hold"/>
                                        <p:tgtEl>
                                          <p:spTgt spid="17"/>
                                        </p:tgtEl>
                                        <p:attrNameLst>
                                          <p:attrName>ppt_x</p:attrName>
                                        </p:attrNameLst>
                                      </p:cBhvr>
                                      <p:tavLst>
                                        <p:tav tm="0">
                                          <p:val>
                                            <p:strVal val="#ppt_x"/>
                                          </p:val>
                                        </p:tav>
                                        <p:tav tm="100000">
                                          <p:val>
                                            <p:strVal val="#ppt_x"/>
                                          </p:val>
                                        </p:tav>
                                      </p:tavLst>
                                    </p:anim>
                                    <p:anim calcmode="lin" valueType="num">
                                      <p:cBhvr>
                                        <p:cTn id="28"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iterate type="lt">
                                    <p:tmPct val="0"/>
                                  </p:iterate>
                                  <p:childTnLst>
                                    <p:set>
                                      <p:cBhvr>
                                        <p:cTn id="32" dur="1" fill="hold">
                                          <p:stCondLst>
                                            <p:cond delay="0"/>
                                          </p:stCondLst>
                                        </p:cTn>
                                        <p:tgtEl>
                                          <p:spTgt spid="18">
                                            <p:txEl>
                                              <p:pRg st="0" end="0"/>
                                            </p:txEl>
                                          </p:spTgt>
                                        </p:tgtEl>
                                        <p:attrNameLst>
                                          <p:attrName>style.visibility</p:attrName>
                                        </p:attrNameLst>
                                      </p:cBhvr>
                                      <p:to>
                                        <p:strVal val="visible"/>
                                      </p:to>
                                    </p:set>
                                    <p:animEffect transition="in" filter="fade">
                                      <p:cBhvr>
                                        <p:cTn id="33" dur="1000"/>
                                        <p:tgtEl>
                                          <p:spTgt spid="18">
                                            <p:txEl>
                                              <p:pRg st="0" end="0"/>
                                            </p:txEl>
                                          </p:spTgt>
                                        </p:tgtEl>
                                      </p:cBhvr>
                                    </p:animEffect>
                                    <p:anim calcmode="lin" valueType="num">
                                      <p:cBhvr>
                                        <p:cTn id="34" dur="1000" fill="hold"/>
                                        <p:tgtEl>
                                          <p:spTgt spid="18">
                                            <p:txEl>
                                              <p:pRg st="0" end="0"/>
                                            </p:txEl>
                                          </p:spTgt>
                                        </p:tgtEl>
                                        <p:attrNameLst>
                                          <p:attrName>ppt_x</p:attrName>
                                        </p:attrNameLst>
                                      </p:cBhvr>
                                      <p:tavLst>
                                        <p:tav tm="0">
                                          <p:val>
                                            <p:strVal val="#ppt_x"/>
                                          </p:val>
                                        </p:tav>
                                        <p:tav tm="100000">
                                          <p:val>
                                            <p:strVal val="#ppt_x"/>
                                          </p:val>
                                        </p:tav>
                                      </p:tavLst>
                                    </p:anim>
                                    <p:anim calcmode="lin" valueType="num">
                                      <p:cBhvr>
                                        <p:cTn id="35" dur="1000" fill="hold"/>
                                        <p:tgtEl>
                                          <p:spTgt spid="18">
                                            <p:txEl>
                                              <p:pRg st="0" end="0"/>
                                            </p:txEl>
                                          </p:spTgt>
                                        </p:tgtEl>
                                        <p:attrNameLst>
                                          <p:attrName>ppt_y</p:attrName>
                                        </p:attrNameLst>
                                      </p:cBhvr>
                                      <p:tavLst>
                                        <p:tav tm="0">
                                          <p:val>
                                            <p:strVal val="#ppt_y+.1"/>
                                          </p:val>
                                        </p:tav>
                                        <p:tav tm="100000">
                                          <p:val>
                                            <p:strVal val="#ppt_y"/>
                                          </p:val>
                                        </p:tav>
                                      </p:tavLst>
                                    </p:anim>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6" presetClass="emph" presetSubtype="0" fill="hold" nodeType="clickEffect">
                                  <p:stCondLst>
                                    <p:cond delay="0"/>
                                  </p:stCondLst>
                                  <p:iterate type="lt">
                                    <p:tmPct val="4000"/>
                                  </p:iterate>
                                  <p:childTnLst>
                                    <p:set>
                                      <p:cBhvr override="childStyle">
                                        <p:cTn id="44" dur="500" fill="hold"/>
                                        <p:tgtEl>
                                          <p:spTgt spid="18">
                                            <p:txEl>
                                              <p:pRg st="0" end="0"/>
                                            </p:txEl>
                                          </p:spTgt>
                                        </p:tgtEl>
                                        <p:attrNameLst>
                                          <p:attrName>style.color</p:attrName>
                                        </p:attrNameLst>
                                      </p:cBhvr>
                                      <p:to>
                                        <p:clrVal>
                                          <a:srgbClr val="FF0000"/>
                                        </p:clrVal>
                                      </p:to>
                                    </p:set>
                                    <p:set>
                                      <p:cBhvr>
                                        <p:cTn id="45" dur="500" fill="hold"/>
                                        <p:tgtEl>
                                          <p:spTgt spid="18">
                                            <p:txEl>
                                              <p:pRg st="0" end="0"/>
                                            </p:txEl>
                                          </p:spTgt>
                                        </p:tgtEl>
                                        <p:attrNameLst>
                                          <p:attrName>fillcolor</p:attrName>
                                        </p:attrNameLst>
                                      </p:cBhvr>
                                      <p:to>
                                        <p:clrVal>
                                          <a:srgbClr val="FF0000"/>
                                        </p:clrVal>
                                      </p:to>
                                    </p:set>
                                    <p:set>
                                      <p:cBhvr>
                                        <p:cTn id="46" dur="500" fill="hold"/>
                                        <p:tgtEl>
                                          <p:spTgt spid="18">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6" grpId="0" animBg="1"/>
      <p:bldP spid="17" grpId="0" animBg="1"/>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488455"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34501" y="598350"/>
            <a:ext cx="7197634"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mây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34501" y="1103396"/>
            <a:ext cx="6236003" cy="553357"/>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Times New Roman" panose="02020603050405020304" pitchFamily="18" charset="0"/>
              </a:rPr>
              <a:t>2.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trò</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chơi</a:t>
            </a:r>
            <a:r>
              <a:rPr lang="en-US" sz="2800" b="1" dirty="0">
                <a:latin typeface="Times New Roman" panose="02020603050405020304" pitchFamily="18" charset="0"/>
                <a:ea typeface="Times New Roman" panose="02020603050405020304" pitchFamily="18" charset="0"/>
              </a:rPr>
              <a:t> do </a:t>
            </a:r>
            <a:r>
              <a:rPr lang="en-US" sz="2800" b="1" dirty="0" err="1">
                <a:latin typeface="Times New Roman" panose="02020603050405020304" pitchFamily="18" charset="0"/>
                <a:ea typeface="Times New Roman" panose="02020603050405020304" pitchFamily="18" charset="0"/>
              </a:rPr>
              <a:t>em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bé</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sáng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tạo</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ra.</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2"/>
          <a:stretch>
            <a:fillRect/>
          </a:stretch>
        </p:blipFill>
        <p:spPr>
          <a:xfrm>
            <a:off x="757647" y="1847198"/>
            <a:ext cx="8133396" cy="4684567"/>
          </a:xfrm>
          <a:prstGeom prst="rect">
            <a:avLst/>
          </a:prstGeom>
        </p:spPr>
      </p:pic>
      <p:sp>
        <p:nvSpPr>
          <p:cNvPr id="10" name="Rectangle 9"/>
          <p:cNvSpPr/>
          <p:nvPr/>
        </p:nvSpPr>
        <p:spPr>
          <a:xfrm>
            <a:off x="2190204" y="2358672"/>
            <a:ext cx="5486399" cy="1982081"/>
          </a:xfrm>
          <a:prstGeom prst="rect">
            <a:avLst/>
          </a:prstGeom>
        </p:spPr>
        <p:txBody>
          <a:bodyPr wrap="square">
            <a:spAutoFit/>
          </a:bodyPr>
          <a:lstStyle/>
          <a:p>
            <a:pPr>
              <a:spcAft>
                <a:spcPts val="0"/>
              </a:spcAft>
            </a:pPr>
            <a:r>
              <a:rPr lang="pt-BR" sz="2000" dirty="0">
                <a:latin typeface="Times New Roman" panose="02020603050405020304" pitchFamily="18" charset="0"/>
                <a:ea typeface="Times New Roman" panose="02020603050405020304" pitchFamily="18" charset="0"/>
              </a:rPr>
              <a:t>Trong bài thơ, em bé đã tổ chức mấy trò chơi? Đó là những trò chơi gì?  Trong trò chơi ấy, em bé phân vai như thế nào? Theo em sự phân vai ấy có phù hợp không? Vì sao?</a:t>
            </a:r>
            <a:endParaRPr lang="en-US" sz="2000" dirty="0">
              <a:latin typeface="Times New Roman" panose="02020603050405020304" pitchFamily="18" charset="0"/>
              <a:ea typeface="Times New Roman" panose="02020603050405020304" pitchFamily="18" charset="0"/>
            </a:endParaRPr>
          </a:p>
          <a:p>
            <a:pPr>
              <a:lnSpc>
                <a:spcPct val="107000"/>
              </a:lnSpc>
              <a:spcAft>
                <a:spcPts val="0"/>
              </a:spcAft>
              <a:tabLst>
                <a:tab pos="1386840" algn="l"/>
              </a:tabLst>
            </a:pPr>
            <a:r>
              <a:rPr lang="pt-BR" sz="2000" dirty="0">
                <a:latin typeface="Times New Roman" panose="02020603050405020304" pitchFamily="18" charset="0"/>
                <a:ea typeface="Times New Roman" panose="02020603050405020304" pitchFamily="18" charset="0"/>
              </a:rPr>
              <a:t>Em cảm nhận gì về tình cảm mẹ con thể hiện qua những trò chơi?</a:t>
            </a:r>
            <a:endParaRPr lang="en-US" sz="20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3"/>
          <a:stretch>
            <a:fillRect/>
          </a:stretch>
        </p:blipFill>
        <p:spPr>
          <a:xfrm>
            <a:off x="8891043" y="3801291"/>
            <a:ext cx="2258200" cy="2251165"/>
          </a:xfrm>
          <a:prstGeom prst="rect">
            <a:avLst/>
          </a:prstGeom>
        </p:spPr>
      </p:pic>
    </p:spTree>
    <p:extLst>
      <p:ext uri="{BB962C8B-B14F-4D97-AF65-F5344CB8AC3E}">
        <p14:creationId xmlns:p14="http://schemas.microsoft.com/office/powerpoint/2010/main" val="41689062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373365" y="166152"/>
            <a:ext cx="4939750"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7030A0"/>
                </a:solidFill>
                <a:effectLst/>
                <a:uLnTx/>
                <a:uFillTx/>
                <a:latin typeface="Times New Roman" panose="02020603050405020304" pitchFamily="18" charset="0"/>
                <a:ea typeface="MS Mincho"/>
                <a:cs typeface="+mn-cs"/>
              </a:rPr>
              <a:t>KHÁM PHÁ KIẾN THỨC</a:t>
            </a:r>
            <a:endParaRPr kumimoji="0" lang="en-US" sz="3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6"/>
          <p:cNvSpPr/>
          <p:nvPr/>
        </p:nvSpPr>
        <p:spPr>
          <a:xfrm>
            <a:off x="227122" y="1121954"/>
            <a:ext cx="3377528" cy="523220"/>
          </a:xfrm>
          <a:prstGeom prst="rect">
            <a:avLst/>
          </a:prstGeom>
        </p:spPr>
        <p:txBody>
          <a:bodyPr wrap="none">
            <a:spAutoFit/>
          </a:bodyPr>
          <a:lstStyle/>
          <a:p>
            <a:pPr marL="0" marR="0" lvl="0" indent="90170" algn="just"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1. Giới thiệu bài học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8" name="Rectangle 7"/>
          <p:cNvSpPr/>
          <p:nvPr/>
        </p:nvSpPr>
        <p:spPr>
          <a:xfrm>
            <a:off x="227122" y="1570577"/>
            <a:ext cx="3216137" cy="523220"/>
          </a:xfrm>
          <a:prstGeom prst="rect">
            <a:avLst/>
          </a:prstGeom>
        </p:spPr>
        <p:txBody>
          <a:bodyPr wrap="none">
            <a:spAutoFit/>
          </a:bodyPr>
          <a:lstStyle/>
          <a:p>
            <a:pPr marL="0" marR="0" lvl="0" indent="90170" algn="just" defTabSz="914400" rtl="0" eaLnBrk="1" fontAlgn="auto" latinLnBrk="0" hangingPunct="1">
              <a:lnSpc>
                <a:spcPct val="100000"/>
              </a:lnSpc>
              <a:spcBef>
                <a:spcPts val="0"/>
              </a:spcBef>
              <a:spcAft>
                <a:spcPts val="0"/>
              </a:spcAft>
              <a:buClrTx/>
              <a:buSzTx/>
              <a:buFontTx/>
              <a:buNone/>
              <a:tabLst/>
              <a:defRPr/>
            </a:pPr>
            <a:r>
              <a:rPr kumimoji="0" lang="de-DE"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2. Tri thức ngữ văn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3" name="Rectangle 2"/>
          <p:cNvSpPr/>
          <p:nvPr/>
        </p:nvSpPr>
        <p:spPr>
          <a:xfrm>
            <a:off x="388891" y="2033730"/>
            <a:ext cx="4065537" cy="523220"/>
          </a:xfrm>
          <a:prstGeom prst="rect">
            <a:avLst/>
          </a:prstGeom>
        </p:spPr>
        <p:txBody>
          <a:bodyPr wrap="none">
            <a:spAutoFit/>
          </a:bodyPr>
          <a:lstStyle/>
          <a:p>
            <a:pPr algn="just">
              <a:spcAft>
                <a:spcPts val="0"/>
              </a:spcAft>
            </a:pPr>
            <a:r>
              <a:rPr lang="pt-BR" sz="2800" b="1" dirty="0">
                <a:solidFill>
                  <a:schemeClr val="accent4">
                    <a:lumMod val="50000"/>
                  </a:schemeClr>
                </a:solidFill>
                <a:effectLst/>
                <a:latin typeface="Times New Roman" panose="02020603050405020304" pitchFamily="18" charset="0"/>
                <a:ea typeface="Times New Roman" panose="02020603050405020304" pitchFamily="18" charset="0"/>
              </a:rPr>
              <a:t>Một số đặc điểm của thơ:</a:t>
            </a:r>
            <a:endParaRPr lang="en-US" sz="2800" b="1" dirty="0">
              <a:solidFill>
                <a:schemeClr val="accent4">
                  <a:lumMod val="50000"/>
                </a:schemeClr>
              </a:solidFill>
              <a:effectLst/>
              <a:latin typeface="Times New Roman" panose="02020603050405020304" pitchFamily="18" charset="0"/>
              <a:ea typeface="Times New Roman" panose="02020603050405020304" pitchFamily="18" charset="0"/>
            </a:endParaRPr>
          </a:p>
        </p:txBody>
      </p:sp>
      <p:graphicFrame>
        <p:nvGraphicFramePr>
          <p:cNvPr id="4" name="Diagram 3"/>
          <p:cNvGraphicFramePr/>
          <p:nvPr>
            <p:extLst>
              <p:ext uri="{D42A27DB-BD31-4B8C-83A1-F6EECF244321}">
                <p14:modId xmlns:p14="http://schemas.microsoft.com/office/powerpoint/2010/main" val="2887519649"/>
              </p:ext>
            </p:extLst>
          </p:nvPr>
        </p:nvGraphicFramePr>
        <p:xfrm>
          <a:off x="888274" y="1744714"/>
          <a:ext cx="10241280" cy="42662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Rounded Rectangle 9"/>
          <p:cNvSpPr/>
          <p:nvPr/>
        </p:nvSpPr>
        <p:spPr>
          <a:xfrm>
            <a:off x="925962" y="3050588"/>
            <a:ext cx="3017520" cy="16720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pt-BR" dirty="0">
                <a:latin typeface="Times New Roman" panose="02020603050405020304" pitchFamily="18" charset="0"/>
                <a:ea typeface="Times New Roman" panose="02020603050405020304" pitchFamily="18" charset="0"/>
              </a:rPr>
              <a:t>Mỗi bài thơ thường được sáng tác theo một thể thơ nhất định, với những đặc điểm riêng về số tiếng mỗi dòng, số dòng mỗi câu.</a:t>
            </a:r>
            <a:endParaRPr lang="en-US" sz="1600" dirty="0">
              <a:effectLst/>
              <a:latin typeface="Times New Roman" panose="02020603050405020304" pitchFamily="18" charset="0"/>
              <a:ea typeface="Times New Roman" panose="02020603050405020304" pitchFamily="18" charset="0"/>
            </a:endParaRPr>
          </a:p>
        </p:txBody>
      </p:sp>
      <p:sp>
        <p:nvSpPr>
          <p:cNvPr id="11" name="Rounded Rectangle 10"/>
          <p:cNvSpPr/>
          <p:nvPr/>
        </p:nvSpPr>
        <p:spPr>
          <a:xfrm>
            <a:off x="4500154" y="3037525"/>
            <a:ext cx="3017520" cy="16720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pt-BR" dirty="0">
                <a:latin typeface="Times New Roman" panose="02020603050405020304" pitchFamily="18" charset="0"/>
                <a:ea typeface="Times New Roman" panose="02020603050405020304" pitchFamily="18" charset="0"/>
              </a:rPr>
              <a:t>Ngôn ngữ thơ cô đọng hàm súc, giàu nhạc điệu giàu hình ảnh, sử dụng nhiều biện pháp tu từ (so sánh, ẩn dụ, điệp ngữ...)</a:t>
            </a:r>
            <a:endParaRPr lang="en-US" sz="1600" dirty="0">
              <a:effectLst/>
              <a:latin typeface="Times New Roman" panose="02020603050405020304" pitchFamily="18" charset="0"/>
              <a:ea typeface="Times New Roman" panose="02020603050405020304" pitchFamily="18" charset="0"/>
            </a:endParaRPr>
          </a:p>
        </p:txBody>
      </p:sp>
      <p:sp>
        <p:nvSpPr>
          <p:cNvPr id="12" name="Rounded Rectangle 11"/>
          <p:cNvSpPr/>
          <p:nvPr/>
        </p:nvSpPr>
        <p:spPr>
          <a:xfrm>
            <a:off x="8085908" y="2730563"/>
            <a:ext cx="3017520" cy="22899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pPr>
            <a:r>
              <a:rPr lang="pt-BR" dirty="0">
                <a:latin typeface="Times New Roman" panose="02020603050405020304" pitchFamily="18" charset="0"/>
                <a:ea typeface="Times New Roman" panose="02020603050405020304" pitchFamily="18" charset="0"/>
              </a:rPr>
              <a:t>Nội dung chủ yếu của thơ là thể hiện tình cảm, cảm xúc của nhà thơ trước cuộc sống. Thơ có yêu tố miêu tả, tự sự nhưng những yếu tố đó chỉ là phương tiện để nhà thơ bộc lộ tình cảm, cảm xúc.</a:t>
            </a:r>
            <a:endParaRPr lang="en-US" sz="1600" dirty="0">
              <a:effectLst/>
              <a:latin typeface="Times New Roman" panose="02020603050405020304" pitchFamily="18" charset="0"/>
              <a:ea typeface="Times New Roman" panose="02020603050405020304" pitchFamily="18" charset="0"/>
            </a:endParaRPr>
          </a:p>
        </p:txBody>
      </p:sp>
      <p:pic>
        <p:nvPicPr>
          <p:cNvPr id="13" name="Picture 12"/>
          <p:cNvPicPr>
            <a:picLocks noChangeAspect="1"/>
          </p:cNvPicPr>
          <p:nvPr/>
        </p:nvPicPr>
        <p:blipFill>
          <a:blip r:embed="rId7"/>
          <a:stretch>
            <a:fillRect/>
          </a:stretch>
        </p:blipFill>
        <p:spPr>
          <a:xfrm>
            <a:off x="1175658" y="5020463"/>
            <a:ext cx="2428992" cy="1608600"/>
          </a:xfrm>
          <a:prstGeom prst="rect">
            <a:avLst/>
          </a:prstGeom>
        </p:spPr>
      </p:pic>
      <p:pic>
        <p:nvPicPr>
          <p:cNvPr id="14" name="Picture 13"/>
          <p:cNvPicPr>
            <a:picLocks noChangeAspect="1"/>
          </p:cNvPicPr>
          <p:nvPr/>
        </p:nvPicPr>
        <p:blipFill>
          <a:blip r:embed="rId8"/>
          <a:stretch>
            <a:fillRect/>
          </a:stretch>
        </p:blipFill>
        <p:spPr>
          <a:xfrm>
            <a:off x="4559409" y="5092995"/>
            <a:ext cx="2784978" cy="1536068"/>
          </a:xfrm>
          <a:prstGeom prst="rect">
            <a:avLst/>
          </a:prstGeom>
        </p:spPr>
      </p:pic>
      <p:pic>
        <p:nvPicPr>
          <p:cNvPr id="15" name="Picture 14"/>
          <p:cNvPicPr>
            <a:picLocks noChangeAspect="1"/>
          </p:cNvPicPr>
          <p:nvPr/>
        </p:nvPicPr>
        <p:blipFill>
          <a:blip r:embed="rId9"/>
          <a:stretch>
            <a:fillRect/>
          </a:stretch>
        </p:blipFill>
        <p:spPr>
          <a:xfrm>
            <a:off x="8460537" y="5212080"/>
            <a:ext cx="2433886" cy="1441439"/>
          </a:xfrm>
          <a:prstGeom prst="rect">
            <a:avLst/>
          </a:prstGeom>
        </p:spPr>
      </p:pic>
    </p:spTree>
    <p:extLst>
      <p:ext uri="{BB962C8B-B14F-4D97-AF65-F5344CB8AC3E}">
        <p14:creationId xmlns:p14="http://schemas.microsoft.com/office/powerpoint/2010/main" val="1738343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1000"/>
                                        <p:tgtEl>
                                          <p:spTgt spid="11"/>
                                        </p:tgtEl>
                                      </p:cBhvr>
                                    </p:animEffect>
                                    <p:anim calcmode="lin" valueType="num">
                                      <p:cBhvr>
                                        <p:cTn id="26" dur="1000" fill="hold"/>
                                        <p:tgtEl>
                                          <p:spTgt spid="11"/>
                                        </p:tgtEl>
                                        <p:attrNameLst>
                                          <p:attrName>ppt_x</p:attrName>
                                        </p:attrNameLst>
                                      </p:cBhvr>
                                      <p:tavLst>
                                        <p:tav tm="0">
                                          <p:val>
                                            <p:strVal val="#ppt_x"/>
                                          </p:val>
                                        </p:tav>
                                        <p:tav tm="100000">
                                          <p:val>
                                            <p:strVal val="#ppt_x"/>
                                          </p:val>
                                        </p:tav>
                                      </p:tavLst>
                                    </p:anim>
                                    <p:anim calcmode="lin" valueType="num">
                                      <p:cBhvr>
                                        <p:cTn id="27"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nodeType="clickEffect">
                                  <p:stCondLst>
                                    <p:cond delay="0"/>
                                  </p:stCondLst>
                                  <p:childTnLst>
                                    <p:set>
                                      <p:cBhvr>
                                        <p:cTn id="31" dur="1" fill="hold">
                                          <p:stCondLst>
                                            <p:cond delay="0"/>
                                          </p:stCondLst>
                                        </p:cTn>
                                        <p:tgtEl>
                                          <p:spTgt spid="14"/>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1000"/>
                                        <p:tgtEl>
                                          <p:spTgt spid="12"/>
                                        </p:tgtEl>
                                      </p:cBhvr>
                                    </p:animEffect>
                                    <p:anim calcmode="lin" valueType="num">
                                      <p:cBhvr>
                                        <p:cTn id="37" dur="1000" fill="hold"/>
                                        <p:tgtEl>
                                          <p:spTgt spid="12"/>
                                        </p:tgtEl>
                                        <p:attrNameLst>
                                          <p:attrName>ppt_x</p:attrName>
                                        </p:attrNameLst>
                                      </p:cBhvr>
                                      <p:tavLst>
                                        <p:tav tm="0">
                                          <p:val>
                                            <p:strVal val="#ppt_x"/>
                                          </p:val>
                                        </p:tav>
                                        <p:tav tm="100000">
                                          <p:val>
                                            <p:strVal val="#ppt_x"/>
                                          </p:val>
                                        </p:tav>
                                      </p:tavLst>
                                    </p:anim>
                                    <p:anim calcmode="lin" valueType="num">
                                      <p:cBhvr>
                                        <p:cTn id="38"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10" grpId="0" animBg="1"/>
      <p:bldP spid="11" grpId="0" animBg="1"/>
      <p:bldP spid="12"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488455"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34501" y="598350"/>
            <a:ext cx="7197634"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mây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34501" y="1103396"/>
            <a:ext cx="6236003"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do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sáng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tạo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Diagram 1"/>
          <p:cNvGraphicFramePr/>
          <p:nvPr>
            <p:extLst>
              <p:ext uri="{D42A27DB-BD31-4B8C-83A1-F6EECF244321}">
                <p14:modId xmlns:p14="http://schemas.microsoft.com/office/powerpoint/2010/main" val="3855217426"/>
              </p:ext>
            </p:extLst>
          </p:nvPr>
        </p:nvGraphicFramePr>
        <p:xfrm>
          <a:off x="1745878" y="2141193"/>
          <a:ext cx="4721498" cy="2913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ight Arrow 2"/>
          <p:cNvSpPr/>
          <p:nvPr/>
        </p:nvSpPr>
        <p:spPr>
          <a:xfrm>
            <a:off x="6641885" y="2964152"/>
            <a:ext cx="365760" cy="12670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p:cNvPicPr>
            <a:picLocks noChangeAspect="1"/>
          </p:cNvPicPr>
          <p:nvPr/>
        </p:nvPicPr>
        <p:blipFill>
          <a:blip r:embed="rId7"/>
          <a:stretch>
            <a:fillRect/>
          </a:stretch>
        </p:blipFill>
        <p:spPr>
          <a:xfrm>
            <a:off x="7300874" y="2141193"/>
            <a:ext cx="3711113" cy="3463887"/>
          </a:xfrm>
          <a:prstGeom prst="rect">
            <a:avLst/>
          </a:prstGeom>
        </p:spPr>
      </p:pic>
      <p:sp>
        <p:nvSpPr>
          <p:cNvPr id="8" name="Rectangle 7"/>
          <p:cNvSpPr/>
          <p:nvPr/>
        </p:nvSpPr>
        <p:spPr>
          <a:xfrm>
            <a:off x="7658263" y="2964152"/>
            <a:ext cx="2996333" cy="954107"/>
          </a:xfrm>
          <a:prstGeom prst="rect">
            <a:avLst/>
          </a:prstGeom>
        </p:spPr>
        <p:txBody>
          <a:bodyPr wrap="none">
            <a:spAutoFit/>
          </a:bodyPr>
          <a:lstStyle/>
          <a:p>
            <a:r>
              <a:rPr lang="en-US" sz="2800" b="1" i="1" dirty="0">
                <a:solidFill>
                  <a:srgbClr val="C00000"/>
                </a:solidFill>
                <a:latin typeface="Times New Roman" panose="02020603050405020304" pitchFamily="18" charset="0"/>
                <a:ea typeface="Times New Roman" panose="02020603050405020304" pitchFamily="18" charset="0"/>
              </a:rPr>
              <a:t>→ Hai </a:t>
            </a:r>
            <a:r>
              <a:rPr lang="en-US" sz="2800" b="1" i="1" dirty="0" err="1">
                <a:solidFill>
                  <a:srgbClr val="C00000"/>
                </a:solidFill>
                <a:latin typeface="Times New Roman" panose="02020603050405020304" pitchFamily="18" charset="0"/>
                <a:ea typeface="Times New Roman" panose="02020603050405020304" pitchFamily="18" charset="0"/>
              </a:rPr>
              <a:t>bàn</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tay</a:t>
            </a:r>
            <a:r>
              <a:rPr lang="en-US" sz="2800" b="1" i="1" dirty="0">
                <a:solidFill>
                  <a:srgbClr val="C00000"/>
                </a:solidFill>
                <a:latin typeface="Times New Roman" panose="02020603050405020304" pitchFamily="18" charset="0"/>
                <a:ea typeface="Times New Roman" panose="02020603050405020304" pitchFamily="18" charset="0"/>
              </a:rPr>
              <a:t> con</a:t>
            </a:r>
          </a:p>
          <a:p>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ôm</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lấy</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mẹ</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lấy</a:t>
            </a:r>
            <a:r>
              <a:rPr lang="en-US" sz="2800" b="1" i="1" dirty="0">
                <a:solidFill>
                  <a:srgbClr val="C00000"/>
                </a:solidFill>
                <a:latin typeface="Times New Roman" panose="02020603050405020304" pitchFamily="18" charset="0"/>
                <a:ea typeface="Times New Roman" panose="02020603050405020304" pitchFamily="18" charset="0"/>
              </a:rPr>
              <a:t> </a:t>
            </a:r>
            <a:r>
              <a:rPr lang="en-US" sz="2800" b="1" i="1" dirty="0" err="1">
                <a:solidFill>
                  <a:srgbClr val="C00000"/>
                </a:solidFill>
                <a:latin typeface="Times New Roman" panose="02020603050405020304" pitchFamily="18" charset="0"/>
                <a:ea typeface="Times New Roman" panose="02020603050405020304" pitchFamily="18" charset="0"/>
              </a:rPr>
              <a:t>mẹ</a:t>
            </a:r>
            <a:r>
              <a:rPr lang="en-US" sz="2800" b="1" i="1" dirty="0">
                <a:solidFill>
                  <a:srgbClr val="C00000"/>
                </a:solidFill>
                <a:latin typeface="Times New Roman" panose="02020603050405020304" pitchFamily="18" charset="0"/>
                <a:ea typeface="Times New Roman" panose="02020603050405020304" pitchFamily="18" charset="0"/>
              </a:rPr>
              <a:t>. </a:t>
            </a:r>
            <a:endParaRPr lang="en-US" sz="2800" dirty="0">
              <a:solidFill>
                <a:srgbClr val="C00000"/>
              </a:solidFill>
            </a:endParaRPr>
          </a:p>
        </p:txBody>
      </p:sp>
      <p:graphicFrame>
        <p:nvGraphicFramePr>
          <p:cNvPr id="15" name="Diagram 14"/>
          <p:cNvGraphicFramePr/>
          <p:nvPr>
            <p:extLst>
              <p:ext uri="{D42A27DB-BD31-4B8C-83A1-F6EECF244321}">
                <p14:modId xmlns:p14="http://schemas.microsoft.com/office/powerpoint/2010/main" val="1310685719"/>
              </p:ext>
            </p:extLst>
          </p:nvPr>
        </p:nvGraphicFramePr>
        <p:xfrm>
          <a:off x="1650567" y="4586178"/>
          <a:ext cx="4912119" cy="1881051"/>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9" name="Rectangle 8"/>
          <p:cNvSpPr/>
          <p:nvPr/>
        </p:nvSpPr>
        <p:spPr>
          <a:xfrm>
            <a:off x="209236" y="1605049"/>
            <a:ext cx="8947193" cy="522259"/>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Trò</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Em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bé</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tưởng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tượng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ra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trò</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thú</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vị</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13"/>
          <a:stretch>
            <a:fillRect/>
          </a:stretch>
        </p:blipFill>
        <p:spPr>
          <a:xfrm>
            <a:off x="9246854" y="312393"/>
            <a:ext cx="2505075" cy="1828800"/>
          </a:xfrm>
          <a:prstGeom prst="rect">
            <a:avLst/>
          </a:prstGeom>
        </p:spPr>
      </p:pic>
    </p:spTree>
    <p:extLst>
      <p:ext uri="{BB962C8B-B14F-4D97-AF65-F5344CB8AC3E}">
        <p14:creationId xmlns:p14="http://schemas.microsoft.com/office/powerpoint/2010/main" val="3991560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1000"/>
                                        <p:tgtEl>
                                          <p:spTgt spid="8"/>
                                        </p:tgtEl>
                                      </p:cBhvr>
                                    </p:animEffect>
                                    <p:anim calcmode="lin" valueType="num">
                                      <p:cBhvr>
                                        <p:cTn id="34" dur="1000" fill="hold"/>
                                        <p:tgtEl>
                                          <p:spTgt spid="8"/>
                                        </p:tgtEl>
                                        <p:attrNameLst>
                                          <p:attrName>ppt_x</p:attrName>
                                        </p:attrNameLst>
                                      </p:cBhvr>
                                      <p:tavLst>
                                        <p:tav tm="0">
                                          <p:val>
                                            <p:strVal val="#ppt_x"/>
                                          </p:val>
                                        </p:tav>
                                        <p:tav tm="100000">
                                          <p:val>
                                            <p:strVal val="#ppt_x"/>
                                          </p:val>
                                        </p:tav>
                                      </p:tavLst>
                                    </p:anim>
                                    <p:anim calcmode="lin" valueType="num">
                                      <p:cBhvr>
                                        <p:cTn id="3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5"/>
                                        </p:tgtEl>
                                        <p:attrNameLst>
                                          <p:attrName>style.visibility</p:attrName>
                                        </p:attrNameLst>
                                      </p:cBhvr>
                                      <p:to>
                                        <p:strVal val="visible"/>
                                      </p:to>
                                    </p:set>
                                    <p:animEffect transition="in" filter="fade">
                                      <p:cBhvr>
                                        <p:cTn id="40" dur="1000"/>
                                        <p:tgtEl>
                                          <p:spTgt spid="15"/>
                                        </p:tgtEl>
                                      </p:cBhvr>
                                    </p:animEffect>
                                    <p:anim calcmode="lin" valueType="num">
                                      <p:cBhvr>
                                        <p:cTn id="41" dur="1000" fill="hold"/>
                                        <p:tgtEl>
                                          <p:spTgt spid="15"/>
                                        </p:tgtEl>
                                        <p:attrNameLst>
                                          <p:attrName>ppt_x</p:attrName>
                                        </p:attrNameLst>
                                      </p:cBhvr>
                                      <p:tavLst>
                                        <p:tav tm="0">
                                          <p:val>
                                            <p:strVal val="#ppt_x"/>
                                          </p:val>
                                        </p:tav>
                                        <p:tav tm="100000">
                                          <p:val>
                                            <p:strVal val="#ppt_x"/>
                                          </p:val>
                                        </p:tav>
                                      </p:tavLst>
                                    </p:anim>
                                    <p:anim calcmode="lin" valueType="num">
                                      <p:cBhvr>
                                        <p:cTn id="4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P spid="8" grpId="0"/>
      <p:bldGraphic spid="15" grpId="0">
        <p:bldAsOne/>
      </p:bldGraphic>
      <p:bldP spid="9" grpId="0"/>
    </p:bld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488455" cy="522259"/>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34501" y="598350"/>
            <a:ext cx="7197634"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mây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34501" y="1103396"/>
            <a:ext cx="6236003"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do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sáng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tạo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graphicFrame>
        <p:nvGraphicFramePr>
          <p:cNvPr id="2" name="Diagram 1"/>
          <p:cNvGraphicFramePr/>
          <p:nvPr>
            <p:extLst>
              <p:ext uri="{D42A27DB-BD31-4B8C-83A1-F6EECF244321}">
                <p14:modId xmlns:p14="http://schemas.microsoft.com/office/powerpoint/2010/main" val="3266729058"/>
              </p:ext>
            </p:extLst>
          </p:nvPr>
        </p:nvGraphicFramePr>
        <p:xfrm>
          <a:off x="1745877" y="2144586"/>
          <a:ext cx="4896007" cy="29130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Right Arrow 2"/>
          <p:cNvSpPr/>
          <p:nvPr/>
        </p:nvSpPr>
        <p:spPr>
          <a:xfrm>
            <a:off x="6810262" y="2916409"/>
            <a:ext cx="365760" cy="12670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7" name="Picture 6"/>
          <p:cNvPicPr>
            <a:picLocks noChangeAspect="1"/>
          </p:cNvPicPr>
          <p:nvPr/>
        </p:nvPicPr>
        <p:blipFill>
          <a:blip r:embed="rId7"/>
          <a:stretch>
            <a:fillRect/>
          </a:stretch>
        </p:blipFill>
        <p:spPr>
          <a:xfrm>
            <a:off x="7290632" y="1842444"/>
            <a:ext cx="3711113" cy="3463887"/>
          </a:xfrm>
          <a:prstGeom prst="rect">
            <a:avLst/>
          </a:prstGeom>
        </p:spPr>
      </p:pic>
      <p:sp>
        <p:nvSpPr>
          <p:cNvPr id="9" name="Rectangle 8"/>
          <p:cNvSpPr/>
          <p:nvPr/>
        </p:nvSpPr>
        <p:spPr>
          <a:xfrm>
            <a:off x="7797886" y="2594039"/>
            <a:ext cx="2904962" cy="1200329"/>
          </a:xfrm>
          <a:prstGeom prst="rect">
            <a:avLst/>
          </a:prstGeom>
        </p:spPr>
        <p:txBody>
          <a:bodyPr wrap="none">
            <a:spAutoFit/>
          </a:bodyPr>
          <a:lstStyle/>
          <a:p>
            <a:r>
              <a:rPr lang="en-US" sz="2400" b="1" dirty="0">
                <a:solidFill>
                  <a:srgbClr val="C00000"/>
                </a:solidFill>
                <a:latin typeface="Times New Roman" panose="02020603050405020304" pitchFamily="18" charset="0"/>
                <a:ea typeface="Times New Roman" panose="02020603050405020304" pitchFamily="18" charset="0"/>
              </a:rPr>
              <a:t>→ Con </a:t>
            </a:r>
            <a:r>
              <a:rPr lang="en-US" sz="2400" b="1" dirty="0" err="1">
                <a:solidFill>
                  <a:srgbClr val="C00000"/>
                </a:solidFill>
                <a:latin typeface="Times New Roman" panose="02020603050405020304" pitchFamily="18" charset="0"/>
                <a:ea typeface="Times New Roman" panose="02020603050405020304" pitchFamily="18" charset="0"/>
              </a:rPr>
              <a:t>lăn</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lăn</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lăn</a:t>
            </a:r>
            <a:r>
              <a:rPr lang="en-US" sz="2400" b="1" dirty="0">
                <a:solidFill>
                  <a:srgbClr val="C00000"/>
                </a:solidFill>
                <a:latin typeface="Times New Roman" panose="02020603050405020304" pitchFamily="18" charset="0"/>
                <a:ea typeface="Times New Roman" panose="02020603050405020304" pitchFamily="18" charset="0"/>
              </a:rPr>
              <a:t> </a:t>
            </a:r>
          </a:p>
          <a:p>
            <a:r>
              <a:rPr lang="en-US" sz="2400" b="1" dirty="0" err="1">
                <a:solidFill>
                  <a:srgbClr val="C00000"/>
                </a:solidFill>
                <a:latin typeface="Times New Roman" panose="02020603050405020304" pitchFamily="18" charset="0"/>
                <a:ea typeface="Times New Roman" panose="02020603050405020304" pitchFamily="18" charset="0"/>
              </a:rPr>
              <a:t>mãi</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rồi</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sẽ</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cười</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vang</a:t>
            </a:r>
            <a:r>
              <a:rPr lang="en-US" sz="2400" b="1" dirty="0">
                <a:solidFill>
                  <a:srgbClr val="C00000"/>
                </a:solidFill>
                <a:latin typeface="Times New Roman" panose="02020603050405020304" pitchFamily="18" charset="0"/>
                <a:ea typeface="Times New Roman" panose="02020603050405020304" pitchFamily="18" charset="0"/>
              </a:rPr>
              <a:t> </a:t>
            </a:r>
          </a:p>
          <a:p>
            <a:r>
              <a:rPr lang="en-US" sz="2400" b="1" dirty="0" err="1">
                <a:solidFill>
                  <a:srgbClr val="C00000"/>
                </a:solidFill>
                <a:latin typeface="Times New Roman" panose="02020603050405020304" pitchFamily="18" charset="0"/>
                <a:ea typeface="Times New Roman" panose="02020603050405020304" pitchFamily="18" charset="0"/>
              </a:rPr>
              <a:t>vỡ</a:t>
            </a:r>
            <a:r>
              <a:rPr lang="en-US" sz="2400" b="1" dirty="0">
                <a:solidFill>
                  <a:srgbClr val="C00000"/>
                </a:solidFill>
                <a:latin typeface="Times New Roman" panose="02020603050405020304" pitchFamily="18" charset="0"/>
                <a:ea typeface="Times New Roman" panose="02020603050405020304" pitchFamily="18" charset="0"/>
              </a:rPr>
              <a:t> tan </a:t>
            </a:r>
            <a:r>
              <a:rPr lang="en-US" sz="2400" b="1" dirty="0" err="1">
                <a:solidFill>
                  <a:srgbClr val="C00000"/>
                </a:solidFill>
                <a:latin typeface="Times New Roman" panose="02020603050405020304" pitchFamily="18" charset="0"/>
                <a:ea typeface="Times New Roman" panose="02020603050405020304" pitchFamily="18" charset="0"/>
              </a:rPr>
              <a:t>vào</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lòng</a:t>
            </a:r>
            <a:r>
              <a:rPr lang="en-US" sz="2400" b="1" dirty="0">
                <a:solidFill>
                  <a:srgbClr val="C00000"/>
                </a:solidFill>
                <a:latin typeface="Times New Roman" panose="02020603050405020304" pitchFamily="18" charset="0"/>
                <a:ea typeface="Times New Roman" panose="02020603050405020304" pitchFamily="18" charset="0"/>
              </a:rPr>
              <a:t> </a:t>
            </a:r>
            <a:r>
              <a:rPr lang="en-US" sz="2400" b="1" dirty="0" err="1">
                <a:solidFill>
                  <a:srgbClr val="C00000"/>
                </a:solidFill>
                <a:latin typeface="Times New Roman" panose="02020603050405020304" pitchFamily="18" charset="0"/>
                <a:ea typeface="Times New Roman" panose="02020603050405020304" pitchFamily="18" charset="0"/>
              </a:rPr>
              <a:t>mẹ</a:t>
            </a:r>
            <a:r>
              <a:rPr lang="en-US" sz="2400" b="1" i="1" dirty="0">
                <a:solidFill>
                  <a:srgbClr val="C00000"/>
                </a:solidFill>
                <a:latin typeface="Times New Roman" panose="02020603050405020304" pitchFamily="18" charset="0"/>
                <a:ea typeface="Times New Roman" panose="02020603050405020304" pitchFamily="18" charset="0"/>
              </a:rPr>
              <a:t> </a:t>
            </a:r>
            <a:endParaRPr lang="en-US" sz="2400" dirty="0">
              <a:solidFill>
                <a:srgbClr val="C00000"/>
              </a:solidFill>
            </a:endParaRPr>
          </a:p>
        </p:txBody>
      </p:sp>
      <p:sp>
        <p:nvSpPr>
          <p:cNvPr id="10" name="Flowchart: Magnetic Disk 9"/>
          <p:cNvSpPr/>
          <p:nvPr/>
        </p:nvSpPr>
        <p:spPr>
          <a:xfrm>
            <a:off x="1632857" y="5004188"/>
            <a:ext cx="8072846" cy="1581722"/>
          </a:xfrm>
          <a:prstGeom prst="flowChartMagneticDisk">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Aft>
                <a:spcPts val="0"/>
              </a:spcAft>
            </a:pP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Lời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mời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gọi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lặp</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đi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lặp</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lại</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sử</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dụng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trí</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tưởng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tượng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bay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bổng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hình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ảnh</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ẩn</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dụ</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sáng</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r>
              <a:rPr lang="en-US" sz="2800" b="1" dirty="0" err="1">
                <a:solidFill>
                  <a:schemeClr val="accent6">
                    <a:lumMod val="50000"/>
                  </a:schemeClr>
                </a:solidFill>
                <a:latin typeface="Times New Roman" panose="02020603050405020304" pitchFamily="18" charset="0"/>
                <a:ea typeface="Times New Roman" panose="02020603050405020304" pitchFamily="18" charset="0"/>
              </a:rPr>
              <a:t>tạo</a:t>
            </a:r>
            <a:r>
              <a:rPr lang="en-US" sz="2800" b="1" dirty="0">
                <a:solidFill>
                  <a:schemeClr val="accent6">
                    <a:lumMod val="50000"/>
                  </a:schemeClr>
                </a:solidFill>
                <a:latin typeface="Times New Roman" panose="02020603050405020304" pitchFamily="18" charset="0"/>
                <a:ea typeface="Times New Roman" panose="02020603050405020304" pitchFamily="18" charset="0"/>
              </a:rPr>
              <a:t>.                       </a:t>
            </a:r>
            <a:endParaRPr lang="en-US" sz="2800" b="1"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8" name="Rectangle 7"/>
          <p:cNvSpPr/>
          <p:nvPr/>
        </p:nvSpPr>
        <p:spPr>
          <a:xfrm>
            <a:off x="198995" y="1547133"/>
            <a:ext cx="8947193" cy="522259"/>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Times New Roman" panose="02020603050405020304" pitchFamily="18" charset="0"/>
              </a:rPr>
              <a:t>a. </a:t>
            </a:r>
            <a:r>
              <a:rPr lang="en-US" sz="2800" b="1" dirty="0" err="1">
                <a:latin typeface="Times New Roman" panose="02020603050405020304" pitchFamily="18" charset="0"/>
                <a:ea typeface="Times New Roman" panose="02020603050405020304" pitchFamily="18" charset="0"/>
              </a:rPr>
              <a:t>Trò</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Em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bé</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tưởng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tượng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ra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những</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trò</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chơi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thú</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vị</a:t>
            </a:r>
            <a:r>
              <a:rPr lang="en-US" sz="2800" b="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11" name="Picture 10"/>
          <p:cNvPicPr>
            <a:picLocks noChangeAspect="1"/>
          </p:cNvPicPr>
          <p:nvPr/>
        </p:nvPicPr>
        <p:blipFill>
          <a:blip r:embed="rId8"/>
          <a:stretch>
            <a:fillRect/>
          </a:stretch>
        </p:blipFill>
        <p:spPr>
          <a:xfrm>
            <a:off x="9491093" y="217087"/>
            <a:ext cx="2386326" cy="1625357"/>
          </a:xfrm>
          <a:prstGeom prst="rect">
            <a:avLst/>
          </a:prstGeom>
        </p:spPr>
      </p:pic>
    </p:spTree>
    <p:extLst>
      <p:ext uri="{BB962C8B-B14F-4D97-AF65-F5344CB8AC3E}">
        <p14:creationId xmlns:p14="http://schemas.microsoft.com/office/powerpoint/2010/main" val="17729558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par>
                                <p:cTn id="24" presetID="42" presetClass="entr" presetSubtype="0" fill="hold" grpId="0" nodeType="with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1000"/>
                                        <p:tgtEl>
                                          <p:spTgt spid="9"/>
                                        </p:tgtEl>
                                      </p:cBhvr>
                                    </p:animEffect>
                                    <p:anim calcmode="lin" valueType="num">
                                      <p:cBhvr>
                                        <p:cTn id="27" dur="1000" fill="hold"/>
                                        <p:tgtEl>
                                          <p:spTgt spid="9"/>
                                        </p:tgtEl>
                                        <p:attrNameLst>
                                          <p:attrName>ppt_x</p:attrName>
                                        </p:attrNameLst>
                                      </p:cBhvr>
                                      <p:tavLst>
                                        <p:tav tm="0">
                                          <p:val>
                                            <p:strVal val="#ppt_x"/>
                                          </p:val>
                                        </p:tav>
                                        <p:tav tm="100000">
                                          <p:val>
                                            <p:strVal val="#ppt_x"/>
                                          </p:val>
                                        </p:tav>
                                      </p:tavLst>
                                    </p:anim>
                                    <p:anim calcmode="lin" valueType="num">
                                      <p:cBhvr>
                                        <p:cTn id="28"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Effect transition="in" filter="fade">
                                      <p:cBhvr>
                                        <p:cTn id="33" dur="1000"/>
                                        <p:tgtEl>
                                          <p:spTgt spid="10"/>
                                        </p:tgtEl>
                                      </p:cBhvr>
                                    </p:animEffect>
                                    <p:anim calcmode="lin" valueType="num">
                                      <p:cBhvr>
                                        <p:cTn id="34" dur="1000" fill="hold"/>
                                        <p:tgtEl>
                                          <p:spTgt spid="10"/>
                                        </p:tgtEl>
                                        <p:attrNameLst>
                                          <p:attrName>ppt_x</p:attrName>
                                        </p:attrNameLst>
                                      </p:cBhvr>
                                      <p:tavLst>
                                        <p:tav tm="0">
                                          <p:val>
                                            <p:strVal val="#ppt_x"/>
                                          </p:val>
                                        </p:tav>
                                        <p:tav tm="100000">
                                          <p:val>
                                            <p:strVal val="#ppt_x"/>
                                          </p:val>
                                        </p:tav>
                                      </p:tavLst>
                                    </p:anim>
                                    <p:anim calcmode="lin" valueType="num">
                                      <p:cBhvr>
                                        <p:cTn id="35"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P spid="3" grpId="0" animBg="1"/>
      <p:bldP spid="9" grpId="0"/>
      <p:bldP spid="10" grpId="0" animBg="1"/>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56700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lang="en-US" sz="2800" b="1" dirty="0" err="1">
                <a:solidFill>
                  <a:prstClr val="black"/>
                </a:solidFill>
                <a:latin typeface="Times New Roman" panose="02020603050405020304" pitchFamily="18" charset="0"/>
                <a:ea typeface="Times New Roman" panose="02020603050405020304" pitchFamily="18" charset="0"/>
              </a:rPr>
              <a:t>H</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34501" y="598350"/>
            <a:ext cx="7197634"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mây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34501" y="1103396"/>
            <a:ext cx="6236003"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do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sáng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tạo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234501" y="1639540"/>
            <a:ext cx="4975978" cy="553357"/>
          </a:xfrm>
          <a:prstGeom prst="rect">
            <a:avLst/>
          </a:prstGeom>
        </p:spPr>
        <p:txBody>
          <a:bodyPr wrap="none">
            <a:spAutoFit/>
          </a:bodyPr>
          <a:lstStyle/>
          <a:p>
            <a:pPr>
              <a:lnSpc>
                <a:spcPct val="107000"/>
              </a:lnSpc>
              <a:spcAft>
                <a:spcPts val="0"/>
              </a:spcAft>
              <a:tabLst>
                <a:tab pos="1386840" algn="l"/>
              </a:tabLst>
            </a:pPr>
            <a:r>
              <a:rPr lang="en-US" sz="2800" b="1" dirty="0">
                <a:latin typeface="Times New Roman" panose="02020603050405020304" pitchFamily="18" charset="0"/>
                <a:ea typeface="Times New Roman" panose="02020603050405020304" pitchFamily="18" charset="0"/>
              </a:rPr>
              <a:t>b. </a:t>
            </a:r>
            <a:r>
              <a:rPr lang="en-US" sz="2800" b="1" dirty="0" err="1">
                <a:latin typeface="Times New Roman" panose="02020603050405020304" pitchFamily="18" charset="0"/>
                <a:ea typeface="Times New Roman" panose="02020603050405020304" pitchFamily="18" charset="0"/>
              </a:rPr>
              <a:t>Tình</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cảm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của</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em</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bé</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với</a:t>
            </a:r>
            <a:r>
              <a:rPr lang="en-US" sz="2800" b="1" dirty="0">
                <a:latin typeface="Times New Roman" panose="02020603050405020304" pitchFamily="18" charset="0"/>
                <a:ea typeface="Times New Roman" panose="02020603050405020304" pitchFamily="18" charset="0"/>
              </a:rPr>
              <a:t> </a:t>
            </a:r>
            <a:r>
              <a:rPr lang="en-US" sz="2800" b="1" dirty="0" err="1">
                <a:latin typeface="Times New Roman" panose="02020603050405020304" pitchFamily="18" charset="0"/>
                <a:ea typeface="Times New Roman" panose="02020603050405020304" pitchFamily="18" charset="0"/>
              </a:rPr>
              <a:t>mẹ</a:t>
            </a:r>
            <a:r>
              <a:rPr lang="en-US" sz="2800" b="1" dirty="0">
                <a:latin typeface="Times New Roman" panose="02020603050405020304" pitchFamily="18" charset="0"/>
                <a:ea typeface="Times New Roman" panose="02020603050405020304" pitchFamily="18" charset="0"/>
              </a:rPr>
              <a:t>: </a:t>
            </a:r>
            <a:endParaRPr lang="en-US" sz="2800" dirty="0">
              <a:effectLst/>
              <a:latin typeface="Times New Roman" panose="02020603050405020304" pitchFamily="18" charset="0"/>
              <a:ea typeface="Times New Roman" panose="02020603050405020304" pitchFamily="18" charset="0"/>
            </a:endParaRPr>
          </a:p>
        </p:txBody>
      </p:sp>
      <p:sp>
        <p:nvSpPr>
          <p:cNvPr id="12" name="Rectangle 11"/>
          <p:cNvSpPr/>
          <p:nvPr/>
        </p:nvSpPr>
        <p:spPr>
          <a:xfrm>
            <a:off x="4282944" y="2419600"/>
            <a:ext cx="3286477" cy="522259"/>
          </a:xfrm>
          <a:prstGeom prst="rect">
            <a:avLst/>
          </a:prstGeom>
          <a:ln w="28575">
            <a:solidFill>
              <a:schemeClr val="accent4">
                <a:lumMod val="50000"/>
              </a:schemeClr>
            </a:solidFill>
          </a:ln>
        </p:spPr>
        <p:txBody>
          <a:bodyPr wrap="none">
            <a:spAutoFit/>
          </a:bodyPr>
          <a:lstStyle/>
          <a:p>
            <a:pPr>
              <a:lnSpc>
                <a:spcPct val="107000"/>
              </a:lnSpc>
              <a:spcAft>
                <a:spcPts val="0"/>
              </a:spcAft>
              <a:tabLst>
                <a:tab pos="1386840" algn="l"/>
              </a:tabLst>
            </a:pP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Em</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bé</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rất</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yêu</a:t>
            </a:r>
            <a:r>
              <a:rPr lang="en-US" sz="2800" b="1" dirty="0">
                <a:solidFill>
                  <a:srgbClr val="C00000"/>
                </a:solidFill>
                <a:latin typeface="Times New Roman" panose="02020603050405020304" pitchFamily="18" charset="0"/>
                <a:ea typeface="Times New Roman" panose="02020603050405020304" pitchFamily="18" charset="0"/>
              </a:rPr>
              <a:t> </a:t>
            </a:r>
            <a:r>
              <a:rPr lang="en-US" sz="2800" b="1" dirty="0" err="1">
                <a:solidFill>
                  <a:srgbClr val="C00000"/>
                </a:solidFill>
                <a:latin typeface="Times New Roman" panose="02020603050405020304" pitchFamily="18" charset="0"/>
                <a:ea typeface="Times New Roman" panose="02020603050405020304" pitchFamily="18" charset="0"/>
              </a:rPr>
              <a:t>mẹ</a:t>
            </a:r>
            <a:r>
              <a:rPr lang="en-US" sz="2800" b="1" dirty="0">
                <a:solidFill>
                  <a:srgbClr val="C00000"/>
                </a:solidFill>
                <a:latin typeface="Times New Roman" panose="02020603050405020304" pitchFamily="18" charset="0"/>
                <a:ea typeface="Times New Roman" panose="02020603050405020304" pitchFamily="18" charset="0"/>
              </a:rPr>
              <a:t>:</a:t>
            </a:r>
            <a:endParaRPr lang="en-US" sz="2800" dirty="0">
              <a:solidFill>
                <a:srgbClr val="C00000"/>
              </a:solidFill>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1017564" y="3422469"/>
            <a:ext cx="3636461" cy="3082834"/>
          </a:xfrm>
          <a:prstGeom prst="rect">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mong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nuốn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400" dirty="0">
                <a:solidFill>
                  <a:schemeClr val="accent6">
                    <a:lumMod val="50000"/>
                  </a:schemeClr>
                </a:solidFill>
                <a:latin typeface="Times New Roman" panose="02020603050405020304" pitchFamily="18" charset="0"/>
                <a:ea typeface="Times New Roman" panose="02020603050405020304" pitchFamily="18" charset="0"/>
              </a:rPr>
              <a:t> ở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bên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vui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cùng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gọi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sz="2400" dirty="0">
                <a:solidFill>
                  <a:schemeClr val="accent6">
                    <a:lumMod val="50000"/>
                  </a:schemeClr>
                </a:solidFill>
                <a:latin typeface="Times New Roman" panose="02020603050405020304" pitchFamily="18" charset="0"/>
                <a:ea typeface="Times New Roman" panose="02020603050405020304" pitchFamily="18" charset="0"/>
              </a:rPr>
              <a:t> ở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trên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mây</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dưới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sóng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rất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thiết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lặp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lặp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sự</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từ</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chối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vì</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thế</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càng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cương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quyết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hơn</a:t>
            </a:r>
            <a:r>
              <a:rPr lang="en-US" sz="2400"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4789715" y="3422469"/>
            <a:ext cx="2272937" cy="3082834"/>
          </a:xfrm>
          <a:prstGeom prst="rect">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Bên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sáng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tạo</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ra</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trò</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chơi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thú</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vị</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hấp</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dẫn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để</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cùng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vui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chơi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với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800" dirty="0">
                <a:solidFill>
                  <a:schemeClr val="accent6">
                    <a:lumMod val="50000"/>
                  </a:schemeClr>
                </a:solidFill>
                <a:latin typeface="Times New Roman" panose="02020603050405020304" pitchFamily="18" charset="0"/>
                <a:ea typeface="Times New Roman" panose="02020603050405020304" pitchFamily="18" charset="0"/>
              </a:rPr>
              <a:t>.</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7198342" y="3422469"/>
            <a:ext cx="3945614" cy="3082834"/>
          </a:xfrm>
          <a:prstGeom prst="rect">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trò</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ấy</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vừa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thỏa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ước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mong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làm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mây</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làm</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sóng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tinh</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nghịch</a:t>
            </a:r>
            <a:r>
              <a:rPr lang="en-US" sz="2400" dirty="0">
                <a:solidFill>
                  <a:schemeClr val="accent6">
                    <a:lumMod val="50000"/>
                  </a:schemeClr>
                </a:solidFill>
                <a:latin typeface="Times New Roman" panose="02020603050405020304" pitchFamily="18" charset="0"/>
                <a:ea typeface="Times New Roman" panose="02020603050405020304" pitchFamily="18" charset="0"/>
              </a:rPr>
              <a:t>, bay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cao</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lan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xa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phiêu</a:t>
            </a:r>
            <a:r>
              <a:rPr lang="en-US" sz="2400" dirty="0">
                <a:solidFill>
                  <a:schemeClr val="accent6">
                    <a:lumMod val="50000"/>
                  </a:schemeClr>
                </a:solidFill>
                <a:latin typeface="Times New Roman" panose="02020603050405020304" pitchFamily="18" charset="0"/>
                <a:ea typeface="Times New Roman" panose="02020603050405020304" pitchFamily="18" charset="0"/>
              </a:rPr>
              <a:t> du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khắp</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chốn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lại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vừa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được</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quấn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quýt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bên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400" dirty="0">
                <a:solidFill>
                  <a:schemeClr val="accent6">
                    <a:lumMod val="50000"/>
                  </a:schemeClr>
                </a:solidFill>
                <a:latin typeface="Times New Roman" panose="02020603050405020304" pitchFamily="18" charset="0"/>
                <a:ea typeface="Times New Roman" panose="02020603050405020304" pitchFamily="18" charset="0"/>
              </a:rPr>
              <a:t> -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mây</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quấn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quýt</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trăng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như</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sóng</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vui</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đùa</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bên</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bờ</a:t>
            </a:r>
            <a:r>
              <a:rPr lang="en-US" sz="2400" dirty="0">
                <a:solidFill>
                  <a:schemeClr val="accent6">
                    <a:lumMod val="50000"/>
                  </a:schemeClr>
                </a:solidFill>
                <a:latin typeface="Times New Roman" panose="02020603050405020304" pitchFamily="18" charset="0"/>
                <a:ea typeface="Times New Roman" panose="02020603050405020304" pitchFamily="18" charset="0"/>
              </a:rPr>
              <a:t> </a:t>
            </a:r>
            <a:r>
              <a:rPr lang="en-US" sz="2400" dirty="0" err="1">
                <a:solidFill>
                  <a:schemeClr val="accent6">
                    <a:lumMod val="50000"/>
                  </a:schemeClr>
                </a:solidFill>
                <a:latin typeface="Times New Roman" panose="02020603050405020304" pitchFamily="18" charset="0"/>
                <a:ea typeface="Times New Roman" panose="02020603050405020304" pitchFamily="18" charset="0"/>
              </a:rPr>
              <a:t>biển</a:t>
            </a:r>
            <a:r>
              <a:rPr lang="en-US" sz="2400" dirty="0">
                <a:solidFill>
                  <a:schemeClr val="accent6">
                    <a:lumMod val="50000"/>
                  </a:schemeClr>
                </a:solidFill>
                <a:latin typeface="Times New Roman" panose="02020603050405020304" pitchFamily="18" charset="0"/>
                <a:ea typeface="Times New Roman" panose="02020603050405020304" pitchFamily="18" charset="0"/>
              </a:rPr>
              <a:t>.</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cxnSp>
        <p:nvCxnSpPr>
          <p:cNvPr id="17" name="Straight Arrow Connector 16"/>
          <p:cNvCxnSpPr>
            <a:stCxn id="12" idx="2"/>
            <a:endCxn id="13" idx="0"/>
          </p:cNvCxnSpPr>
          <p:nvPr/>
        </p:nvCxnSpPr>
        <p:spPr>
          <a:xfrm flipH="1">
            <a:off x="2835795" y="2941859"/>
            <a:ext cx="3090388" cy="480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2" idx="2"/>
            <a:endCxn id="14" idx="0"/>
          </p:cNvCxnSpPr>
          <p:nvPr/>
        </p:nvCxnSpPr>
        <p:spPr>
          <a:xfrm>
            <a:off x="5926183" y="2941859"/>
            <a:ext cx="1" cy="480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2" idx="2"/>
            <a:endCxn id="15" idx="0"/>
          </p:cNvCxnSpPr>
          <p:nvPr/>
        </p:nvCxnSpPr>
        <p:spPr>
          <a:xfrm>
            <a:off x="5926183" y="2941859"/>
            <a:ext cx="3244966" cy="480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2"/>
          <a:stretch>
            <a:fillRect/>
          </a:stretch>
        </p:blipFill>
        <p:spPr>
          <a:xfrm>
            <a:off x="8357324" y="731949"/>
            <a:ext cx="2786632" cy="2035789"/>
          </a:xfrm>
          <a:prstGeom prst="rect">
            <a:avLst/>
          </a:prstGeom>
        </p:spPr>
      </p:pic>
    </p:spTree>
    <p:extLst>
      <p:ext uri="{BB962C8B-B14F-4D97-AF65-F5344CB8AC3E}">
        <p14:creationId xmlns:p14="http://schemas.microsoft.com/office/powerpoint/2010/main" val="1475129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1000"/>
                                        <p:tgtEl>
                                          <p:spTgt spid="19"/>
                                        </p:tgtEl>
                                      </p:cBhvr>
                                    </p:animEffect>
                                    <p:anim calcmode="lin" valueType="num">
                                      <p:cBhvr>
                                        <p:cTn id="27" dur="1000" fill="hold"/>
                                        <p:tgtEl>
                                          <p:spTgt spid="19"/>
                                        </p:tgtEl>
                                        <p:attrNameLst>
                                          <p:attrName>ppt_x</p:attrName>
                                        </p:attrNameLst>
                                      </p:cBhvr>
                                      <p:tavLst>
                                        <p:tav tm="0">
                                          <p:val>
                                            <p:strVal val="#ppt_x"/>
                                          </p:val>
                                        </p:tav>
                                        <p:tav tm="100000">
                                          <p:val>
                                            <p:strVal val="#ppt_x"/>
                                          </p:val>
                                        </p:tav>
                                      </p:tavLst>
                                    </p:anim>
                                    <p:anim calcmode="lin" valueType="num">
                                      <p:cBhvr>
                                        <p:cTn id="28" dur="1000" fill="hold"/>
                                        <p:tgtEl>
                                          <p:spTgt spid="19"/>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56700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34501" y="598350"/>
            <a:ext cx="7197634"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mây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34501" y="1103396"/>
            <a:ext cx="6236003"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do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sáng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tạo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234501" y="1639540"/>
            <a:ext cx="4975978"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3" name="Rectangle 12"/>
          <p:cNvSpPr/>
          <p:nvPr/>
        </p:nvSpPr>
        <p:spPr>
          <a:xfrm>
            <a:off x="1388643" y="3422469"/>
            <a:ext cx="2894301" cy="3082834"/>
          </a:xfrm>
          <a:prstGeom prst="rect">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muốn</a:t>
            </a:r>
            <a:r>
              <a:rPr lang="en-US" sz="2000" dirty="0">
                <a:solidFill>
                  <a:schemeClr val="accent6">
                    <a:lumMod val="50000"/>
                  </a:schemeClr>
                </a:solidFill>
                <a:latin typeface="Times New Roman" panose="02020603050405020304" pitchFamily="18" charset="0"/>
                <a:ea typeface="Times New Roman" panose="02020603050405020304" pitchFamily="18" charset="0"/>
              </a:rPr>
              <a:t> con ở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bên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để</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chăm</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sóc</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chở</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che</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vỗ</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Điều</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này</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thể</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hiện</a:t>
            </a:r>
            <a:r>
              <a:rPr lang="en-US" sz="2000" dirty="0">
                <a:solidFill>
                  <a:schemeClr val="accent6">
                    <a:lumMod val="50000"/>
                  </a:schemeClr>
                </a:solidFill>
                <a:latin typeface="Times New Roman" panose="02020603050405020304" pitchFamily="18" charset="0"/>
                <a:ea typeface="Times New Roman" panose="02020603050405020304" pitchFamily="18" charset="0"/>
              </a:rPr>
              <a:t> qua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lời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giải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thích</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của</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em</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bé</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đang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đợi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000" dirty="0">
                <a:solidFill>
                  <a:schemeClr val="accent6">
                    <a:lumMod val="50000"/>
                  </a:schemeClr>
                </a:solidFill>
                <a:latin typeface="Times New Roman" panose="02020603050405020304" pitchFamily="18" charset="0"/>
                <a:ea typeface="Times New Roman" panose="02020603050405020304" pitchFamily="18" charset="0"/>
              </a:rPr>
              <a:t> ở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Buổi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chiều</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luôn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muốn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mình</a:t>
            </a:r>
            <a:r>
              <a:rPr lang="en-US" sz="2000" dirty="0">
                <a:solidFill>
                  <a:schemeClr val="accent6">
                    <a:lumMod val="50000"/>
                  </a:schemeClr>
                </a:solidFill>
                <a:latin typeface="Times New Roman" panose="02020603050405020304" pitchFamily="18" charset="0"/>
                <a:ea typeface="Times New Roman" panose="02020603050405020304" pitchFamily="18" charset="0"/>
              </a:rPr>
              <a:t> ở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000" dirty="0">
                <a:solidFill>
                  <a:schemeClr val="accent6">
                    <a:lumMod val="50000"/>
                  </a:schemeClr>
                </a:solidFill>
                <a:latin typeface="Times New Roman" panose="02020603050405020304" pitchFamily="18" charset="0"/>
                <a:ea typeface="Times New Roman" panose="02020603050405020304" pitchFamily="18" charset="0"/>
              </a:rPr>
              <a:t>”</a:t>
            </a:r>
            <a:endParaRPr lang="en-US" sz="20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4370341" y="3422469"/>
            <a:ext cx="3374074" cy="3082834"/>
          </a:xfrm>
          <a:prstGeom prst="rect">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trò</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chơi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vầng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trăng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dịu</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hiền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lặng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lẽ</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tỏa</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sáng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mỗi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bước</a:t>
            </a:r>
            <a:r>
              <a:rPr lang="en-US" sz="2000" dirty="0">
                <a:solidFill>
                  <a:schemeClr val="accent6">
                    <a:lumMod val="50000"/>
                  </a:schemeClr>
                </a:solidFill>
                <a:latin typeface="Times New Roman" panose="02020603050405020304" pitchFamily="18" charset="0"/>
                <a:ea typeface="Times New Roman" panose="02020603050405020304" pitchFamily="18" charset="0"/>
              </a:rPr>
              <a:t> con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bờ</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biển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bao</a:t>
            </a:r>
            <a:r>
              <a:rPr lang="en-US" sz="2000" dirty="0">
                <a:solidFill>
                  <a:schemeClr val="accent6">
                    <a:lumMod val="50000"/>
                  </a:schemeClr>
                </a:solidFill>
                <a:latin typeface="Times New Roman" panose="02020603050405020304" pitchFamily="18" charset="0"/>
                <a:ea typeface="Times New Roman" panose="02020603050405020304" pitchFamily="18" charset="0"/>
              </a:rPr>
              <a:t> dung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ôm</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ấp</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vỗ</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về</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suốt</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cuộc</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đời</a:t>
            </a:r>
            <a:r>
              <a:rPr lang="en-US" sz="2000" dirty="0">
                <a:solidFill>
                  <a:schemeClr val="accent6">
                    <a:lumMod val="50000"/>
                  </a:schemeClr>
                </a:solidFill>
                <a:latin typeface="Times New Roman" panose="02020603050405020304" pitchFamily="18" charset="0"/>
                <a:ea typeface="Times New Roman" panose="02020603050405020304" pitchFamily="18" charset="0"/>
              </a:rPr>
              <a:t> con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mái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nhà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dẫu</a:t>
            </a:r>
            <a:r>
              <a:rPr lang="en-US" sz="2000" dirty="0">
                <a:solidFill>
                  <a:schemeClr val="accent6">
                    <a:lumMod val="50000"/>
                  </a:schemeClr>
                </a:solidFill>
                <a:latin typeface="Times New Roman" panose="02020603050405020304" pitchFamily="18" charset="0"/>
                <a:ea typeface="Times New Roman" panose="02020603050405020304" pitchFamily="18" charset="0"/>
              </a:rPr>
              <a:t> qua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bao</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dâu</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bể</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vẫn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là</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bầu</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trời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xanh</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dịu</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mát</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yên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bình</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vĩnh</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cửu</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chờ</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đợi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che</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chở</a:t>
            </a:r>
            <a:r>
              <a:rPr lang="en-US" sz="2000" dirty="0">
                <a:solidFill>
                  <a:schemeClr val="accent6">
                    <a:lumMod val="50000"/>
                  </a:schemeClr>
                </a:solidFill>
                <a:latin typeface="Times New Roman" panose="02020603050405020304" pitchFamily="18" charset="0"/>
                <a:ea typeface="Times New Roman" panose="02020603050405020304" pitchFamily="18" charset="0"/>
              </a:rPr>
              <a:t> con</a:t>
            </a:r>
            <a:endParaRPr lang="en-US" sz="20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5" name="Rectangle 14"/>
          <p:cNvSpPr/>
          <p:nvPr/>
        </p:nvSpPr>
        <p:spPr>
          <a:xfrm>
            <a:off x="7837714" y="3422469"/>
            <a:ext cx="3306242" cy="3082834"/>
          </a:xfrm>
          <a:prstGeom prst="rect">
            <a:avLst/>
          </a:prstGeom>
          <a:solidFill>
            <a:schemeClr val="bg1"/>
          </a:solidFill>
          <a:ln w="28575">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nSpc>
                <a:spcPct val="107000"/>
              </a:lnSpc>
              <a:tabLst>
                <a:tab pos="1386840" algn="l"/>
              </a:tabLst>
            </a:pPr>
            <a:r>
              <a:rPr lang="en-US" sz="2000" dirty="0">
                <a:solidFill>
                  <a:srgbClr val="70AD47">
                    <a:lumMod val="50000"/>
                  </a:srgbClr>
                </a:solidFill>
                <a:latin typeface="Times New Roman" panose="02020603050405020304" pitchFamily="18" charset="0"/>
                <a:ea typeface="Times New Roman" panose="02020603050405020304" pitchFamily="18" charset="0"/>
              </a:rPr>
              <a:t>+ </a:t>
            </a:r>
            <a:r>
              <a:rPr lang="en-US" sz="2000" dirty="0" err="1">
                <a:solidFill>
                  <a:srgbClr val="70AD47">
                    <a:lumMod val="50000"/>
                  </a:srgbClr>
                </a:solidFill>
                <a:latin typeface="Times New Roman" panose="02020603050405020304" pitchFamily="18" charset="0"/>
                <a:ea typeface="Times New Roman" panose="02020603050405020304" pitchFamily="18" charset="0"/>
              </a:rPr>
              <a:t>Tấm</a:t>
            </a:r>
            <a:r>
              <a:rPr lang="en-US" sz="2000" dirty="0">
                <a:solidFill>
                  <a:srgbClr val="70AD47">
                    <a:lumMod val="50000"/>
                  </a:srgbClr>
                </a:solidFill>
                <a:latin typeface="Times New Roman" panose="02020603050405020304" pitchFamily="18" charset="0"/>
                <a:ea typeface="Times New Roman" panose="02020603050405020304" pitchFamily="18" charset="0"/>
              </a:rPr>
              <a:t> </a:t>
            </a:r>
            <a:r>
              <a:rPr lang="en-US" sz="2000" dirty="0" err="1">
                <a:solidFill>
                  <a:srgbClr val="70AD47">
                    <a:lumMod val="50000"/>
                  </a:srgbClr>
                </a:solidFill>
                <a:latin typeface="Times New Roman" panose="02020603050405020304" pitchFamily="18" charset="0"/>
                <a:ea typeface="Times New Roman" panose="02020603050405020304" pitchFamily="18" charset="0"/>
              </a:rPr>
              <a:t>lòng</a:t>
            </a:r>
            <a:r>
              <a:rPr lang="en-US" sz="2000" dirty="0">
                <a:solidFill>
                  <a:srgbClr val="70AD47">
                    <a:lumMod val="50000"/>
                  </a:srgbClr>
                </a:solidFill>
                <a:latin typeface="Times New Roman" panose="02020603050405020304" pitchFamily="18" charset="0"/>
                <a:ea typeface="Times New Roman" panose="02020603050405020304" pitchFamily="18" charset="0"/>
              </a:rPr>
              <a:t> </a:t>
            </a:r>
            <a:r>
              <a:rPr lang="en-US" sz="2000" dirty="0" err="1">
                <a:solidFill>
                  <a:srgbClr val="70AD47">
                    <a:lumMod val="50000"/>
                  </a:srgbClr>
                </a:solidFill>
                <a:latin typeface="Times New Roman" panose="02020603050405020304" pitchFamily="18" charset="0"/>
                <a:ea typeface="Times New Roman" panose="02020603050405020304" pitchFamily="18" charset="0"/>
              </a:rPr>
              <a:t>người</a:t>
            </a:r>
            <a:r>
              <a:rPr lang="en-US" sz="2000" dirty="0">
                <a:solidFill>
                  <a:srgbClr val="70AD47">
                    <a:lumMod val="50000"/>
                  </a:srgbClr>
                </a:solidFill>
                <a:latin typeface="Times New Roman" panose="02020603050405020304" pitchFamily="18" charset="0"/>
                <a:ea typeface="Times New Roman" panose="02020603050405020304" pitchFamily="18" charset="0"/>
              </a:rPr>
              <a:t> </a:t>
            </a:r>
            <a:r>
              <a:rPr lang="en-US" sz="2000" dirty="0" err="1">
                <a:solidFill>
                  <a:srgbClr val="70AD47">
                    <a:lumMod val="50000"/>
                  </a:srgbClr>
                </a:solidFill>
                <a:latin typeface="Times New Roman" panose="02020603050405020304" pitchFamily="18" charset="0"/>
                <a:ea typeface="Times New Roman" panose="02020603050405020304" pitchFamily="18" charset="0"/>
              </a:rPr>
              <a:t>mẹ</a:t>
            </a:r>
            <a:r>
              <a:rPr lang="en-US" sz="2000" dirty="0">
                <a:solidFill>
                  <a:srgbClr val="70AD47">
                    <a:lumMod val="50000"/>
                  </a:srgbClr>
                </a:solidFill>
                <a:latin typeface="Times New Roman" panose="02020603050405020304" pitchFamily="18" charset="0"/>
                <a:ea typeface="Times New Roman" panose="02020603050405020304" pitchFamily="18" charset="0"/>
              </a:rPr>
              <a:t> </a:t>
            </a:r>
            <a:r>
              <a:rPr lang="en-US" sz="2000" dirty="0" err="1">
                <a:solidFill>
                  <a:srgbClr val="70AD47">
                    <a:lumMod val="50000"/>
                  </a:srgbClr>
                </a:solidFill>
                <a:latin typeface="Times New Roman" panose="02020603050405020304" pitchFamily="18" charset="0"/>
                <a:ea typeface="Times New Roman" panose="02020603050405020304" pitchFamily="18" charset="0"/>
              </a:rPr>
              <a:t>như</a:t>
            </a:r>
            <a:r>
              <a:rPr lang="en-US" sz="2000" dirty="0">
                <a:solidFill>
                  <a:srgbClr val="70AD47">
                    <a:lumMod val="50000"/>
                  </a:srgbClr>
                </a:solidFill>
                <a:latin typeface="Times New Roman" panose="02020603050405020304" pitchFamily="18" charset="0"/>
                <a:ea typeface="Times New Roman" panose="02020603050405020304" pitchFamily="18" charset="0"/>
              </a:rPr>
              <a:t> </a:t>
            </a:r>
            <a:r>
              <a:rPr lang="en-US" sz="2000" dirty="0" err="1">
                <a:solidFill>
                  <a:srgbClr val="70AD47">
                    <a:lumMod val="50000"/>
                  </a:srgbClr>
                </a:solidFill>
                <a:latin typeface="Times New Roman" panose="02020603050405020304" pitchFamily="18" charset="0"/>
                <a:ea typeface="Times New Roman" panose="02020603050405020304" pitchFamily="18" charset="0"/>
              </a:rPr>
              <a:t>bến</a:t>
            </a:r>
            <a:r>
              <a:rPr lang="en-US" sz="2000" dirty="0">
                <a:solidFill>
                  <a:srgbClr val="70AD47">
                    <a:lumMod val="50000"/>
                  </a:srgb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bờ</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cho</a:t>
            </a:r>
            <a:r>
              <a:rPr lang="en-US" sz="2000" dirty="0">
                <a:solidFill>
                  <a:schemeClr val="accent6">
                    <a:lumMod val="50000"/>
                  </a:schemeClr>
                </a:solidFill>
                <a:latin typeface="Times New Roman" panose="02020603050405020304" pitchFamily="18" charset="0"/>
                <a:ea typeface="Times New Roman" panose="02020603050405020304" pitchFamily="18" charset="0"/>
              </a:rPr>
              <a:t> con neo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đậu</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thoát</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khỏi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cám</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dỗ</a:t>
            </a:r>
            <a:r>
              <a:rPr lang="en-US" sz="2000" dirty="0">
                <a:solidFill>
                  <a:schemeClr val="accent6">
                    <a:lumMod val="50000"/>
                  </a:schemeClr>
                </a:solidFill>
                <a:latin typeface="Times New Roman" panose="02020603050405020304" pitchFamily="18" charset="0"/>
                <a:ea typeface="Times New Roman" panose="02020603050405020304" pitchFamily="18" charset="0"/>
              </a:rPr>
              <a:t> ở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đợi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Tình</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000" dirty="0">
                <a:solidFill>
                  <a:schemeClr val="accent6">
                    <a:lumMod val="50000"/>
                  </a:schemeClr>
                </a:solidFill>
                <a:latin typeface="Times New Roman" panose="02020603050405020304" pitchFamily="18" charset="0"/>
                <a:ea typeface="Times New Roman" panose="02020603050405020304" pitchFamily="18" charset="0"/>
              </a:rPr>
              <a:t> con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đã</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hòa</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quyện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lan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tỏa</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sóng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thâm</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nhập</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kháp</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vũ</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trụ</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mênh</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mông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nên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không</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ai</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trên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thế</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gian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này</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biết</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mẹ</a:t>
            </a:r>
            <a:r>
              <a:rPr lang="en-US" sz="2000" dirty="0">
                <a:solidFill>
                  <a:schemeClr val="accent6">
                    <a:lumMod val="50000"/>
                  </a:schemeClr>
                </a:solidFill>
                <a:latin typeface="Times New Roman" panose="02020603050405020304" pitchFamily="18" charset="0"/>
                <a:ea typeface="Times New Roman" panose="02020603050405020304" pitchFamily="18" charset="0"/>
              </a:rPr>
              <a:t> con ta ở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chốn</a:t>
            </a:r>
            <a:r>
              <a:rPr lang="en-US" sz="2000" dirty="0">
                <a:solidFill>
                  <a:schemeClr val="accent6">
                    <a:lumMod val="50000"/>
                  </a:schemeClr>
                </a:solidFill>
                <a:latin typeface="Times New Roman" panose="02020603050405020304" pitchFamily="18" charset="0"/>
                <a:ea typeface="Times New Roman" panose="02020603050405020304" pitchFamily="18" charset="0"/>
              </a:rPr>
              <a:t> </a:t>
            </a:r>
            <a:r>
              <a:rPr lang="en-US" sz="2000" dirty="0" err="1">
                <a:solidFill>
                  <a:schemeClr val="accent6">
                    <a:lumMod val="50000"/>
                  </a:schemeClr>
                </a:solidFill>
                <a:latin typeface="Times New Roman" panose="02020603050405020304" pitchFamily="18" charset="0"/>
                <a:ea typeface="Times New Roman" panose="02020603050405020304" pitchFamily="18" charset="0"/>
              </a:rPr>
              <a:t>nào</a:t>
            </a:r>
            <a:r>
              <a:rPr lang="en-US" sz="2000" dirty="0">
                <a:solidFill>
                  <a:schemeClr val="accent6">
                    <a:lumMod val="50000"/>
                  </a:schemeClr>
                </a:solidFill>
                <a:latin typeface="Times New Roman" panose="02020603050405020304" pitchFamily="18" charset="0"/>
                <a:ea typeface="Times New Roman" panose="02020603050405020304" pitchFamily="18" charset="0"/>
              </a:rPr>
              <a:t>”</a:t>
            </a:r>
          </a:p>
        </p:txBody>
      </p:sp>
      <p:cxnSp>
        <p:nvCxnSpPr>
          <p:cNvPr id="17" name="Straight Arrow Connector 16"/>
          <p:cNvCxnSpPr>
            <a:stCxn id="12" idx="2"/>
            <a:endCxn id="13" idx="0"/>
          </p:cNvCxnSpPr>
          <p:nvPr/>
        </p:nvCxnSpPr>
        <p:spPr>
          <a:xfrm flipH="1">
            <a:off x="2835795" y="2941859"/>
            <a:ext cx="3090388" cy="480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a:stCxn id="12" idx="2"/>
            <a:endCxn id="14" idx="0"/>
          </p:cNvCxnSpPr>
          <p:nvPr/>
        </p:nvCxnSpPr>
        <p:spPr>
          <a:xfrm>
            <a:off x="5926183" y="2941859"/>
            <a:ext cx="1" cy="480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a:stCxn id="12" idx="2"/>
            <a:endCxn id="15" idx="0"/>
          </p:cNvCxnSpPr>
          <p:nvPr/>
        </p:nvCxnSpPr>
        <p:spPr>
          <a:xfrm>
            <a:off x="5926183" y="2941859"/>
            <a:ext cx="3244966" cy="4806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Rectangle 1"/>
          <p:cNvSpPr/>
          <p:nvPr/>
        </p:nvSpPr>
        <p:spPr>
          <a:xfrm>
            <a:off x="4370340" y="2388303"/>
            <a:ext cx="3111686" cy="522259"/>
          </a:xfrm>
          <a:prstGeom prst="rect">
            <a:avLst/>
          </a:prstGeom>
          <a:ln w="28575">
            <a:solidFill>
              <a:schemeClr val="accent6">
                <a:lumMod val="50000"/>
              </a:schemeClr>
            </a:solidFill>
          </a:ln>
        </p:spPr>
        <p:txBody>
          <a:bodyPr wrap="none">
            <a:spAutoFit/>
          </a:bodyPr>
          <a:lstStyle/>
          <a:p>
            <a:pPr>
              <a:lnSpc>
                <a:spcPct val="107000"/>
              </a:lnSpc>
              <a:spcAft>
                <a:spcPts val="0"/>
              </a:spcAft>
              <a:tabLst>
                <a:tab pos="1386840" algn="l"/>
              </a:tabLst>
            </a:pP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Tình</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mẹ</a:t>
            </a:r>
            <a:r>
              <a:rPr lang="en-US" sz="2800" b="1" dirty="0">
                <a:solidFill>
                  <a:srgbClr val="FF000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yêu</a:t>
            </a:r>
            <a:r>
              <a:rPr lang="en-US" sz="2800" b="1" dirty="0">
                <a:solidFill>
                  <a:srgbClr val="FF0000"/>
                </a:solidFill>
                <a:latin typeface="Times New Roman" panose="02020603050405020304" pitchFamily="18" charset="0"/>
                <a:ea typeface="Times New Roman" panose="02020603050405020304" pitchFamily="18" charset="0"/>
              </a:rPr>
              <a:t> con:</a:t>
            </a:r>
            <a:endParaRPr lang="en-US" sz="2800" dirty="0">
              <a:solidFill>
                <a:srgbClr val="FF0000"/>
              </a:solidFill>
              <a:effectLst/>
              <a:latin typeface="Times New Roman" panose="02020603050405020304" pitchFamily="18" charset="0"/>
              <a:ea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7981406" y="598351"/>
            <a:ext cx="3162550" cy="2312212"/>
          </a:xfrm>
          <a:prstGeom prst="rect">
            <a:avLst/>
          </a:prstGeom>
        </p:spPr>
      </p:pic>
    </p:spTree>
    <p:extLst>
      <p:ext uri="{BB962C8B-B14F-4D97-AF65-F5344CB8AC3E}">
        <p14:creationId xmlns:p14="http://schemas.microsoft.com/office/powerpoint/2010/main" val="623099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1000"/>
                                        <p:tgtEl>
                                          <p:spTgt spid="17"/>
                                        </p:tgtEl>
                                      </p:cBhvr>
                                    </p:animEffect>
                                    <p:anim calcmode="lin" valueType="num">
                                      <p:cBhvr>
                                        <p:cTn id="20" dur="1000" fill="hold"/>
                                        <p:tgtEl>
                                          <p:spTgt spid="17"/>
                                        </p:tgtEl>
                                        <p:attrNameLst>
                                          <p:attrName>ppt_x</p:attrName>
                                        </p:attrNameLst>
                                      </p:cBhvr>
                                      <p:tavLst>
                                        <p:tav tm="0">
                                          <p:val>
                                            <p:strVal val="#ppt_x"/>
                                          </p:val>
                                        </p:tav>
                                        <p:tav tm="100000">
                                          <p:val>
                                            <p:strVal val="#ppt_x"/>
                                          </p:val>
                                        </p:tav>
                                      </p:tavLst>
                                    </p:anim>
                                    <p:anim calcmode="lin" valueType="num">
                                      <p:cBhvr>
                                        <p:cTn id="21"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1000"/>
                                        <p:tgtEl>
                                          <p:spTgt spid="19"/>
                                        </p:tgtEl>
                                      </p:cBhvr>
                                    </p:animEffect>
                                    <p:anim calcmode="lin" valueType="num">
                                      <p:cBhvr>
                                        <p:cTn id="27" dur="1000" fill="hold"/>
                                        <p:tgtEl>
                                          <p:spTgt spid="19"/>
                                        </p:tgtEl>
                                        <p:attrNameLst>
                                          <p:attrName>ppt_x</p:attrName>
                                        </p:attrNameLst>
                                      </p:cBhvr>
                                      <p:tavLst>
                                        <p:tav tm="0">
                                          <p:val>
                                            <p:strVal val="#ppt_x"/>
                                          </p:val>
                                        </p:tav>
                                        <p:tav tm="100000">
                                          <p:val>
                                            <p:strVal val="#ppt_x"/>
                                          </p:val>
                                        </p:tav>
                                      </p:tavLst>
                                    </p:anim>
                                    <p:anim calcmode="lin" valueType="num">
                                      <p:cBhvr>
                                        <p:cTn id="28" dur="1000" fill="hold"/>
                                        <p:tgtEl>
                                          <p:spTgt spid="19"/>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21"/>
                                        </p:tgtEl>
                                        <p:attrNameLst>
                                          <p:attrName>style.visibility</p:attrName>
                                        </p:attrNameLst>
                                      </p:cBhvr>
                                      <p:to>
                                        <p:strVal val="visible"/>
                                      </p:to>
                                    </p:set>
                                    <p:animEffect transition="in" filter="fade">
                                      <p:cBhvr>
                                        <p:cTn id="38" dur="1000"/>
                                        <p:tgtEl>
                                          <p:spTgt spid="21"/>
                                        </p:tgtEl>
                                      </p:cBhvr>
                                    </p:animEffect>
                                    <p:anim calcmode="lin" valueType="num">
                                      <p:cBhvr>
                                        <p:cTn id="39" dur="1000" fill="hold"/>
                                        <p:tgtEl>
                                          <p:spTgt spid="21"/>
                                        </p:tgtEl>
                                        <p:attrNameLst>
                                          <p:attrName>ppt_x</p:attrName>
                                        </p:attrNameLst>
                                      </p:cBhvr>
                                      <p:tavLst>
                                        <p:tav tm="0">
                                          <p:val>
                                            <p:strVal val="#ppt_x"/>
                                          </p:val>
                                        </p:tav>
                                        <p:tav tm="100000">
                                          <p:val>
                                            <p:strVal val="#ppt_x"/>
                                          </p:val>
                                        </p:tav>
                                      </p:tavLst>
                                    </p:anim>
                                    <p:anim calcmode="lin" valueType="num">
                                      <p:cBhvr>
                                        <p:cTn id="40" dur="1000" fill="hold"/>
                                        <p:tgtEl>
                                          <p:spTgt spid="21"/>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fade">
                                      <p:cBhvr>
                                        <p:cTn id="43" dur="1000"/>
                                        <p:tgtEl>
                                          <p:spTgt spid="15"/>
                                        </p:tgtEl>
                                      </p:cBhvr>
                                    </p:animEffect>
                                    <p:anim calcmode="lin" valueType="num">
                                      <p:cBhvr>
                                        <p:cTn id="44" dur="1000" fill="hold"/>
                                        <p:tgtEl>
                                          <p:spTgt spid="15"/>
                                        </p:tgtEl>
                                        <p:attrNameLst>
                                          <p:attrName>ppt_x</p:attrName>
                                        </p:attrNameLst>
                                      </p:cBhvr>
                                      <p:tavLst>
                                        <p:tav tm="0">
                                          <p:val>
                                            <p:strVal val="#ppt_x"/>
                                          </p:val>
                                        </p:tav>
                                        <p:tav tm="100000">
                                          <p:val>
                                            <p:strVal val="#ppt_x"/>
                                          </p:val>
                                        </p:tav>
                                      </p:tavLst>
                                    </p:anim>
                                    <p:anim calcmode="lin" valueType="num">
                                      <p:cBhvr>
                                        <p:cTn id="45"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2" grpId="0" animBg="1"/>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4863" y="93304"/>
            <a:ext cx="3567002"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II.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Đọc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Hiểu</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văn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bản</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5" name="Rectangle 4"/>
          <p:cNvSpPr/>
          <p:nvPr/>
        </p:nvSpPr>
        <p:spPr>
          <a:xfrm>
            <a:off x="234501" y="598350"/>
            <a:ext cx="7197634" cy="553357"/>
          </a:xfrm>
          <a:prstGeom prst="rect">
            <a:avLst/>
          </a:prstGeom>
        </p:spPr>
        <p:txBody>
          <a:bodyPr wrap="squar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1.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Cuộc</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truyện</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mây</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và</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sóng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6" name="Rectangle 5"/>
          <p:cNvSpPr/>
          <p:nvPr/>
        </p:nvSpPr>
        <p:spPr>
          <a:xfrm>
            <a:off x="234501" y="1103396"/>
            <a:ext cx="6236003"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2.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Những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trò</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chơi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do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sáng</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tạo</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ra.</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sp>
        <p:nvSpPr>
          <p:cNvPr id="11" name="Rectangle 10"/>
          <p:cNvSpPr/>
          <p:nvPr/>
        </p:nvSpPr>
        <p:spPr>
          <a:xfrm>
            <a:off x="234501" y="1639540"/>
            <a:ext cx="4975978" cy="553357"/>
          </a:xfrm>
          <a:prstGeom prst="rect">
            <a:avLst/>
          </a:prstGeom>
        </p:spPr>
        <p:txBody>
          <a:bodyPr wrap="none">
            <a:spAutoFit/>
          </a:bodyPr>
          <a:lstStyle/>
          <a:p>
            <a:pPr marL="0" marR="0" lvl="0" indent="0" algn="l" defTabSz="914400" rtl="0" eaLnBrk="1" fontAlgn="auto" latinLnBrk="0" hangingPunct="1">
              <a:lnSpc>
                <a:spcPct val="107000"/>
              </a:lnSpc>
              <a:spcBef>
                <a:spcPts val="0"/>
              </a:spcBef>
              <a:spcAft>
                <a:spcPts val="0"/>
              </a:spcAft>
              <a:buClrTx/>
              <a:buSzTx/>
              <a:buFontTx/>
              <a:buNone/>
              <a:tabLst>
                <a:tab pos="1386840" algn="l"/>
              </a:tabLst>
              <a:defRPr/>
            </a:pP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b.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Tình</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cảm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của</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em</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bé</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với</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r>
              <a:rPr kumimoji="0" lang="en-US" sz="2800" b="1" i="0" u="none" strike="noStrike" kern="1200" cap="none" spc="0" normalizeH="0" baseline="0" noProof="0" dirty="0" err="1">
                <a:ln>
                  <a:noFill/>
                </a:ln>
                <a:solidFill>
                  <a:prstClr val="black"/>
                </a:solidFill>
                <a:effectLst/>
                <a:uLnTx/>
                <a:uFillTx/>
                <a:latin typeface="Times New Roman" panose="02020603050405020304" pitchFamily="18" charset="0"/>
                <a:ea typeface="Times New Roman" panose="02020603050405020304" pitchFamily="18" charset="0"/>
                <a:cs typeface="+mn-cs"/>
              </a:rPr>
              <a:t>mẹ</a:t>
            </a:r>
            <a:r>
              <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rPr>
              <a:t>: </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7" name="Picture 6"/>
          <p:cNvPicPr>
            <a:picLocks noChangeAspect="1"/>
          </p:cNvPicPr>
          <p:nvPr/>
        </p:nvPicPr>
        <p:blipFill>
          <a:blip r:embed="rId2"/>
          <a:stretch>
            <a:fillRect/>
          </a:stretch>
        </p:blipFill>
        <p:spPr>
          <a:xfrm>
            <a:off x="1907177" y="2192897"/>
            <a:ext cx="8844531" cy="4181777"/>
          </a:xfrm>
          <a:prstGeom prst="rect">
            <a:avLst/>
          </a:prstGeom>
        </p:spPr>
      </p:pic>
      <p:sp>
        <p:nvSpPr>
          <p:cNvPr id="8" name="Rectangle 7"/>
          <p:cNvSpPr/>
          <p:nvPr/>
        </p:nvSpPr>
        <p:spPr>
          <a:xfrm>
            <a:off x="6718663" y="2639584"/>
            <a:ext cx="3600994" cy="3288401"/>
          </a:xfrm>
          <a:prstGeom prst="rect">
            <a:avLst/>
          </a:prstGeom>
        </p:spPr>
        <p:txBody>
          <a:bodyPr wrap="square">
            <a:spAutoFit/>
          </a:bodyPr>
          <a:lstStyle/>
          <a:p>
            <a:pPr>
              <a:lnSpc>
                <a:spcPct val="107000"/>
              </a:lnSpc>
              <a:spcAft>
                <a:spcPts val="0"/>
              </a:spcAft>
              <a:tabLst>
                <a:tab pos="1386840" algn="l"/>
              </a:tabLst>
            </a:pP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Đặt</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tình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mẫu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tử</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trong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mối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quan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hệ</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với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thiên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nhiên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vũ</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trụ</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nhà</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thơ</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đã</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thể</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hiện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cảm</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hướng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tôn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vinh</a:t>
            </a:r>
            <a:r>
              <a:rPr lang="en-US" sz="2800" i="1" dirty="0">
                <a:latin typeface="Times New Roman" panose="02020603050405020304" pitchFamily="18" charset="0"/>
                <a:ea typeface="Times New Roman" panose="02020603050405020304" pitchFamily="18" charset="0"/>
              </a:rPr>
              <a:t> ca </a:t>
            </a:r>
            <a:r>
              <a:rPr lang="en-US" sz="2800" i="1" dirty="0" err="1">
                <a:latin typeface="Times New Roman" panose="02020603050405020304" pitchFamily="18" charset="0"/>
                <a:ea typeface="Times New Roman" panose="02020603050405020304" pitchFamily="18" charset="0"/>
              </a:rPr>
              <a:t>ngợi</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tình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mẫu</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tử</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bao</a:t>
            </a:r>
            <a:r>
              <a:rPr lang="en-US" sz="2800" i="1" dirty="0">
                <a:latin typeface="Times New Roman" panose="02020603050405020304" pitchFamily="18" charset="0"/>
                <a:ea typeface="Times New Roman" panose="02020603050405020304" pitchFamily="18" charset="0"/>
              </a:rPr>
              <a:t> la, </a:t>
            </a:r>
            <a:r>
              <a:rPr lang="en-US" sz="2800" i="1" dirty="0" err="1">
                <a:latin typeface="Times New Roman" panose="02020603050405020304" pitchFamily="18" charset="0"/>
                <a:ea typeface="Times New Roman" panose="02020603050405020304" pitchFamily="18" charset="0"/>
              </a:rPr>
              <a:t>thiêng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liêng</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vĩnh</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cửu</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pic>
        <p:nvPicPr>
          <p:cNvPr id="9" name="Picture 8"/>
          <p:cNvPicPr>
            <a:picLocks noChangeAspect="1"/>
          </p:cNvPicPr>
          <p:nvPr/>
        </p:nvPicPr>
        <p:blipFill>
          <a:blip r:embed="rId3"/>
          <a:stretch>
            <a:fillRect/>
          </a:stretch>
        </p:blipFill>
        <p:spPr>
          <a:xfrm>
            <a:off x="2436955" y="2456587"/>
            <a:ext cx="3611147" cy="3656829"/>
          </a:xfrm>
          <a:prstGeom prst="rect">
            <a:avLst/>
          </a:prstGeom>
        </p:spPr>
      </p:pic>
    </p:spTree>
    <p:extLst>
      <p:ext uri="{BB962C8B-B14F-4D97-AF65-F5344CB8AC3E}">
        <p14:creationId xmlns:p14="http://schemas.microsoft.com/office/powerpoint/2010/main" val="1553455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gular Pentagon 3"/>
          <p:cNvSpPr/>
          <p:nvPr/>
        </p:nvSpPr>
        <p:spPr>
          <a:xfrm>
            <a:off x="3187337" y="0"/>
            <a:ext cx="4114800" cy="1045028"/>
          </a:xfrm>
          <a:prstGeom prst="pentagon">
            <a:avLst/>
          </a:prstGeom>
          <a:solidFill>
            <a:schemeClr val="accent4">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latin typeface="Times New Roman" panose="02020603050405020304" pitchFamily="18" charset="0"/>
                <a:cs typeface="Times New Roman" panose="02020603050405020304" pitchFamily="18" charset="0"/>
              </a:rPr>
              <a:t>TỔNG KẾT</a:t>
            </a:r>
          </a:p>
        </p:txBody>
      </p:sp>
      <p:pic>
        <p:nvPicPr>
          <p:cNvPr id="5" name="Picture 4"/>
          <p:cNvPicPr>
            <a:picLocks noChangeAspect="1"/>
          </p:cNvPicPr>
          <p:nvPr/>
        </p:nvPicPr>
        <p:blipFill>
          <a:blip r:embed="rId2"/>
          <a:stretch>
            <a:fillRect/>
          </a:stretch>
        </p:blipFill>
        <p:spPr>
          <a:xfrm>
            <a:off x="1097280" y="1337891"/>
            <a:ext cx="10084526" cy="5010658"/>
          </a:xfrm>
          <a:prstGeom prst="rect">
            <a:avLst/>
          </a:prstGeom>
        </p:spPr>
      </p:pic>
      <p:sp>
        <p:nvSpPr>
          <p:cNvPr id="7" name="Rounded Rectangle 6"/>
          <p:cNvSpPr/>
          <p:nvPr/>
        </p:nvSpPr>
        <p:spPr>
          <a:xfrm>
            <a:off x="1645920" y="1031965"/>
            <a:ext cx="2442754" cy="809897"/>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b="1" dirty="0">
                <a:solidFill>
                  <a:schemeClr val="bg1"/>
                </a:solidFill>
                <a:latin typeface="Times New Roman" panose="02020603050405020304" pitchFamily="18" charset="0"/>
                <a:ea typeface="MS Mincho"/>
              </a:rPr>
              <a:t>1. </a:t>
            </a:r>
            <a:r>
              <a:rPr lang="en-US" sz="2800" b="1" dirty="0" err="1">
                <a:solidFill>
                  <a:schemeClr val="bg1"/>
                </a:solidFill>
                <a:latin typeface="Times New Roman" panose="02020603050405020304" pitchFamily="18" charset="0"/>
                <a:ea typeface="MS Mincho"/>
              </a:rPr>
              <a:t>Nghệ</a:t>
            </a:r>
            <a:r>
              <a:rPr lang="en-US" sz="2800" b="1" dirty="0">
                <a:solidFill>
                  <a:schemeClr val="bg1"/>
                </a:solidFill>
                <a:latin typeface="Times New Roman" panose="02020603050405020304" pitchFamily="18" charset="0"/>
                <a:ea typeface="MS Mincho"/>
              </a:rPr>
              <a:t> </a:t>
            </a:r>
            <a:r>
              <a:rPr lang="en-US" sz="2800" b="1" dirty="0" err="1">
                <a:solidFill>
                  <a:schemeClr val="bg1"/>
                </a:solidFill>
                <a:latin typeface="Times New Roman" panose="02020603050405020304" pitchFamily="18" charset="0"/>
                <a:ea typeface="MS Mincho"/>
              </a:rPr>
              <a:t>thuật</a:t>
            </a:r>
            <a:r>
              <a:rPr lang="en-US" sz="2800" b="1" dirty="0">
                <a:solidFill>
                  <a:schemeClr val="bg1"/>
                </a:solidFill>
                <a:latin typeface="Times New Roman" panose="02020603050405020304" pitchFamily="18" charset="0"/>
                <a:ea typeface="MS Mincho"/>
              </a:rPr>
              <a:t>:</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8" name="Rounded Rectangle 7"/>
          <p:cNvSpPr/>
          <p:nvPr/>
        </p:nvSpPr>
        <p:spPr>
          <a:xfrm>
            <a:off x="6524897" y="1045028"/>
            <a:ext cx="2442754" cy="809897"/>
          </a:xfrm>
          <a:prstGeom prst="roundRect">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07000"/>
              </a:lnSpc>
              <a:spcAft>
                <a:spcPts val="0"/>
              </a:spcAft>
              <a:tabLst>
                <a:tab pos="1386840" algn="l"/>
              </a:tabLst>
            </a:pPr>
            <a:r>
              <a:rPr lang="en-US" sz="2800" b="1" dirty="0">
                <a:solidFill>
                  <a:schemeClr val="bg1"/>
                </a:solidFill>
                <a:latin typeface="Times New Roman" panose="02020603050405020304" pitchFamily="18" charset="0"/>
                <a:ea typeface="MS Mincho"/>
              </a:rPr>
              <a:t>2. </a:t>
            </a:r>
            <a:r>
              <a:rPr lang="en-US" sz="2800" b="1" dirty="0" err="1">
                <a:solidFill>
                  <a:schemeClr val="bg1"/>
                </a:solidFill>
                <a:latin typeface="Times New Roman" panose="02020603050405020304" pitchFamily="18" charset="0"/>
                <a:ea typeface="MS Mincho"/>
              </a:rPr>
              <a:t>Nội</a:t>
            </a:r>
            <a:r>
              <a:rPr lang="en-US" sz="2800" b="1" dirty="0">
                <a:solidFill>
                  <a:schemeClr val="bg1"/>
                </a:solidFill>
                <a:latin typeface="Times New Roman" panose="02020603050405020304" pitchFamily="18" charset="0"/>
                <a:ea typeface="MS Mincho"/>
              </a:rPr>
              <a:t> dung</a:t>
            </a:r>
            <a:endParaRPr lang="en-US" sz="2800" dirty="0">
              <a:solidFill>
                <a:schemeClr val="bg1"/>
              </a:solidFill>
              <a:effectLst/>
              <a:latin typeface="Times New Roman" panose="02020603050405020304" pitchFamily="18" charset="0"/>
              <a:ea typeface="Times New Roman" panose="02020603050405020304" pitchFamily="18" charset="0"/>
            </a:endParaRPr>
          </a:p>
        </p:txBody>
      </p:sp>
      <p:sp>
        <p:nvSpPr>
          <p:cNvPr id="9" name="Rectangle 8"/>
          <p:cNvSpPr/>
          <p:nvPr/>
        </p:nvSpPr>
        <p:spPr>
          <a:xfrm>
            <a:off x="1645919" y="2035937"/>
            <a:ext cx="4193177" cy="3966535"/>
          </a:xfrm>
          <a:prstGeom prst="rect">
            <a:avLst/>
          </a:prstGeom>
        </p:spPr>
        <p:txBody>
          <a:bodyPr wrap="square">
            <a:spAutoFit/>
          </a:bodyPr>
          <a:lstStyle/>
          <a:p>
            <a:pPr marL="285750" indent="-285750">
              <a:lnSpc>
                <a:spcPct val="107000"/>
              </a:lnSpc>
              <a:spcAft>
                <a:spcPts val="0"/>
              </a:spcAft>
              <a:buFont typeface="Wingdings" panose="05000000000000000000" pitchFamily="2" charset="2"/>
              <a:buChar char="v"/>
              <a:tabLst>
                <a:tab pos="1386840" algn="l"/>
              </a:tabLst>
            </a:pPr>
            <a:r>
              <a:rPr lang="en-US" sz="2400" dirty="0" err="1">
                <a:solidFill>
                  <a:srgbClr val="002060"/>
                </a:solidFill>
                <a:latin typeface="Times New Roman" panose="02020603050405020304" pitchFamily="18" charset="0"/>
                <a:ea typeface="MS Mincho"/>
              </a:rPr>
              <a:t>Thể</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thơ</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văn</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xuôi</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kết</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hợp</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các</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yếu</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tố</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tự</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sự</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và</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miêu</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tả</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để</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làm</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nổi</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bật</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cảm</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xúc</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tình</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cảm</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yêu</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mến</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của</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nhà</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thơ</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với</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trẻ</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thơ</a:t>
            </a:r>
            <a:r>
              <a:rPr lang="en-US" sz="2400" dirty="0">
                <a:solidFill>
                  <a:srgbClr val="002060"/>
                </a:solidFill>
                <a:latin typeface="Times New Roman" panose="02020603050405020304" pitchFamily="18" charset="0"/>
                <a:ea typeface="MS Mincho"/>
              </a:rPr>
              <a:t>.</a:t>
            </a:r>
            <a:endParaRPr lang="en-US" sz="2400" dirty="0">
              <a:solidFill>
                <a:srgbClr val="002060"/>
              </a:solidFill>
              <a:latin typeface="Times New Roman" panose="02020603050405020304" pitchFamily="18" charset="0"/>
              <a:ea typeface="Times New Roman" panose="02020603050405020304" pitchFamily="18" charset="0"/>
            </a:endParaRPr>
          </a:p>
          <a:p>
            <a:pPr marL="285750" indent="-285750" algn="just">
              <a:spcAft>
                <a:spcPts val="0"/>
              </a:spcAft>
              <a:buFont typeface="Wingdings" panose="05000000000000000000" pitchFamily="2" charset="2"/>
              <a:buChar char="v"/>
            </a:pPr>
            <a:r>
              <a:rPr lang="en-US" sz="2400" dirty="0" err="1">
                <a:solidFill>
                  <a:srgbClr val="002060"/>
                </a:solidFill>
                <a:latin typeface="Times New Roman" panose="02020603050405020304" pitchFamily="18" charset="0"/>
                <a:ea typeface="Times New Roman" panose="02020603050405020304" pitchFamily="18" charset="0"/>
              </a:rPr>
              <a:t>Giọng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điệu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tâm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tình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trò</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truyện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cách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thức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lặp</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lại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biến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đổi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trong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cấu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trúc</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bài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thơ</a:t>
            </a:r>
            <a:r>
              <a:rPr lang="en-US" sz="2400" dirty="0">
                <a:solidFill>
                  <a:srgbClr val="002060"/>
                </a:solidFill>
                <a:latin typeface="Times New Roman" panose="02020603050405020304" pitchFamily="18" charset="0"/>
                <a:ea typeface="Times New Roman" panose="02020603050405020304" pitchFamily="18" charset="0"/>
              </a:rPr>
              <a:t>.</a:t>
            </a:r>
          </a:p>
          <a:p>
            <a:pPr marL="285750" indent="-285750">
              <a:lnSpc>
                <a:spcPct val="107000"/>
              </a:lnSpc>
              <a:spcAft>
                <a:spcPts val="0"/>
              </a:spcAft>
              <a:buFont typeface="Wingdings" panose="05000000000000000000" pitchFamily="2" charset="2"/>
              <a:buChar char="v"/>
              <a:tabLst>
                <a:tab pos="1386840" algn="l"/>
              </a:tabLst>
            </a:pPr>
            <a:r>
              <a:rPr lang="en-US" sz="2400" dirty="0" err="1">
                <a:solidFill>
                  <a:srgbClr val="002060"/>
                </a:solidFill>
                <a:latin typeface="Times New Roman" panose="02020603050405020304" pitchFamily="18" charset="0"/>
                <a:ea typeface="MS Mincho"/>
              </a:rPr>
              <a:t>Sử</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dụng</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nhiều</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phép</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tu</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từ</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nhân</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hóa</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điệp</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ngữ</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ẩn</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dụ</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đặc</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sắc</a:t>
            </a:r>
            <a:r>
              <a:rPr lang="en-US" sz="2400" dirty="0">
                <a:solidFill>
                  <a:srgbClr val="002060"/>
                </a:solidFill>
                <a:latin typeface="Times New Roman" panose="02020603050405020304" pitchFamily="18" charset="0"/>
                <a:ea typeface="MS Mincho"/>
              </a:rPr>
              <a:t>.</a:t>
            </a:r>
            <a:endParaRPr lang="en-US" sz="2400" dirty="0">
              <a:solidFill>
                <a:srgbClr val="002060"/>
              </a:solidFill>
              <a:effectLst/>
              <a:latin typeface="Times New Roman" panose="02020603050405020304" pitchFamily="18" charset="0"/>
              <a:ea typeface="Times New Roman" panose="02020603050405020304" pitchFamily="18" charset="0"/>
            </a:endParaRPr>
          </a:p>
        </p:txBody>
      </p:sp>
      <p:sp>
        <p:nvSpPr>
          <p:cNvPr id="10" name="Rectangle 9"/>
          <p:cNvSpPr/>
          <p:nvPr/>
        </p:nvSpPr>
        <p:spPr>
          <a:xfrm>
            <a:off x="6640286" y="2147788"/>
            <a:ext cx="3953691" cy="3098669"/>
          </a:xfrm>
          <a:prstGeom prst="rect">
            <a:avLst/>
          </a:prstGeom>
        </p:spPr>
        <p:txBody>
          <a:bodyPr wrap="square">
            <a:spAutoFit/>
          </a:bodyPr>
          <a:lstStyle/>
          <a:p>
            <a:pPr marL="285750" indent="-285750">
              <a:lnSpc>
                <a:spcPct val="107000"/>
              </a:lnSpc>
              <a:spcAft>
                <a:spcPts val="0"/>
              </a:spcAft>
              <a:buFont typeface="Wingdings" panose="05000000000000000000" pitchFamily="2" charset="2"/>
              <a:buChar char="v"/>
              <a:tabLst>
                <a:tab pos="1386840" algn="l"/>
              </a:tabLst>
            </a:pPr>
            <a:r>
              <a:rPr lang="en-US" sz="2400" dirty="0" err="1">
                <a:solidFill>
                  <a:srgbClr val="002060"/>
                </a:solidFill>
                <a:latin typeface="Times New Roman" panose="02020603050405020304" pitchFamily="18" charset="0"/>
                <a:ea typeface="MS Mincho"/>
              </a:rPr>
              <a:t>Bài</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thơ</a:t>
            </a:r>
            <a:r>
              <a:rPr lang="en-US" sz="2400" dirty="0">
                <a:solidFill>
                  <a:srgbClr val="002060"/>
                </a:solidFill>
                <a:latin typeface="Times New Roman" panose="02020603050405020304" pitchFamily="18" charset="0"/>
                <a:ea typeface="MS Mincho"/>
              </a:rPr>
              <a:t> ca </a:t>
            </a:r>
            <a:r>
              <a:rPr lang="en-US" sz="2400" dirty="0" err="1">
                <a:solidFill>
                  <a:srgbClr val="002060"/>
                </a:solidFill>
                <a:latin typeface="Times New Roman" panose="02020603050405020304" pitchFamily="18" charset="0"/>
                <a:ea typeface="MS Mincho"/>
              </a:rPr>
              <a:t>ngợi</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tình</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mẫu</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tử</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thiêng</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liêng</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bất</a:t>
            </a:r>
            <a:r>
              <a:rPr lang="en-US" sz="2400" dirty="0">
                <a:solidFill>
                  <a:srgbClr val="002060"/>
                </a:solidFill>
                <a:latin typeface="Times New Roman" panose="02020603050405020304" pitchFamily="18" charset="0"/>
                <a:ea typeface="MS Mincho"/>
              </a:rPr>
              <a:t> </a:t>
            </a:r>
            <a:r>
              <a:rPr lang="en-US" sz="2400" dirty="0" err="1">
                <a:solidFill>
                  <a:srgbClr val="002060"/>
                </a:solidFill>
                <a:latin typeface="Times New Roman" panose="02020603050405020304" pitchFamily="18" charset="0"/>
                <a:ea typeface="MS Mincho"/>
              </a:rPr>
              <a:t>diệt</a:t>
            </a:r>
            <a:r>
              <a:rPr lang="en-US" sz="2400" dirty="0">
                <a:solidFill>
                  <a:srgbClr val="002060"/>
                </a:solidFill>
                <a:latin typeface="Times New Roman" panose="02020603050405020304" pitchFamily="18" charset="0"/>
                <a:ea typeface="MS Mincho"/>
              </a:rPr>
              <a:t>.</a:t>
            </a:r>
            <a:endParaRPr lang="en-US" sz="2400" dirty="0">
              <a:solidFill>
                <a:srgbClr val="002060"/>
              </a:solidFill>
              <a:latin typeface="Times New Roman" panose="02020603050405020304" pitchFamily="18" charset="0"/>
              <a:ea typeface="Times New Roman" panose="02020603050405020304" pitchFamily="18" charset="0"/>
            </a:endParaRPr>
          </a:p>
          <a:p>
            <a:pPr marL="285750" indent="-285750" algn="just">
              <a:spcAft>
                <a:spcPts val="0"/>
              </a:spcAft>
              <a:buFont typeface="Wingdings" panose="05000000000000000000" pitchFamily="2" charset="2"/>
              <a:buChar char="v"/>
            </a:pPr>
            <a:r>
              <a:rPr lang="en-US" sz="2400" dirty="0" err="1">
                <a:solidFill>
                  <a:srgbClr val="002060"/>
                </a:solidFill>
                <a:latin typeface="Times New Roman" panose="02020603050405020304" pitchFamily="18" charset="0"/>
                <a:ea typeface="Times New Roman" panose="02020603050405020304" pitchFamily="18" charset="0"/>
              </a:rPr>
              <a:t>Bài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thơ</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thể</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hiện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tình</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yêu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thương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trẻ</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thơ</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tấm</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lòng</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nhân</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hậu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yêu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thương</a:t>
            </a:r>
            <a:r>
              <a:rPr lang="en-US" sz="2400" dirty="0">
                <a:solidFill>
                  <a:srgbClr val="002060"/>
                </a:solidFill>
                <a:latin typeface="Times New Roman" panose="02020603050405020304" pitchFamily="18" charset="0"/>
                <a:ea typeface="Times New Roman" panose="02020603050405020304" pitchFamily="18" charset="0"/>
              </a:rPr>
              <a:t> con </a:t>
            </a:r>
            <a:r>
              <a:rPr lang="en-US" sz="2400" dirty="0" err="1">
                <a:solidFill>
                  <a:srgbClr val="002060"/>
                </a:solidFill>
                <a:latin typeface="Times New Roman" panose="02020603050405020304" pitchFamily="18" charset="0"/>
                <a:ea typeface="Times New Roman" panose="02020603050405020304" pitchFamily="18" charset="0"/>
              </a:rPr>
              <a:t>người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của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nhà</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thơ</a:t>
            </a:r>
            <a:r>
              <a:rPr lang="en-US" sz="2400" dirty="0">
                <a:solidFill>
                  <a:srgbClr val="002060"/>
                </a:solidFill>
                <a:latin typeface="Times New Roman" panose="02020603050405020304" pitchFamily="18" charset="0"/>
                <a:ea typeface="Times New Roman" panose="02020603050405020304" pitchFamily="18" charset="0"/>
              </a:rPr>
              <a:t>. </a:t>
            </a:r>
          </a:p>
          <a:p>
            <a:pPr marL="285750" indent="-285750">
              <a:buFont typeface="Wingdings" panose="05000000000000000000" pitchFamily="2" charset="2"/>
              <a:buChar char="v"/>
            </a:pPr>
            <a:r>
              <a:rPr lang="en-US" sz="2400" dirty="0" err="1">
                <a:solidFill>
                  <a:srgbClr val="002060"/>
                </a:solidFill>
                <a:latin typeface="Times New Roman" panose="02020603050405020304" pitchFamily="18" charset="0"/>
                <a:ea typeface="Times New Roman" panose="02020603050405020304" pitchFamily="18" charset="0"/>
              </a:rPr>
              <a:t>Bài</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thơ</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có</a:t>
            </a:r>
            <a:r>
              <a:rPr lang="en-US" sz="2400" dirty="0">
                <a:solidFill>
                  <a:srgbClr val="002060"/>
                </a:solidFill>
                <a:latin typeface="Times New Roman" panose="02020603050405020304" pitchFamily="18" charset="0"/>
                <a:ea typeface="Times New Roman" panose="02020603050405020304" pitchFamily="18" charset="0"/>
              </a:rPr>
              <a:t> ý </a:t>
            </a:r>
            <a:r>
              <a:rPr lang="en-US" sz="2400" dirty="0" err="1">
                <a:solidFill>
                  <a:srgbClr val="002060"/>
                </a:solidFill>
                <a:latin typeface="Times New Roman" panose="02020603050405020304" pitchFamily="18" charset="0"/>
                <a:ea typeface="Times New Roman" panose="02020603050405020304" pitchFamily="18" charset="0"/>
              </a:rPr>
              <a:t>nghĩa</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triết</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lí</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sâu</a:t>
            </a:r>
            <a:r>
              <a:rPr lang="en-US" sz="2400" dirty="0">
                <a:solidFill>
                  <a:srgbClr val="002060"/>
                </a:solidFill>
                <a:latin typeface="Times New Roman" panose="02020603050405020304" pitchFamily="18" charset="0"/>
                <a:ea typeface="Times New Roman" panose="02020603050405020304" pitchFamily="18" charset="0"/>
              </a:rPr>
              <a:t> </a:t>
            </a:r>
            <a:r>
              <a:rPr lang="en-US" sz="2400" dirty="0" err="1">
                <a:solidFill>
                  <a:srgbClr val="002060"/>
                </a:solidFill>
                <a:latin typeface="Times New Roman" panose="02020603050405020304" pitchFamily="18" charset="0"/>
                <a:ea typeface="Times New Roman" panose="02020603050405020304" pitchFamily="18" charset="0"/>
              </a:rPr>
              <a:t>sắc</a:t>
            </a:r>
            <a:r>
              <a:rPr lang="en-US" sz="2400" dirty="0">
                <a:solidFill>
                  <a:srgbClr val="002060"/>
                </a:solidFill>
                <a:latin typeface="Times New Roman" panose="02020603050405020304" pitchFamily="18" charset="0"/>
                <a:ea typeface="Times New Roman" panose="02020603050405020304" pitchFamily="18" charset="0"/>
              </a:rPr>
              <a:t>.</a:t>
            </a:r>
            <a:endParaRPr lang="en-US" sz="2400" dirty="0">
              <a:solidFill>
                <a:srgbClr val="002060"/>
              </a:solidFill>
            </a:endParaRPr>
          </a:p>
        </p:txBody>
      </p:sp>
    </p:spTree>
    <p:extLst>
      <p:ext uri="{BB962C8B-B14F-4D97-AF65-F5344CB8AC3E}">
        <p14:creationId xmlns:p14="http://schemas.microsoft.com/office/powerpoint/2010/main" val="187502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xEl>
                                              <p:pRg st="0" end="0"/>
                                            </p:txEl>
                                          </p:spTgt>
                                        </p:tgtEl>
                                        <p:attrNameLst>
                                          <p:attrName>style.visibility</p:attrName>
                                        </p:attrNameLst>
                                      </p:cBhvr>
                                      <p:to>
                                        <p:strVal val="visible"/>
                                      </p:to>
                                    </p:set>
                                    <p:animEffect transition="in" filter="fade">
                                      <p:cBhvr>
                                        <p:cTn id="14" dur="1000"/>
                                        <p:tgtEl>
                                          <p:spTgt spid="9">
                                            <p:txEl>
                                              <p:pRg st="0" end="0"/>
                                            </p:txEl>
                                          </p:spTgt>
                                        </p:tgtEl>
                                      </p:cBhvr>
                                    </p:animEffect>
                                    <p:anim calcmode="lin" valueType="num">
                                      <p:cBhvr>
                                        <p:cTn id="15"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9">
                                            <p:txEl>
                                              <p:pRg st="1" end="1"/>
                                            </p:txEl>
                                          </p:spTgt>
                                        </p:tgtEl>
                                        <p:attrNameLst>
                                          <p:attrName>style.visibility</p:attrName>
                                        </p:attrNameLst>
                                      </p:cBhvr>
                                      <p:to>
                                        <p:strVal val="visible"/>
                                      </p:to>
                                    </p:set>
                                    <p:animEffect transition="in" filter="fade">
                                      <p:cBhvr>
                                        <p:cTn id="21" dur="1000"/>
                                        <p:tgtEl>
                                          <p:spTgt spid="9">
                                            <p:txEl>
                                              <p:pRg st="1" end="1"/>
                                            </p:txEl>
                                          </p:spTgt>
                                        </p:tgtEl>
                                      </p:cBhvr>
                                    </p:animEffect>
                                    <p:anim calcmode="lin" valueType="num">
                                      <p:cBhvr>
                                        <p:cTn id="22" dur="1000" fill="hold"/>
                                        <p:tgtEl>
                                          <p:spTgt spid="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9">
                                            <p:txEl>
                                              <p:pRg st="2" end="2"/>
                                            </p:txEl>
                                          </p:spTgt>
                                        </p:tgtEl>
                                        <p:attrNameLst>
                                          <p:attrName>style.visibility</p:attrName>
                                        </p:attrNameLst>
                                      </p:cBhvr>
                                      <p:to>
                                        <p:strVal val="visible"/>
                                      </p:to>
                                    </p:set>
                                    <p:animEffect transition="in" filter="fade">
                                      <p:cBhvr>
                                        <p:cTn id="28" dur="1000"/>
                                        <p:tgtEl>
                                          <p:spTgt spid="9">
                                            <p:txEl>
                                              <p:pRg st="2" end="2"/>
                                            </p:txEl>
                                          </p:spTgt>
                                        </p:tgtEl>
                                      </p:cBhvr>
                                    </p:animEffect>
                                    <p:anim calcmode="lin" valueType="num">
                                      <p:cBhvr>
                                        <p:cTn id="29" dur="1000" fill="hold"/>
                                        <p:tgtEl>
                                          <p:spTgt spid="9">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9">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fade">
                                      <p:cBhvr>
                                        <p:cTn id="42" dur="1000"/>
                                        <p:tgtEl>
                                          <p:spTgt spid="10">
                                            <p:txEl>
                                              <p:pRg st="0" end="0"/>
                                            </p:txEl>
                                          </p:spTgt>
                                        </p:tgtEl>
                                      </p:cBhvr>
                                    </p:animEffect>
                                    <p:anim calcmode="lin" valueType="num">
                                      <p:cBhvr>
                                        <p:cTn id="43"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44"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0">
                                            <p:txEl>
                                              <p:pRg st="1" end="1"/>
                                            </p:txEl>
                                          </p:spTgt>
                                        </p:tgtEl>
                                        <p:attrNameLst>
                                          <p:attrName>style.visibility</p:attrName>
                                        </p:attrNameLst>
                                      </p:cBhvr>
                                      <p:to>
                                        <p:strVal val="visible"/>
                                      </p:to>
                                    </p:set>
                                    <p:animEffect transition="in" filter="fade">
                                      <p:cBhvr>
                                        <p:cTn id="49" dur="1000"/>
                                        <p:tgtEl>
                                          <p:spTgt spid="10">
                                            <p:txEl>
                                              <p:pRg st="1" end="1"/>
                                            </p:txEl>
                                          </p:spTgt>
                                        </p:tgtEl>
                                      </p:cBhvr>
                                    </p:animEffect>
                                    <p:anim calcmode="lin" valueType="num">
                                      <p:cBhvr>
                                        <p:cTn id="50"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51"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10">
                                            <p:txEl>
                                              <p:pRg st="2" end="2"/>
                                            </p:txEl>
                                          </p:spTgt>
                                        </p:tgtEl>
                                        <p:attrNameLst>
                                          <p:attrName>style.visibility</p:attrName>
                                        </p:attrNameLst>
                                      </p:cBhvr>
                                      <p:to>
                                        <p:strVal val="visible"/>
                                      </p:to>
                                    </p:set>
                                    <p:animEffect transition="in" filter="fade">
                                      <p:cBhvr>
                                        <p:cTn id="56" dur="1000"/>
                                        <p:tgtEl>
                                          <p:spTgt spid="10">
                                            <p:txEl>
                                              <p:pRg st="2" end="2"/>
                                            </p:txEl>
                                          </p:spTgt>
                                        </p:tgtEl>
                                      </p:cBhvr>
                                    </p:animEffect>
                                    <p:anim calcmode="lin" valueType="num">
                                      <p:cBhvr>
                                        <p:cTn id="57"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58" dur="1000" fill="hold"/>
                                        <p:tgtEl>
                                          <p:spTgt spid="10">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425968" y="218403"/>
            <a:ext cx="4399538" cy="523220"/>
          </a:xfrm>
          <a:prstGeom prst="rect">
            <a:avLst/>
          </a:prstGeom>
        </p:spPr>
        <p:txBody>
          <a:bodyPr wrap="none">
            <a:spAutoFit/>
          </a:bodyPr>
          <a:lstStyle/>
          <a:p>
            <a:pPr algn="ctr"/>
            <a:r>
              <a:rPr lang="vi-VN" sz="2800" b="1" dirty="0">
                <a:solidFill>
                  <a:srgbClr val="3366FF"/>
                </a:solidFill>
                <a:latin typeface="Times New Roman" panose="02020603050405020304" pitchFamily="18" charset="0"/>
                <a:ea typeface="Calibri" panose="020F0502020204030204" pitchFamily="34" charset="0"/>
              </a:rPr>
              <a:t>LUYỆN TẬP</a:t>
            </a:r>
            <a:r>
              <a:rPr lang="en-US" sz="2800" b="1" dirty="0">
                <a:solidFill>
                  <a:srgbClr val="3366FF"/>
                </a:solidFill>
                <a:latin typeface="Times New Roman" panose="02020603050405020304" pitchFamily="18" charset="0"/>
                <a:ea typeface="Calibri" panose="020F0502020204030204" pitchFamily="34" charset="0"/>
              </a:rPr>
              <a:t>,  VẬN DỤNG</a:t>
            </a:r>
            <a:endParaRPr lang="en-US" sz="2800" dirty="0">
              <a:effectLst/>
              <a:latin typeface="Times New Roman" panose="02020603050405020304" pitchFamily="18" charset="0"/>
              <a:ea typeface="Calibri" panose="020F0502020204030204" pitchFamily="34" charset="0"/>
            </a:endParaRPr>
          </a:p>
        </p:txBody>
      </p:sp>
      <p:sp>
        <p:nvSpPr>
          <p:cNvPr id="5" name="Cloud Callout 4"/>
          <p:cNvSpPr/>
          <p:nvPr/>
        </p:nvSpPr>
        <p:spPr>
          <a:xfrm>
            <a:off x="4527134" y="1407829"/>
            <a:ext cx="6596743" cy="2860766"/>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pPr>
            <a:r>
              <a:rPr lang="en-US" sz="2400" dirty="0" err="1">
                <a:solidFill>
                  <a:srgbClr val="000000"/>
                </a:solidFill>
                <a:latin typeface="Times New Roman" panose="02020603050405020304" pitchFamily="18" charset="0"/>
                <a:ea typeface="Times New Roman" panose="02020603050405020304" pitchFamily="18" charset="0"/>
              </a:rPr>
              <a:t>Hãy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tưởng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tượng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em</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đang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người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trò</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chuyện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với</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mây</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và</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sóng</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Viết</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đoạn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văn</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khoảng</a:t>
            </a:r>
            <a:r>
              <a:rPr lang="en-US" sz="2400" dirty="0">
                <a:solidFill>
                  <a:srgbClr val="000000"/>
                </a:solidFill>
                <a:latin typeface="Times New Roman" panose="02020603050405020304" pitchFamily="18" charset="0"/>
                <a:ea typeface="Times New Roman" panose="02020603050405020304" pitchFamily="18" charset="0"/>
              </a:rPr>
              <a:t> 5-7 </a:t>
            </a:r>
            <a:r>
              <a:rPr lang="en-US" sz="2400" dirty="0" err="1">
                <a:solidFill>
                  <a:srgbClr val="000000"/>
                </a:solidFill>
                <a:latin typeface="Times New Roman" panose="02020603050405020304" pitchFamily="18" charset="0"/>
                <a:ea typeface="Times New Roman" panose="02020603050405020304" pitchFamily="18" charset="0"/>
              </a:rPr>
              <a:t>câu</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về</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cuộc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trò</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chuyện</a:t>
            </a:r>
            <a:r>
              <a:rPr lang="en-US" sz="2400" dirty="0">
                <a:solidFill>
                  <a:srgbClr val="000000"/>
                </a:solidFill>
                <a:latin typeface="Times New Roman" panose="02020603050405020304" pitchFamily="18" charset="0"/>
                <a:ea typeface="Times New Roman" panose="02020603050405020304" pitchFamily="18" charset="0"/>
              </a:rPr>
              <a:t> </a:t>
            </a:r>
            <a:endParaRPr lang="en-US" sz="2400" dirty="0">
              <a:effectLst/>
              <a:latin typeface="Times New Roman" panose="02020603050405020304" pitchFamily="18" charset="0"/>
              <a:ea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836022" y="924503"/>
            <a:ext cx="3422469" cy="2575572"/>
          </a:xfrm>
          <a:prstGeom prst="rect">
            <a:avLst/>
          </a:prstGeom>
        </p:spPr>
      </p:pic>
      <p:pic>
        <p:nvPicPr>
          <p:cNvPr id="7" name="Picture 6"/>
          <p:cNvPicPr>
            <a:picLocks noChangeAspect="1"/>
          </p:cNvPicPr>
          <p:nvPr/>
        </p:nvPicPr>
        <p:blipFill>
          <a:blip r:embed="rId3"/>
          <a:stretch>
            <a:fillRect/>
          </a:stretch>
        </p:blipFill>
        <p:spPr>
          <a:xfrm>
            <a:off x="2547256" y="4658405"/>
            <a:ext cx="2867025" cy="1590675"/>
          </a:xfrm>
          <a:prstGeom prst="rect">
            <a:avLst/>
          </a:prstGeom>
        </p:spPr>
      </p:pic>
    </p:spTree>
    <p:extLst>
      <p:ext uri="{BB962C8B-B14F-4D97-AF65-F5344CB8AC3E}">
        <p14:creationId xmlns:p14="http://schemas.microsoft.com/office/powerpoint/2010/main" val="1814931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726414" y="237997"/>
            <a:ext cx="4399538" cy="523220"/>
          </a:xfrm>
          <a:prstGeom prst="rect">
            <a:avLst/>
          </a:prstGeom>
        </p:spPr>
        <p:txBody>
          <a:bodyPr wrap="none">
            <a:spAutoFit/>
          </a:bodyPr>
          <a:lstStyle/>
          <a:p>
            <a:pPr algn="ctr"/>
            <a:r>
              <a:rPr lang="vi-VN" sz="2800" b="1" dirty="0">
                <a:solidFill>
                  <a:srgbClr val="3366FF"/>
                </a:solidFill>
                <a:latin typeface="Times New Roman" panose="02020603050405020304" pitchFamily="18" charset="0"/>
                <a:ea typeface="Calibri" panose="020F0502020204030204" pitchFamily="34" charset="0"/>
              </a:rPr>
              <a:t>LUYỆN TẬP</a:t>
            </a:r>
            <a:r>
              <a:rPr lang="en-US" sz="2800" b="1" dirty="0">
                <a:solidFill>
                  <a:srgbClr val="3366FF"/>
                </a:solidFill>
                <a:latin typeface="Times New Roman" panose="02020603050405020304" pitchFamily="18" charset="0"/>
                <a:ea typeface="Calibri" panose="020F0502020204030204" pitchFamily="34" charset="0"/>
              </a:rPr>
              <a:t>,  VẬN DỤNG</a:t>
            </a:r>
            <a:endParaRPr lang="en-US" sz="2800" dirty="0">
              <a:effectLst/>
              <a:latin typeface="Times New Roman" panose="02020603050405020304" pitchFamily="18" charset="0"/>
              <a:ea typeface="Calibri" panose="020F0502020204030204" pitchFamily="34" charset="0"/>
            </a:endParaRPr>
          </a:p>
        </p:txBody>
      </p:sp>
      <p:sp>
        <p:nvSpPr>
          <p:cNvPr id="5" name="Right Arrow 4"/>
          <p:cNvSpPr/>
          <p:nvPr/>
        </p:nvSpPr>
        <p:spPr>
          <a:xfrm>
            <a:off x="374468" y="728561"/>
            <a:ext cx="3422469" cy="3122023"/>
          </a:xfrm>
          <a:prstGeom prst="rightArrow">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Times New Roman" panose="02020603050405020304" pitchFamily="18" charset="0"/>
                <a:cs typeface="Times New Roman" panose="02020603050405020304" pitchFamily="18" charset="0"/>
              </a:rPr>
              <a:t>MỘT SỐ YÊU CẦU CHÍNH</a:t>
            </a:r>
          </a:p>
        </p:txBody>
      </p:sp>
      <p:sp>
        <p:nvSpPr>
          <p:cNvPr id="6" name="Rounded Rectangle 5"/>
          <p:cNvSpPr/>
          <p:nvPr/>
        </p:nvSpPr>
        <p:spPr>
          <a:xfrm>
            <a:off x="3796937" y="898376"/>
            <a:ext cx="7315200" cy="581297"/>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rgbClr val="000000"/>
                </a:solidFill>
                <a:latin typeface="Times New Roman" panose="02020603050405020304" pitchFamily="18" charset="0"/>
                <a:ea typeface="Calibri" panose="020F0502020204030204" pitchFamily="34" charset="0"/>
              </a:rPr>
              <a:t> </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Ngôi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kể</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thứ</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nhất</a:t>
            </a:r>
            <a:endParaRPr lang="en-US" sz="2400" dirty="0"/>
          </a:p>
        </p:txBody>
      </p:sp>
      <p:sp>
        <p:nvSpPr>
          <p:cNvPr id="7" name="Rounded Rectangle 6"/>
          <p:cNvSpPr/>
          <p:nvPr/>
        </p:nvSpPr>
        <p:spPr>
          <a:xfrm>
            <a:off x="3796937" y="1555091"/>
            <a:ext cx="7315200" cy="97910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Xác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định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được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hoàn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cảnh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của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cuộc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gặp</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gỡ</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của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em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với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người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trên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mây</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trên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sóng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không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gian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thời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gian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nào</a:t>
            </a:r>
            <a:r>
              <a:rPr lang="en-US" sz="2400" dirty="0">
                <a:solidFill>
                  <a:srgbClr val="000000"/>
                </a:solidFill>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p:txBody>
      </p:sp>
      <p:sp>
        <p:nvSpPr>
          <p:cNvPr id="8" name="Rounded Rectangle 7"/>
          <p:cNvSpPr/>
          <p:nvPr/>
        </p:nvSpPr>
        <p:spPr>
          <a:xfrm>
            <a:off x="3796937" y="2609612"/>
            <a:ext cx="7315200" cy="1254035"/>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Xác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định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được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diễn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biến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cuộc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gặp</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gỡ</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cử</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chỉ</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lời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nói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hành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động</a:t>
            </a:r>
            <a:r>
              <a:rPr lang="en-US" sz="2400" dirty="0">
                <a:solidFill>
                  <a:srgbClr val="000000"/>
                </a:solidFill>
                <a:latin typeface="Times New Roman" panose="02020603050405020304" pitchFamily="18" charset="0"/>
                <a:ea typeface="Calibri" panose="020F0502020204030204" pitchFamily="34" charset="0"/>
              </a:rPr>
              <a:t>, ý </a:t>
            </a:r>
            <a:r>
              <a:rPr lang="en-US" sz="2400" dirty="0" err="1">
                <a:solidFill>
                  <a:srgbClr val="000000"/>
                </a:solidFill>
                <a:latin typeface="Times New Roman" panose="02020603050405020304" pitchFamily="18" charset="0"/>
                <a:ea typeface="Calibri" panose="020F0502020204030204" pitchFamily="34" charset="0"/>
              </a:rPr>
              <a:t>nghĩ</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của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em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về</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mây</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và</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sóng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Mây</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và</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sóng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có</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thái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độ</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hành</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động</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thế</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nào</a:t>
            </a:r>
            <a:r>
              <a:rPr lang="en-US" sz="2400" dirty="0">
                <a:solidFill>
                  <a:srgbClr val="000000"/>
                </a:solidFill>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p:txBody>
      </p:sp>
      <p:sp>
        <p:nvSpPr>
          <p:cNvPr id="9" name="Rounded Rectangle 8"/>
          <p:cNvSpPr/>
          <p:nvPr/>
        </p:nvSpPr>
        <p:spPr>
          <a:xfrm>
            <a:off x="3796937" y="3939065"/>
            <a:ext cx="7315200" cy="577724"/>
          </a:xfrm>
          <a:prstGeom prst="roundRect">
            <a:avLst/>
          </a:prstGeom>
          <a:solidFill>
            <a:schemeClr val="accent4">
              <a:lumMod val="20000"/>
              <a:lumOff val="80000"/>
            </a:schemeClr>
          </a:solidFill>
          <a:ln>
            <a:solidFill>
              <a:schemeClr val="accent6">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Sắp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xếp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sự</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việc</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hợp</a:t>
            </a:r>
            <a:r>
              <a:rPr lang="en-US" sz="2400" dirty="0">
                <a:solidFill>
                  <a:srgbClr val="000000"/>
                </a:solidFill>
                <a:latin typeface="Times New Roman" panose="02020603050405020304" pitchFamily="18" charset="0"/>
                <a:ea typeface="Times New Roman" panose="02020603050405020304" pitchFamily="18" charset="0"/>
              </a:rPr>
              <a:t> </a:t>
            </a:r>
            <a:r>
              <a:rPr lang="en-US" sz="2400" dirty="0" err="1">
                <a:solidFill>
                  <a:srgbClr val="000000"/>
                </a:solidFill>
                <a:latin typeface="Times New Roman" panose="02020603050405020304" pitchFamily="18" charset="0"/>
                <a:ea typeface="Times New Roman" panose="02020603050405020304" pitchFamily="18" charset="0"/>
              </a:rPr>
              <a:t>lí</a:t>
            </a:r>
            <a:endParaRPr lang="en-US" sz="2400" dirty="0"/>
          </a:p>
        </p:txBody>
      </p:sp>
      <p:sp>
        <p:nvSpPr>
          <p:cNvPr id="10" name="Rounded Rectangle 9"/>
          <p:cNvSpPr/>
          <p:nvPr/>
        </p:nvSpPr>
        <p:spPr>
          <a:xfrm>
            <a:off x="3796937" y="4592207"/>
            <a:ext cx="7315200" cy="567622"/>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Cảm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xúc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của</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em</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khi</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đọc</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đoạn</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thơ</a:t>
            </a:r>
            <a:r>
              <a:rPr lang="en-US" sz="2400" dirty="0">
                <a:solidFill>
                  <a:srgbClr val="000000"/>
                </a:solidFill>
                <a:latin typeface="Times New Roman" panose="02020603050405020304" pitchFamily="18" charset="0"/>
                <a:ea typeface="Calibri" panose="020F0502020204030204" pitchFamily="34" charset="0"/>
              </a:rPr>
              <a:t> </a:t>
            </a:r>
            <a:r>
              <a:rPr lang="en-US" sz="2400" dirty="0" err="1">
                <a:solidFill>
                  <a:srgbClr val="000000"/>
                </a:solidFill>
                <a:latin typeface="Times New Roman" panose="02020603050405020304" pitchFamily="18" charset="0"/>
                <a:ea typeface="Calibri" panose="020F0502020204030204" pitchFamily="34" charset="0"/>
              </a:rPr>
              <a:t>đó</a:t>
            </a:r>
            <a:r>
              <a:rPr lang="en-US" sz="2400" dirty="0">
                <a:solidFill>
                  <a:srgbClr val="000000"/>
                </a:solidFill>
                <a:latin typeface="Times New Roman" panose="02020603050405020304" pitchFamily="18" charset="0"/>
                <a:ea typeface="Calibri" panose="020F0502020204030204" pitchFamily="34" charset="0"/>
              </a:rPr>
              <a:t>.</a:t>
            </a:r>
            <a:endParaRPr lang="en-US" sz="2400" dirty="0">
              <a:effectLst/>
              <a:latin typeface="Times New Roman" panose="02020603050405020304" pitchFamily="18" charset="0"/>
              <a:ea typeface="Calibri" panose="020F0502020204030204" pitchFamily="34" charset="0"/>
            </a:endParaRPr>
          </a:p>
        </p:txBody>
      </p:sp>
      <p:sp>
        <p:nvSpPr>
          <p:cNvPr id="11" name="Rounded Rectangle 10"/>
          <p:cNvSpPr/>
          <p:nvPr/>
        </p:nvSpPr>
        <p:spPr>
          <a:xfrm>
            <a:off x="3796937" y="5235246"/>
            <a:ext cx="7315200" cy="1465999"/>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Hình</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thức</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đoạn</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văn</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Câu</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mở</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đoạn</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Cần</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giới</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thiệu</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hoàn</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cảnh</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tình</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huống</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gặp</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gỡ</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của</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em</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với</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mây</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và</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sóng.Các</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câu</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tiếp</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theo</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cần</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kể</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lại</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diễn</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biến</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cuộc</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gặp</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gỡ</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đó</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Câu</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kết</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đoạn</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lời</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chào</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cảm</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xúc</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của</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em</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về</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cuộc</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gặp</a:t>
            </a:r>
            <a:r>
              <a:rPr lang="en-US" sz="2200" dirty="0">
                <a:solidFill>
                  <a:srgbClr val="002060"/>
                </a:solidFill>
                <a:latin typeface="Times New Roman" panose="02020603050405020304" pitchFamily="18" charset="0"/>
                <a:ea typeface="Calibri" panose="020F0502020204030204" pitchFamily="34" charset="0"/>
              </a:rPr>
              <a:t> </a:t>
            </a:r>
            <a:r>
              <a:rPr lang="en-US" sz="2200" dirty="0" err="1">
                <a:solidFill>
                  <a:srgbClr val="002060"/>
                </a:solidFill>
                <a:latin typeface="Times New Roman" panose="02020603050405020304" pitchFamily="18" charset="0"/>
                <a:ea typeface="Calibri" panose="020F0502020204030204" pitchFamily="34" charset="0"/>
              </a:rPr>
              <a:t>gỡ</a:t>
            </a:r>
            <a:r>
              <a:rPr lang="en-US" sz="2200" dirty="0">
                <a:solidFill>
                  <a:srgbClr val="002060"/>
                </a:solidFill>
                <a:latin typeface="Times New Roman" panose="02020603050405020304" pitchFamily="18" charset="0"/>
                <a:ea typeface="Calibri" panose="020F0502020204030204" pitchFamily="34" charset="0"/>
              </a:rPr>
              <a:t>.</a:t>
            </a:r>
            <a:endParaRPr lang="en-US" sz="2200" dirty="0">
              <a:solidFill>
                <a:srgbClr val="002060"/>
              </a:solidFill>
              <a:effectLst/>
              <a:latin typeface="Times New Roman" panose="02020603050405020304" pitchFamily="18" charset="0"/>
              <a:ea typeface="Calibri" panose="020F0502020204030204" pitchFamily="34" charset="0"/>
            </a:endParaRPr>
          </a:p>
        </p:txBody>
      </p:sp>
      <p:pic>
        <p:nvPicPr>
          <p:cNvPr id="12" name="Picture 11"/>
          <p:cNvPicPr>
            <a:picLocks noChangeAspect="1"/>
          </p:cNvPicPr>
          <p:nvPr/>
        </p:nvPicPr>
        <p:blipFill>
          <a:blip r:embed="rId2"/>
          <a:stretch>
            <a:fillRect/>
          </a:stretch>
        </p:blipFill>
        <p:spPr>
          <a:xfrm>
            <a:off x="374468" y="3991317"/>
            <a:ext cx="2786113" cy="2036240"/>
          </a:xfrm>
          <a:prstGeom prst="rect">
            <a:avLst/>
          </a:prstGeom>
        </p:spPr>
      </p:pic>
    </p:spTree>
    <p:extLst>
      <p:ext uri="{BB962C8B-B14F-4D97-AF65-F5344CB8AC3E}">
        <p14:creationId xmlns:p14="http://schemas.microsoft.com/office/powerpoint/2010/main" val="446747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11"/>
                                        </p:tgtEl>
                                        <p:attrNameLst>
                                          <p:attrName>style.visibility</p:attrName>
                                        </p:attrNameLst>
                                      </p:cBhvr>
                                      <p:to>
                                        <p:strVal val="visible"/>
                                      </p:to>
                                    </p:set>
                                    <p:animEffect transition="in" filter="fade">
                                      <p:cBhvr>
                                        <p:cTn id="56" dur="1000"/>
                                        <p:tgtEl>
                                          <p:spTgt spid="11"/>
                                        </p:tgtEl>
                                      </p:cBhvr>
                                    </p:animEffect>
                                    <p:anim calcmode="lin" valueType="num">
                                      <p:cBhvr>
                                        <p:cTn id="57" dur="1000" fill="hold"/>
                                        <p:tgtEl>
                                          <p:spTgt spid="11"/>
                                        </p:tgtEl>
                                        <p:attrNameLst>
                                          <p:attrName>ppt_x</p:attrName>
                                        </p:attrNameLst>
                                      </p:cBhvr>
                                      <p:tavLst>
                                        <p:tav tm="0">
                                          <p:val>
                                            <p:strVal val="#ppt_x"/>
                                          </p:val>
                                        </p:tav>
                                        <p:tav tm="100000">
                                          <p:val>
                                            <p:strVal val="#ppt_x"/>
                                          </p:val>
                                        </p:tav>
                                      </p:tavLst>
                                    </p:anim>
                                    <p:anim calcmode="lin" valueType="num">
                                      <p:cBhvr>
                                        <p:cTn id="5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553132068"/>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079697" y="207994"/>
            <a:ext cx="4613635" cy="523220"/>
          </a:xfrm>
          <a:prstGeom prst="rect">
            <a:avLst/>
          </a:prstGeom>
        </p:spPr>
        <p:txBody>
          <a:bodyPr wrap="none">
            <a:spAutoFit/>
          </a:bodyPr>
          <a:lstStyle/>
          <a:p>
            <a:r>
              <a:rPr lang="en-US" sz="2800" b="1">
                <a:solidFill>
                  <a:srgbClr val="002060"/>
                </a:solidFill>
                <a:latin typeface="Times New Roman" panose="02020603050405020304" pitchFamily="18" charset="0"/>
                <a:ea typeface="MS Mincho"/>
              </a:rPr>
              <a:t>THỰC HÀNH TIẾNG VIỆT</a:t>
            </a:r>
            <a:endParaRPr lang="en-US" sz="2800" dirty="0"/>
          </a:p>
        </p:txBody>
      </p:sp>
      <p:pic>
        <p:nvPicPr>
          <p:cNvPr id="6" name="Picture 5"/>
          <p:cNvPicPr>
            <a:picLocks noChangeAspect="1"/>
          </p:cNvPicPr>
          <p:nvPr/>
        </p:nvPicPr>
        <p:blipFill>
          <a:blip r:embed="rId2"/>
          <a:stretch>
            <a:fillRect/>
          </a:stretch>
        </p:blipFill>
        <p:spPr>
          <a:xfrm>
            <a:off x="809898" y="1515292"/>
            <a:ext cx="10502537" cy="4872446"/>
          </a:xfrm>
          <a:prstGeom prst="rect">
            <a:avLst/>
          </a:prstGeom>
        </p:spPr>
      </p:pic>
      <p:sp>
        <p:nvSpPr>
          <p:cNvPr id="7" name="Rectangle 6"/>
          <p:cNvSpPr/>
          <p:nvPr/>
        </p:nvSpPr>
        <p:spPr>
          <a:xfrm>
            <a:off x="1828800" y="1949325"/>
            <a:ext cx="4663442" cy="3539430"/>
          </a:xfrm>
          <a:prstGeom prst="rect">
            <a:avLst/>
          </a:prstGeom>
        </p:spPr>
        <p:txBody>
          <a:bodyPr wrap="square">
            <a:spAutoFit/>
          </a:bodyPr>
          <a:lstStyle/>
          <a:p>
            <a:pPr>
              <a:spcAft>
                <a:spcPts val="0"/>
              </a:spcAft>
              <a:tabLst>
                <a:tab pos="1386840" algn="l"/>
              </a:tabLst>
            </a:pP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thích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diễn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hơn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chú</a:t>
            </a:r>
            <a:r>
              <a:rPr lang="en-US" sz="2800" dirty="0">
                <a:latin typeface="Times New Roman" panose="02020603050405020304" pitchFamily="18" charset="0"/>
                <a:ea typeface="Times New Roman" panose="02020603050405020304" pitchFamily="18" charset="0"/>
              </a:rPr>
              <a:t> ý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biệt</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về</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cách</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và</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tư</a:t>
            </a:r>
            <a:r>
              <a:rPr lang="en-US" sz="2800" dirty="0">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tỏa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được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dùng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trong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trường</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hợp</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a:t>
            </a:r>
            <a:r>
              <a:rPr lang="en-US" sz="2800" dirty="0">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ánh</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nắng</a:t>
            </a:r>
            <a:r>
              <a:rPr lang="en-US" sz="2800" dirty="0">
                <a:solidFill>
                  <a:srgbClr val="FF0000"/>
                </a:solidFill>
                <a:latin typeface="Times New Roman" panose="02020603050405020304" pitchFamily="18" charset="0"/>
                <a:ea typeface="Times New Roman" panose="02020603050405020304" pitchFamily="18" charset="0"/>
              </a:rPr>
              <a:t> </a:t>
            </a:r>
            <a:r>
              <a:rPr lang="en-US" sz="2800" dirty="0" err="1">
                <a:solidFill>
                  <a:srgbClr val="FF0000"/>
                </a:solidFill>
                <a:latin typeface="Times New Roman" panose="02020603050405020304" pitchFamily="18" charset="0"/>
                <a:ea typeface="Times New Roman" panose="02020603050405020304" pitchFamily="18" charset="0"/>
              </a:rPr>
              <a:t>chảy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cho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em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hình</a:t>
            </a:r>
            <a:r>
              <a:rPr lang="en-US" sz="2800" dirty="0">
                <a:latin typeface="Times New Roman" panose="02020603050405020304" pitchFamily="18" charset="0"/>
                <a:ea typeface="Times New Roman" panose="02020603050405020304" pitchFamily="18" charset="0"/>
              </a:rPr>
              <a:t> dung </a:t>
            </a:r>
            <a:r>
              <a:rPr lang="en-US" sz="2800" b="1" dirty="0" err="1">
                <a:solidFill>
                  <a:srgbClr val="FF0000"/>
                </a:solidFill>
                <a:latin typeface="Times New Roman" panose="02020603050405020304" pitchFamily="18" charset="0"/>
                <a:ea typeface="Times New Roman" panose="02020603050405020304" pitchFamily="18" charset="0"/>
              </a:rPr>
              <a:t>nắng</a:t>
            </a:r>
            <a:r>
              <a:rPr lang="en-US" sz="2800" b="1" dirty="0">
                <a:solidFill>
                  <a:srgbClr val="FF0000"/>
                </a:solidFill>
                <a:latin typeface="Times New Roman" panose="02020603050405020304" pitchFamily="18" charset="0"/>
                <a:ea typeface="Times New Roman" panose="02020603050405020304" pitchFamily="18" charset="0"/>
              </a:rPr>
              <a:t> </a:t>
            </a:r>
            <a:r>
              <a:rPr lang="en-US" sz="2800" dirty="0">
                <a:latin typeface="Times New Roman" panose="02020603050405020304" pitchFamily="18" charset="0"/>
                <a:ea typeface="Times New Roman" panose="02020603050405020304" pitchFamily="18" charset="0"/>
              </a:rPr>
              <a:t>ở </a:t>
            </a:r>
            <a:r>
              <a:rPr lang="en-US" sz="2800" dirty="0" err="1">
                <a:latin typeface="Times New Roman" panose="02020603050405020304" pitchFamily="18" charset="0"/>
                <a:ea typeface="Times New Roman" panose="02020603050405020304" pitchFamily="18" charset="0"/>
              </a:rPr>
              <a:t>đây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như</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thế</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nào?Tạo</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sao</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8" name="Rectangle 7"/>
          <p:cNvSpPr/>
          <p:nvPr/>
        </p:nvSpPr>
        <p:spPr>
          <a:xfrm>
            <a:off x="7027818" y="2344430"/>
            <a:ext cx="3331028" cy="1015663"/>
          </a:xfrm>
          <a:prstGeom prst="rect">
            <a:avLst/>
          </a:prstGeom>
        </p:spPr>
        <p:txBody>
          <a:bodyPr wrap="square">
            <a:spAutoFit/>
          </a:bodyPr>
          <a:lstStyle/>
          <a:p>
            <a:pPr>
              <a:spcAft>
                <a:spcPts val="0"/>
              </a:spcAft>
              <a:tabLst>
                <a:tab pos="1386840" algn="l"/>
              </a:tabLst>
            </a:pPr>
            <a:r>
              <a:rPr lang="en-US" sz="2000" b="1" i="1" dirty="0" err="1">
                <a:solidFill>
                  <a:srgbClr val="FF0000"/>
                </a:solidFill>
                <a:latin typeface="Times New Roman" panose="02020603050405020304" pitchFamily="18" charset="0"/>
                <a:ea typeface="Times New Roman" panose="02020603050405020304" pitchFamily="18" charset="0"/>
              </a:rPr>
              <a:t>Cách</a:t>
            </a:r>
            <a:r>
              <a:rPr lang="en-US" sz="2000" b="1" i="1" dirty="0">
                <a:solidFill>
                  <a:srgbClr val="FF0000"/>
                </a:solidFill>
                <a:latin typeface="Times New Roman" panose="02020603050405020304" pitchFamily="18" charset="0"/>
                <a:ea typeface="Times New Roman" panose="02020603050405020304" pitchFamily="18" charset="0"/>
              </a:rPr>
              <a:t> 1:</a:t>
            </a:r>
            <a:r>
              <a:rPr lang="en-US" sz="2000" b="1" dirty="0">
                <a:solidFill>
                  <a:srgbClr val="FF0000"/>
                </a:solidFill>
                <a:latin typeface="Times New Roman" panose="02020603050405020304" pitchFamily="18" charset="0"/>
                <a:ea typeface="Times New Roman" panose="02020603050405020304" pitchFamily="18" charset="0"/>
              </a:rPr>
              <a:t>               </a:t>
            </a:r>
          </a:p>
          <a:p>
            <a:pPr>
              <a:spcAft>
                <a:spcPts val="0"/>
              </a:spcAft>
              <a:tabLst>
                <a:tab pos="1386840" algn="l"/>
              </a:tabLst>
            </a:pPr>
            <a:r>
              <a:rPr lang="en-US" sz="2000" dirty="0">
                <a:latin typeface="Times New Roman" panose="02020603050405020304" pitchFamily="18" charset="0"/>
                <a:ea typeface="Times New Roman" panose="02020603050405020304" pitchFamily="18" charset="0"/>
              </a:rPr>
              <a:t>Cha </a:t>
            </a:r>
            <a:r>
              <a:rPr lang="en-US" sz="2000" dirty="0" err="1">
                <a:latin typeface="Times New Roman" panose="02020603050405020304" pitchFamily="18" charset="0"/>
                <a:ea typeface="Times New Roman" panose="02020603050405020304" pitchFamily="18" charset="0"/>
              </a:rPr>
              <a:t>lại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dắt</a:t>
            </a:r>
            <a:r>
              <a:rPr lang="en-US" sz="2000" dirty="0">
                <a:latin typeface="Times New Roman" panose="02020603050405020304" pitchFamily="18" charset="0"/>
                <a:ea typeface="Times New Roman" panose="02020603050405020304" pitchFamily="18" charset="0"/>
              </a:rPr>
              <a:t> con </a:t>
            </a:r>
            <a:r>
              <a:rPr lang="en-US" sz="2000" dirty="0" err="1">
                <a:latin typeface="Times New Roman" panose="02020603050405020304" pitchFamily="18" charset="0"/>
                <a:ea typeface="Times New Roman" panose="02020603050405020304" pitchFamily="18" charset="0"/>
              </a:rPr>
              <a:t>đi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mịn</a:t>
            </a:r>
            <a:endParaRPr lang="en-US" sz="20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000" dirty="0" err="1">
                <a:latin typeface="Times New Roman" panose="02020603050405020304" pitchFamily="18" charset="0"/>
                <a:ea typeface="Times New Roman" panose="02020603050405020304" pitchFamily="18" charset="0"/>
              </a:rPr>
              <a:t>Ánh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nắng</a:t>
            </a:r>
            <a:r>
              <a:rPr lang="en-US" sz="2000" dirty="0">
                <a:latin typeface="Times New Roman" panose="02020603050405020304" pitchFamily="18" charset="0"/>
                <a:ea typeface="Times New Roman" panose="02020603050405020304" pitchFamily="18" charset="0"/>
              </a:rPr>
              <a:t> </a:t>
            </a:r>
            <a:r>
              <a:rPr lang="en-US" sz="2000" b="1" dirty="0" err="1">
                <a:solidFill>
                  <a:srgbClr val="FF0000"/>
                </a:solidFill>
                <a:latin typeface="Times New Roman" panose="02020603050405020304" pitchFamily="18" charset="0"/>
                <a:ea typeface="Times New Roman" panose="02020603050405020304" pitchFamily="18" charset="0"/>
              </a:rPr>
              <a:t>chảy</a:t>
            </a:r>
            <a:r>
              <a:rPr lang="en-US" sz="2000" b="1" dirty="0">
                <a:solidFill>
                  <a:srgbClr val="FF0000"/>
                </a:solidFill>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đầy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vai</a:t>
            </a:r>
            <a:endParaRPr lang="en-US" sz="2000" dirty="0">
              <a:effectLst/>
              <a:latin typeface="Times New Roman" panose="02020603050405020304" pitchFamily="18" charset="0"/>
              <a:ea typeface="Times New Roman" panose="02020603050405020304" pitchFamily="18" charset="0"/>
            </a:endParaRPr>
          </a:p>
        </p:txBody>
      </p:sp>
      <p:sp>
        <p:nvSpPr>
          <p:cNvPr id="9" name="Rectangle 8"/>
          <p:cNvSpPr/>
          <p:nvPr/>
        </p:nvSpPr>
        <p:spPr>
          <a:xfrm>
            <a:off x="7027818" y="3951515"/>
            <a:ext cx="3651068" cy="1323439"/>
          </a:xfrm>
          <a:prstGeom prst="rect">
            <a:avLst/>
          </a:prstGeom>
        </p:spPr>
        <p:txBody>
          <a:bodyPr wrap="square">
            <a:spAutoFit/>
          </a:bodyPr>
          <a:lstStyle/>
          <a:p>
            <a:pPr>
              <a:spcAft>
                <a:spcPts val="0"/>
              </a:spcAft>
              <a:tabLst>
                <a:tab pos="1386840" algn="l"/>
              </a:tabLst>
            </a:pPr>
            <a:r>
              <a:rPr lang="en-US" sz="2000" b="1" i="1" dirty="0" err="1">
                <a:solidFill>
                  <a:srgbClr val="FF0000"/>
                </a:solidFill>
                <a:latin typeface="Times New Roman" panose="02020603050405020304" pitchFamily="18" charset="0"/>
                <a:ea typeface="Times New Roman" panose="02020603050405020304" pitchFamily="18" charset="0"/>
              </a:rPr>
              <a:t>Cách</a:t>
            </a:r>
            <a:r>
              <a:rPr lang="en-US" sz="2000" b="1" i="1" dirty="0">
                <a:solidFill>
                  <a:srgbClr val="FF0000"/>
                </a:solidFill>
                <a:latin typeface="Times New Roman" panose="02020603050405020304" pitchFamily="18" charset="0"/>
                <a:ea typeface="Times New Roman" panose="02020603050405020304" pitchFamily="18" charset="0"/>
              </a:rPr>
              <a:t> 2:</a:t>
            </a:r>
            <a:r>
              <a:rPr lang="en-US" sz="2000" b="1" dirty="0">
                <a:solidFill>
                  <a:srgbClr val="FF0000"/>
                </a:solidFill>
                <a:latin typeface="Times New Roman" panose="02020603050405020304" pitchFamily="18" charset="0"/>
                <a:ea typeface="Times New Roman" panose="02020603050405020304" pitchFamily="18" charset="0"/>
              </a:rPr>
              <a:t>              </a:t>
            </a:r>
          </a:p>
          <a:p>
            <a:pPr>
              <a:spcAft>
                <a:spcPts val="0"/>
              </a:spcAft>
              <a:tabLst>
                <a:tab pos="1386840" algn="l"/>
              </a:tabLst>
            </a:pPr>
            <a:r>
              <a:rPr lang="en-US" sz="2000" dirty="0">
                <a:latin typeface="Times New Roman" panose="02020603050405020304" pitchFamily="18" charset="0"/>
                <a:ea typeface="Times New Roman" panose="02020603050405020304" pitchFamily="18" charset="0"/>
              </a:rPr>
              <a:t> Cha </a:t>
            </a:r>
            <a:r>
              <a:rPr lang="en-US" sz="2000" dirty="0" err="1">
                <a:latin typeface="Times New Roman" panose="02020603050405020304" pitchFamily="18" charset="0"/>
                <a:ea typeface="Times New Roman" panose="02020603050405020304" pitchFamily="18" charset="0"/>
              </a:rPr>
              <a:t>lại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dắt</a:t>
            </a:r>
            <a:r>
              <a:rPr lang="en-US" sz="2000" dirty="0">
                <a:latin typeface="Times New Roman" panose="02020603050405020304" pitchFamily="18" charset="0"/>
                <a:ea typeface="Times New Roman" panose="02020603050405020304" pitchFamily="18" charset="0"/>
              </a:rPr>
              <a:t> con </a:t>
            </a:r>
            <a:r>
              <a:rPr lang="en-US" sz="2000" dirty="0" err="1">
                <a:latin typeface="Times New Roman" panose="02020603050405020304" pitchFamily="18" charset="0"/>
                <a:ea typeface="Times New Roman" panose="02020603050405020304" pitchFamily="18" charset="0"/>
              </a:rPr>
              <a:t>đi</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trên</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cát</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mịn</a:t>
            </a:r>
            <a:endParaRPr lang="en-US" sz="20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Ánh</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nắng</a:t>
            </a:r>
            <a:r>
              <a:rPr lang="en-US" sz="2000" b="1" dirty="0">
                <a:solidFill>
                  <a:srgbClr val="FF0000"/>
                </a:solidFill>
                <a:latin typeface="Times New Roman" panose="02020603050405020304" pitchFamily="18" charset="0"/>
                <a:ea typeface="Times New Roman" panose="02020603050405020304" pitchFamily="18" charset="0"/>
              </a:rPr>
              <a:t> </a:t>
            </a:r>
            <a:r>
              <a:rPr lang="en-US" sz="2000" b="1" dirty="0" err="1">
                <a:solidFill>
                  <a:srgbClr val="FF0000"/>
                </a:solidFill>
                <a:latin typeface="Times New Roman" panose="02020603050405020304" pitchFamily="18" charset="0"/>
                <a:ea typeface="Times New Roman" panose="02020603050405020304" pitchFamily="18" charset="0"/>
              </a:rPr>
              <a:t>tỏa</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đầy</a:t>
            </a:r>
            <a:r>
              <a:rPr lang="en-US" sz="2000" dirty="0">
                <a:latin typeface="Times New Roman" panose="02020603050405020304" pitchFamily="18" charset="0"/>
                <a:ea typeface="Times New Roman" panose="02020603050405020304" pitchFamily="18" charset="0"/>
              </a:rPr>
              <a:t> </a:t>
            </a:r>
            <a:r>
              <a:rPr lang="en-US" sz="2000" dirty="0" err="1">
                <a:latin typeface="Times New Roman" panose="02020603050405020304" pitchFamily="18" charset="0"/>
                <a:ea typeface="Times New Roman" panose="02020603050405020304" pitchFamily="18" charset="0"/>
              </a:rPr>
              <a:t>vai</a:t>
            </a:r>
            <a:endParaRPr lang="en-US" sz="2000" dirty="0">
              <a:latin typeface="Times New Roman" panose="02020603050405020304" pitchFamily="18" charset="0"/>
              <a:ea typeface="Times New Roman" panose="02020603050405020304" pitchFamily="18" charset="0"/>
            </a:endParaRPr>
          </a:p>
          <a:p>
            <a:pPr>
              <a:spcAft>
                <a:spcPts val="0"/>
              </a:spcAft>
              <a:tabLst>
                <a:tab pos="1386840" algn="l"/>
              </a:tabLst>
            </a:pPr>
            <a:r>
              <a:rPr lang="en-US" sz="2000" dirty="0">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
        <p:nvSpPr>
          <p:cNvPr id="10" name="Rectangle 9"/>
          <p:cNvSpPr/>
          <p:nvPr/>
        </p:nvSpPr>
        <p:spPr>
          <a:xfrm>
            <a:off x="4079697" y="760371"/>
            <a:ext cx="4724307" cy="523220"/>
          </a:xfrm>
          <a:prstGeom prst="rect">
            <a:avLst/>
          </a:prstGeom>
        </p:spPr>
        <p:txBody>
          <a:bodyPr wrap="none">
            <a:spAutoFit/>
          </a:bodyPr>
          <a:lstStyle/>
          <a:p>
            <a:pPr>
              <a:spcAft>
                <a:spcPts val="0"/>
              </a:spcAft>
              <a:tabLst>
                <a:tab pos="1386840" algn="l"/>
              </a:tabLst>
            </a:pPr>
            <a:r>
              <a:rPr lang="pt-BR" sz="2800" b="1" dirty="0">
                <a:solidFill>
                  <a:srgbClr val="0000FF"/>
                </a:solidFill>
                <a:latin typeface="Times New Roman" panose="02020603050405020304" pitchFamily="18" charset="0"/>
                <a:ea typeface="MS Mincho"/>
              </a:rPr>
              <a:t>HOẠT ĐỘNG KHỞI ĐỘNG</a:t>
            </a:r>
            <a:endParaRPr lang="en-US"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2252591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88355" y="218403"/>
            <a:ext cx="5136022" cy="584775"/>
          </a:xfrm>
          <a:prstGeom prst="rect">
            <a:avLst/>
          </a:prstGeom>
        </p:spPr>
        <p:txBody>
          <a:bodyPr wrap="none">
            <a:spAutoFit/>
          </a:bodyPr>
          <a:lstStyle/>
          <a:p>
            <a:pPr marL="57150" marR="177165" algn="ctr">
              <a:spcAft>
                <a:spcPts val="0"/>
              </a:spcAft>
              <a:tabLst>
                <a:tab pos="57150" algn="l"/>
              </a:tabLst>
            </a:pPr>
            <a:r>
              <a:rPr lang="fr-FR" sz="3200" b="1" dirty="0">
                <a:solidFill>
                  <a:srgbClr val="3366FF"/>
                </a:solidFill>
                <a:latin typeface="Times New Roman" panose="02020603050405020304" pitchFamily="18" charset="0"/>
                <a:ea typeface="Times New Roman" panose="02020603050405020304" pitchFamily="18" charset="0"/>
              </a:rPr>
              <a:t>LUYỆN TẬP, VẬN DỤNG</a:t>
            </a:r>
            <a:endParaRPr lang="en-US" sz="3200" dirty="0">
              <a:effectLst/>
              <a:latin typeface="Times New Roman" panose="02020603050405020304" pitchFamily="18" charset="0"/>
              <a:ea typeface="Times New Roman" panose="02020603050405020304" pitchFamily="18" charset="0"/>
            </a:endParaRPr>
          </a:p>
        </p:txBody>
      </p:sp>
      <p:sp>
        <p:nvSpPr>
          <p:cNvPr id="5" name="Cloud Callout 4"/>
          <p:cNvSpPr/>
          <p:nvPr/>
        </p:nvSpPr>
        <p:spPr>
          <a:xfrm>
            <a:off x="1471748" y="1371600"/>
            <a:ext cx="8926286" cy="3513909"/>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177165">
              <a:spcAft>
                <a:spcPts val="0"/>
              </a:spcAft>
              <a:tabLst>
                <a:tab pos="57150" algn="l"/>
              </a:tabLst>
            </a:pPr>
            <a:r>
              <a:rPr lang="en-US" sz="2000" dirty="0" err="1">
                <a:solidFill>
                  <a:schemeClr val="tx1"/>
                </a:solidFill>
                <a:latin typeface="Times New Roman" panose="02020603050405020304" pitchFamily="18" charset="0"/>
                <a:ea typeface="Times New Roman" panose="02020603050405020304" pitchFamily="18" charset="0"/>
              </a:rPr>
              <a:t>Em</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hãy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đọc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một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bài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thơ</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mà</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em</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yêu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thích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Dựa</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trên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đặc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điểm</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của</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thơ</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em</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hãy</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chỉ</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ra</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các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yếu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tố</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cơ</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bản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như</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thể</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thơ</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ngôn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ngữ</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vần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nhịp</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nhân</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vật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trữ</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tình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yếu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tố</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miêu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tả</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tự</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sự</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các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biệp</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pháp</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từ</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chủ</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yếu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của</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bài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thơ</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đó</a:t>
            </a:r>
            <a:r>
              <a:rPr lang="en-US" sz="2000" dirty="0">
                <a:solidFill>
                  <a:schemeClr val="tx1"/>
                </a:solidFill>
                <a:latin typeface="Times New Roman" panose="02020603050405020304" pitchFamily="18" charset="0"/>
                <a:ea typeface="Times New Roman" panose="02020603050405020304" pitchFamily="18" charset="0"/>
              </a:rPr>
              <a:t>?</a:t>
            </a:r>
          </a:p>
          <a:p>
            <a:pPr marR="177165">
              <a:spcAft>
                <a:spcPts val="0"/>
              </a:spcAft>
              <a:tabLst>
                <a:tab pos="57150" algn="l"/>
              </a:tabLst>
            </a:pPr>
            <a:r>
              <a:rPr lang="en-US" sz="2000" dirty="0" err="1">
                <a:solidFill>
                  <a:schemeClr val="tx1"/>
                </a:solidFill>
                <a:latin typeface="Times New Roman" panose="02020603050405020304" pitchFamily="18" charset="0"/>
                <a:ea typeface="Times New Roman" panose="02020603050405020304" pitchFamily="18" charset="0"/>
              </a:rPr>
              <a:t>Những</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yếu</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tố</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đó</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giúp</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em</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xác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định</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được</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bài</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thơ</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viết</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về</a:t>
            </a:r>
            <a:r>
              <a:rPr lang="en-US" sz="2000" dirty="0">
                <a:solidFill>
                  <a:schemeClr val="tx1"/>
                </a:solidFill>
                <a:latin typeface="Times New Roman" panose="02020603050405020304" pitchFamily="18" charset="0"/>
                <a:ea typeface="Times New Roman" panose="02020603050405020304" pitchFamily="18" charset="0"/>
              </a:rPr>
              <a:t> </a:t>
            </a:r>
            <a:r>
              <a:rPr lang="en-US" sz="2000" dirty="0" err="1">
                <a:solidFill>
                  <a:schemeClr val="tx1"/>
                </a:solidFill>
                <a:latin typeface="Times New Roman" panose="02020603050405020304" pitchFamily="18" charset="0"/>
                <a:ea typeface="Times New Roman" panose="02020603050405020304" pitchFamily="18" charset="0"/>
              </a:rPr>
              <a:t>nội</a:t>
            </a:r>
            <a:r>
              <a:rPr lang="en-US" sz="2000" dirty="0">
                <a:solidFill>
                  <a:schemeClr val="tx1"/>
                </a:solidFill>
                <a:latin typeface="Times New Roman" panose="02020603050405020304" pitchFamily="18" charset="0"/>
                <a:ea typeface="Times New Roman" panose="02020603050405020304" pitchFamily="18" charset="0"/>
              </a:rPr>
              <a:t> dung </a:t>
            </a:r>
            <a:r>
              <a:rPr lang="en-US" sz="2000" dirty="0" err="1">
                <a:solidFill>
                  <a:schemeClr val="tx1"/>
                </a:solidFill>
                <a:latin typeface="Times New Roman" panose="02020603050405020304" pitchFamily="18" charset="0"/>
                <a:ea typeface="Times New Roman" panose="02020603050405020304" pitchFamily="18" charset="0"/>
              </a:rPr>
              <a:t>gì</a:t>
            </a:r>
            <a:r>
              <a:rPr lang="en-US" sz="2000" dirty="0">
                <a:solidFill>
                  <a:schemeClr val="tx1"/>
                </a:solidFill>
                <a:latin typeface="Times New Roman" panose="02020603050405020304" pitchFamily="18" charset="0"/>
                <a:ea typeface="Times New Roman" panose="02020603050405020304" pitchFamily="18" charset="0"/>
              </a:rPr>
              <a:t>?</a:t>
            </a:r>
            <a:endParaRPr lang="en-US" sz="2000" dirty="0">
              <a:solidFill>
                <a:schemeClr val="tx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3168814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60449" y="350698"/>
            <a:ext cx="4613635"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THỰC HÀNH TIẾNG VIỆT</a:t>
            </a:r>
            <a:endParaRPr kumimoji="0" lang="en-US" sz="2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 name="Rounded Rectangle 1"/>
          <p:cNvSpPr/>
          <p:nvPr/>
        </p:nvSpPr>
        <p:spPr>
          <a:xfrm>
            <a:off x="992775" y="1358537"/>
            <a:ext cx="4637315" cy="4702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800" b="1" i="1" dirty="0" err="1">
                <a:solidFill>
                  <a:srgbClr val="7030A0"/>
                </a:solidFill>
                <a:latin typeface="Times New Roman" panose="02020603050405020304" pitchFamily="18" charset="0"/>
                <a:ea typeface="Times New Roman" panose="02020603050405020304" pitchFamily="18" charset="0"/>
              </a:rPr>
              <a:t>Cách</a:t>
            </a:r>
            <a:r>
              <a:rPr lang="en-US" sz="2800" b="1" i="1" dirty="0">
                <a:solidFill>
                  <a:srgbClr val="7030A0"/>
                </a:solidFill>
                <a:latin typeface="Times New Roman" panose="02020603050405020304" pitchFamily="18" charset="0"/>
                <a:ea typeface="Times New Roman" panose="02020603050405020304" pitchFamily="18" charset="0"/>
              </a:rPr>
              <a:t> 1: </a:t>
            </a:r>
            <a:endParaRPr lang="en-US" sz="2800" b="1" dirty="0">
              <a:solidFill>
                <a:srgbClr val="7030A0"/>
              </a:solidFill>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err="1">
                <a:solidFill>
                  <a:srgbClr val="7030A0"/>
                </a:solidFill>
                <a:latin typeface="Times New Roman" panose="02020603050405020304" pitchFamily="18" charset="0"/>
                <a:ea typeface="Times New Roman" panose="02020603050405020304" pitchFamily="18" charset="0"/>
              </a:rPr>
              <a:t>Từ</a:t>
            </a:r>
            <a:r>
              <a:rPr lang="en-US" sz="2800"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chảy</a:t>
            </a:r>
            <a:r>
              <a:rPr lang="en-US" sz="2800" b="1"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vốn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chỉ</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sự</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vận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động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của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chất</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lỏng</a:t>
            </a:r>
            <a:r>
              <a:rPr lang="en-US" sz="2800" dirty="0">
                <a:solidFill>
                  <a:srgbClr val="7030A0"/>
                </a:solidFill>
                <a:latin typeface="Times New Roman" panose="02020603050405020304" pitchFamily="18" charset="0"/>
                <a:ea typeface="Times New Roman" panose="02020603050405020304" pitchFamily="18" charset="0"/>
              </a:rPr>
              <a:t>.</a:t>
            </a:r>
          </a:p>
          <a:p>
            <a:pPr>
              <a:spcAft>
                <a:spcPts val="0"/>
              </a:spcAft>
              <a:tabLst>
                <a:tab pos="1386840" algn="l"/>
              </a:tabLst>
            </a:pPr>
            <a:r>
              <a:rPr lang="en-US" sz="2800" b="1"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Trong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dòng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thơ</a:t>
            </a:r>
            <a:r>
              <a:rPr lang="en-US" sz="2800" b="1"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Ánh</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nắng</a:t>
            </a:r>
            <a:r>
              <a:rPr lang="en-US" sz="2800"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chảy</a:t>
            </a:r>
            <a:r>
              <a:rPr lang="en-US" sz="2800" b="1"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đầy</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vai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Hoàng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Trung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Thông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dùng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với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ánh</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nắng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giúp</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người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đọc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cảm</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nhận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được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ánh</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nắng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vàng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tràn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trề</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trên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vai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hai</a:t>
            </a:r>
            <a:r>
              <a:rPr lang="en-US" sz="2800" dirty="0">
                <a:solidFill>
                  <a:srgbClr val="7030A0"/>
                </a:solidFill>
                <a:latin typeface="Times New Roman" panose="02020603050405020304" pitchFamily="18" charset="0"/>
                <a:ea typeface="Times New Roman" panose="02020603050405020304" pitchFamily="18" charset="0"/>
              </a:rPr>
              <a:t> cha con </a:t>
            </a:r>
            <a:r>
              <a:rPr lang="en-US" sz="2800" dirty="0" err="1">
                <a:solidFill>
                  <a:srgbClr val="7030A0"/>
                </a:solidFill>
                <a:latin typeface="Times New Roman" panose="02020603050405020304" pitchFamily="18" charset="0"/>
                <a:ea typeface="Times New Roman" panose="02020603050405020304" pitchFamily="18" charset="0"/>
              </a:rPr>
              <a:t>và</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lan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tỏa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khắp</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không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gian</a:t>
            </a:r>
            <a:r>
              <a:rPr lang="en-US" sz="2800" dirty="0">
                <a:solidFill>
                  <a:srgbClr val="7030A0"/>
                </a:solidFill>
                <a:latin typeface="Times New Roman" panose="02020603050405020304" pitchFamily="18" charset="0"/>
                <a:ea typeface="Times New Roman" panose="02020603050405020304" pitchFamily="18" charset="0"/>
              </a:rPr>
              <a:t>.</a:t>
            </a:r>
            <a:endParaRPr lang="en-US" sz="2800" dirty="0">
              <a:solidFill>
                <a:srgbClr val="7030A0"/>
              </a:solidFill>
              <a:effectLst/>
              <a:latin typeface="Times New Roman" panose="02020603050405020304" pitchFamily="18" charset="0"/>
              <a:ea typeface="Times New Roman" panose="02020603050405020304" pitchFamily="18" charset="0"/>
            </a:endParaRPr>
          </a:p>
        </p:txBody>
      </p:sp>
      <p:sp>
        <p:nvSpPr>
          <p:cNvPr id="10" name="Rounded Rectangle 9"/>
          <p:cNvSpPr/>
          <p:nvPr/>
        </p:nvSpPr>
        <p:spPr>
          <a:xfrm>
            <a:off x="5867266" y="1358536"/>
            <a:ext cx="4637315" cy="470262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Aft>
                <a:spcPts val="0"/>
              </a:spcAft>
              <a:tabLst>
                <a:tab pos="1386840" algn="l"/>
              </a:tabLst>
            </a:pPr>
            <a:r>
              <a:rPr lang="en-US" sz="2800" b="1" i="1" dirty="0" err="1">
                <a:solidFill>
                  <a:srgbClr val="7030A0"/>
                </a:solidFill>
                <a:latin typeface="Times New Roman" panose="02020603050405020304" pitchFamily="18" charset="0"/>
                <a:ea typeface="Times New Roman" panose="02020603050405020304" pitchFamily="18" charset="0"/>
              </a:rPr>
              <a:t>Cách</a:t>
            </a:r>
            <a:r>
              <a:rPr lang="en-US" sz="2800" b="1" i="1" dirty="0">
                <a:solidFill>
                  <a:srgbClr val="7030A0"/>
                </a:solidFill>
                <a:latin typeface="Times New Roman" panose="02020603050405020304" pitchFamily="18" charset="0"/>
                <a:ea typeface="Times New Roman" panose="02020603050405020304" pitchFamily="18" charset="0"/>
              </a:rPr>
              <a:t> 2:</a:t>
            </a:r>
            <a:r>
              <a:rPr lang="en-US" sz="2800" b="1" dirty="0">
                <a:solidFill>
                  <a:srgbClr val="7030A0"/>
                </a:solidFill>
                <a:latin typeface="Times New Roman" panose="02020603050405020304" pitchFamily="18" charset="0"/>
                <a:ea typeface="Times New Roman" panose="02020603050405020304" pitchFamily="18" charset="0"/>
              </a:rPr>
              <a:t>               </a:t>
            </a:r>
            <a:endParaRPr lang="en-US" sz="2400" b="1" dirty="0">
              <a:solidFill>
                <a:srgbClr val="7030A0"/>
              </a:solidFill>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err="1">
                <a:solidFill>
                  <a:srgbClr val="7030A0"/>
                </a:solidFill>
                <a:latin typeface="Times New Roman" panose="02020603050405020304" pitchFamily="18" charset="0"/>
                <a:ea typeface="Times New Roman" panose="02020603050405020304" pitchFamily="18" charset="0"/>
              </a:rPr>
              <a:t>Từ</a:t>
            </a:r>
            <a:r>
              <a:rPr lang="en-US" sz="2800"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tỏa</a:t>
            </a:r>
            <a:r>
              <a:rPr lang="en-US" sz="2800" b="1"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chỉ</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sự</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vận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động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p</a:t>
            </a:r>
            <a:r>
              <a:rPr lang="en-US" sz="2800" u="sng" dirty="0" err="1">
                <a:solidFill>
                  <a:srgbClr val="7030A0"/>
                </a:solidFill>
                <a:latin typeface="Times New Roman" panose="02020603050405020304" pitchFamily="18" charset="0"/>
                <a:ea typeface="Calibri" panose="020F0502020204030204" pitchFamily="34" charset="0"/>
                <a:hlinkClick r:id="rId2" tooltip="phân tán"/>
              </a:rPr>
              <a:t>hân</a:t>
            </a:r>
            <a:r>
              <a:rPr lang="en-US" sz="2800" u="sng" dirty="0">
                <a:solidFill>
                  <a:srgbClr val="7030A0"/>
                </a:solidFill>
                <a:latin typeface="Times New Roman" panose="02020603050405020304" pitchFamily="18" charset="0"/>
                <a:ea typeface="Calibri" panose="020F0502020204030204" pitchFamily="34" charset="0"/>
                <a:hlinkClick r:id="rId2" tooltip="phân tán"/>
              </a:rPr>
              <a:t> </a:t>
            </a:r>
            <a:r>
              <a:rPr lang="en-US" sz="2800" u="sng" dirty="0" err="1">
                <a:solidFill>
                  <a:srgbClr val="7030A0"/>
                </a:solidFill>
                <a:latin typeface="Times New Roman" panose="02020603050405020304" pitchFamily="18" charset="0"/>
                <a:ea typeface="Calibri" panose="020F0502020204030204" pitchFamily="34" charset="0"/>
                <a:hlinkClick r:id="rId2" tooltip="phân tán"/>
              </a:rPr>
              <a:t>tán</a:t>
            </a:r>
            <a:r>
              <a:rPr lang="en-US" sz="2800" dirty="0">
                <a:solidFill>
                  <a:srgbClr val="7030A0"/>
                </a:solidFill>
                <a:latin typeface="Times New Roman" panose="02020603050405020304" pitchFamily="18" charset="0"/>
                <a:ea typeface="Times New Roman" panose="02020603050405020304" pitchFamily="18" charset="0"/>
              </a:rPr>
              <a:t> </a:t>
            </a:r>
            <a:r>
              <a:rPr lang="en-US" sz="2800" u="sng" dirty="0" err="1">
                <a:solidFill>
                  <a:srgbClr val="7030A0"/>
                </a:solidFill>
                <a:latin typeface="Times New Roman" panose="02020603050405020304" pitchFamily="18" charset="0"/>
                <a:ea typeface="Calibri" panose="020F0502020204030204" pitchFamily="34" charset="0"/>
                <a:hlinkClick r:id="rId3" tooltip="ra"/>
              </a:rPr>
              <a:t>ra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về</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các</a:t>
            </a:r>
            <a:r>
              <a:rPr lang="en-US" sz="2800" dirty="0">
                <a:solidFill>
                  <a:srgbClr val="7030A0"/>
                </a:solidFill>
                <a:latin typeface="Times New Roman" panose="02020603050405020304" pitchFamily="18" charset="0"/>
                <a:ea typeface="Times New Roman" panose="02020603050405020304" pitchFamily="18" charset="0"/>
              </a:rPr>
              <a:t> </a:t>
            </a:r>
            <a:r>
              <a:rPr lang="en-US" sz="2800" u="sng" dirty="0" err="1">
                <a:solidFill>
                  <a:srgbClr val="7030A0"/>
                </a:solidFill>
                <a:latin typeface="Times New Roman" panose="02020603050405020304" pitchFamily="18" charset="0"/>
                <a:ea typeface="Calibri" panose="020F0502020204030204" pitchFamily="34" charset="0"/>
                <a:hlinkClick r:id="rId4" tooltip="phía"/>
              </a:rPr>
              <a:t>phía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các</a:t>
            </a:r>
            <a:r>
              <a:rPr lang="en-US" sz="2800" dirty="0">
                <a:solidFill>
                  <a:srgbClr val="7030A0"/>
                </a:solidFill>
                <a:latin typeface="Times New Roman" panose="02020603050405020304" pitchFamily="18" charset="0"/>
                <a:ea typeface="Times New Roman" panose="02020603050405020304" pitchFamily="18" charset="0"/>
              </a:rPr>
              <a:t> </a:t>
            </a:r>
            <a:r>
              <a:rPr lang="en-US" sz="2800" u="sng" dirty="0" err="1">
                <a:solidFill>
                  <a:srgbClr val="7030A0"/>
                </a:solidFill>
                <a:latin typeface="Times New Roman" panose="02020603050405020304" pitchFamily="18" charset="0"/>
                <a:ea typeface="Calibri" panose="020F0502020204030204" pitchFamily="34" charset="0"/>
                <a:hlinkClick r:id="rId5" tooltip="hướng"/>
              </a:rPr>
              <a:t>hướng</a:t>
            </a:r>
            <a:r>
              <a:rPr lang="en-US" sz="2800" dirty="0">
                <a:solidFill>
                  <a:srgbClr val="7030A0"/>
                </a:solidFill>
                <a:latin typeface="Times New Roman" panose="02020603050405020304" pitchFamily="18" charset="0"/>
                <a:ea typeface="Times New Roman" panose="02020603050405020304" pitchFamily="18" charset="0"/>
              </a:rPr>
              <a:t> </a:t>
            </a:r>
            <a:r>
              <a:rPr lang="en-US" sz="2800" u="sng" dirty="0" err="1">
                <a:solidFill>
                  <a:srgbClr val="7030A0"/>
                </a:solidFill>
                <a:latin typeface="Times New Roman" panose="02020603050405020304" pitchFamily="18" charset="0"/>
                <a:ea typeface="Calibri" panose="020F0502020204030204" pitchFamily="34" charset="0"/>
                <a:hlinkClick r:id="rId6" tooltip="khác nhau"/>
              </a:rPr>
              <a:t>khác</a:t>
            </a:r>
            <a:r>
              <a:rPr lang="en-US" sz="2800" u="sng" dirty="0">
                <a:solidFill>
                  <a:srgbClr val="7030A0"/>
                </a:solidFill>
                <a:latin typeface="Times New Roman" panose="02020603050405020304" pitchFamily="18" charset="0"/>
                <a:ea typeface="Calibri" panose="020F0502020204030204" pitchFamily="34" charset="0"/>
                <a:hlinkClick r:id="rId6" tooltip="khác nhau"/>
              </a:rPr>
              <a:t> </a:t>
            </a:r>
            <a:r>
              <a:rPr lang="en-US" sz="2800" u="sng" dirty="0" err="1">
                <a:solidFill>
                  <a:srgbClr val="7030A0"/>
                </a:solidFill>
                <a:latin typeface="Times New Roman" panose="02020603050405020304" pitchFamily="18" charset="0"/>
                <a:ea typeface="Calibri" panose="020F0502020204030204" pitchFamily="34" charset="0"/>
                <a:hlinkClick r:id="rId6" tooltip="khác nhau"/>
              </a:rPr>
              <a:t>nhau</a:t>
            </a:r>
            <a:r>
              <a:rPr lang="en-US" sz="2800" dirty="0">
                <a:solidFill>
                  <a:srgbClr val="7030A0"/>
                </a:solidFill>
                <a:latin typeface="Times New Roman" panose="02020603050405020304" pitchFamily="18" charset="0"/>
                <a:ea typeface="Times New Roman" panose="02020603050405020304" pitchFamily="18" charset="0"/>
              </a:rPr>
              <a:t>.</a:t>
            </a:r>
            <a:endParaRPr lang="en-US" sz="2400" dirty="0">
              <a:solidFill>
                <a:srgbClr val="7030A0"/>
              </a:solidFill>
              <a:latin typeface="Times New Roman" panose="02020603050405020304" pitchFamily="18" charset="0"/>
              <a:ea typeface="Times New Roman" panose="02020603050405020304" pitchFamily="18" charset="0"/>
            </a:endParaRPr>
          </a:p>
          <a:p>
            <a:pPr>
              <a:spcAft>
                <a:spcPts val="0"/>
              </a:spcAft>
              <a:tabLst>
                <a:tab pos="1386840" algn="l"/>
              </a:tabLst>
            </a:pPr>
            <a:r>
              <a:rPr lang="en-US" sz="2800" dirty="0" err="1">
                <a:solidFill>
                  <a:srgbClr val="7030A0"/>
                </a:solidFill>
                <a:latin typeface="Times New Roman" panose="02020603050405020304" pitchFamily="18" charset="0"/>
                <a:ea typeface="Times New Roman" panose="02020603050405020304" pitchFamily="18" charset="0"/>
              </a:rPr>
              <a:t>Trong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dòng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thơ</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Ánh</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nắng</a:t>
            </a:r>
            <a:r>
              <a:rPr lang="en-US" sz="2800" b="1" dirty="0">
                <a:solidFill>
                  <a:srgbClr val="7030A0"/>
                </a:solidFill>
                <a:latin typeface="Times New Roman" panose="02020603050405020304" pitchFamily="18" charset="0"/>
                <a:ea typeface="Times New Roman" panose="02020603050405020304" pitchFamily="18" charset="0"/>
              </a:rPr>
              <a:t> </a:t>
            </a:r>
            <a:r>
              <a:rPr lang="en-US" sz="2800" b="1" dirty="0" err="1">
                <a:solidFill>
                  <a:srgbClr val="FF0000"/>
                </a:solidFill>
                <a:latin typeface="Times New Roman" panose="02020603050405020304" pitchFamily="18" charset="0"/>
                <a:ea typeface="Times New Roman" panose="02020603050405020304" pitchFamily="18" charset="0"/>
              </a:rPr>
              <a:t>tỏa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đầy</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vai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chỉ</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giúp</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người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đọc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cảm</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nhận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ánh</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nắng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lan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tỏa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chưa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gợi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lên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mà</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sắc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và</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mức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độ</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lan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tỏa</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thế</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nào</a:t>
            </a:r>
            <a:r>
              <a:rPr lang="en-US" sz="2800" dirty="0">
                <a:solidFill>
                  <a:srgbClr val="7030A0"/>
                </a:solidFill>
                <a:latin typeface="Times New Roman" panose="02020603050405020304" pitchFamily="18" charset="0"/>
                <a:ea typeface="Times New Roman" panose="02020603050405020304" pitchFamily="18" charset="0"/>
              </a:rPr>
              <a:t>.</a:t>
            </a:r>
            <a:endParaRPr lang="en-US" sz="2400" dirty="0">
              <a:solidFill>
                <a:srgbClr val="7030A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546802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0"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108959" y="103210"/>
            <a:ext cx="7519851" cy="738664"/>
          </a:xfrm>
          <a:prstGeom prst="rect">
            <a:avLst/>
          </a:prstGeom>
        </p:spPr>
        <p:txBody>
          <a:bodyPr wrap="square">
            <a:spAutoFit/>
          </a:bodyPr>
          <a:lstStyle/>
          <a:p>
            <a:pPr>
              <a:spcAft>
                <a:spcPts val="0"/>
              </a:spcAft>
              <a:tabLst>
                <a:tab pos="1386840" algn="l"/>
              </a:tabLst>
            </a:pPr>
            <a:r>
              <a:rPr lang="pt-BR" sz="2800" b="1" dirty="0">
                <a:solidFill>
                  <a:srgbClr val="0000FF"/>
                </a:solidFill>
                <a:latin typeface="Times New Roman" panose="02020603050405020304" pitchFamily="18" charset="0"/>
                <a:ea typeface="MS Mincho"/>
              </a:rPr>
              <a:t>HOẠT ĐỘNG HÌNH THÀNH KIẾN THỨC</a:t>
            </a:r>
            <a:endParaRPr lang="en-US" sz="2800" dirty="0">
              <a:latin typeface="Times New Roman" panose="02020603050405020304" pitchFamily="18" charset="0"/>
              <a:ea typeface="Times New Roman" panose="02020603050405020304" pitchFamily="18" charset="0"/>
            </a:endParaRPr>
          </a:p>
          <a:p>
            <a:pPr algn="ctr">
              <a:spcAft>
                <a:spcPts val="0"/>
              </a:spcAft>
              <a:tabLst>
                <a:tab pos="1386840" algn="l"/>
              </a:tabLst>
            </a:pPr>
            <a:r>
              <a:rPr lang="en-US" sz="1400" b="1" dirty="0">
                <a:solidFill>
                  <a:srgbClr val="002060"/>
                </a:solidFill>
                <a:latin typeface="Times New Roman" panose="02020603050405020304" pitchFamily="18" charset="0"/>
                <a:ea typeface="MS Mincho"/>
              </a:rPr>
              <a:t> </a:t>
            </a:r>
            <a:endParaRPr lang="en-US" sz="1200" dirty="0">
              <a:effectLst/>
              <a:latin typeface="Times New Roman" panose="02020603050405020304" pitchFamily="18" charset="0"/>
              <a:ea typeface="Times New Roman" panose="02020603050405020304" pitchFamily="18" charset="0"/>
            </a:endParaRPr>
          </a:p>
        </p:txBody>
      </p:sp>
      <p:sp>
        <p:nvSpPr>
          <p:cNvPr id="6" name="Rectangle 1"/>
          <p:cNvSpPr>
            <a:spLocks noChangeArrowheads="1"/>
          </p:cNvSpPr>
          <p:nvPr/>
        </p:nvSpPr>
        <p:spPr bwMode="auto">
          <a:xfrm>
            <a:off x="444137" y="587242"/>
            <a:ext cx="485938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I. </a:t>
            </a:r>
            <a:r>
              <a:rPr kumimoji="0" lang="en-US" altLang="en-US" sz="2800" b="1"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Ẩn</a:t>
            </a:r>
            <a:r>
              <a:rPr kumimoji="0" lang="en-US" altLang="en-US" sz="2800" b="1"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1"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a:t>
            </a:r>
            <a:r>
              <a:rPr kumimoji="0" lang="en-US" altLang="en-US" sz="2800" b="1"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kumimoji="0" lang="vi-VN" altLang="en-US" sz="2800" b="0" i="0"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en-US" sz="2800" b="1"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 </a:t>
            </a:r>
            <a:r>
              <a:rPr kumimoji="0" lang="en-US" altLang="en-US" sz="2800" b="1"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Ví</a:t>
            </a:r>
            <a:r>
              <a:rPr kumimoji="0" lang="en-US" altLang="en-US" sz="2800" b="1"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1" i="0" u="none" strike="noStrike" cap="none" normalizeH="0" baseline="0" dirty="0" err="1">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dụ</a:t>
            </a:r>
            <a:r>
              <a:rPr kumimoji="0" lang="en-US" altLang="en-US" sz="2800" b="1" i="0" u="none" strike="noStrike" cap="none" normalizeH="0" baseline="0" dirty="0">
                <a:ln>
                  <a:noFill/>
                </a:ln>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2800" b="0" i="0" u="none" strike="noStrike" cap="none" normalizeH="0" baseline="0" dirty="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2"/>
          <a:stretch>
            <a:fillRect/>
          </a:stretch>
        </p:blipFill>
        <p:spPr>
          <a:xfrm>
            <a:off x="1058092" y="1541346"/>
            <a:ext cx="5447211" cy="5162174"/>
          </a:xfrm>
          <a:prstGeom prst="rect">
            <a:avLst/>
          </a:prstGeom>
        </p:spPr>
      </p:pic>
      <p:sp>
        <p:nvSpPr>
          <p:cNvPr id="11" name="Rectangle 10"/>
          <p:cNvSpPr/>
          <p:nvPr/>
        </p:nvSpPr>
        <p:spPr>
          <a:xfrm>
            <a:off x="1846216" y="2664808"/>
            <a:ext cx="3901441" cy="2677656"/>
          </a:xfrm>
          <a:prstGeom prst="rect">
            <a:avLst/>
          </a:prstGeom>
        </p:spPr>
        <p:txBody>
          <a:bodyPr wrap="square">
            <a:spAutoFit/>
          </a:bodyPr>
          <a:lstStyle/>
          <a:p>
            <a:pPr algn="just"/>
            <a:r>
              <a:rPr lang="en-US" sz="2400" dirty="0">
                <a:solidFill>
                  <a:schemeClr val="accent6">
                    <a:lumMod val="50000"/>
                  </a:schemeClr>
                </a:solidFill>
                <a:latin typeface="Times New Roman" panose="02020603050405020304" pitchFamily="18" charset="0"/>
                <a:ea typeface="Calibri" panose="020F0502020204030204" pitchFamily="34" charset="0"/>
              </a:rPr>
              <a:t>a. </a:t>
            </a:r>
            <a:r>
              <a:rPr lang="en-US" sz="2400" b="1" dirty="0" err="1">
                <a:solidFill>
                  <a:schemeClr val="accent6">
                    <a:lumMod val="50000"/>
                  </a:schemeClr>
                </a:solidFill>
                <a:latin typeface="Times New Roman" panose="02020603050405020304" pitchFamily="18" charset="0"/>
                <a:ea typeface="Calibri" panose="020F0502020204030204" pitchFamily="34" charset="0"/>
              </a:rPr>
              <a:t>Mặt</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trời</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của</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bắp</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thì</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nằm</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trên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đồi</a:t>
            </a:r>
            <a:r>
              <a:rPr lang="en-US" sz="2400" dirty="0">
                <a:solidFill>
                  <a:schemeClr val="accent6">
                    <a:lumMod val="50000"/>
                  </a:schemeClr>
                </a:solidFill>
                <a:latin typeface="Times New Roman" panose="02020603050405020304" pitchFamily="18" charset="0"/>
                <a:ea typeface="Calibri" panose="020F0502020204030204" pitchFamily="34" charset="0"/>
              </a:rPr>
              <a:t>.</a:t>
            </a:r>
          </a:p>
          <a:p>
            <a:pPr algn="just"/>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Mặt</a:t>
            </a:r>
            <a:r>
              <a:rPr lang="en-US" sz="2400" b="1" dirty="0">
                <a:solidFill>
                  <a:schemeClr val="accent6">
                    <a:lumMod val="50000"/>
                  </a:schemeClr>
                </a:solidFill>
                <a:latin typeface="Times New Roman" panose="02020603050405020304" pitchFamily="18" charset="0"/>
                <a:ea typeface="Calibri" panose="020F0502020204030204" pitchFamily="34" charset="0"/>
              </a:rPr>
              <a:t> </a:t>
            </a:r>
            <a:r>
              <a:rPr lang="en-US" sz="2400" b="1" dirty="0" err="1">
                <a:solidFill>
                  <a:schemeClr val="accent6">
                    <a:lumMod val="50000"/>
                  </a:schemeClr>
                </a:solidFill>
                <a:latin typeface="Times New Roman" panose="02020603050405020304" pitchFamily="18" charset="0"/>
                <a:ea typeface="Calibri" panose="020F0502020204030204" pitchFamily="34" charset="0"/>
              </a:rPr>
              <a:t>trời</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của</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mẹ</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em</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nằm</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trên</a:t>
            </a:r>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dirty="0" err="1">
                <a:solidFill>
                  <a:schemeClr val="accent6">
                    <a:lumMod val="50000"/>
                  </a:schemeClr>
                </a:solidFill>
                <a:latin typeface="Times New Roman" panose="02020603050405020304" pitchFamily="18" charset="0"/>
                <a:ea typeface="Calibri" panose="020F0502020204030204" pitchFamily="34" charset="0"/>
              </a:rPr>
              <a:t>lưng</a:t>
            </a:r>
            <a:r>
              <a:rPr lang="en-US" sz="2400" dirty="0">
                <a:solidFill>
                  <a:schemeClr val="accent6">
                    <a:lumMod val="50000"/>
                  </a:schemeClr>
                </a:solidFill>
                <a:latin typeface="Times New Roman" panose="02020603050405020304" pitchFamily="18" charset="0"/>
                <a:ea typeface="Calibri" panose="020F0502020204030204" pitchFamily="34" charset="0"/>
              </a:rPr>
              <a:t>.</a:t>
            </a:r>
          </a:p>
          <a:p>
            <a:pPr algn="just"/>
            <a:r>
              <a:rPr lang="en-US" sz="2400" dirty="0">
                <a:solidFill>
                  <a:schemeClr val="accent6">
                    <a:lumMod val="50000"/>
                  </a:schemeClr>
                </a:solidFill>
                <a:latin typeface="Times New Roman" panose="02020603050405020304" pitchFamily="18" charset="0"/>
                <a:ea typeface="Calibri" panose="020F0502020204030204" pitchFamily="34" charset="0"/>
              </a:rPr>
              <a:t>    </a:t>
            </a:r>
            <a:r>
              <a:rPr lang="en-US" sz="2400" i="1" dirty="0">
                <a:solidFill>
                  <a:schemeClr val="accent6">
                    <a:lumMod val="50000"/>
                  </a:schemeClr>
                </a:solidFill>
                <a:latin typeface="Times New Roman" panose="02020603050405020304" pitchFamily="18" charset="0"/>
                <a:ea typeface="Calibri" panose="020F0502020204030204" pitchFamily="34" charset="0"/>
              </a:rPr>
              <a:t>(</a:t>
            </a:r>
            <a:r>
              <a:rPr lang="en-US" sz="2400" i="1" dirty="0" err="1">
                <a:solidFill>
                  <a:schemeClr val="accent6">
                    <a:lumMod val="50000"/>
                  </a:schemeClr>
                </a:solidFill>
                <a:latin typeface="Times New Roman" panose="02020603050405020304" pitchFamily="18" charset="0"/>
                <a:ea typeface="Calibri" panose="020F0502020204030204" pitchFamily="34" charset="0"/>
              </a:rPr>
              <a:t>Nguyễn</a:t>
            </a:r>
            <a:r>
              <a:rPr lang="en-US" sz="2400" i="1" dirty="0">
                <a:solidFill>
                  <a:schemeClr val="accent6">
                    <a:lumMod val="50000"/>
                  </a:schemeClr>
                </a:solidFill>
                <a:latin typeface="Times New Roman" panose="02020603050405020304" pitchFamily="18" charset="0"/>
                <a:ea typeface="Calibri" panose="020F0502020204030204" pitchFamily="34" charset="0"/>
              </a:rPr>
              <a:t> </a:t>
            </a:r>
            <a:r>
              <a:rPr lang="en-US" sz="2400" i="1" dirty="0" err="1">
                <a:solidFill>
                  <a:schemeClr val="accent6">
                    <a:lumMod val="50000"/>
                  </a:schemeClr>
                </a:solidFill>
                <a:latin typeface="Times New Roman" panose="02020603050405020304" pitchFamily="18" charset="0"/>
                <a:ea typeface="Calibri" panose="020F0502020204030204" pitchFamily="34" charset="0"/>
              </a:rPr>
              <a:t>Khoa</a:t>
            </a:r>
            <a:r>
              <a:rPr lang="en-US" sz="2400" i="1" dirty="0">
                <a:solidFill>
                  <a:schemeClr val="accent6">
                    <a:lumMod val="50000"/>
                  </a:schemeClr>
                </a:solidFill>
                <a:latin typeface="Times New Roman" panose="02020603050405020304" pitchFamily="18" charset="0"/>
                <a:ea typeface="Calibri" panose="020F0502020204030204" pitchFamily="34" charset="0"/>
              </a:rPr>
              <a:t> </a:t>
            </a:r>
            <a:r>
              <a:rPr lang="en-US" sz="2400" i="1" dirty="0" err="1">
                <a:solidFill>
                  <a:schemeClr val="accent6">
                    <a:lumMod val="50000"/>
                  </a:schemeClr>
                </a:solidFill>
                <a:latin typeface="Times New Roman" panose="02020603050405020304" pitchFamily="18" charset="0"/>
                <a:ea typeface="Calibri" panose="020F0502020204030204" pitchFamily="34" charset="0"/>
              </a:rPr>
              <a:t>Điềm</a:t>
            </a:r>
            <a:r>
              <a:rPr lang="en-US" sz="2400" i="1" dirty="0">
                <a:solidFill>
                  <a:schemeClr val="accent6">
                    <a:lumMod val="50000"/>
                  </a:schemeClr>
                </a:solidFill>
                <a:latin typeface="Times New Roman" panose="02020603050405020304" pitchFamily="18" charset="0"/>
                <a:ea typeface="Calibri" panose="020F0502020204030204" pitchFamily="34" charset="0"/>
              </a:rPr>
              <a:t>, </a:t>
            </a:r>
            <a:r>
              <a:rPr lang="en-US" sz="2400" i="1" dirty="0" err="1">
                <a:solidFill>
                  <a:schemeClr val="accent6">
                    <a:lumMod val="50000"/>
                  </a:schemeClr>
                </a:solidFill>
                <a:latin typeface="Times New Roman" panose="02020603050405020304" pitchFamily="18" charset="0"/>
                <a:ea typeface="Calibri" panose="020F0502020204030204" pitchFamily="34" charset="0"/>
              </a:rPr>
              <a:t>Khúc</a:t>
            </a:r>
            <a:r>
              <a:rPr lang="en-US" sz="2400" i="1" dirty="0">
                <a:solidFill>
                  <a:schemeClr val="accent6">
                    <a:lumMod val="50000"/>
                  </a:schemeClr>
                </a:solidFill>
                <a:latin typeface="Times New Roman" panose="02020603050405020304" pitchFamily="18" charset="0"/>
                <a:ea typeface="Calibri" panose="020F0502020204030204" pitchFamily="34" charset="0"/>
              </a:rPr>
              <a:t> </a:t>
            </a:r>
            <a:r>
              <a:rPr lang="en-US" sz="2400" i="1" dirty="0" err="1">
                <a:solidFill>
                  <a:schemeClr val="accent6">
                    <a:lumMod val="50000"/>
                  </a:schemeClr>
                </a:solidFill>
                <a:latin typeface="Times New Roman" panose="02020603050405020304" pitchFamily="18" charset="0"/>
                <a:ea typeface="Calibri" panose="020F0502020204030204" pitchFamily="34" charset="0"/>
              </a:rPr>
              <a:t>hát</a:t>
            </a:r>
            <a:r>
              <a:rPr lang="en-US" sz="2400" i="1" dirty="0">
                <a:solidFill>
                  <a:schemeClr val="accent6">
                    <a:lumMod val="50000"/>
                  </a:schemeClr>
                </a:solidFill>
                <a:latin typeface="Times New Roman" panose="02020603050405020304" pitchFamily="18" charset="0"/>
                <a:ea typeface="Calibri" panose="020F0502020204030204" pitchFamily="34" charset="0"/>
              </a:rPr>
              <a:t> du </a:t>
            </a:r>
            <a:r>
              <a:rPr lang="en-US" sz="2400" i="1" dirty="0" err="1">
                <a:solidFill>
                  <a:schemeClr val="accent6">
                    <a:lumMod val="50000"/>
                  </a:schemeClr>
                </a:solidFill>
                <a:latin typeface="Times New Roman" panose="02020603050405020304" pitchFamily="18" charset="0"/>
                <a:ea typeface="Calibri" panose="020F0502020204030204" pitchFamily="34" charset="0"/>
              </a:rPr>
              <a:t>những</a:t>
            </a:r>
            <a:r>
              <a:rPr lang="en-US" sz="2400" i="1" dirty="0">
                <a:solidFill>
                  <a:schemeClr val="accent6">
                    <a:lumMod val="50000"/>
                  </a:schemeClr>
                </a:solidFill>
                <a:latin typeface="Times New Roman" panose="02020603050405020304" pitchFamily="18" charset="0"/>
                <a:ea typeface="Calibri" panose="020F0502020204030204" pitchFamily="34" charset="0"/>
              </a:rPr>
              <a:t> </a:t>
            </a:r>
            <a:r>
              <a:rPr lang="en-US" sz="2400" i="1" dirty="0" err="1">
                <a:solidFill>
                  <a:schemeClr val="accent6">
                    <a:lumMod val="50000"/>
                  </a:schemeClr>
                </a:solidFill>
                <a:latin typeface="Times New Roman" panose="02020603050405020304" pitchFamily="18" charset="0"/>
                <a:ea typeface="Calibri" panose="020F0502020204030204" pitchFamily="34" charset="0"/>
              </a:rPr>
              <a:t>em</a:t>
            </a:r>
            <a:r>
              <a:rPr lang="en-US" sz="2400" i="1" dirty="0">
                <a:solidFill>
                  <a:schemeClr val="accent6">
                    <a:lumMod val="50000"/>
                  </a:schemeClr>
                </a:solidFill>
                <a:latin typeface="Times New Roman" panose="02020603050405020304" pitchFamily="18" charset="0"/>
                <a:ea typeface="Calibri" panose="020F0502020204030204" pitchFamily="34" charset="0"/>
              </a:rPr>
              <a:t> </a:t>
            </a:r>
            <a:r>
              <a:rPr lang="en-US" sz="2400" i="1" dirty="0" err="1">
                <a:solidFill>
                  <a:schemeClr val="accent6">
                    <a:lumMod val="50000"/>
                  </a:schemeClr>
                </a:solidFill>
                <a:latin typeface="Times New Roman" panose="02020603050405020304" pitchFamily="18" charset="0"/>
                <a:ea typeface="Calibri" panose="020F0502020204030204" pitchFamily="34" charset="0"/>
              </a:rPr>
              <a:t>bé</a:t>
            </a:r>
            <a:r>
              <a:rPr lang="en-US" sz="2400" i="1" dirty="0">
                <a:solidFill>
                  <a:schemeClr val="accent6">
                    <a:lumMod val="50000"/>
                  </a:schemeClr>
                </a:solidFill>
                <a:latin typeface="Times New Roman" panose="02020603050405020304" pitchFamily="18" charset="0"/>
                <a:ea typeface="Calibri" panose="020F0502020204030204" pitchFamily="34" charset="0"/>
              </a:rPr>
              <a:t> </a:t>
            </a:r>
            <a:r>
              <a:rPr lang="en-US" sz="2400" i="1" dirty="0" err="1">
                <a:solidFill>
                  <a:schemeClr val="accent6">
                    <a:lumMod val="50000"/>
                  </a:schemeClr>
                </a:solidFill>
                <a:latin typeface="Times New Roman" panose="02020603050405020304" pitchFamily="18" charset="0"/>
                <a:ea typeface="Calibri" panose="020F0502020204030204" pitchFamily="34" charset="0"/>
              </a:rPr>
              <a:t>lớn</a:t>
            </a:r>
            <a:r>
              <a:rPr lang="en-US" sz="2400" i="1" dirty="0">
                <a:solidFill>
                  <a:schemeClr val="accent6">
                    <a:lumMod val="50000"/>
                  </a:schemeClr>
                </a:solidFill>
                <a:latin typeface="Times New Roman" panose="02020603050405020304" pitchFamily="18" charset="0"/>
                <a:ea typeface="Calibri" panose="020F0502020204030204" pitchFamily="34" charset="0"/>
              </a:rPr>
              <a:t> </a:t>
            </a:r>
            <a:r>
              <a:rPr lang="en-US" sz="2400" i="1" dirty="0" err="1">
                <a:solidFill>
                  <a:schemeClr val="accent6">
                    <a:lumMod val="50000"/>
                  </a:schemeClr>
                </a:solidFill>
                <a:latin typeface="Times New Roman" panose="02020603050405020304" pitchFamily="18" charset="0"/>
                <a:ea typeface="Calibri" panose="020F0502020204030204" pitchFamily="34" charset="0"/>
              </a:rPr>
              <a:t>trên</a:t>
            </a:r>
            <a:r>
              <a:rPr lang="en-US" sz="2400" i="1" dirty="0">
                <a:solidFill>
                  <a:schemeClr val="accent6">
                    <a:lumMod val="50000"/>
                  </a:schemeClr>
                </a:solidFill>
                <a:latin typeface="Times New Roman" panose="02020603050405020304" pitchFamily="18" charset="0"/>
                <a:ea typeface="Calibri" panose="020F0502020204030204" pitchFamily="34" charset="0"/>
              </a:rPr>
              <a:t> </a:t>
            </a:r>
            <a:r>
              <a:rPr lang="en-US" sz="2400" i="1" dirty="0" err="1">
                <a:solidFill>
                  <a:schemeClr val="accent6">
                    <a:lumMod val="50000"/>
                  </a:schemeClr>
                </a:solidFill>
                <a:latin typeface="Times New Roman" panose="02020603050405020304" pitchFamily="18" charset="0"/>
                <a:ea typeface="Calibri" panose="020F0502020204030204" pitchFamily="34" charset="0"/>
              </a:rPr>
              <a:t>lưng</a:t>
            </a:r>
            <a:r>
              <a:rPr lang="en-US" sz="2400" i="1" dirty="0">
                <a:solidFill>
                  <a:schemeClr val="accent6">
                    <a:lumMod val="50000"/>
                  </a:schemeClr>
                </a:solidFill>
                <a:latin typeface="Times New Roman" panose="02020603050405020304" pitchFamily="18" charset="0"/>
                <a:ea typeface="Calibri" panose="020F0502020204030204" pitchFamily="34" charset="0"/>
              </a:rPr>
              <a:t> </a:t>
            </a:r>
            <a:r>
              <a:rPr lang="en-US" sz="2400" i="1" dirty="0" err="1">
                <a:solidFill>
                  <a:schemeClr val="accent6">
                    <a:lumMod val="50000"/>
                  </a:schemeClr>
                </a:solidFill>
                <a:latin typeface="Times New Roman" panose="02020603050405020304" pitchFamily="18" charset="0"/>
                <a:ea typeface="Calibri" panose="020F0502020204030204" pitchFamily="34" charset="0"/>
              </a:rPr>
              <a:t>mẹ</a:t>
            </a:r>
            <a:r>
              <a:rPr lang="en-US" sz="2400" i="1" dirty="0">
                <a:solidFill>
                  <a:schemeClr val="accent6">
                    <a:lumMod val="50000"/>
                  </a:schemeClr>
                </a:solidFill>
                <a:latin typeface="Times New Roman" panose="02020603050405020304" pitchFamily="18" charset="0"/>
                <a:ea typeface="Calibri" panose="020F0502020204030204" pitchFamily="34" charset="0"/>
              </a:rPr>
              <a:t>)</a:t>
            </a:r>
            <a:endParaRPr lang="en-US" sz="24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12" name="Cloud Callout 11"/>
          <p:cNvSpPr/>
          <p:nvPr/>
        </p:nvSpPr>
        <p:spPr>
          <a:xfrm>
            <a:off x="6278879" y="2286002"/>
            <a:ext cx="5673635" cy="2860764"/>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spcAft>
                <a:spcPts val="750"/>
              </a:spcAft>
              <a:buFont typeface="Wingdings" panose="05000000000000000000" pitchFamily="2" charset="2"/>
              <a:buChar char="ü"/>
            </a:pPr>
            <a:r>
              <a:rPr lang="en-US" sz="2000" dirty="0" err="1">
                <a:solidFill>
                  <a:schemeClr val="accent6">
                    <a:lumMod val="50000"/>
                  </a:schemeClr>
                </a:solidFill>
                <a:latin typeface="Times New Roman" panose="02020603050405020304" pitchFamily="18" charset="0"/>
                <a:ea typeface="Calibri" panose="020F0502020204030204" pitchFamily="34" charset="0"/>
              </a:rPr>
              <a:t>Từ</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mặt</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trời</a:t>
            </a:r>
            <a:r>
              <a:rPr lang="en-US" sz="2000" dirty="0">
                <a:solidFill>
                  <a:schemeClr val="accent6">
                    <a:lumMod val="50000"/>
                  </a:schemeClr>
                </a:solidFill>
                <a:latin typeface="Times New Roman" panose="02020603050405020304" pitchFamily="18" charset="0"/>
                <a:ea typeface="Calibri" panose="020F0502020204030204" pitchFamily="34" charset="0"/>
              </a:rPr>
              <a:t> ở </a:t>
            </a:r>
            <a:r>
              <a:rPr lang="en-US" sz="2000" dirty="0" err="1">
                <a:solidFill>
                  <a:schemeClr val="accent6">
                    <a:lumMod val="50000"/>
                  </a:schemeClr>
                </a:solidFill>
                <a:latin typeface="Times New Roman" panose="02020603050405020304" pitchFamily="18" charset="0"/>
                <a:ea typeface="Calibri" panose="020F0502020204030204" pitchFamily="34" charset="0"/>
              </a:rPr>
              <a:t>câu</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thơ</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nào</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dùng</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với</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nghĩa</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thông</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thường</a:t>
            </a:r>
            <a:r>
              <a:rPr lang="en-US" sz="2000" dirty="0">
                <a:solidFill>
                  <a:schemeClr val="accent6">
                    <a:lumMod val="50000"/>
                  </a:schemeClr>
                </a:solidFill>
                <a:latin typeface="Times New Roman" panose="02020603050405020304" pitchFamily="18" charset="0"/>
                <a:ea typeface="Calibri" panose="020F0502020204030204" pitchFamily="34" charset="0"/>
              </a:rPr>
              <a:t>?</a:t>
            </a:r>
          </a:p>
          <a:p>
            <a:pPr marL="342900" indent="-342900">
              <a:spcAft>
                <a:spcPts val="750"/>
              </a:spcAft>
              <a:buFont typeface="Wingdings" panose="05000000000000000000" pitchFamily="2" charset="2"/>
              <a:buChar char="ü"/>
            </a:pPr>
            <a:r>
              <a:rPr lang="en-US" sz="2000" dirty="0" err="1">
                <a:solidFill>
                  <a:schemeClr val="accent6">
                    <a:lumMod val="50000"/>
                  </a:schemeClr>
                </a:solidFill>
                <a:latin typeface="Times New Roman" panose="02020603050405020304" pitchFamily="18" charset="0"/>
                <a:ea typeface="Calibri" panose="020F0502020204030204" pitchFamily="34" charset="0"/>
              </a:rPr>
              <a:t>Vậy</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từ</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mặt</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trời</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trong</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mặt</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trời</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của</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mẹ</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nghĩa</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là</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dirty="0" err="1">
                <a:solidFill>
                  <a:schemeClr val="accent6">
                    <a:lumMod val="50000"/>
                  </a:schemeClr>
                </a:solidFill>
                <a:latin typeface="Times New Roman" panose="02020603050405020304" pitchFamily="18" charset="0"/>
                <a:ea typeface="Calibri" panose="020F0502020204030204" pitchFamily="34" charset="0"/>
              </a:rPr>
              <a:t>gì</a:t>
            </a:r>
            <a:r>
              <a:rPr lang="en-US" sz="2000" dirty="0">
                <a:solidFill>
                  <a:schemeClr val="accent6">
                    <a:lumMod val="50000"/>
                  </a:schemeClr>
                </a:solidFill>
                <a:latin typeface="Times New Roman" panose="02020603050405020304" pitchFamily="18" charset="0"/>
                <a:ea typeface="Calibri" panose="020F0502020204030204" pitchFamily="34" charset="0"/>
              </a:rPr>
              <a:t>? </a:t>
            </a:r>
            <a:r>
              <a:rPr lang="en-US" sz="2000" b="1" dirty="0" err="1">
                <a:solidFill>
                  <a:schemeClr val="accent6">
                    <a:lumMod val="50000"/>
                  </a:schemeClr>
                </a:solidFill>
                <a:latin typeface="Times New Roman" panose="02020603050405020304" pitchFamily="18" charset="0"/>
                <a:ea typeface="Calibri" panose="020F0502020204030204" pitchFamily="34" charset="0"/>
              </a:rPr>
              <a:t>Tác</a:t>
            </a:r>
            <a:r>
              <a:rPr lang="en-US" sz="2000" b="1" dirty="0">
                <a:solidFill>
                  <a:schemeClr val="accent6">
                    <a:lumMod val="50000"/>
                  </a:schemeClr>
                </a:solidFill>
                <a:latin typeface="Times New Roman" panose="02020603050405020304" pitchFamily="18" charset="0"/>
                <a:ea typeface="Calibri" panose="020F0502020204030204" pitchFamily="34" charset="0"/>
              </a:rPr>
              <a:t> </a:t>
            </a:r>
            <a:r>
              <a:rPr lang="en-US" sz="2000" b="1" dirty="0" err="1">
                <a:solidFill>
                  <a:schemeClr val="accent6">
                    <a:lumMod val="50000"/>
                  </a:schemeClr>
                </a:solidFill>
                <a:latin typeface="Times New Roman" panose="02020603050405020304" pitchFamily="18" charset="0"/>
                <a:ea typeface="Calibri" panose="020F0502020204030204" pitchFamily="34" charset="0"/>
              </a:rPr>
              <a:t>dụng</a:t>
            </a:r>
            <a:r>
              <a:rPr lang="en-US" sz="2000" b="1" dirty="0">
                <a:solidFill>
                  <a:schemeClr val="accent6">
                    <a:lumMod val="50000"/>
                  </a:schemeClr>
                </a:solidFill>
                <a:latin typeface="Times New Roman" panose="02020603050405020304" pitchFamily="18" charset="0"/>
                <a:ea typeface="Calibri" panose="020F0502020204030204" pitchFamily="34" charset="0"/>
              </a:rPr>
              <a:t> </a:t>
            </a:r>
            <a:r>
              <a:rPr lang="en-US" sz="2000" b="1" dirty="0" err="1">
                <a:solidFill>
                  <a:schemeClr val="accent6">
                    <a:lumMod val="50000"/>
                  </a:schemeClr>
                </a:solidFill>
                <a:latin typeface="Times New Roman" panose="02020603050405020304" pitchFamily="18" charset="0"/>
                <a:ea typeface="Calibri" panose="020F0502020204030204" pitchFamily="34" charset="0"/>
              </a:rPr>
              <a:t>của</a:t>
            </a:r>
            <a:r>
              <a:rPr lang="en-US" sz="2000" b="1" dirty="0">
                <a:solidFill>
                  <a:schemeClr val="accent6">
                    <a:lumMod val="50000"/>
                  </a:schemeClr>
                </a:solidFill>
                <a:latin typeface="Times New Roman" panose="02020603050405020304" pitchFamily="18" charset="0"/>
                <a:ea typeface="Calibri" panose="020F0502020204030204" pitchFamily="34" charset="0"/>
              </a:rPr>
              <a:t> </a:t>
            </a:r>
            <a:r>
              <a:rPr lang="en-US" sz="2000" b="1" dirty="0" err="1">
                <a:solidFill>
                  <a:schemeClr val="accent6">
                    <a:lumMod val="50000"/>
                  </a:schemeClr>
                </a:solidFill>
                <a:latin typeface="Times New Roman" panose="02020603050405020304" pitchFamily="18" charset="0"/>
                <a:ea typeface="Calibri" panose="020F0502020204030204" pitchFamily="34" charset="0"/>
              </a:rPr>
              <a:t>cách</a:t>
            </a:r>
            <a:r>
              <a:rPr lang="en-US" sz="2000" b="1" dirty="0">
                <a:solidFill>
                  <a:schemeClr val="accent6">
                    <a:lumMod val="50000"/>
                  </a:schemeClr>
                </a:solidFill>
                <a:latin typeface="Times New Roman" panose="02020603050405020304" pitchFamily="18" charset="0"/>
                <a:ea typeface="Calibri" panose="020F0502020204030204" pitchFamily="34" charset="0"/>
              </a:rPr>
              <a:t> </a:t>
            </a:r>
            <a:r>
              <a:rPr lang="en-US" sz="2000" b="1" dirty="0" err="1">
                <a:solidFill>
                  <a:schemeClr val="accent6">
                    <a:lumMod val="50000"/>
                  </a:schemeClr>
                </a:solidFill>
                <a:latin typeface="Times New Roman" panose="02020603050405020304" pitchFamily="18" charset="0"/>
                <a:ea typeface="Calibri" panose="020F0502020204030204" pitchFamily="34" charset="0"/>
              </a:rPr>
              <a:t>diễn</a:t>
            </a:r>
            <a:r>
              <a:rPr lang="en-US" sz="2000" b="1" dirty="0">
                <a:solidFill>
                  <a:schemeClr val="accent6">
                    <a:lumMod val="50000"/>
                  </a:schemeClr>
                </a:solidFill>
                <a:latin typeface="Times New Roman" panose="02020603050405020304" pitchFamily="18" charset="0"/>
                <a:ea typeface="Calibri" panose="020F0502020204030204" pitchFamily="34" charset="0"/>
              </a:rPr>
              <a:t> </a:t>
            </a:r>
            <a:r>
              <a:rPr lang="en-US" sz="2000" b="1" dirty="0" err="1">
                <a:solidFill>
                  <a:schemeClr val="accent6">
                    <a:lumMod val="50000"/>
                  </a:schemeClr>
                </a:solidFill>
                <a:latin typeface="Times New Roman" panose="02020603050405020304" pitchFamily="18" charset="0"/>
                <a:ea typeface="Calibri" panose="020F0502020204030204" pitchFamily="34" charset="0"/>
              </a:rPr>
              <a:t>đạt</a:t>
            </a:r>
            <a:r>
              <a:rPr lang="en-US" sz="2000" b="1" dirty="0">
                <a:solidFill>
                  <a:schemeClr val="accent6">
                    <a:lumMod val="50000"/>
                  </a:schemeClr>
                </a:solidFill>
                <a:latin typeface="Times New Roman" panose="02020603050405020304" pitchFamily="18" charset="0"/>
                <a:ea typeface="Calibri" panose="020F0502020204030204" pitchFamily="34" charset="0"/>
              </a:rPr>
              <a:t> </a:t>
            </a:r>
            <a:r>
              <a:rPr lang="en-US" sz="2000" b="1" dirty="0" err="1">
                <a:solidFill>
                  <a:schemeClr val="accent6">
                    <a:lumMod val="50000"/>
                  </a:schemeClr>
                </a:solidFill>
                <a:latin typeface="Times New Roman" panose="02020603050405020304" pitchFamily="18" charset="0"/>
                <a:ea typeface="Calibri" panose="020F0502020204030204" pitchFamily="34" charset="0"/>
              </a:rPr>
              <a:t>này</a:t>
            </a:r>
            <a:r>
              <a:rPr lang="en-US" sz="2000" b="1" dirty="0">
                <a:solidFill>
                  <a:schemeClr val="accent6">
                    <a:lumMod val="50000"/>
                  </a:schemeClr>
                </a:solidFill>
                <a:latin typeface="Times New Roman" panose="02020603050405020304" pitchFamily="18" charset="0"/>
                <a:ea typeface="Calibri" panose="020F0502020204030204" pitchFamily="34" charset="0"/>
              </a:rPr>
              <a:t>?</a:t>
            </a:r>
            <a:endParaRPr lang="en-US" sz="20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424187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animEffect transition="in" filter="fade">
                                      <p:cBhvr>
                                        <p:cTn id="7" dur="1000"/>
                                        <p:tgtEl>
                                          <p:spTgt spid="12">
                                            <p:txEl>
                                              <p:pRg st="0" end="0"/>
                                            </p:txEl>
                                          </p:spTgt>
                                        </p:tgtEl>
                                      </p:cBhvr>
                                    </p:animEffect>
                                    <p:anim calcmode="lin" valueType="num">
                                      <p:cBhvr>
                                        <p:cTn id="8"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2">
                                            <p:txEl>
                                              <p:pRg st="1" end="1"/>
                                            </p:txEl>
                                          </p:spTgt>
                                        </p:tgtEl>
                                        <p:attrNameLst>
                                          <p:attrName>style.visibility</p:attrName>
                                        </p:attrNameLst>
                                      </p:cBhvr>
                                      <p:to>
                                        <p:strVal val="visible"/>
                                      </p:to>
                                    </p:set>
                                    <p:animEffect transition="in" filter="fade">
                                      <p:cBhvr>
                                        <p:cTn id="14" dur="1000"/>
                                        <p:tgtEl>
                                          <p:spTgt spid="12">
                                            <p:txEl>
                                              <p:pRg st="1" end="1"/>
                                            </p:txEl>
                                          </p:spTgt>
                                        </p:tgtEl>
                                      </p:cBhvr>
                                    </p:animEffect>
                                    <p:anim calcmode="lin" valueType="num">
                                      <p:cBhvr>
                                        <p:cTn id="15" dur="1000" fill="hold"/>
                                        <p:tgtEl>
                                          <p:spTgt spid="12">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1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73828" y="172190"/>
            <a:ext cx="7519851"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p:cNvPicPr>
            <a:picLocks noChangeAspect="1"/>
          </p:cNvPicPr>
          <p:nvPr/>
        </p:nvPicPr>
        <p:blipFill>
          <a:blip r:embed="rId2"/>
          <a:stretch>
            <a:fillRect/>
          </a:stretch>
        </p:blipFill>
        <p:spPr>
          <a:xfrm>
            <a:off x="947057" y="1169151"/>
            <a:ext cx="10659291" cy="5377614"/>
          </a:xfrm>
          <a:prstGeom prst="rect">
            <a:avLst/>
          </a:prstGeom>
        </p:spPr>
      </p:pic>
      <p:sp>
        <p:nvSpPr>
          <p:cNvPr id="7" name="Rectangle 1"/>
          <p:cNvSpPr>
            <a:spLocks noChangeArrowheads="1"/>
          </p:cNvSpPr>
          <p:nvPr/>
        </p:nvSpPr>
        <p:spPr bwMode="auto">
          <a:xfrm>
            <a:off x="444137" y="587242"/>
            <a:ext cx="485938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 </a:t>
            </a:r>
            <a:r>
              <a:rPr kumimoji="0" lang="en-US" alt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Ẩn</a:t>
            </a: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a:t>
            </a: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vi-VN"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1. </a:t>
            </a:r>
            <a:r>
              <a:rPr kumimoji="0" lang="en-US" alt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Ví</a:t>
            </a: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a:t>
            </a: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2" name="Rectangle 1"/>
          <p:cNvSpPr/>
          <p:nvPr/>
        </p:nvSpPr>
        <p:spPr>
          <a:xfrm>
            <a:off x="2547257" y="2188573"/>
            <a:ext cx="7458892" cy="3108543"/>
          </a:xfrm>
          <a:prstGeom prst="rect">
            <a:avLst/>
          </a:prstGeom>
        </p:spPr>
        <p:txBody>
          <a:bodyPr wrap="square">
            <a:spAutoFit/>
          </a:bodyPr>
          <a:lstStyle/>
          <a:p>
            <a:pPr algn="just"/>
            <a:r>
              <a:rPr lang="en-US" sz="2800" dirty="0" err="1">
                <a:solidFill>
                  <a:schemeClr val="accent6">
                    <a:lumMod val="75000"/>
                  </a:schemeClr>
                </a:solidFill>
                <a:latin typeface="Times New Roman" panose="02020603050405020304" pitchFamily="18" charset="0"/>
                <a:ea typeface="Calibri" panose="020F0502020204030204" pitchFamily="34" charset="0"/>
              </a:rPr>
              <a:t>Từ</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mặt</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trời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trong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dòng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thơ</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Mặt</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trời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của</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mẹ</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em</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nằm</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trên</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lưng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dùng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để</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chỉ</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em</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bé</a:t>
            </a:r>
            <a:r>
              <a:rPr lang="en-US" sz="2800" dirty="0">
                <a:solidFill>
                  <a:schemeClr val="accent6">
                    <a:lumMod val="75000"/>
                  </a:schemeClr>
                </a:solidFill>
                <a:latin typeface="Times New Roman" panose="02020603050405020304" pitchFamily="18" charset="0"/>
                <a:ea typeface="Calibri" panose="020F0502020204030204" pitchFamily="34" charset="0"/>
              </a:rPr>
              <a:t>. </a:t>
            </a:r>
          </a:p>
          <a:p>
            <a:pPr algn="just"/>
            <a:r>
              <a:rPr lang="en-US" sz="2800" b="1" dirty="0" err="1">
                <a:solidFill>
                  <a:schemeClr val="accent6">
                    <a:lumMod val="75000"/>
                  </a:schemeClr>
                </a:solidFill>
                <a:latin typeface="Times New Roman" panose="02020603050405020304" pitchFamily="18" charset="0"/>
                <a:ea typeface="Calibri" panose="020F0502020204030204" pitchFamily="34" charset="0"/>
              </a:rPr>
              <a:t>Tác</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dụng</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dirty="0">
                <a:solidFill>
                  <a:schemeClr val="accent6">
                    <a:lumMod val="75000"/>
                  </a:schemeClr>
                </a:solidFill>
                <a:latin typeface="Times New Roman" panose="02020603050405020304" pitchFamily="18" charset="0"/>
                <a:ea typeface="Calibri" panose="020F0502020204030204" pitchFamily="34" charset="0"/>
              </a:rPr>
              <a:t>Con </a:t>
            </a:r>
            <a:r>
              <a:rPr lang="en-US" sz="2800" dirty="0" err="1">
                <a:solidFill>
                  <a:schemeClr val="accent6">
                    <a:lumMod val="75000"/>
                  </a:schemeClr>
                </a:solidFill>
                <a:latin typeface="Times New Roman" panose="02020603050405020304" pitchFamily="18" charset="0"/>
                <a:ea typeface="Calibri" panose="020F0502020204030204" pitchFamily="34" charset="0"/>
              </a:rPr>
              <a:t>giống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như</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mặt</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trời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tỏa</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ánh</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sáng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trong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cuộc</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đời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mẹ</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Ví</a:t>
            </a:r>
            <a:r>
              <a:rPr lang="en-US" sz="2800" dirty="0">
                <a:solidFill>
                  <a:schemeClr val="accent6">
                    <a:lumMod val="75000"/>
                  </a:schemeClr>
                </a:solidFill>
                <a:latin typeface="Times New Roman" panose="02020603050405020304" pitchFamily="18" charset="0"/>
                <a:ea typeface="Calibri" panose="020F0502020204030204" pitchFamily="34" charset="0"/>
              </a:rPr>
              <a:t> con </a:t>
            </a:r>
            <a:r>
              <a:rPr lang="en-US" sz="2800" dirty="0" err="1">
                <a:solidFill>
                  <a:schemeClr val="accent6">
                    <a:lumMod val="75000"/>
                  </a:schemeClr>
                </a:solidFill>
                <a:latin typeface="Times New Roman" panose="02020603050405020304" pitchFamily="18" charset="0"/>
                <a:ea typeface="Calibri" panose="020F0502020204030204" pitchFamily="34" charset="0"/>
              </a:rPr>
              <a:t>như</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mặt</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trời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nhà</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thơ</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nói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lên</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tình</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yêu</a:t>
            </a:r>
            <a:r>
              <a:rPr lang="en-US" sz="2800" dirty="0">
                <a:solidFill>
                  <a:schemeClr val="accent6">
                    <a:lumMod val="75000"/>
                  </a:schemeClr>
                </a:solidFill>
                <a:latin typeface="Times New Roman" panose="02020603050405020304" pitchFamily="18" charset="0"/>
                <a:ea typeface="Calibri" panose="020F0502020204030204" pitchFamily="34" charset="0"/>
              </a:rPr>
              <a:t> con </a:t>
            </a:r>
            <a:r>
              <a:rPr lang="en-US" sz="2800" dirty="0" err="1">
                <a:solidFill>
                  <a:schemeClr val="accent6">
                    <a:lumMod val="75000"/>
                  </a:schemeClr>
                </a:solidFill>
                <a:latin typeface="Times New Roman" panose="02020603050405020304" pitchFamily="18" charset="0"/>
                <a:ea typeface="Calibri" panose="020F0502020204030204" pitchFamily="34" charset="0"/>
              </a:rPr>
              <a:t>tha</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thiết</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của</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người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mẹ</a:t>
            </a:r>
            <a:r>
              <a:rPr lang="en-US" sz="2800" dirty="0">
                <a:solidFill>
                  <a:schemeClr val="accent6">
                    <a:lumMod val="75000"/>
                  </a:schemeClr>
                </a:solidFill>
                <a:latin typeface="Times New Roman" panose="02020603050405020304" pitchFamily="18" charset="0"/>
                <a:ea typeface="Calibri" panose="020F0502020204030204" pitchFamily="34" charset="0"/>
              </a:rPr>
              <a:t>.</a:t>
            </a:r>
          </a:p>
          <a:p>
            <a:pPr algn="just"/>
            <a:r>
              <a:rPr lang="en-US" sz="2800" b="1" dirty="0" err="1">
                <a:solidFill>
                  <a:schemeClr val="accent6">
                    <a:lumMod val="75000"/>
                  </a:schemeClr>
                </a:solidFill>
                <a:latin typeface="Times New Roman" panose="02020603050405020304" pitchFamily="18" charset="0"/>
                <a:ea typeface="Calibri" panose="020F0502020204030204" pitchFamily="34" charset="0"/>
              </a:rPr>
              <a:t>Kết</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luận</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Từ</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mặt</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trời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trong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dòng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thơ</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Mặt</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trời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của</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mẹ</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em</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nằm</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trên</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lưng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là</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hình</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ảnh</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ẩn</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dụ</a:t>
            </a:r>
            <a:r>
              <a:rPr lang="en-US" sz="2800" dirty="0">
                <a:solidFill>
                  <a:schemeClr val="accent6">
                    <a:lumMod val="75000"/>
                  </a:schemeClr>
                </a:solidFill>
                <a:latin typeface="Times New Roman" panose="02020603050405020304" pitchFamily="18" charset="0"/>
                <a:ea typeface="Calibri" panose="020F0502020204030204" pitchFamily="34" charset="0"/>
              </a:rPr>
              <a:t>.</a:t>
            </a:r>
            <a:endParaRPr lang="en-US" sz="2800" dirty="0">
              <a:solidFill>
                <a:schemeClr val="accent6">
                  <a:lumMod val="75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564252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iterate type="lt">
                                    <p:tmPct val="0"/>
                                  </p:iterate>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1000"/>
                                        <p:tgtEl>
                                          <p:spTgt spid="2">
                                            <p:txEl>
                                              <p:pRg st="0" end="0"/>
                                            </p:txEl>
                                          </p:spTgt>
                                        </p:tgtEl>
                                      </p:cBhvr>
                                    </p:animEffect>
                                    <p:anim calcmode="lin" valueType="num">
                                      <p:cBhvr>
                                        <p:cTn id="8"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mph" presetSubtype="0" fill="hold" nodeType="clickEffect">
                                  <p:stCondLst>
                                    <p:cond delay="0"/>
                                  </p:stCondLst>
                                  <p:iterate type="lt">
                                    <p:tmPct val="4000"/>
                                  </p:iterate>
                                  <p:childTnLst>
                                    <p:set>
                                      <p:cBhvr override="childStyle">
                                        <p:cTn id="13" dur="500" fill="hold"/>
                                        <p:tgtEl>
                                          <p:spTgt spid="2">
                                            <p:txEl>
                                              <p:pRg st="0" end="0"/>
                                            </p:txEl>
                                          </p:spTgt>
                                        </p:tgtEl>
                                        <p:attrNameLst>
                                          <p:attrName>style.color</p:attrName>
                                        </p:attrNameLst>
                                      </p:cBhvr>
                                      <p:to>
                                        <p:clrVal>
                                          <a:schemeClr val="accent2"/>
                                        </p:clrVal>
                                      </p:to>
                                    </p:set>
                                    <p:set>
                                      <p:cBhvr>
                                        <p:cTn id="14" dur="500" fill="hold"/>
                                        <p:tgtEl>
                                          <p:spTgt spid="2">
                                            <p:txEl>
                                              <p:pRg st="0" end="0"/>
                                            </p:txEl>
                                          </p:spTgt>
                                        </p:tgtEl>
                                        <p:attrNameLst>
                                          <p:attrName>fillcolor</p:attrName>
                                        </p:attrNameLst>
                                      </p:cBhvr>
                                      <p:to>
                                        <p:clrVal>
                                          <a:schemeClr val="accent2"/>
                                        </p:clrVal>
                                      </p:to>
                                    </p:set>
                                    <p:set>
                                      <p:cBhvr>
                                        <p:cTn id="15" dur="500" fill="hold"/>
                                        <p:tgtEl>
                                          <p:spTgt spid="2">
                                            <p:txEl>
                                              <p:pRg st="0" end="0"/>
                                            </p:txEl>
                                          </p:spTgt>
                                        </p:tgtEl>
                                        <p:attrNameLst>
                                          <p:attrName>fill.type</p:attrName>
                                        </p:attrNameLst>
                                      </p:cBhvr>
                                      <p:to>
                                        <p:strVal val="solid"/>
                                      </p:to>
                                    </p:se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nodeType="clickEffect">
                                  <p:stCondLst>
                                    <p:cond delay="0"/>
                                  </p:stCondLst>
                                  <p:iterate type="lt">
                                    <p:tmPct val="0"/>
                                  </p:iterate>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1000"/>
                                        <p:tgtEl>
                                          <p:spTgt spid="2">
                                            <p:txEl>
                                              <p:pRg st="1" end="1"/>
                                            </p:txEl>
                                          </p:spTgt>
                                        </p:tgtEl>
                                      </p:cBhvr>
                                    </p:animEffect>
                                    <p:anim calcmode="lin" valueType="num">
                                      <p:cBhvr>
                                        <p:cTn id="21"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2"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6" presetClass="emph" presetSubtype="0" fill="hold" nodeType="clickEffect">
                                  <p:stCondLst>
                                    <p:cond delay="0"/>
                                  </p:stCondLst>
                                  <p:iterate type="lt">
                                    <p:tmPct val="4000"/>
                                  </p:iterate>
                                  <p:childTnLst>
                                    <p:set>
                                      <p:cBhvr override="childStyle">
                                        <p:cTn id="26" dur="500" fill="hold"/>
                                        <p:tgtEl>
                                          <p:spTgt spid="2">
                                            <p:txEl>
                                              <p:pRg st="1" end="1"/>
                                            </p:txEl>
                                          </p:spTgt>
                                        </p:tgtEl>
                                        <p:attrNameLst>
                                          <p:attrName>style.color</p:attrName>
                                        </p:attrNameLst>
                                      </p:cBhvr>
                                      <p:to>
                                        <p:clrVal>
                                          <a:schemeClr val="accent2"/>
                                        </p:clrVal>
                                      </p:to>
                                    </p:set>
                                    <p:set>
                                      <p:cBhvr>
                                        <p:cTn id="27" dur="500" fill="hold"/>
                                        <p:tgtEl>
                                          <p:spTgt spid="2">
                                            <p:txEl>
                                              <p:pRg st="1" end="1"/>
                                            </p:txEl>
                                          </p:spTgt>
                                        </p:tgtEl>
                                        <p:attrNameLst>
                                          <p:attrName>fillcolor</p:attrName>
                                        </p:attrNameLst>
                                      </p:cBhvr>
                                      <p:to>
                                        <p:clrVal>
                                          <a:schemeClr val="accent2"/>
                                        </p:clrVal>
                                      </p:to>
                                    </p:set>
                                    <p:set>
                                      <p:cBhvr>
                                        <p:cTn id="28" dur="500" fill="hold"/>
                                        <p:tgtEl>
                                          <p:spTgt spid="2">
                                            <p:txEl>
                                              <p:pRg st="1" end="1"/>
                                            </p:txEl>
                                          </p:spTgt>
                                        </p:tgtEl>
                                        <p:attrNameLst>
                                          <p:attrName>fill.type</p:attrName>
                                        </p:attrNameLst>
                                      </p:cBhvr>
                                      <p:to>
                                        <p:strVal val="solid"/>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iterate type="lt">
                                    <p:tmPct val="0"/>
                                  </p:iterate>
                                  <p:childTnLst>
                                    <p:set>
                                      <p:cBhvr>
                                        <p:cTn id="32" dur="1" fill="hold">
                                          <p:stCondLst>
                                            <p:cond delay="0"/>
                                          </p:stCondLst>
                                        </p:cTn>
                                        <p:tgtEl>
                                          <p:spTgt spid="2">
                                            <p:txEl>
                                              <p:pRg st="2" end="2"/>
                                            </p:txEl>
                                          </p:spTgt>
                                        </p:tgtEl>
                                        <p:attrNameLst>
                                          <p:attrName>style.visibility</p:attrName>
                                        </p:attrNameLst>
                                      </p:cBhvr>
                                      <p:to>
                                        <p:strVal val="visible"/>
                                      </p:to>
                                    </p:set>
                                    <p:animEffect transition="in" filter="fade">
                                      <p:cBhvr>
                                        <p:cTn id="33" dur="1000"/>
                                        <p:tgtEl>
                                          <p:spTgt spid="2">
                                            <p:txEl>
                                              <p:pRg st="2" end="2"/>
                                            </p:txEl>
                                          </p:spTgt>
                                        </p:tgtEl>
                                      </p:cBhvr>
                                    </p:animEffect>
                                    <p:anim calcmode="lin" valueType="num">
                                      <p:cBhvr>
                                        <p:cTn id="34"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5"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16" presetClass="emph" presetSubtype="0" fill="hold" nodeType="clickEffect">
                                  <p:stCondLst>
                                    <p:cond delay="0"/>
                                  </p:stCondLst>
                                  <p:iterate type="lt">
                                    <p:tmPct val="4000"/>
                                  </p:iterate>
                                  <p:childTnLst>
                                    <p:set>
                                      <p:cBhvr override="childStyle">
                                        <p:cTn id="39" dur="500" fill="hold"/>
                                        <p:tgtEl>
                                          <p:spTgt spid="2">
                                            <p:txEl>
                                              <p:pRg st="2" end="2"/>
                                            </p:txEl>
                                          </p:spTgt>
                                        </p:tgtEl>
                                        <p:attrNameLst>
                                          <p:attrName>style.color</p:attrName>
                                        </p:attrNameLst>
                                      </p:cBhvr>
                                      <p:to>
                                        <p:clrVal>
                                          <a:schemeClr val="accent2"/>
                                        </p:clrVal>
                                      </p:to>
                                    </p:set>
                                    <p:set>
                                      <p:cBhvr>
                                        <p:cTn id="40" dur="500" fill="hold"/>
                                        <p:tgtEl>
                                          <p:spTgt spid="2">
                                            <p:txEl>
                                              <p:pRg st="2" end="2"/>
                                            </p:txEl>
                                          </p:spTgt>
                                        </p:tgtEl>
                                        <p:attrNameLst>
                                          <p:attrName>fillcolor</p:attrName>
                                        </p:attrNameLst>
                                      </p:cBhvr>
                                      <p:to>
                                        <p:clrVal>
                                          <a:schemeClr val="accent2"/>
                                        </p:clrVal>
                                      </p:to>
                                    </p:set>
                                    <p:set>
                                      <p:cBhvr>
                                        <p:cTn id="41" dur="500" fill="hold"/>
                                        <p:tgtEl>
                                          <p:spTgt spid="2">
                                            <p:txEl>
                                              <p:pRg st="2" end="2"/>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73828" y="172190"/>
            <a:ext cx="7519851"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1386840" algn="l"/>
              </a:tabLst>
              <a:defRPr/>
            </a:pPr>
            <a:r>
              <a:rPr kumimoji="0" lang="pt-BR" sz="28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HOẠT ĐỘNG HÌNH THÀNH KIẾN THỨC</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tab pos="1386840" algn="l"/>
              </a:tabLst>
              <a:defRPr/>
            </a:pPr>
            <a:r>
              <a:rPr kumimoji="0" lang="en-US" sz="1400" b="1" i="0" u="none" strike="noStrike" kern="1200" cap="none" spc="0" normalizeH="0" baseline="0" noProof="0" dirty="0">
                <a:ln>
                  <a:noFill/>
                </a:ln>
                <a:solidFill>
                  <a:srgbClr val="002060"/>
                </a:solidFill>
                <a:effectLst/>
                <a:uLnTx/>
                <a:uFillTx/>
                <a:latin typeface="Times New Roman" panose="02020603050405020304" pitchFamily="18" charset="0"/>
                <a:ea typeface="MS Mincho"/>
                <a:cs typeface="+mn-cs"/>
              </a:rPr>
              <a:t> </a:t>
            </a:r>
            <a:endParaRPr kumimoji="0" lang="en-US" sz="1200" b="0" i="0" u="none" strike="noStrike" kern="1200" cap="none" spc="0" normalizeH="0" baseline="0" noProof="0" dirty="0">
              <a:ln>
                <a:noFill/>
              </a:ln>
              <a:solidFill>
                <a:prstClr val="black"/>
              </a:solidFill>
              <a:effectLst/>
              <a:uLnTx/>
              <a:uFillTx/>
              <a:latin typeface="Times New Roman" panose="02020603050405020304" pitchFamily="18" charset="0"/>
              <a:ea typeface="Times New Roman" panose="02020603050405020304" pitchFamily="18" charset="0"/>
              <a:cs typeface="+mn-cs"/>
            </a:endParaRPr>
          </a:p>
        </p:txBody>
      </p:sp>
      <p:pic>
        <p:nvPicPr>
          <p:cNvPr id="10" name="Picture 9"/>
          <p:cNvPicPr>
            <a:picLocks noChangeAspect="1"/>
          </p:cNvPicPr>
          <p:nvPr/>
        </p:nvPicPr>
        <p:blipFill>
          <a:blip r:embed="rId2"/>
          <a:stretch>
            <a:fillRect/>
          </a:stretch>
        </p:blipFill>
        <p:spPr>
          <a:xfrm>
            <a:off x="2651760" y="725014"/>
            <a:ext cx="8451670" cy="5377614"/>
          </a:xfrm>
          <a:prstGeom prst="rect">
            <a:avLst/>
          </a:prstGeom>
        </p:spPr>
      </p:pic>
      <p:sp>
        <p:nvSpPr>
          <p:cNvPr id="7" name="Rectangle 1"/>
          <p:cNvSpPr>
            <a:spLocks noChangeArrowheads="1"/>
          </p:cNvSpPr>
          <p:nvPr/>
        </p:nvSpPr>
        <p:spPr bwMode="auto">
          <a:xfrm>
            <a:off x="444137" y="587242"/>
            <a:ext cx="485938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I. </a:t>
            </a:r>
            <a:r>
              <a:rPr kumimoji="0" lang="en-US" alt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Ẩn</a:t>
            </a: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a:t>
            </a: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endParaRPr kumimoji="0" lang="vi-VN" alt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defRPr/>
            </a:pP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1. </a:t>
            </a:r>
            <a:r>
              <a:rPr kumimoji="0" lang="en-US" alt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Ví</a:t>
            </a: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 </a:t>
            </a:r>
            <a:r>
              <a:rPr kumimoji="0" lang="en-US" alt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dụ</a:t>
            </a:r>
            <a:r>
              <a:rPr kumimoji="0" lang="en-US" alt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2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3" name="Rectangle 2"/>
          <p:cNvSpPr/>
          <p:nvPr/>
        </p:nvSpPr>
        <p:spPr>
          <a:xfrm>
            <a:off x="444137" y="1520766"/>
            <a:ext cx="2081019" cy="523220"/>
          </a:xfrm>
          <a:prstGeom prst="rect">
            <a:avLst/>
          </a:prstGeom>
        </p:spPr>
        <p:txBody>
          <a:bodyPr wrap="non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2. </a:t>
            </a:r>
            <a:r>
              <a:rPr lang="en-US" sz="2800" b="1" dirty="0" err="1">
                <a:solidFill>
                  <a:srgbClr val="000000"/>
                </a:solidFill>
                <a:latin typeface="Times New Roman" panose="02020603050405020304" pitchFamily="18" charset="0"/>
                <a:ea typeface="Calibri" panose="020F0502020204030204" pitchFamily="34" charset="0"/>
              </a:rPr>
              <a:t>Kết</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luận</a:t>
            </a:r>
            <a:r>
              <a:rPr lang="en-US" sz="2800" b="1" dirty="0">
                <a:solidFill>
                  <a:srgbClr val="000000"/>
                </a:solidFill>
                <a:latin typeface="Times New Roman" panose="02020603050405020304" pitchFamily="18" charset="0"/>
                <a:ea typeface="Calibri" panose="020F0502020204030204" pitchFamily="34" charset="0"/>
              </a:rPr>
              <a:t>: </a:t>
            </a:r>
            <a:endParaRPr lang="en-US" sz="2800" dirty="0">
              <a:effectLst/>
              <a:latin typeface="Times New Roman" panose="02020603050405020304" pitchFamily="18" charset="0"/>
              <a:ea typeface="Calibri" panose="020F0502020204030204" pitchFamily="34" charset="0"/>
            </a:endParaRPr>
          </a:p>
        </p:txBody>
      </p:sp>
      <p:sp>
        <p:nvSpPr>
          <p:cNvPr id="4" name="Rectangle 3"/>
          <p:cNvSpPr/>
          <p:nvPr/>
        </p:nvSpPr>
        <p:spPr>
          <a:xfrm>
            <a:off x="3829595" y="1782376"/>
            <a:ext cx="6096000" cy="3108543"/>
          </a:xfrm>
          <a:prstGeom prst="rect">
            <a:avLst/>
          </a:prstGeom>
        </p:spPr>
        <p:txBody>
          <a:bodyPr>
            <a:spAutoFit/>
          </a:bodyPr>
          <a:lstStyle/>
          <a:p>
            <a:pPr algn="just"/>
            <a:r>
              <a:rPr lang="en-US" sz="2800" b="1" dirty="0" err="1">
                <a:solidFill>
                  <a:schemeClr val="accent6">
                    <a:lumMod val="75000"/>
                  </a:schemeClr>
                </a:solidFill>
                <a:latin typeface="Times New Roman" panose="02020603050405020304" pitchFamily="18" charset="0"/>
                <a:ea typeface="Calibri" panose="020F0502020204030204" pitchFamily="34" charset="0"/>
              </a:rPr>
              <a:t>Ẩn</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dụ</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là</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biện</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pháp</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tu</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từ</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gọi</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tên</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sự</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vật</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hiện</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tượng</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này</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bằng</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tên</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sự</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vật</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hiện</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tượng</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khác</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có</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nét</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tương</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đồng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với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nó</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nhằm</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làm</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tăng</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sức</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gợi</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hình</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gợi</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cảm</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cho</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sự</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diễn</a:t>
            </a:r>
            <a:r>
              <a:rPr lang="en-US" sz="2800" b="1" dirty="0">
                <a:solidFill>
                  <a:schemeClr val="accent6">
                    <a:lumMod val="75000"/>
                  </a:schemeClr>
                </a:solidFill>
                <a:latin typeface="Times New Roman" panose="02020603050405020304" pitchFamily="18" charset="0"/>
                <a:ea typeface="Calibri" panose="020F0502020204030204" pitchFamily="34" charset="0"/>
              </a:rPr>
              <a:t> </a:t>
            </a:r>
            <a:r>
              <a:rPr lang="en-US" sz="2800" b="1" dirty="0" err="1">
                <a:solidFill>
                  <a:schemeClr val="accent6">
                    <a:lumMod val="75000"/>
                  </a:schemeClr>
                </a:solidFill>
                <a:latin typeface="Times New Roman" panose="02020603050405020304" pitchFamily="18" charset="0"/>
                <a:ea typeface="Calibri" panose="020F0502020204030204" pitchFamily="34" charset="0"/>
              </a:rPr>
              <a:t>đạt</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Nét</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tương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đồng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giữa</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các</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sự</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vật</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dựa</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vào</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cảm</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nhận</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chủ</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quan</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của</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người</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sử</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dụng</a:t>
            </a:r>
            <a:r>
              <a:rPr lang="en-US" sz="2800" dirty="0">
                <a:solidFill>
                  <a:schemeClr val="accent6">
                    <a:lumMod val="75000"/>
                  </a:schemeClr>
                </a:solidFill>
                <a:latin typeface="Times New Roman" panose="02020603050405020304" pitchFamily="18" charset="0"/>
                <a:ea typeface="Calibri" panose="020F0502020204030204" pitchFamily="34" charset="0"/>
              </a:rPr>
              <a:t> </a:t>
            </a:r>
            <a:r>
              <a:rPr lang="en-US" sz="2800" dirty="0" err="1">
                <a:solidFill>
                  <a:schemeClr val="accent6">
                    <a:lumMod val="75000"/>
                  </a:schemeClr>
                </a:solidFill>
                <a:latin typeface="Times New Roman" panose="02020603050405020304" pitchFamily="18" charset="0"/>
                <a:ea typeface="Calibri" panose="020F0502020204030204" pitchFamily="34" charset="0"/>
              </a:rPr>
              <a:t>nó</a:t>
            </a:r>
            <a:r>
              <a:rPr lang="en-US" sz="2800" dirty="0">
                <a:solidFill>
                  <a:schemeClr val="accent6">
                    <a:lumMod val="75000"/>
                  </a:schemeClr>
                </a:solidFill>
                <a:latin typeface="Times New Roman" panose="02020603050405020304" pitchFamily="18" charset="0"/>
                <a:ea typeface="Calibri" panose="020F0502020204030204" pitchFamily="34" charset="0"/>
              </a:rPr>
              <a:t>.</a:t>
            </a:r>
            <a:endParaRPr lang="en-US" sz="2800" dirty="0">
              <a:solidFill>
                <a:schemeClr val="accent6">
                  <a:lumMod val="75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17503473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mph" presetSubtype="0" fill="hold" nodeType="clickEffect">
                                  <p:stCondLst>
                                    <p:cond delay="0"/>
                                  </p:stCondLst>
                                  <p:iterate type="lt">
                                    <p:tmPct val="4000"/>
                                  </p:iterate>
                                  <p:childTnLst>
                                    <p:set>
                                      <p:cBhvr override="childStyle">
                                        <p:cTn id="6" dur="500" fill="hold"/>
                                        <p:tgtEl>
                                          <p:spTgt spid="4">
                                            <p:txEl>
                                              <p:pRg st="0" end="0"/>
                                            </p:txEl>
                                          </p:spTgt>
                                        </p:tgtEl>
                                        <p:attrNameLst>
                                          <p:attrName>style.color</p:attrName>
                                        </p:attrNameLst>
                                      </p:cBhvr>
                                      <p:to>
                                        <p:clrVal>
                                          <a:schemeClr val="accent2"/>
                                        </p:clrVal>
                                      </p:to>
                                    </p:set>
                                    <p:set>
                                      <p:cBhvr>
                                        <p:cTn id="7" dur="500" fill="hold"/>
                                        <p:tgtEl>
                                          <p:spTgt spid="4">
                                            <p:txEl>
                                              <p:pRg st="0" end="0"/>
                                            </p:txEl>
                                          </p:spTgt>
                                        </p:tgtEl>
                                        <p:attrNameLst>
                                          <p:attrName>fillcolor</p:attrName>
                                        </p:attrNameLst>
                                      </p:cBhvr>
                                      <p:to>
                                        <p:clrVal>
                                          <a:schemeClr val="accent2"/>
                                        </p:clrVal>
                                      </p:to>
                                    </p:set>
                                    <p:set>
                                      <p:cBhvr>
                                        <p:cTn id="8" dur="500" fill="hold"/>
                                        <p:tgtEl>
                                          <p:spTgt spid="4">
                                            <p:txEl>
                                              <p:pRg st="0" end="0"/>
                                            </p:txEl>
                                          </p:spTgt>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05061" y="245236"/>
            <a:ext cx="2210862" cy="523220"/>
          </a:xfrm>
          <a:prstGeom prst="rect">
            <a:avLst/>
          </a:prstGeom>
        </p:spPr>
        <p:txBody>
          <a:bodyPr wrap="non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II. </a:t>
            </a:r>
            <a:r>
              <a:rPr lang="en-US" sz="2800" b="1" dirty="0" err="1">
                <a:solidFill>
                  <a:srgbClr val="000000"/>
                </a:solidFill>
                <a:latin typeface="Times New Roman" panose="02020603050405020304" pitchFamily="18" charset="0"/>
                <a:ea typeface="Calibri" panose="020F0502020204030204" pitchFamily="34" charset="0"/>
              </a:rPr>
              <a:t>Luyện</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tập</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208794" y="1199534"/>
            <a:ext cx="3196709" cy="523220"/>
          </a:xfrm>
          <a:prstGeom prst="rect">
            <a:avLst/>
          </a:prstGeom>
        </p:spPr>
        <p:txBody>
          <a:bodyPr wrap="none">
            <a:spAutoFit/>
          </a:bodyPr>
          <a:lstStyle/>
          <a:p>
            <a:r>
              <a:rPr lang="en-US" sz="2800" b="1" dirty="0" err="1">
                <a:solidFill>
                  <a:srgbClr val="000000"/>
                </a:solidFill>
                <a:latin typeface="Times New Roman" panose="02020603050405020304" pitchFamily="18" charset="0"/>
                <a:ea typeface="Times New Roman" panose="02020603050405020304" pitchFamily="18" charset="0"/>
              </a:rPr>
              <a:t>Bài</a:t>
            </a:r>
            <a:r>
              <a:rPr lang="en-US" sz="2800" b="1" dirty="0">
                <a:solidFill>
                  <a:srgbClr val="000000"/>
                </a:solidFill>
                <a:latin typeface="Times New Roman" panose="02020603050405020304" pitchFamily="18" charset="0"/>
                <a:ea typeface="Times New Roman" panose="02020603050405020304" pitchFamily="18" charset="0"/>
              </a:rPr>
              <a:t> 1 SGK </a:t>
            </a:r>
            <a:r>
              <a:rPr lang="en-US" sz="2800" b="1" dirty="0" err="1">
                <a:solidFill>
                  <a:srgbClr val="000000"/>
                </a:solidFill>
                <a:latin typeface="Times New Roman" panose="02020603050405020304" pitchFamily="18" charset="0"/>
                <a:ea typeface="Times New Roman" panose="02020603050405020304" pitchFamily="18" charset="0"/>
              </a:rPr>
              <a:t>trang</a:t>
            </a:r>
            <a:r>
              <a:rPr lang="en-US" sz="2800" b="1" dirty="0">
                <a:solidFill>
                  <a:srgbClr val="000000"/>
                </a:solidFill>
                <a:latin typeface="Times New Roman" panose="02020603050405020304" pitchFamily="18" charset="0"/>
                <a:ea typeface="Times New Roman" panose="02020603050405020304" pitchFamily="18" charset="0"/>
              </a:rPr>
              <a:t> 47</a:t>
            </a:r>
            <a:endParaRPr lang="en-US" sz="2800" dirty="0"/>
          </a:p>
        </p:txBody>
      </p:sp>
      <p:sp>
        <p:nvSpPr>
          <p:cNvPr id="7" name="Cloud Callout 6"/>
          <p:cNvSpPr/>
          <p:nvPr/>
        </p:nvSpPr>
        <p:spPr>
          <a:xfrm>
            <a:off x="577394" y="1814896"/>
            <a:ext cx="6097726" cy="313592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chemeClr val="accent6">
                    <a:lumMod val="75000"/>
                  </a:schemeClr>
                </a:solidFill>
                <a:latin typeface="Times New Roman" panose="02020603050405020304" pitchFamily="18" charset="0"/>
                <a:ea typeface="Calibri" panose="020F0502020204030204" pitchFamily="34" charset="0"/>
              </a:rPr>
              <a:t>     </a:t>
            </a:r>
            <a:r>
              <a:rPr lang="vi-VN" sz="2400" dirty="0">
                <a:solidFill>
                  <a:schemeClr val="accent6">
                    <a:lumMod val="75000"/>
                  </a:schemeClr>
                </a:solidFill>
                <a:latin typeface="Times New Roman" panose="02020603050405020304" pitchFamily="18" charset="0"/>
                <a:ea typeface="Calibri" panose="020F0502020204030204" pitchFamily="34" charset="0"/>
              </a:rPr>
              <a:t>Trong bài thơ Mây và </a:t>
            </a:r>
            <a:r>
              <a:rPr lang="en-US" sz="2400" dirty="0">
                <a:solidFill>
                  <a:schemeClr val="accent6">
                    <a:lumMod val="75000"/>
                  </a:schemeClr>
                </a:solidFill>
                <a:latin typeface="Times New Roman" panose="02020603050405020304" pitchFamily="18" charset="0"/>
                <a:ea typeface="Calibri" panose="020F0502020204030204" pitchFamily="34" charset="0"/>
              </a:rPr>
              <a:t>s</a:t>
            </a:r>
            <a:r>
              <a:rPr lang="vi-VN" sz="2400" dirty="0">
                <a:solidFill>
                  <a:schemeClr val="accent6">
                    <a:lumMod val="75000"/>
                  </a:schemeClr>
                </a:solidFill>
                <a:latin typeface="Times New Roman" panose="02020603050405020304" pitchFamily="18" charset="0"/>
                <a:ea typeface="Calibri" panose="020F0502020204030204" pitchFamily="34" charset="0"/>
              </a:rPr>
              <a:t>óng, "mây' và "sóng" là những hình ảnh ẩn dụ. Hai hình ảnh ấy có thể làm cho em liên tưởng tới những đối tượng nào</a:t>
            </a:r>
            <a:r>
              <a:rPr lang="en-US" sz="2400" dirty="0">
                <a:solidFill>
                  <a:schemeClr val="accent6">
                    <a:lumMod val="75000"/>
                  </a:schemeClr>
                </a:solidFill>
                <a:latin typeface="Times New Roman" panose="02020603050405020304" pitchFamily="18" charset="0"/>
                <a:ea typeface="Calibri" panose="020F0502020204030204" pitchFamily="34" charset="0"/>
              </a:rPr>
              <a:t>?</a:t>
            </a:r>
            <a:endParaRPr lang="en-US" sz="2400" dirty="0">
              <a:solidFill>
                <a:schemeClr val="accent6">
                  <a:lumMod val="75000"/>
                </a:schemeClr>
              </a:solidFill>
              <a:effectLst/>
              <a:latin typeface="Times New Roman" panose="02020603050405020304" pitchFamily="18" charset="0"/>
              <a:ea typeface="Calibri" panose="020F0502020204030204" pitchFamily="34" charset="0"/>
            </a:endParaRPr>
          </a:p>
        </p:txBody>
      </p:sp>
      <p:pic>
        <p:nvPicPr>
          <p:cNvPr id="8" name="Picture 7"/>
          <p:cNvPicPr>
            <a:picLocks noChangeAspect="1"/>
          </p:cNvPicPr>
          <p:nvPr/>
        </p:nvPicPr>
        <p:blipFill>
          <a:blip r:embed="rId2"/>
          <a:stretch>
            <a:fillRect/>
          </a:stretch>
        </p:blipFill>
        <p:spPr>
          <a:xfrm>
            <a:off x="6858001" y="1814896"/>
            <a:ext cx="4180114" cy="3291839"/>
          </a:xfrm>
          <a:prstGeom prst="rect">
            <a:avLst/>
          </a:prstGeom>
        </p:spPr>
      </p:pic>
      <p:sp>
        <p:nvSpPr>
          <p:cNvPr id="2" name="Rectangle 1"/>
          <p:cNvSpPr/>
          <p:nvPr/>
        </p:nvSpPr>
        <p:spPr>
          <a:xfrm>
            <a:off x="105061" y="572057"/>
            <a:ext cx="2670218" cy="661207"/>
          </a:xfrm>
          <a:prstGeom prst="rect">
            <a:avLst/>
          </a:prstGeom>
        </p:spPr>
        <p:txBody>
          <a:bodyPr wrap="none">
            <a:spAutoFit/>
          </a:bodyPr>
          <a:lstStyle/>
          <a:p>
            <a:pPr algn="just">
              <a:lnSpc>
                <a:spcPct val="150000"/>
              </a:lnSpc>
              <a:spcAft>
                <a:spcPts val="0"/>
              </a:spcAft>
              <a:tabLst>
                <a:tab pos="2110105" algn="l"/>
              </a:tabLst>
            </a:pPr>
            <a:r>
              <a:rPr lang="pt-BR" sz="2800" b="1" dirty="0">
                <a:solidFill>
                  <a:schemeClr val="accent6">
                    <a:lumMod val="50000"/>
                  </a:schemeClr>
                </a:solidFill>
                <a:latin typeface="Times New Roman" panose="02020603050405020304" pitchFamily="18" charset="0"/>
                <a:ea typeface="MS Mincho"/>
              </a:rPr>
              <a:t>1. PHÉP TU TỪ</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453092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p:cNvSpPr/>
          <p:nvPr/>
        </p:nvSpPr>
        <p:spPr>
          <a:xfrm>
            <a:off x="223738" y="912414"/>
            <a:ext cx="3196709" cy="523220"/>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1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Times New Roman" panose="02020603050405020304" pitchFamily="18"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Times New Roman" panose="02020603050405020304" pitchFamily="18" charset="0"/>
                <a:cs typeface="+mn-cs"/>
              </a:rPr>
              <a:t> 47</a:t>
            </a:r>
            <a:endParaRPr kumimoji="0" lang="en-US" sz="2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2" name="Diagram 1"/>
          <p:cNvGraphicFramePr/>
          <p:nvPr>
            <p:extLst>
              <p:ext uri="{D42A27DB-BD31-4B8C-83A1-F6EECF244321}">
                <p14:modId xmlns:p14="http://schemas.microsoft.com/office/powerpoint/2010/main" val="471227824"/>
              </p:ext>
            </p:extLst>
          </p:nvPr>
        </p:nvGraphicFramePr>
        <p:xfrm>
          <a:off x="1329169" y="2190761"/>
          <a:ext cx="9829977" cy="14150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Diagram 10"/>
          <p:cNvGraphicFramePr/>
          <p:nvPr>
            <p:extLst>
              <p:ext uri="{D42A27DB-BD31-4B8C-83A1-F6EECF244321}">
                <p14:modId xmlns:p14="http://schemas.microsoft.com/office/powerpoint/2010/main" val="385186834"/>
              </p:ext>
            </p:extLst>
          </p:nvPr>
        </p:nvGraphicFramePr>
        <p:xfrm>
          <a:off x="1405524" y="3431569"/>
          <a:ext cx="9829977" cy="141508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12" name="Diagram 11"/>
          <p:cNvGraphicFramePr/>
          <p:nvPr>
            <p:extLst>
              <p:ext uri="{D42A27DB-BD31-4B8C-83A1-F6EECF244321}">
                <p14:modId xmlns:p14="http://schemas.microsoft.com/office/powerpoint/2010/main" val="3379829437"/>
              </p:ext>
            </p:extLst>
          </p:nvPr>
        </p:nvGraphicFramePr>
        <p:xfrm>
          <a:off x="1405525" y="4672377"/>
          <a:ext cx="9829977" cy="1415089"/>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6" name="Rectangle 5"/>
          <p:cNvSpPr/>
          <p:nvPr/>
        </p:nvSpPr>
        <p:spPr>
          <a:xfrm>
            <a:off x="1405524" y="1495036"/>
            <a:ext cx="6263253" cy="523220"/>
          </a:xfrm>
          <a:prstGeom prst="rect">
            <a:avLst/>
          </a:prstGeom>
        </p:spPr>
        <p:txBody>
          <a:bodyPr wrap="none">
            <a:spAutoFit/>
          </a:bodyPr>
          <a:lstStyle/>
          <a:p>
            <a:pPr>
              <a:spcAft>
                <a:spcPts val="0"/>
              </a:spcAft>
            </a:pPr>
            <a:r>
              <a:rPr lang="en-US" sz="2800" dirty="0" err="1">
                <a:solidFill>
                  <a:schemeClr val="accent6">
                    <a:lumMod val="50000"/>
                  </a:schemeClr>
                </a:solidFill>
                <a:latin typeface="Times New Roman" panose="02020603050405020304" pitchFamily="18" charset="0"/>
                <a:ea typeface="Times New Roman" panose="02020603050405020304" pitchFamily="18" charset="0"/>
              </a:rPr>
              <a:t>Hình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ảnh</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ẩn</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dụ</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trong</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bài</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thơ</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Mây</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và</a:t>
            </a:r>
            <a:r>
              <a:rPr lang="en-US" sz="2800" dirty="0">
                <a:solidFill>
                  <a:schemeClr val="accent6">
                    <a:lumMod val="50000"/>
                  </a:schemeClr>
                </a:solidFill>
                <a:latin typeface="Times New Roman" panose="02020603050405020304" pitchFamily="18" charset="0"/>
                <a:ea typeface="Times New Roman" panose="02020603050405020304" pitchFamily="18" charset="0"/>
              </a:rPr>
              <a:t> </a:t>
            </a:r>
            <a:r>
              <a:rPr lang="en-US" sz="2800" dirty="0" err="1">
                <a:solidFill>
                  <a:schemeClr val="accent6">
                    <a:lumMod val="50000"/>
                  </a:schemeClr>
                </a:solidFill>
                <a:latin typeface="Times New Roman" panose="02020603050405020304" pitchFamily="18" charset="0"/>
                <a:ea typeface="Times New Roman" panose="02020603050405020304" pitchFamily="18" charset="0"/>
              </a:rPr>
              <a:t>sóng</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14" name="Rectangle 13"/>
          <p:cNvSpPr/>
          <p:nvPr/>
        </p:nvSpPr>
        <p:spPr>
          <a:xfrm>
            <a:off x="223738" y="221506"/>
            <a:ext cx="2670218" cy="661207"/>
          </a:xfrm>
          <a:prstGeom prst="rect">
            <a:avLst/>
          </a:prstGeom>
        </p:spPr>
        <p:txBody>
          <a:bodyPr wrap="none">
            <a:spAutoFit/>
          </a:bodyPr>
          <a:lstStyle/>
          <a:p>
            <a:pPr algn="just">
              <a:lnSpc>
                <a:spcPct val="150000"/>
              </a:lnSpc>
              <a:tabLst>
                <a:tab pos="2110105" algn="l"/>
              </a:tabLst>
            </a:pPr>
            <a:r>
              <a:rPr lang="pt-BR" sz="2800" b="1" dirty="0">
                <a:solidFill>
                  <a:srgbClr val="70AD47">
                    <a:lumMod val="50000"/>
                  </a:srgbClr>
                </a:solidFill>
                <a:latin typeface="Times New Roman" panose="02020603050405020304" pitchFamily="18" charset="0"/>
                <a:ea typeface="MS Mincho"/>
              </a:rPr>
              <a:t>1. PHÉP TU TỪ</a:t>
            </a:r>
            <a:endParaRPr lang="en-US" sz="2800" dirty="0">
              <a:solidFill>
                <a:srgbClr val="70AD47">
                  <a:lumMod val="50000"/>
                </a:srgb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95179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fade">
                                      <p:cBhvr>
                                        <p:cTn id="14" dur="1000"/>
                                        <p:tgtEl>
                                          <p:spTgt spid="2"/>
                                        </p:tgtEl>
                                      </p:cBhvr>
                                    </p:animEffect>
                                    <p:anim calcmode="lin" valueType="num">
                                      <p:cBhvr>
                                        <p:cTn id="15" dur="1000" fill="hold"/>
                                        <p:tgtEl>
                                          <p:spTgt spid="2"/>
                                        </p:tgtEl>
                                        <p:attrNameLst>
                                          <p:attrName>ppt_x</p:attrName>
                                        </p:attrNameLst>
                                      </p:cBhvr>
                                      <p:tavLst>
                                        <p:tav tm="0">
                                          <p:val>
                                            <p:strVal val="#ppt_x"/>
                                          </p:val>
                                        </p:tav>
                                        <p:tav tm="100000">
                                          <p:val>
                                            <p:strVal val="#ppt_x"/>
                                          </p:val>
                                        </p:tav>
                                      </p:tavLst>
                                    </p:anim>
                                    <p:anim calcmode="lin" valueType="num">
                                      <p:cBhvr>
                                        <p:cTn id="16"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AsOne/>
      </p:bldGraphic>
      <p:bldGraphic spid="11" grpId="0">
        <p:bldAsOne/>
      </p:bldGraphic>
      <p:bldGraphic spid="12" grpId="0">
        <p:bldAsOne/>
      </p:bldGraphic>
      <p:bldP spid="6" grpId="0"/>
    </p:bld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9783" y="231466"/>
            <a:ext cx="319670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2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47</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ounded Rectangle 1"/>
          <p:cNvSpPr/>
          <p:nvPr/>
        </p:nvSpPr>
        <p:spPr>
          <a:xfrm>
            <a:off x="587828" y="939683"/>
            <a:ext cx="8489225" cy="1297059"/>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solidFill>
                  <a:srgbClr val="7030A0"/>
                </a:solidFill>
                <a:latin typeface="Times New Roman" panose="02020603050405020304" pitchFamily="18" charset="0"/>
                <a:cs typeface="Times New Roman" panose="02020603050405020304" pitchFamily="18" charset="0"/>
              </a:rPr>
              <a:t>Chia </a:t>
            </a:r>
            <a:r>
              <a:rPr lang="en-US" sz="3200" dirty="0" err="1">
                <a:solidFill>
                  <a:srgbClr val="7030A0"/>
                </a:solidFill>
                <a:latin typeface="Times New Roman" panose="02020603050405020304" pitchFamily="18" charset="0"/>
                <a:cs typeface="Times New Roman" panose="02020603050405020304" pitchFamily="18" charset="0"/>
              </a:rPr>
              <a:t>lớp</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thành</a:t>
            </a:r>
            <a:r>
              <a:rPr lang="en-US" sz="3200" dirty="0">
                <a:solidFill>
                  <a:srgbClr val="7030A0"/>
                </a:solidFill>
                <a:latin typeface="Times New Roman" panose="02020603050405020304" pitchFamily="18" charset="0"/>
                <a:cs typeface="Times New Roman" panose="02020603050405020304" pitchFamily="18" charset="0"/>
              </a:rPr>
              <a:t> 3 </a:t>
            </a:r>
            <a:r>
              <a:rPr lang="en-US" sz="3200" dirty="0" err="1">
                <a:solidFill>
                  <a:srgbClr val="7030A0"/>
                </a:solidFill>
                <a:latin typeface="Times New Roman" panose="02020603050405020304" pitchFamily="18" charset="0"/>
                <a:cs typeface="Times New Roman" panose="02020603050405020304" pitchFamily="18" charset="0"/>
              </a:rPr>
              <a:t>nhóm</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các</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nhóm</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thảo</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luận</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trong</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thời</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gian</a:t>
            </a:r>
            <a:r>
              <a:rPr lang="en-US" sz="3200" dirty="0">
                <a:solidFill>
                  <a:srgbClr val="7030A0"/>
                </a:solidFill>
                <a:latin typeface="Times New Roman" panose="02020603050405020304" pitchFamily="18" charset="0"/>
                <a:cs typeface="Times New Roman" panose="02020603050405020304" pitchFamily="18" charset="0"/>
              </a:rPr>
              <a:t> 5 </a:t>
            </a:r>
            <a:r>
              <a:rPr lang="en-US" sz="3200" dirty="0" err="1">
                <a:solidFill>
                  <a:srgbClr val="7030A0"/>
                </a:solidFill>
                <a:latin typeface="Times New Roman" panose="02020603050405020304" pitchFamily="18" charset="0"/>
                <a:cs typeface="Times New Roman" panose="02020603050405020304" pitchFamily="18" charset="0"/>
              </a:rPr>
              <a:t>phút</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hoàn</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thành</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các</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nhiệm</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vụ</a:t>
            </a:r>
            <a:r>
              <a:rPr lang="en-US" sz="3200" dirty="0">
                <a:solidFill>
                  <a:srgbClr val="7030A0"/>
                </a:solidFill>
                <a:latin typeface="Times New Roman" panose="02020603050405020304" pitchFamily="18" charset="0"/>
                <a:cs typeface="Times New Roman" panose="02020603050405020304" pitchFamily="18" charset="0"/>
              </a:rPr>
              <a:t> </a:t>
            </a:r>
            <a:r>
              <a:rPr lang="en-US" sz="3200" dirty="0" err="1">
                <a:solidFill>
                  <a:srgbClr val="7030A0"/>
                </a:solidFill>
                <a:latin typeface="Times New Roman" panose="02020603050405020304" pitchFamily="18" charset="0"/>
                <a:cs typeface="Times New Roman" panose="02020603050405020304" pitchFamily="18" charset="0"/>
              </a:rPr>
              <a:t>sau</a:t>
            </a:r>
            <a:r>
              <a:rPr lang="en-US" sz="3200" dirty="0">
                <a:solidFill>
                  <a:srgbClr val="7030A0"/>
                </a:solidFill>
                <a:latin typeface="Times New Roman" panose="02020603050405020304" pitchFamily="18" charset="0"/>
                <a:cs typeface="Times New Roman" panose="02020603050405020304" pitchFamily="18" charset="0"/>
              </a:rPr>
              <a:t>:</a:t>
            </a:r>
          </a:p>
        </p:txBody>
      </p:sp>
      <p:graphicFrame>
        <p:nvGraphicFramePr>
          <p:cNvPr id="3" name="Table 2"/>
          <p:cNvGraphicFramePr>
            <a:graphicFrameLocks noGrp="1"/>
          </p:cNvGraphicFramePr>
          <p:nvPr>
            <p:extLst>
              <p:ext uri="{D42A27DB-BD31-4B8C-83A1-F6EECF244321}">
                <p14:modId xmlns:p14="http://schemas.microsoft.com/office/powerpoint/2010/main" val="1860498793"/>
              </p:ext>
            </p:extLst>
          </p:nvPr>
        </p:nvGraphicFramePr>
        <p:xfrm>
          <a:off x="587828" y="2787533"/>
          <a:ext cx="10580913" cy="2560320"/>
        </p:xfrm>
        <a:graphic>
          <a:graphicData uri="http://schemas.openxmlformats.org/drawingml/2006/table">
            <a:tbl>
              <a:tblPr firstRow="1" bandRow="1">
                <a:tableStyleId>{5940675A-B579-460E-94D1-54222C63F5DA}</a:tableStyleId>
              </a:tblPr>
              <a:tblGrid>
                <a:gridCol w="3526971">
                  <a:extLst>
                    <a:ext uri="{9D8B030D-6E8A-4147-A177-3AD203B41FA5}">
                      <a16:colId xmlns:a16="http://schemas.microsoft.com/office/drawing/2014/main" val="1493303710"/>
                    </a:ext>
                  </a:extLst>
                </a:gridCol>
                <a:gridCol w="3526971">
                  <a:extLst>
                    <a:ext uri="{9D8B030D-6E8A-4147-A177-3AD203B41FA5}">
                      <a16:colId xmlns:a16="http://schemas.microsoft.com/office/drawing/2014/main" val="2794980390"/>
                    </a:ext>
                  </a:extLst>
                </a:gridCol>
                <a:gridCol w="3526971">
                  <a:extLst>
                    <a:ext uri="{9D8B030D-6E8A-4147-A177-3AD203B41FA5}">
                      <a16:colId xmlns:a16="http://schemas.microsoft.com/office/drawing/2014/main" val="1629440920"/>
                    </a:ext>
                  </a:extLst>
                </a:gridCol>
              </a:tblGrid>
              <a:tr h="370840">
                <a:tc>
                  <a:txBody>
                    <a:body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1</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2</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tc>
                  <a:txBody>
                    <a:bodyPr/>
                    <a:lstStyle/>
                    <a:p>
                      <a:pPr algn="ctr"/>
                      <a:r>
                        <a:rPr lang="en-US" sz="2800" b="1" dirty="0" err="1">
                          <a:solidFill>
                            <a:schemeClr val="accent4">
                              <a:lumMod val="50000"/>
                            </a:schemeClr>
                          </a:solidFill>
                          <a:latin typeface="Times New Roman" panose="02020603050405020304" pitchFamily="18" charset="0"/>
                          <a:cs typeface="Times New Roman" panose="02020603050405020304" pitchFamily="18" charset="0"/>
                        </a:rPr>
                        <a:t>Nhóm</a:t>
                      </a:r>
                      <a:r>
                        <a:rPr lang="en-US" sz="2800" b="1" baseline="0" dirty="0">
                          <a:solidFill>
                            <a:schemeClr val="accent4">
                              <a:lumMod val="50000"/>
                            </a:schemeClr>
                          </a:solidFill>
                          <a:latin typeface="Times New Roman" panose="02020603050405020304" pitchFamily="18" charset="0"/>
                          <a:cs typeface="Times New Roman" panose="02020603050405020304" pitchFamily="18" charset="0"/>
                        </a:rPr>
                        <a:t> 3</a:t>
                      </a:r>
                      <a:endParaRPr lang="en-US" sz="2800" b="1" dirty="0">
                        <a:solidFill>
                          <a:schemeClr val="accent4">
                            <a:lumMod val="50000"/>
                          </a:schemeClr>
                        </a:solidFill>
                        <a:latin typeface="Times New Roman" panose="02020603050405020304" pitchFamily="18" charset="0"/>
                        <a:cs typeface="Times New Roman" panose="02020603050405020304" pitchFamily="18" charset="0"/>
                      </a:endParaRPr>
                    </a:p>
                  </a:txBody>
                  <a:tcPr>
                    <a:solidFill>
                      <a:schemeClr val="accent2">
                        <a:lumMod val="20000"/>
                        <a:lumOff val="80000"/>
                      </a:schemeClr>
                    </a:solidFill>
                  </a:tcPr>
                </a:tc>
                <a:extLst>
                  <a:ext uri="{0D108BD9-81ED-4DB2-BD59-A6C34878D82A}">
                    <a16:rowId xmlns:a16="http://schemas.microsoft.com/office/drawing/2014/main" val="1996672060"/>
                  </a:ext>
                </a:extLst>
              </a:tr>
              <a:tr h="370840">
                <a:tc>
                  <a:txBody>
                    <a:bodyPr/>
                    <a:lstStyle/>
                    <a:p>
                      <a:pPr>
                        <a:spcAft>
                          <a:spcPts val="750"/>
                        </a:spcAft>
                      </a:pPr>
                      <a:r>
                        <a:rPr lang="vi-VN" sz="3200" dirty="0">
                          <a:solidFill>
                            <a:srgbClr val="000000"/>
                          </a:solidFill>
                          <a:effectLst/>
                          <a:latin typeface="Times New Roman" panose="02020603050405020304" pitchFamily="18" charset="0"/>
                          <a:ea typeface="Calibri" panose="020F0502020204030204" pitchFamily="34" charset="0"/>
                        </a:rPr>
                        <a:t>Xác định biện pháp tu từ được sử dụng trong hình ảnh "bình minh vàng" </a:t>
                      </a:r>
                      <a:endParaRPr lang="en-US" sz="3200" dirty="0">
                        <a:effectLst/>
                        <a:latin typeface="Times New Roman" panose="02020603050405020304" pitchFamily="18" charset="0"/>
                        <a:ea typeface="Calibri" panose="020F0502020204030204" pitchFamily="34" charset="0"/>
                      </a:endParaRPr>
                    </a:p>
                  </a:txBody>
                  <a:tcPr>
                    <a:solidFill>
                      <a:schemeClr val="bg2"/>
                    </a:solidFill>
                  </a:tcPr>
                </a:tc>
                <a:tc>
                  <a:txBody>
                    <a:bodyPr/>
                    <a:lstStyle/>
                    <a:p>
                      <a:pPr>
                        <a:spcAft>
                          <a:spcPts val="750"/>
                        </a:spcAft>
                      </a:pPr>
                      <a:r>
                        <a:rPr lang="vi-VN" sz="3200" dirty="0">
                          <a:solidFill>
                            <a:srgbClr val="000000"/>
                          </a:solidFill>
                          <a:effectLst/>
                          <a:latin typeface="Times New Roman" panose="02020603050405020304" pitchFamily="18" charset="0"/>
                          <a:ea typeface="Calibri" panose="020F0502020204030204" pitchFamily="34" charset="0"/>
                        </a:rPr>
                        <a:t>Xác định biện pháp tu từ được sử dụng trong hình ảnh "vầng trăng bạc" </a:t>
                      </a:r>
                      <a:r>
                        <a:rPr lang="en-US" sz="3200" dirty="0">
                          <a:solidFill>
                            <a:srgbClr val="000000"/>
                          </a:solidFill>
                          <a:effectLst/>
                          <a:latin typeface="Times New Roman" panose="02020603050405020304" pitchFamily="18" charset="0"/>
                          <a:ea typeface="Calibri" panose="020F0502020204030204" pitchFamily="34" charset="0"/>
                        </a:rPr>
                        <a:t>.</a:t>
                      </a:r>
                      <a:endParaRPr lang="en-US" sz="3200" dirty="0">
                        <a:effectLst/>
                        <a:latin typeface="Times New Roman" panose="02020603050405020304" pitchFamily="18" charset="0"/>
                        <a:ea typeface="Calibri" panose="020F0502020204030204" pitchFamily="34" charset="0"/>
                      </a:endParaRPr>
                    </a:p>
                  </a:txBody>
                  <a:tcPr>
                    <a:solidFill>
                      <a:schemeClr val="bg2"/>
                    </a:solidFill>
                  </a:tcPr>
                </a:tc>
                <a:tc>
                  <a:txBody>
                    <a:bodyPr/>
                    <a:lstStyle/>
                    <a:p>
                      <a:pPr>
                        <a:spcAft>
                          <a:spcPts val="750"/>
                        </a:spcAft>
                      </a:pPr>
                      <a:r>
                        <a:rPr lang="vi-VN" sz="3200" dirty="0">
                          <a:solidFill>
                            <a:srgbClr val="000000"/>
                          </a:solidFill>
                          <a:effectLst/>
                          <a:latin typeface="Times New Roman" panose="02020603050405020304" pitchFamily="18" charset="0"/>
                          <a:ea typeface="Calibri" panose="020F0502020204030204" pitchFamily="34" charset="0"/>
                        </a:rPr>
                        <a:t>Nêu tác dụng của biện pháp tu từ đó</a:t>
                      </a:r>
                      <a:r>
                        <a:rPr lang="en-US" sz="3200" dirty="0">
                          <a:effectLst/>
                          <a:latin typeface="Times New Roman" panose="02020603050405020304" pitchFamily="18" charset="0"/>
                          <a:ea typeface="Calibri" panose="020F0502020204030204" pitchFamily="34" charset="0"/>
                        </a:rPr>
                        <a:t>.</a:t>
                      </a:r>
                    </a:p>
                    <a:p>
                      <a:endParaRPr lang="en-US" sz="3200" dirty="0"/>
                    </a:p>
                  </a:txBody>
                  <a:tcPr>
                    <a:solidFill>
                      <a:schemeClr val="bg2"/>
                    </a:solidFill>
                  </a:tcPr>
                </a:tc>
                <a:extLst>
                  <a:ext uri="{0D108BD9-81ED-4DB2-BD59-A6C34878D82A}">
                    <a16:rowId xmlns:a16="http://schemas.microsoft.com/office/drawing/2014/main" val="1711873156"/>
                  </a:ext>
                </a:extLst>
              </a:tr>
            </a:tbl>
          </a:graphicData>
        </a:graphic>
      </p:graphicFrame>
      <p:pic>
        <p:nvPicPr>
          <p:cNvPr id="6" name="Picture 5"/>
          <p:cNvPicPr>
            <a:picLocks noChangeAspect="1"/>
          </p:cNvPicPr>
          <p:nvPr/>
        </p:nvPicPr>
        <p:blipFill>
          <a:blip r:embed="rId2"/>
          <a:stretch>
            <a:fillRect/>
          </a:stretch>
        </p:blipFill>
        <p:spPr>
          <a:xfrm>
            <a:off x="9547316" y="493076"/>
            <a:ext cx="2476500" cy="1847850"/>
          </a:xfrm>
          <a:prstGeom prst="rect">
            <a:avLst/>
          </a:prstGeom>
        </p:spPr>
      </p:pic>
    </p:spTree>
    <p:extLst>
      <p:ext uri="{BB962C8B-B14F-4D97-AF65-F5344CB8AC3E}">
        <p14:creationId xmlns:p14="http://schemas.microsoft.com/office/powerpoint/2010/main" val="3387522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fade">
                                      <p:cBhvr>
                                        <p:cTn id="21" dur="1000"/>
                                        <p:tgtEl>
                                          <p:spTgt spid="3"/>
                                        </p:tgtEl>
                                      </p:cBhvr>
                                    </p:animEffect>
                                    <p:anim calcmode="lin" valueType="num">
                                      <p:cBhvr>
                                        <p:cTn id="22" dur="1000" fill="hold"/>
                                        <p:tgtEl>
                                          <p:spTgt spid="3"/>
                                        </p:tgtEl>
                                        <p:attrNameLst>
                                          <p:attrName>ppt_x</p:attrName>
                                        </p:attrNameLst>
                                      </p:cBhvr>
                                      <p:tavLst>
                                        <p:tav tm="0">
                                          <p:val>
                                            <p:strVal val="#ppt_x"/>
                                          </p:val>
                                        </p:tav>
                                        <p:tav tm="100000">
                                          <p:val>
                                            <p:strVal val="#ppt_x"/>
                                          </p:val>
                                        </p:tav>
                                      </p:tavLst>
                                    </p:anim>
                                    <p:anim calcmode="lin" valueType="num">
                                      <p:cBhvr>
                                        <p:cTn id="2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9783" y="231466"/>
            <a:ext cx="319670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2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47</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5" name="Picture 4"/>
          <p:cNvPicPr>
            <a:picLocks noChangeAspect="1"/>
          </p:cNvPicPr>
          <p:nvPr/>
        </p:nvPicPr>
        <p:blipFill>
          <a:blip r:embed="rId2"/>
          <a:stretch>
            <a:fillRect/>
          </a:stretch>
        </p:blipFill>
        <p:spPr>
          <a:xfrm>
            <a:off x="2651760" y="2168435"/>
            <a:ext cx="6544491" cy="4493623"/>
          </a:xfrm>
          <a:prstGeom prst="rect">
            <a:avLst/>
          </a:prstGeom>
        </p:spPr>
      </p:pic>
      <p:sp>
        <p:nvSpPr>
          <p:cNvPr id="6" name="TextBox 5"/>
          <p:cNvSpPr txBox="1"/>
          <p:nvPr/>
        </p:nvSpPr>
        <p:spPr>
          <a:xfrm>
            <a:off x="940526" y="832545"/>
            <a:ext cx="9094156" cy="954107"/>
          </a:xfrm>
          <a:prstGeom prst="rect">
            <a:avLst/>
          </a:prstGeom>
          <a:noFill/>
          <a:ln w="12700">
            <a:solidFill>
              <a:schemeClr val="tx1"/>
            </a:solidFill>
          </a:ln>
        </p:spPr>
        <p:txBody>
          <a:bodyPr wrap="none" rtlCol="0">
            <a:spAutoFit/>
          </a:bodyPr>
          <a:lstStyle/>
          <a:p>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việc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phút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kiến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nhân</a:t>
            </a:r>
            <a:r>
              <a:rPr lang="en-US" sz="2800" dirty="0">
                <a:latin typeface="Times New Roman" panose="02020603050405020304" pitchFamily="18" charset="0"/>
                <a:cs typeface="Times New Roman" panose="02020603050405020304" pitchFamily="18" charset="0"/>
              </a:rPr>
              <a:t>.</a:t>
            </a:r>
          </a:p>
          <a:p>
            <a:r>
              <a:rPr lang="en-US" sz="2800" dirty="0" err="1">
                <a:latin typeface="Times New Roman" panose="02020603050405020304" pitchFamily="18" charset="0"/>
                <a:cs typeface="Times New Roman" panose="02020603050405020304" pitchFamily="18" charset="0"/>
              </a:rPr>
              <a:t>Thảo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luận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phút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thống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nhất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ghi</a:t>
            </a:r>
            <a:r>
              <a:rPr lang="en-US" sz="2800" dirty="0">
                <a:latin typeface="Times New Roman" panose="02020603050405020304" pitchFamily="18" charset="0"/>
                <a:cs typeface="Times New Roman" panose="02020603050405020304" pitchFamily="18" charset="0"/>
              </a:rPr>
              <a:t> ý </a:t>
            </a:r>
            <a:r>
              <a:rPr lang="en-US" sz="2800" dirty="0" err="1">
                <a:latin typeface="Times New Roman" panose="02020603050405020304" pitchFamily="18" charset="0"/>
                <a:cs typeface="Times New Roman" panose="02020603050405020304" pitchFamily="18" charset="0"/>
              </a:rPr>
              <a:t>kiến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chung</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17984698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9783" y="231466"/>
            <a:ext cx="319670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2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47</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8" name="Picture 7"/>
          <p:cNvPicPr>
            <a:picLocks noChangeAspect="1"/>
          </p:cNvPicPr>
          <p:nvPr/>
        </p:nvPicPr>
        <p:blipFill>
          <a:blip r:embed="rId2"/>
          <a:stretch>
            <a:fillRect/>
          </a:stretch>
        </p:blipFill>
        <p:spPr>
          <a:xfrm>
            <a:off x="826983" y="1002498"/>
            <a:ext cx="10250320" cy="5084794"/>
          </a:xfrm>
          <a:prstGeom prst="rect">
            <a:avLst/>
          </a:prstGeom>
        </p:spPr>
      </p:pic>
      <p:sp>
        <p:nvSpPr>
          <p:cNvPr id="3" name="Rectangle 2"/>
          <p:cNvSpPr/>
          <p:nvPr/>
        </p:nvSpPr>
        <p:spPr>
          <a:xfrm>
            <a:off x="2150851" y="1854667"/>
            <a:ext cx="6818811" cy="3108543"/>
          </a:xfrm>
          <a:prstGeom prst="rect">
            <a:avLst/>
          </a:prstGeom>
        </p:spPr>
        <p:txBody>
          <a:bodyPr wrap="square">
            <a:spAutoFit/>
          </a:bodyPr>
          <a:lstStyle/>
          <a:p>
            <a:pPr marL="457200" indent="-457200" algn="just">
              <a:buFont typeface="Wingdings" panose="05000000000000000000" pitchFamily="2" charset="2"/>
              <a:buChar char="v"/>
            </a:pPr>
            <a:r>
              <a:rPr lang="en-US" sz="2800" dirty="0" err="1">
                <a:solidFill>
                  <a:schemeClr val="accent6">
                    <a:lumMod val="50000"/>
                  </a:schemeClr>
                </a:solidFill>
                <a:latin typeface="Times New Roman" panose="02020603050405020304" pitchFamily="18" charset="0"/>
                <a:ea typeface="Calibri" panose="020F0502020204030204" pitchFamily="34" charset="0"/>
              </a:rPr>
              <a:t>Biện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pháp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ẩn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dụ</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được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sử</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dụng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hình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ảnh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bình</a:t>
            </a:r>
            <a:r>
              <a:rPr lang="en-US" sz="2800" dirty="0">
                <a:solidFill>
                  <a:schemeClr val="accent6">
                    <a:lumMod val="50000"/>
                  </a:schemeClr>
                </a:solidFill>
                <a:latin typeface="Times New Roman" panose="02020603050405020304" pitchFamily="18" charset="0"/>
                <a:ea typeface="Calibri" panose="020F0502020204030204" pitchFamily="34" charset="0"/>
              </a:rPr>
              <a:t> minh </a:t>
            </a:r>
            <a:r>
              <a:rPr lang="en-US" sz="2800" dirty="0" err="1">
                <a:solidFill>
                  <a:schemeClr val="accent6">
                    <a:lumMod val="50000"/>
                  </a:schemeClr>
                </a:solidFill>
                <a:latin typeface="Times New Roman" panose="02020603050405020304" pitchFamily="18" charset="0"/>
                <a:ea typeface="Calibri" panose="020F0502020204030204" pitchFamily="34" charset="0"/>
              </a:rPr>
              <a:t>vàng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đã</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mở</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một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không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gian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ngập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tràn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ánh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sáng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mặt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rực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rỡ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lấp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lánh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ánh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sáng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chan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hòa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khắp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không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trung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dát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vàng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vạn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vật</a:t>
            </a:r>
            <a:r>
              <a:rPr lang="en-US" sz="2800" dirty="0">
                <a:solidFill>
                  <a:schemeClr val="accent6">
                    <a:lumMod val="50000"/>
                  </a:schemeClr>
                </a:solidFill>
                <a:latin typeface="Times New Roman" panose="02020603050405020304" pitchFamily="18" charset="0"/>
                <a:ea typeface="Calibri" panose="020F0502020204030204" pitchFamily="34" charset="0"/>
              </a:rPr>
              <a:t>, qua </a:t>
            </a:r>
            <a:r>
              <a:rPr lang="en-US" sz="2800" dirty="0" err="1">
                <a:solidFill>
                  <a:schemeClr val="accent6">
                    <a:lumMod val="50000"/>
                  </a:schemeClr>
                </a:solidFill>
                <a:latin typeface="Times New Roman" panose="02020603050405020304" pitchFamily="18" charset="0"/>
                <a:ea typeface="Calibri" panose="020F0502020204030204" pitchFamily="34" charset="0"/>
              </a:rPr>
              <a:t>đó</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gợi</a:t>
            </a:r>
            <a:r>
              <a:rPr lang="en-US" sz="2800" dirty="0">
                <a:solidFill>
                  <a:schemeClr val="accent6">
                    <a:lumMod val="50000"/>
                  </a:schemeClr>
                </a:solidFill>
                <a:latin typeface="Times New Roman" panose="02020603050405020304" pitchFamily="18" charset="0"/>
                <a:ea typeface="Calibri" panose="020F0502020204030204" pitchFamily="34" charset="0"/>
              </a:rPr>
              <a:t> ý </a:t>
            </a:r>
            <a:r>
              <a:rPr lang="en-US" sz="2800" dirty="0" err="1">
                <a:solidFill>
                  <a:schemeClr val="accent6">
                    <a:lumMod val="50000"/>
                  </a:schemeClr>
                </a:solidFill>
                <a:latin typeface="Times New Roman" panose="02020603050405020304" pitchFamily="18" charset="0"/>
                <a:ea typeface="Calibri" panose="020F0502020204030204" pitchFamily="34" charset="0"/>
              </a:rPr>
              <a:t>nghĩa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về</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sự</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quý</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mỗi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khoảnh</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khắc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gian</a:t>
            </a:r>
            <a:r>
              <a:rPr lang="en-US" sz="2800"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628821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9783" y="231466"/>
            <a:ext cx="319670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2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47</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8" name="Picture 7"/>
          <p:cNvPicPr>
            <a:picLocks noChangeAspect="1"/>
          </p:cNvPicPr>
          <p:nvPr/>
        </p:nvPicPr>
        <p:blipFill>
          <a:blip r:embed="rId2"/>
          <a:stretch>
            <a:fillRect/>
          </a:stretch>
        </p:blipFill>
        <p:spPr>
          <a:xfrm>
            <a:off x="826983" y="1002498"/>
            <a:ext cx="10250320" cy="5084794"/>
          </a:xfrm>
          <a:prstGeom prst="rect">
            <a:avLst/>
          </a:prstGeom>
        </p:spPr>
      </p:pic>
      <p:sp>
        <p:nvSpPr>
          <p:cNvPr id="2" name="Rectangle 1"/>
          <p:cNvSpPr/>
          <p:nvPr/>
        </p:nvSpPr>
        <p:spPr>
          <a:xfrm>
            <a:off x="2442754" y="1916898"/>
            <a:ext cx="6544491" cy="3046988"/>
          </a:xfrm>
          <a:prstGeom prst="rect">
            <a:avLst/>
          </a:prstGeom>
        </p:spPr>
        <p:txBody>
          <a:bodyPr wrap="square">
            <a:spAutoFit/>
          </a:bodyPr>
          <a:lstStyle/>
          <a:p>
            <a:pPr marL="457200" indent="-457200" algn="just">
              <a:buFont typeface="Wingdings" panose="05000000000000000000" pitchFamily="2" charset="2"/>
              <a:buChar char="v"/>
            </a:pPr>
            <a:r>
              <a:rPr lang="en-US" sz="3200" dirty="0" err="1">
                <a:solidFill>
                  <a:schemeClr val="accent6">
                    <a:lumMod val="50000"/>
                  </a:schemeClr>
                </a:solidFill>
                <a:latin typeface="Times New Roman" panose="02020603050405020304" pitchFamily="18" charset="0"/>
                <a:ea typeface="Calibri" panose="020F0502020204030204" pitchFamily="34" charset="0"/>
              </a:rPr>
              <a:t>Vầng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trăng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trong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thế</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giới</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của</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những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người</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trên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mây</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là</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vầng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trăng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bạc</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Biện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pháp</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tu</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từ</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ẩn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dụ</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đã</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mĩ</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lệ</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hóa</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vẻ</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đẹp</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của</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vầng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trăng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sáng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lấp</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lánh</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như</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một</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chiếc</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đĩa</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bằng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bạc</a:t>
            </a:r>
            <a:endParaRPr lang="en-US" sz="32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833383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84217" y="168109"/>
            <a:ext cx="9548948" cy="1846018"/>
          </a:xfrm>
          <a:prstGeom prst="rect">
            <a:avLst/>
          </a:prstGeom>
        </p:spPr>
        <p:txBody>
          <a:bodyPr wrap="square">
            <a:spAutoFit/>
          </a:bodyPr>
          <a:lstStyle/>
          <a:p>
            <a:pPr marR="177165" algn="ctr">
              <a:spcAft>
                <a:spcPts val="0"/>
              </a:spcAft>
              <a:tabLst>
                <a:tab pos="57150" algn="l"/>
              </a:tabLst>
            </a:pPr>
            <a:r>
              <a:rPr lang="en-US" sz="2800" b="1" dirty="0">
                <a:solidFill>
                  <a:srgbClr val="0000FF"/>
                </a:solidFill>
                <a:latin typeface="Times New Roman" panose="02020603050405020304" pitchFamily="18" charset="0"/>
                <a:ea typeface="Times New Roman" panose="02020603050405020304" pitchFamily="18" charset="0"/>
              </a:rPr>
              <a:t>ĐỌC VĂN BẢN VÀ THỰC HÀNH TIẾNG VIỆT</a:t>
            </a:r>
            <a:endParaRPr lang="en-US" sz="2800" dirty="0">
              <a:latin typeface="Times New Roman" panose="02020603050405020304" pitchFamily="18" charset="0"/>
              <a:ea typeface="Times New Roman" panose="02020603050405020304" pitchFamily="18" charset="0"/>
            </a:endParaRPr>
          </a:p>
          <a:p>
            <a:pPr algn="ctr">
              <a:lnSpc>
                <a:spcPct val="107000"/>
              </a:lnSpc>
              <a:spcAft>
                <a:spcPts val="0"/>
              </a:spcAft>
              <a:tabLst>
                <a:tab pos="1386840" algn="l"/>
              </a:tabLst>
            </a:pPr>
            <a:r>
              <a:rPr lang="en-US" sz="2800" b="1" dirty="0" err="1">
                <a:solidFill>
                  <a:srgbClr val="7030A0"/>
                </a:solidFill>
                <a:latin typeface="Times New Roman" panose="02020603050405020304" pitchFamily="18" charset="0"/>
                <a:ea typeface="MS Mincho"/>
              </a:rPr>
              <a:t>Văn</a:t>
            </a:r>
            <a:r>
              <a:rPr lang="en-US" sz="2800" b="1" dirty="0">
                <a:solidFill>
                  <a:srgbClr val="7030A0"/>
                </a:solidFill>
                <a:latin typeface="Times New Roman" panose="02020603050405020304" pitchFamily="18" charset="0"/>
                <a:ea typeface="MS Mincho"/>
              </a:rPr>
              <a:t> </a:t>
            </a:r>
            <a:r>
              <a:rPr lang="en-US" sz="2800" b="1" dirty="0" err="1">
                <a:solidFill>
                  <a:srgbClr val="7030A0"/>
                </a:solidFill>
                <a:latin typeface="Times New Roman" panose="02020603050405020304" pitchFamily="18" charset="0"/>
                <a:ea typeface="MS Mincho"/>
              </a:rPr>
              <a:t>bản</a:t>
            </a:r>
            <a:r>
              <a:rPr lang="en-US" sz="2800" b="1" dirty="0">
                <a:solidFill>
                  <a:srgbClr val="7030A0"/>
                </a:solidFill>
                <a:latin typeface="Times New Roman" panose="02020603050405020304" pitchFamily="18" charset="0"/>
                <a:ea typeface="MS Mincho"/>
              </a:rPr>
              <a:t> 1: </a:t>
            </a:r>
            <a:endParaRPr lang="en-US" sz="2800" dirty="0">
              <a:latin typeface="Times New Roman" panose="02020603050405020304" pitchFamily="18" charset="0"/>
              <a:ea typeface="Times New Roman" panose="02020603050405020304" pitchFamily="18" charset="0"/>
            </a:endParaRPr>
          </a:p>
          <a:p>
            <a:pPr marR="548640" algn="ctr">
              <a:spcAft>
                <a:spcPts val="0"/>
              </a:spcAft>
            </a:pPr>
            <a:r>
              <a:rPr lang="en-US" sz="2800" b="1" dirty="0" err="1">
                <a:solidFill>
                  <a:srgbClr val="FF6600"/>
                </a:solidFill>
                <a:latin typeface="Times New Roman" panose="02020603050405020304" pitchFamily="18" charset="0"/>
                <a:ea typeface="Times New Roman" panose="02020603050405020304" pitchFamily="18" charset="0"/>
              </a:rPr>
              <a:t>Chuyện</a:t>
            </a:r>
            <a:r>
              <a:rPr lang="en-US" sz="2800" b="1" dirty="0">
                <a:solidFill>
                  <a:srgbClr val="FF6600"/>
                </a:solidFill>
                <a:latin typeface="Times New Roman" panose="02020603050405020304" pitchFamily="18" charset="0"/>
                <a:ea typeface="Times New Roman" panose="02020603050405020304" pitchFamily="18" charset="0"/>
              </a:rPr>
              <a:t> </a:t>
            </a:r>
            <a:r>
              <a:rPr lang="en-US" sz="2800" b="1" dirty="0" err="1">
                <a:solidFill>
                  <a:srgbClr val="FF6600"/>
                </a:solidFill>
                <a:latin typeface="Times New Roman" panose="02020603050405020304" pitchFamily="18" charset="0"/>
                <a:ea typeface="Times New Roman" panose="02020603050405020304" pitchFamily="18" charset="0"/>
              </a:rPr>
              <a:t>cổ</a:t>
            </a:r>
            <a:r>
              <a:rPr lang="en-US" sz="2800" b="1" dirty="0">
                <a:solidFill>
                  <a:srgbClr val="FF6600"/>
                </a:solidFill>
                <a:latin typeface="Times New Roman" panose="02020603050405020304" pitchFamily="18" charset="0"/>
                <a:ea typeface="Times New Roman" panose="02020603050405020304" pitchFamily="18" charset="0"/>
              </a:rPr>
              <a:t> </a:t>
            </a:r>
            <a:r>
              <a:rPr lang="en-US" sz="2800" b="1" dirty="0" err="1">
                <a:solidFill>
                  <a:srgbClr val="FF6600"/>
                </a:solidFill>
                <a:latin typeface="Times New Roman" panose="02020603050405020304" pitchFamily="18" charset="0"/>
                <a:ea typeface="Times New Roman" panose="02020603050405020304" pitchFamily="18" charset="0"/>
              </a:rPr>
              <a:t>tích</a:t>
            </a:r>
            <a:r>
              <a:rPr lang="en-US" sz="2800" b="1" dirty="0">
                <a:solidFill>
                  <a:srgbClr val="FF6600"/>
                </a:solidFill>
                <a:latin typeface="Times New Roman" panose="02020603050405020304" pitchFamily="18" charset="0"/>
                <a:ea typeface="Times New Roman" panose="02020603050405020304" pitchFamily="18" charset="0"/>
              </a:rPr>
              <a:t> </a:t>
            </a:r>
            <a:r>
              <a:rPr lang="en-US" sz="2800" b="1" dirty="0" err="1">
                <a:solidFill>
                  <a:srgbClr val="FF6600"/>
                </a:solidFill>
                <a:latin typeface="Times New Roman" panose="02020603050405020304" pitchFamily="18" charset="0"/>
                <a:ea typeface="Times New Roman" panose="02020603050405020304" pitchFamily="18" charset="0"/>
              </a:rPr>
              <a:t>về</a:t>
            </a:r>
            <a:r>
              <a:rPr lang="en-US" sz="2800" b="1" dirty="0">
                <a:solidFill>
                  <a:srgbClr val="FF6600"/>
                </a:solidFill>
                <a:latin typeface="Times New Roman" panose="02020603050405020304" pitchFamily="18" charset="0"/>
                <a:ea typeface="Times New Roman" panose="02020603050405020304" pitchFamily="18" charset="0"/>
              </a:rPr>
              <a:t> </a:t>
            </a:r>
            <a:r>
              <a:rPr lang="en-US" sz="2800" b="1" dirty="0" err="1">
                <a:solidFill>
                  <a:srgbClr val="FF6600"/>
                </a:solidFill>
                <a:latin typeface="Times New Roman" panose="02020603050405020304" pitchFamily="18" charset="0"/>
                <a:ea typeface="Times New Roman" panose="02020603050405020304" pitchFamily="18" charset="0"/>
              </a:rPr>
              <a:t>loài</a:t>
            </a:r>
            <a:r>
              <a:rPr lang="en-US" sz="2800" b="1" dirty="0">
                <a:solidFill>
                  <a:srgbClr val="FF6600"/>
                </a:solidFill>
                <a:latin typeface="Times New Roman" panose="02020603050405020304" pitchFamily="18" charset="0"/>
                <a:ea typeface="Times New Roman" panose="02020603050405020304" pitchFamily="18" charset="0"/>
              </a:rPr>
              <a:t> </a:t>
            </a:r>
            <a:r>
              <a:rPr lang="en-US" sz="2800" b="1" dirty="0" err="1">
                <a:solidFill>
                  <a:srgbClr val="FF6600"/>
                </a:solidFill>
                <a:latin typeface="Times New Roman" panose="02020603050405020304" pitchFamily="18" charset="0"/>
                <a:ea typeface="Times New Roman" panose="02020603050405020304" pitchFamily="18" charset="0"/>
              </a:rPr>
              <a:t>người</a:t>
            </a:r>
            <a:endParaRPr lang="en-US" sz="2800" dirty="0">
              <a:latin typeface="Times New Roman" panose="02020603050405020304" pitchFamily="18" charset="0"/>
              <a:ea typeface="Times New Roman" panose="02020603050405020304" pitchFamily="18" charset="0"/>
            </a:endParaRPr>
          </a:p>
          <a:p>
            <a:pPr marR="548640" algn="r">
              <a:spcAft>
                <a:spcPts val="0"/>
              </a:spcAft>
            </a:pPr>
            <a:r>
              <a:rPr lang="en-US" sz="2800" dirty="0">
                <a:latin typeface="Times New Roman" panose="02020603050405020304" pitchFamily="18" charset="0"/>
                <a:ea typeface="Times New Roman" panose="02020603050405020304" pitchFamily="18" charset="0"/>
              </a:rPr>
              <a:t>                                         </a:t>
            </a:r>
            <a:r>
              <a:rPr lang="en-US" sz="2800" i="1" dirty="0">
                <a:latin typeface="Times New Roman" panose="02020603050405020304" pitchFamily="18" charset="0"/>
                <a:ea typeface="Times New Roman" panose="02020603050405020304" pitchFamily="18" charset="0"/>
              </a:rPr>
              <a:t>(</a:t>
            </a:r>
            <a:r>
              <a:rPr lang="en-US" sz="2800" i="1" dirty="0" err="1">
                <a:latin typeface="Times New Roman" panose="02020603050405020304" pitchFamily="18" charset="0"/>
                <a:ea typeface="Times New Roman" panose="02020603050405020304" pitchFamily="18" charset="0"/>
              </a:rPr>
              <a:t>Xuân</a:t>
            </a:r>
            <a:r>
              <a:rPr lang="en-US" sz="2800" i="1" dirty="0">
                <a:latin typeface="Times New Roman" panose="02020603050405020304" pitchFamily="18" charset="0"/>
                <a:ea typeface="Times New Roman" panose="02020603050405020304" pitchFamily="18" charset="0"/>
              </a:rPr>
              <a:t> </a:t>
            </a:r>
            <a:r>
              <a:rPr lang="en-US" sz="2800" i="1" dirty="0" err="1">
                <a:latin typeface="Times New Roman" panose="02020603050405020304" pitchFamily="18" charset="0"/>
                <a:ea typeface="Times New Roman" panose="02020603050405020304" pitchFamily="18" charset="0"/>
              </a:rPr>
              <a:t>Quỳnh</a:t>
            </a:r>
            <a:r>
              <a:rPr lang="en-US" sz="2800" i="1"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516639" y="1752517"/>
            <a:ext cx="2327881" cy="523220"/>
          </a:xfrm>
          <a:prstGeom prst="rect">
            <a:avLst/>
          </a:prstGeom>
        </p:spPr>
        <p:txBody>
          <a:bodyPr wrap="none">
            <a:spAutoFit/>
          </a:bodyPr>
          <a:lstStyle/>
          <a:p>
            <a:r>
              <a:rPr lang="fr-FR" sz="2800" b="1" dirty="0">
                <a:solidFill>
                  <a:srgbClr val="0D0D0D"/>
                </a:solidFill>
                <a:latin typeface="Times New Roman" panose="02020603050405020304" pitchFamily="18" charset="0"/>
                <a:ea typeface="Times New Roman" panose="02020603050405020304" pitchFamily="18" charset="0"/>
              </a:rPr>
              <a:t>KHỞI ĐỘNG</a:t>
            </a:r>
            <a:endParaRPr lang="en-US" sz="2800" dirty="0"/>
          </a:p>
        </p:txBody>
      </p:sp>
      <p:sp>
        <p:nvSpPr>
          <p:cNvPr id="7" name="Cloud Callout 6"/>
          <p:cNvSpPr/>
          <p:nvPr/>
        </p:nvSpPr>
        <p:spPr>
          <a:xfrm>
            <a:off x="1371600" y="2442754"/>
            <a:ext cx="8660674" cy="2756263"/>
          </a:xfrm>
          <a:prstGeom prst="cloudCallou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spcAft>
                <a:spcPts val="0"/>
              </a:spcAft>
              <a:tabLst>
                <a:tab pos="1928495" algn="l"/>
              </a:tabLst>
            </a:pPr>
            <a:r>
              <a:rPr lang="pt-BR" sz="2400" dirty="0">
                <a:solidFill>
                  <a:schemeClr val="accent6">
                    <a:lumMod val="50000"/>
                  </a:schemeClr>
                </a:solidFill>
                <a:latin typeface="Times New Roman" panose="02020603050405020304" pitchFamily="18" charset="0"/>
                <a:ea typeface="Times New Roman" panose="02020603050405020304" pitchFamily="18" charset="0"/>
              </a:rPr>
              <a:t>Em hãy kể tên một số truyện về nguồn gốc loài người trong kho tàng văn học dân gian Việt Nam hoặc văn học dân gian nước ngoài mà em biết? Trong truyện kể về nguồn gốc ra đời của loài người có điều gì kì lạ?</a:t>
            </a:r>
            <a:endParaRPr lang="en-US" sz="24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95777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animBg="1"/>
    </p:bld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9783" y="231466"/>
            <a:ext cx="319670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2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47</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pic>
        <p:nvPicPr>
          <p:cNvPr id="8" name="Picture 7"/>
          <p:cNvPicPr>
            <a:picLocks noChangeAspect="1"/>
          </p:cNvPicPr>
          <p:nvPr/>
        </p:nvPicPr>
        <p:blipFill>
          <a:blip r:embed="rId2"/>
          <a:stretch>
            <a:fillRect/>
          </a:stretch>
        </p:blipFill>
        <p:spPr>
          <a:xfrm>
            <a:off x="826983" y="1002498"/>
            <a:ext cx="10250320" cy="5084794"/>
          </a:xfrm>
          <a:prstGeom prst="rect">
            <a:avLst/>
          </a:prstGeom>
        </p:spPr>
      </p:pic>
      <p:sp>
        <p:nvSpPr>
          <p:cNvPr id="2" name="Rectangle 1"/>
          <p:cNvSpPr/>
          <p:nvPr/>
        </p:nvSpPr>
        <p:spPr>
          <a:xfrm>
            <a:off x="2157383" y="1897073"/>
            <a:ext cx="6962503" cy="3046988"/>
          </a:xfrm>
          <a:prstGeom prst="rect">
            <a:avLst/>
          </a:prstGeom>
        </p:spPr>
        <p:txBody>
          <a:bodyPr wrap="square">
            <a:spAutoFit/>
          </a:bodyPr>
          <a:lstStyle/>
          <a:p>
            <a:pPr marL="457200" indent="-457200" algn="just">
              <a:buFont typeface="Wingdings" panose="05000000000000000000" pitchFamily="2" charset="2"/>
              <a:buChar char="v"/>
            </a:pPr>
            <a:r>
              <a:rPr lang="en-US" sz="3200" dirty="0" err="1">
                <a:solidFill>
                  <a:schemeClr val="accent6">
                    <a:lumMod val="50000"/>
                  </a:schemeClr>
                </a:solidFill>
                <a:latin typeface="Times New Roman" panose="02020603050405020304" pitchFamily="18" charset="0"/>
                <a:ea typeface="Calibri" panose="020F0502020204030204" pitchFamily="34" charset="0"/>
              </a:rPr>
              <a:t>Những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hình</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ảnh</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ẩn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dụ</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mở</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ra</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không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gian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thiên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nhiên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rực</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rỡ</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lấp</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lánh</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ánh</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sáng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sắc</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màu</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vô</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cùng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quyến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rũ</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khơi</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dậy</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tình</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yêu</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thiên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nhiên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và</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sự</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trân</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trọng</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mỗi</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khoảnh</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khắc</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quý</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giá</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của</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cuộc</a:t>
            </a:r>
            <a:r>
              <a:rPr lang="en-US" sz="3200" dirty="0">
                <a:solidFill>
                  <a:schemeClr val="accent6">
                    <a:lumMod val="50000"/>
                  </a:schemeClr>
                </a:solidFill>
                <a:latin typeface="Times New Roman" panose="02020603050405020304" pitchFamily="18" charset="0"/>
                <a:ea typeface="Calibri" panose="020F0502020204030204" pitchFamily="34" charset="0"/>
              </a:rPr>
              <a:t> </a:t>
            </a:r>
            <a:r>
              <a:rPr lang="en-US" sz="3200" dirty="0" err="1">
                <a:solidFill>
                  <a:schemeClr val="accent6">
                    <a:lumMod val="50000"/>
                  </a:schemeClr>
                </a:solidFill>
                <a:latin typeface="Times New Roman" panose="02020603050405020304" pitchFamily="18" charset="0"/>
                <a:ea typeface="Calibri" panose="020F0502020204030204" pitchFamily="34" charset="0"/>
              </a:rPr>
              <a:t>sống</a:t>
            </a:r>
            <a:r>
              <a:rPr lang="en-US" sz="3200" dirty="0">
                <a:solidFill>
                  <a:schemeClr val="accent6">
                    <a:lumMod val="50000"/>
                  </a:schemeClr>
                </a:solidFill>
                <a:latin typeface="Times New Roman" panose="02020603050405020304" pitchFamily="18" charset="0"/>
                <a:ea typeface="Calibri" panose="020F0502020204030204" pitchFamily="34" charset="0"/>
              </a:rPr>
              <a:t>.</a:t>
            </a:r>
            <a:endParaRPr lang="en-US" sz="32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2024907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1000"/>
                                        <p:tgtEl>
                                          <p:spTgt spid="2"/>
                                        </p:tgtEl>
                                      </p:cBhvr>
                                    </p:animEffect>
                                    <p:anim calcmode="lin" valueType="num">
                                      <p:cBhvr>
                                        <p:cTn id="13" dur="1000" fill="hold"/>
                                        <p:tgtEl>
                                          <p:spTgt spid="2"/>
                                        </p:tgtEl>
                                        <p:attrNameLst>
                                          <p:attrName>ppt_x</p:attrName>
                                        </p:attrNameLst>
                                      </p:cBhvr>
                                      <p:tavLst>
                                        <p:tav tm="0">
                                          <p:val>
                                            <p:strVal val="#ppt_x"/>
                                          </p:val>
                                        </p:tav>
                                        <p:tav tm="100000">
                                          <p:val>
                                            <p:strVal val="#ppt_x"/>
                                          </p:val>
                                        </p:tav>
                                      </p:tavLst>
                                    </p:anim>
                                    <p:anim calcmode="lin" valueType="num">
                                      <p:cBhvr>
                                        <p:cTn id="14"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28416" y="1942888"/>
            <a:ext cx="11095682" cy="5133703"/>
          </a:xfrm>
          <a:prstGeom prst="rect">
            <a:avLst/>
          </a:prstGeom>
        </p:spPr>
      </p:pic>
      <p:sp>
        <p:nvSpPr>
          <p:cNvPr id="5" name="Rectangle 4"/>
          <p:cNvSpPr/>
          <p:nvPr/>
        </p:nvSpPr>
        <p:spPr>
          <a:xfrm>
            <a:off x="287751" y="274157"/>
            <a:ext cx="6574236" cy="523220"/>
          </a:xfrm>
          <a:prstGeom prst="rect">
            <a:avLst/>
          </a:prstGeom>
        </p:spPr>
        <p:txBody>
          <a:bodyPr wrap="none">
            <a:spAutoFit/>
          </a:bodyPr>
          <a:lstStyle/>
          <a:p>
            <a:pPr algn="just"/>
            <a:r>
              <a:rPr lang="en-US" sz="2800" b="1" dirty="0" err="1">
                <a:solidFill>
                  <a:srgbClr val="000000"/>
                </a:solidFill>
                <a:latin typeface="Times New Roman" panose="02020603050405020304" pitchFamily="18" charset="0"/>
                <a:ea typeface="Calibri" panose="020F0502020204030204" pitchFamily="34" charset="0"/>
              </a:rPr>
              <a:t>Bài</a:t>
            </a:r>
            <a:r>
              <a:rPr lang="en-US" sz="2800" b="1" dirty="0">
                <a:solidFill>
                  <a:srgbClr val="000000"/>
                </a:solidFill>
                <a:latin typeface="Times New Roman" panose="02020603050405020304" pitchFamily="18" charset="0"/>
                <a:ea typeface="Calibri" panose="020F0502020204030204" pitchFamily="34" charset="0"/>
              </a:rPr>
              <a:t> 3 SGK </a:t>
            </a:r>
            <a:r>
              <a:rPr lang="en-US" sz="2800" b="1" dirty="0" err="1">
                <a:solidFill>
                  <a:srgbClr val="000000"/>
                </a:solidFill>
                <a:latin typeface="Times New Roman" panose="02020603050405020304" pitchFamily="18" charset="0"/>
                <a:ea typeface="Calibri" panose="020F0502020204030204" pitchFamily="34" charset="0"/>
              </a:rPr>
              <a:t>trang</a:t>
            </a:r>
            <a:r>
              <a:rPr lang="en-US" sz="2800" b="1" dirty="0">
                <a:solidFill>
                  <a:srgbClr val="000000"/>
                </a:solidFill>
                <a:latin typeface="Times New Roman" panose="02020603050405020304" pitchFamily="18" charset="0"/>
                <a:ea typeface="Calibri" panose="020F0502020204030204" pitchFamily="34" charset="0"/>
              </a:rPr>
              <a:t> 47: </a:t>
            </a:r>
            <a:r>
              <a:rPr lang="en-US" sz="2800" b="1" dirty="0" err="1">
                <a:solidFill>
                  <a:srgbClr val="000000"/>
                </a:solidFill>
                <a:latin typeface="Times New Roman" panose="02020603050405020304" pitchFamily="18" charset="0"/>
                <a:ea typeface="Calibri" panose="020F0502020204030204" pitchFamily="34" charset="0"/>
              </a:rPr>
              <a:t>Phép</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tu</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từ</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điệp</a:t>
            </a:r>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rgbClr val="000000"/>
                </a:solidFill>
                <a:latin typeface="Times New Roman" panose="02020603050405020304" pitchFamily="18" charset="0"/>
                <a:ea typeface="Calibri" panose="020F0502020204030204" pitchFamily="34" charset="0"/>
              </a:rPr>
              <a:t>ngữ</a:t>
            </a:r>
            <a:r>
              <a:rPr lang="en-US" sz="2800" b="1"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
        <p:nvSpPr>
          <p:cNvPr id="6" name="Rectangle 5"/>
          <p:cNvSpPr/>
          <p:nvPr/>
        </p:nvSpPr>
        <p:spPr>
          <a:xfrm>
            <a:off x="1907177" y="2765848"/>
            <a:ext cx="8138159" cy="3108543"/>
          </a:xfrm>
          <a:prstGeom prst="rect">
            <a:avLst/>
          </a:prstGeom>
        </p:spPr>
        <p:txBody>
          <a:bodyPr wrap="square">
            <a:spAutoFit/>
          </a:bodyPr>
          <a:lstStyle/>
          <a:p>
            <a:pPr marL="285750" indent="-285750" algn="just">
              <a:buFont typeface="Wingdings" panose="05000000000000000000" pitchFamily="2" charset="2"/>
              <a:buChar char="v"/>
            </a:pP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Điệp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ngữ</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lăn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vừa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có</a:t>
            </a:r>
            <a:r>
              <a:rPr lang="en-US" sz="2800" dirty="0">
                <a:solidFill>
                  <a:srgbClr val="000000"/>
                </a:solidFill>
                <a:latin typeface="Times New Roman" panose="02020603050405020304" pitchFamily="18" charset="0"/>
                <a:ea typeface="Calibri" panose="020F0502020204030204" pitchFamily="34" charset="0"/>
              </a:rPr>
              <a:t> ý </a:t>
            </a:r>
            <a:r>
              <a:rPr lang="en-US" sz="2800" dirty="0" err="1">
                <a:solidFill>
                  <a:srgbClr val="000000"/>
                </a:solidFill>
                <a:latin typeface="Times New Roman" panose="02020603050405020304" pitchFamily="18" charset="0"/>
                <a:ea typeface="Calibri" panose="020F0502020204030204" pitchFamily="34" charset="0"/>
              </a:rPr>
              <a:t>nghĩa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tả</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thực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hành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động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sà</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lòng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mẹ</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hết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lần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này</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đến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lần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khác</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vừa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tượng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những</a:t>
            </a:r>
            <a:r>
              <a:rPr lang="en-US" sz="2800" dirty="0">
                <a:solidFill>
                  <a:srgbClr val="000000"/>
                </a:solidFill>
                <a:latin typeface="Times New Roman" panose="02020603050405020304" pitchFamily="18" charset="0"/>
                <a:ea typeface="Calibri" panose="020F0502020204030204" pitchFamily="34" charset="0"/>
              </a:rPr>
              <a:t> con </a:t>
            </a:r>
            <a:r>
              <a:rPr lang="en-US" sz="2800" dirty="0" err="1">
                <a:solidFill>
                  <a:srgbClr val="000000"/>
                </a:solidFill>
                <a:latin typeface="Times New Roman" panose="02020603050405020304" pitchFamily="18" charset="0"/>
                <a:ea typeface="Calibri" panose="020F0502020204030204" pitchFamily="34" charset="0"/>
              </a:rPr>
              <a:t>sóng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nối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tiếp</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nhau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đuổi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theo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nhau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lan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xa</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trên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mặt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đại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dương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bao</a:t>
            </a:r>
            <a:r>
              <a:rPr lang="en-US" sz="2800" dirty="0">
                <a:solidFill>
                  <a:srgbClr val="000000"/>
                </a:solidFill>
                <a:latin typeface="Times New Roman" panose="02020603050405020304" pitchFamily="18" charset="0"/>
                <a:ea typeface="Calibri" panose="020F0502020204030204" pitchFamily="34" charset="0"/>
              </a:rPr>
              <a:t> la </a:t>
            </a:r>
            <a:r>
              <a:rPr lang="en-US" sz="2800" dirty="0" err="1">
                <a:solidFill>
                  <a:srgbClr val="000000"/>
                </a:solidFill>
                <a:latin typeface="Times New Roman" panose="02020603050405020304" pitchFamily="18" charset="0"/>
                <a:ea typeface="Calibri" panose="020F0502020204030204" pitchFamily="34" charset="0"/>
              </a:rPr>
              <a:t>rôi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vỗ</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vào</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bờ</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cát</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đó</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gợi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lên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hình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ảnh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em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bé</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hồn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nhiên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vô</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tư</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tinh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nghịch</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vui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chơi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bên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người</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mẹ</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hiền</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từ</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dịu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dàng</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âu</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yếm</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che</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chở</a:t>
            </a: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rgbClr val="000000"/>
                </a:solidFill>
                <a:latin typeface="Times New Roman" panose="02020603050405020304" pitchFamily="18" charset="0"/>
                <a:ea typeface="Calibri" panose="020F0502020204030204" pitchFamily="34" charset="0"/>
              </a:rPr>
              <a:t>cho</a:t>
            </a:r>
            <a:r>
              <a:rPr lang="en-US" sz="2800" dirty="0">
                <a:solidFill>
                  <a:srgbClr val="000000"/>
                </a:solidFill>
                <a:latin typeface="Times New Roman" panose="02020603050405020304" pitchFamily="18" charset="0"/>
                <a:ea typeface="Calibri" panose="020F0502020204030204" pitchFamily="34" charset="0"/>
              </a:rPr>
              <a:t> con.</a:t>
            </a:r>
            <a:endParaRPr lang="en-US" sz="2800" dirty="0">
              <a:effectLst/>
              <a:latin typeface="Times New Roman" panose="02020603050405020304" pitchFamily="18" charset="0"/>
              <a:ea typeface="Calibri" panose="020F0502020204030204" pitchFamily="34" charset="0"/>
            </a:endParaRPr>
          </a:p>
        </p:txBody>
      </p:sp>
      <p:sp>
        <p:nvSpPr>
          <p:cNvPr id="7" name="Rectangle 6"/>
          <p:cNvSpPr/>
          <p:nvPr/>
        </p:nvSpPr>
        <p:spPr>
          <a:xfrm>
            <a:off x="1460861" y="980523"/>
            <a:ext cx="9030789" cy="954107"/>
          </a:xfrm>
          <a:prstGeom prst="rect">
            <a:avLst/>
          </a:prstGeom>
          <a:ln w="28575" cmpd="dbl">
            <a:solidFill>
              <a:schemeClr val="tx1"/>
            </a:solidFill>
          </a:ln>
        </p:spPr>
        <p:txBody>
          <a:bodyPr wrap="square">
            <a:spAutoFit/>
          </a:bodyPr>
          <a:lstStyle/>
          <a:p>
            <a:pPr algn="just"/>
            <a:r>
              <a:rPr lang="en-US" sz="2800" i="1" dirty="0">
                <a:solidFill>
                  <a:srgbClr val="000000"/>
                </a:solidFill>
                <a:latin typeface="Times New Roman" panose="02020603050405020304" pitchFamily="18" charset="0"/>
                <a:ea typeface="Calibri" panose="020F0502020204030204" pitchFamily="34" charset="0"/>
              </a:rPr>
              <a:t>Con </a:t>
            </a:r>
            <a:r>
              <a:rPr lang="en-US" sz="2800" i="1" dirty="0" err="1">
                <a:solidFill>
                  <a:srgbClr val="000000"/>
                </a:solidFill>
                <a:latin typeface="Times New Roman" panose="02020603050405020304" pitchFamily="18" charset="0"/>
                <a:ea typeface="Calibri" panose="020F0502020204030204" pitchFamily="34" charset="0"/>
              </a:rPr>
              <a:t>là</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sóng</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và</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mẹ</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sẽ</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là</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bến</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bờ</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kì</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lạ</a:t>
            </a:r>
            <a:r>
              <a:rPr lang="en-US" sz="2800" i="1" dirty="0">
                <a:solidFill>
                  <a:srgbClr val="000000"/>
                </a:solidFill>
                <a:latin typeface="Times New Roman" panose="02020603050405020304" pitchFamily="18" charset="0"/>
                <a:ea typeface="Calibri" panose="020F0502020204030204" pitchFamily="34" charset="0"/>
              </a:rPr>
              <a:t>.</a:t>
            </a:r>
            <a:endParaRPr lang="en-US" sz="2800" dirty="0">
              <a:latin typeface="Times New Roman" panose="02020603050405020304" pitchFamily="18" charset="0"/>
              <a:ea typeface="Calibri" panose="020F0502020204030204" pitchFamily="34" charset="0"/>
            </a:endParaRPr>
          </a:p>
          <a:p>
            <a:pPr algn="just"/>
            <a:r>
              <a:rPr lang="en-US" sz="2800" i="1" dirty="0">
                <a:solidFill>
                  <a:srgbClr val="000000"/>
                </a:solidFill>
                <a:latin typeface="Times New Roman" panose="02020603050405020304" pitchFamily="18" charset="0"/>
                <a:ea typeface="Calibri" panose="020F0502020204030204" pitchFamily="34" charset="0"/>
              </a:rPr>
              <a:t>Con </a:t>
            </a:r>
            <a:r>
              <a:rPr lang="en-US" sz="2800" i="1" dirty="0" err="1">
                <a:solidFill>
                  <a:srgbClr val="000000"/>
                </a:solidFill>
                <a:latin typeface="Times New Roman" panose="02020603050405020304" pitchFamily="18" charset="0"/>
                <a:ea typeface="Calibri" panose="020F0502020204030204" pitchFamily="34" charset="0"/>
              </a:rPr>
              <a:t>lăn</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lăn</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lăn</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mãi</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rồi</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sẽ</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cười</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vang</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vỡ</a:t>
            </a:r>
            <a:r>
              <a:rPr lang="en-US" sz="2800" i="1" dirty="0">
                <a:solidFill>
                  <a:srgbClr val="000000"/>
                </a:solidFill>
                <a:latin typeface="Times New Roman" panose="02020603050405020304" pitchFamily="18" charset="0"/>
                <a:ea typeface="Calibri" panose="020F0502020204030204" pitchFamily="34" charset="0"/>
              </a:rPr>
              <a:t> tan </a:t>
            </a:r>
            <a:r>
              <a:rPr lang="en-US" sz="2800" i="1" dirty="0" err="1">
                <a:solidFill>
                  <a:srgbClr val="000000"/>
                </a:solidFill>
                <a:latin typeface="Times New Roman" panose="02020603050405020304" pitchFamily="18" charset="0"/>
                <a:ea typeface="Calibri" panose="020F0502020204030204" pitchFamily="34" charset="0"/>
              </a:rPr>
              <a:t>vào</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lòng</a:t>
            </a:r>
            <a:r>
              <a:rPr lang="en-US" sz="2800" i="1" dirty="0">
                <a:solidFill>
                  <a:srgbClr val="000000"/>
                </a:solidFill>
                <a:latin typeface="Times New Roman" panose="02020603050405020304" pitchFamily="18" charset="0"/>
                <a:ea typeface="Calibri" panose="020F0502020204030204" pitchFamily="34" charset="0"/>
              </a:rPr>
              <a:t> </a:t>
            </a:r>
            <a:r>
              <a:rPr lang="en-US" sz="2800" i="1" dirty="0" err="1">
                <a:solidFill>
                  <a:srgbClr val="000000"/>
                </a:solidFill>
                <a:latin typeface="Times New Roman" panose="02020603050405020304" pitchFamily="18" charset="0"/>
                <a:ea typeface="Calibri" panose="020F0502020204030204" pitchFamily="34" charset="0"/>
              </a:rPr>
              <a:t>mẹ</a:t>
            </a:r>
            <a:r>
              <a:rPr lang="en-US" sz="2800" dirty="0">
                <a:solidFill>
                  <a:srgbClr val="000000"/>
                </a:solidFill>
                <a:latin typeface="Times New Roman" panose="02020603050405020304" pitchFamily="18" charset="0"/>
                <a:ea typeface="Calibri" panose="020F0502020204030204" pitchFamily="34" charset="0"/>
              </a:rPr>
              <a:t>.</a:t>
            </a:r>
            <a:endParaRPr lang="en-US" sz="2800" dirty="0">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932220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1606731" y="786543"/>
            <a:ext cx="8987246" cy="4937761"/>
          </a:xfrm>
          <a:prstGeom prst="rect">
            <a:avLst/>
          </a:prstGeom>
        </p:spPr>
      </p:pic>
      <p:sp>
        <p:nvSpPr>
          <p:cNvPr id="6" name="Rectangle 5"/>
          <p:cNvSpPr/>
          <p:nvPr/>
        </p:nvSpPr>
        <p:spPr>
          <a:xfrm>
            <a:off x="3052354" y="1310538"/>
            <a:ext cx="3196709" cy="523220"/>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Bài</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4 SGK </a:t>
            </a:r>
            <a:r>
              <a:rPr kumimoji="0" lang="en-US" sz="2800" b="1" i="0" u="none" strike="noStrike" kern="1200" cap="none" spc="0" normalizeH="0" baseline="0" noProof="0" dirty="0" err="1">
                <a:ln>
                  <a:noFill/>
                </a:ln>
                <a:solidFill>
                  <a:srgbClr val="000000"/>
                </a:solidFill>
                <a:effectLst/>
                <a:uLnTx/>
                <a:uFillTx/>
                <a:latin typeface="Times New Roman" panose="02020603050405020304" pitchFamily="18" charset="0"/>
                <a:ea typeface="Calibri" panose="020F0502020204030204" pitchFamily="34" charset="0"/>
                <a:cs typeface="+mn-cs"/>
              </a:rPr>
              <a:t>trang</a:t>
            </a:r>
            <a:r>
              <a:rPr kumimoji="0" lang="en-US" sz="2800" b="1" i="0" u="none" strike="noStrike" kern="1200" cap="none" spc="0" normalizeH="0" baseline="0" noProof="0" dirty="0">
                <a:ln>
                  <a:noFill/>
                </a:ln>
                <a:solidFill>
                  <a:srgbClr val="000000"/>
                </a:solidFill>
                <a:effectLst/>
                <a:uLnTx/>
                <a:uFillTx/>
                <a:latin typeface="Times New Roman" panose="02020603050405020304" pitchFamily="18" charset="0"/>
                <a:ea typeface="Calibri" panose="020F0502020204030204" pitchFamily="34" charset="0"/>
                <a:cs typeface="+mn-cs"/>
              </a:rPr>
              <a:t> 47</a:t>
            </a:r>
            <a:endParaRPr kumimoji="0" lang="en-US" sz="2800" b="0" i="0" u="none" strike="noStrike" kern="1200" cap="none" spc="0" normalizeH="0" baseline="0" noProof="0" dirty="0">
              <a:ln>
                <a:noFill/>
              </a:ln>
              <a:solidFill>
                <a:prstClr val="black"/>
              </a:solidFill>
              <a:effectLst/>
              <a:uLnTx/>
              <a:uFillTx/>
              <a:latin typeface="Times New Roman" panose="02020603050405020304" pitchFamily="18" charset="0"/>
              <a:ea typeface="Calibri" panose="020F0502020204030204" pitchFamily="34" charset="0"/>
              <a:cs typeface="+mn-cs"/>
            </a:endParaRPr>
          </a:p>
        </p:txBody>
      </p:sp>
      <p:sp>
        <p:nvSpPr>
          <p:cNvPr id="2" name="Rectangle 1"/>
          <p:cNvSpPr/>
          <p:nvPr/>
        </p:nvSpPr>
        <p:spPr>
          <a:xfrm>
            <a:off x="171545" y="233186"/>
            <a:ext cx="2428229" cy="522259"/>
          </a:xfrm>
          <a:prstGeom prst="rect">
            <a:avLst/>
          </a:prstGeom>
        </p:spPr>
        <p:txBody>
          <a:bodyPr wrap="none">
            <a:spAutoFit/>
          </a:bodyPr>
          <a:lstStyle/>
          <a:p>
            <a:pPr marL="57150" marR="177165">
              <a:lnSpc>
                <a:spcPct val="107000"/>
              </a:lnSpc>
              <a:spcAft>
                <a:spcPts val="800"/>
              </a:spcAft>
              <a:tabLst>
                <a:tab pos="57150" algn="l"/>
              </a:tabLst>
            </a:pPr>
            <a:r>
              <a:rPr lang="fr-FR" sz="2800" b="1" dirty="0">
                <a:solidFill>
                  <a:schemeClr val="accent6">
                    <a:lumMod val="50000"/>
                  </a:schemeClr>
                </a:solidFill>
                <a:latin typeface="Times New Roman" panose="02020603050405020304" pitchFamily="18" charset="0"/>
                <a:ea typeface="Times New Roman" panose="02020603050405020304" pitchFamily="18" charset="0"/>
              </a:rPr>
              <a:t>2. DẤU CÂU</a:t>
            </a:r>
            <a:endParaRPr lang="en-US" sz="28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sp>
        <p:nvSpPr>
          <p:cNvPr id="3" name="Rectangle 2"/>
          <p:cNvSpPr/>
          <p:nvPr/>
        </p:nvSpPr>
        <p:spPr>
          <a:xfrm>
            <a:off x="3052354" y="1916595"/>
            <a:ext cx="6244709" cy="2677656"/>
          </a:xfrm>
          <a:prstGeom prst="rect">
            <a:avLst/>
          </a:prstGeom>
        </p:spPr>
        <p:txBody>
          <a:bodyPr wrap="square">
            <a:spAutoFit/>
          </a:bodyPr>
          <a:lstStyle/>
          <a:p>
            <a:pPr marL="285750" indent="-285750" algn="just">
              <a:buFont typeface="Wingdings" panose="05000000000000000000" pitchFamily="2" charset="2"/>
              <a:buChar char="v"/>
            </a:pPr>
            <a:r>
              <a:rPr lang="en-US" sz="2800" dirty="0">
                <a:solidFill>
                  <a:srgbClr val="000000"/>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dẫn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trực</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tiếp</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trong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bài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thơ</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Mây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sóng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em</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bé</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của</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những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người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trên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i="1" dirty="0" err="1">
                <a:solidFill>
                  <a:schemeClr val="accent6">
                    <a:lumMod val="50000"/>
                  </a:schemeClr>
                </a:solidFill>
                <a:latin typeface="Times New Roman" panose="02020603050405020304" pitchFamily="18" charset="0"/>
                <a:ea typeface="Calibri" panose="020F0502020204030204" pitchFamily="34" charset="0"/>
              </a:rPr>
              <a:t>trên</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mây</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những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người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i="1" dirty="0" err="1">
                <a:solidFill>
                  <a:schemeClr val="accent6">
                    <a:lumMod val="50000"/>
                  </a:schemeClr>
                </a:solidFill>
                <a:latin typeface="Times New Roman" panose="02020603050405020304" pitchFamily="18" charset="0"/>
                <a:ea typeface="Calibri" panose="020F0502020204030204" pitchFamily="34" charset="0"/>
              </a:rPr>
              <a:t>trong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sóng</a:t>
            </a:r>
            <a:r>
              <a:rPr lang="en-US" sz="2800" i="1" dirty="0">
                <a:solidFill>
                  <a:schemeClr val="accent6">
                    <a:lumMod val="50000"/>
                  </a:schemeClr>
                </a:solidFill>
                <a:latin typeface="Times New Roman" panose="02020603050405020304" pitchFamily="18" charset="0"/>
                <a:ea typeface="Calibri" panose="020F0502020204030204" pitchFamily="34" charset="0"/>
              </a:rPr>
              <a:t>”.</a:t>
            </a:r>
            <a:endParaRPr lang="en-US" sz="2800" dirty="0">
              <a:solidFill>
                <a:schemeClr val="accent6">
                  <a:lumMod val="50000"/>
                </a:schemeClr>
              </a:solidFill>
              <a:latin typeface="Times New Roman" panose="02020603050405020304" pitchFamily="18" charset="0"/>
              <a:ea typeface="Calibri" panose="020F0502020204030204" pitchFamily="34" charset="0"/>
            </a:endParaRPr>
          </a:p>
          <a:p>
            <a:pPr marL="285750" indent="-285750" algn="just">
              <a:buFont typeface="Wingdings" panose="05000000000000000000" pitchFamily="2" charset="2"/>
              <a:buChar char="v"/>
            </a:pPr>
            <a:r>
              <a:rPr lang="en-US" sz="2800" b="1" dirty="0" err="1">
                <a:solidFill>
                  <a:srgbClr val="C00000"/>
                </a:solidFill>
                <a:latin typeface="Times New Roman" panose="02020603050405020304" pitchFamily="18" charset="0"/>
                <a:ea typeface="Calibri" panose="020F0502020204030204" pitchFamily="34" charset="0"/>
              </a:rPr>
              <a:t>Dấu</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câu</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được</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dùng</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để</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đánh</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dấu</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lời</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dẫn</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trực</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tiếp</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là</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dấu</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ngoặc</a:t>
            </a:r>
            <a:r>
              <a:rPr lang="en-US" sz="2800" b="1" dirty="0">
                <a:solidFill>
                  <a:srgbClr val="C00000"/>
                </a:solidFill>
                <a:latin typeface="Times New Roman" panose="02020603050405020304" pitchFamily="18" charset="0"/>
                <a:ea typeface="Calibri" panose="020F0502020204030204" pitchFamily="34" charset="0"/>
              </a:rPr>
              <a:t> </a:t>
            </a:r>
            <a:r>
              <a:rPr lang="en-US" sz="2800" b="1" dirty="0" err="1">
                <a:solidFill>
                  <a:srgbClr val="C00000"/>
                </a:solidFill>
                <a:latin typeface="Times New Roman" panose="02020603050405020304" pitchFamily="18" charset="0"/>
                <a:ea typeface="Calibri" panose="020F0502020204030204" pitchFamily="34" charset="0"/>
              </a:rPr>
              <a:t>kép</a:t>
            </a:r>
            <a:endParaRPr lang="en-US" sz="2800" dirty="0">
              <a:solidFill>
                <a:srgbClr val="C00000"/>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180373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888274" y="759254"/>
            <a:ext cx="10097589" cy="5837489"/>
          </a:xfrm>
          <a:prstGeom prst="rect">
            <a:avLst/>
          </a:prstGeom>
        </p:spPr>
      </p:pic>
      <p:sp>
        <p:nvSpPr>
          <p:cNvPr id="2" name="Rectangle 1"/>
          <p:cNvSpPr/>
          <p:nvPr/>
        </p:nvSpPr>
        <p:spPr>
          <a:xfrm>
            <a:off x="361277" y="158398"/>
            <a:ext cx="2136419" cy="522259"/>
          </a:xfrm>
          <a:prstGeom prst="rect">
            <a:avLst/>
          </a:prstGeom>
        </p:spPr>
        <p:txBody>
          <a:bodyPr wrap="none">
            <a:spAutoFit/>
          </a:bodyPr>
          <a:lstStyle/>
          <a:p>
            <a:pPr marL="57150" marR="177165">
              <a:lnSpc>
                <a:spcPct val="107000"/>
              </a:lnSpc>
              <a:spcAft>
                <a:spcPts val="800"/>
              </a:spcAft>
              <a:tabLst>
                <a:tab pos="57150" algn="l"/>
              </a:tabLst>
            </a:pPr>
            <a:r>
              <a:rPr lang="fr-FR" sz="2800" b="1" dirty="0">
                <a:latin typeface="Times New Roman" panose="02020603050405020304" pitchFamily="18" charset="0"/>
                <a:ea typeface="Times New Roman" panose="02020603050405020304" pitchFamily="18" charset="0"/>
              </a:rPr>
              <a:t>3.  ĐẠI TỪ</a:t>
            </a:r>
            <a:endParaRPr lang="en-US" sz="2800" dirty="0">
              <a:effectLst/>
              <a:latin typeface="Times New Roman" panose="02020603050405020304" pitchFamily="18" charset="0"/>
              <a:ea typeface="Times New Roman" panose="02020603050405020304" pitchFamily="18" charset="0"/>
            </a:endParaRPr>
          </a:p>
        </p:txBody>
      </p:sp>
      <p:sp>
        <p:nvSpPr>
          <p:cNvPr id="3" name="Rectangle 2"/>
          <p:cNvSpPr/>
          <p:nvPr/>
        </p:nvSpPr>
        <p:spPr>
          <a:xfrm>
            <a:off x="1832824" y="985218"/>
            <a:ext cx="3196709" cy="523220"/>
          </a:xfrm>
          <a:prstGeom prst="rect">
            <a:avLst/>
          </a:prstGeom>
        </p:spPr>
        <p:txBody>
          <a:bodyPr wrap="none">
            <a:spAutoFit/>
          </a:bodyPr>
          <a:lstStyle/>
          <a:p>
            <a:pPr algn="just"/>
            <a:r>
              <a:rPr lang="en-US" sz="2800" b="1" dirty="0" err="1">
                <a:solidFill>
                  <a:srgbClr val="7030A0"/>
                </a:solidFill>
                <a:latin typeface="Times New Roman" panose="02020603050405020304" pitchFamily="18" charset="0"/>
                <a:ea typeface="Calibri" panose="020F0502020204030204" pitchFamily="34" charset="0"/>
              </a:rPr>
              <a:t>Bài</a:t>
            </a:r>
            <a:r>
              <a:rPr lang="en-US" sz="2800" b="1" dirty="0">
                <a:solidFill>
                  <a:srgbClr val="7030A0"/>
                </a:solidFill>
                <a:latin typeface="Times New Roman" panose="02020603050405020304" pitchFamily="18" charset="0"/>
                <a:ea typeface="Calibri" panose="020F0502020204030204" pitchFamily="34" charset="0"/>
              </a:rPr>
              <a:t> 5 SGK </a:t>
            </a:r>
            <a:r>
              <a:rPr lang="en-US" sz="2800" b="1" dirty="0" err="1">
                <a:solidFill>
                  <a:srgbClr val="7030A0"/>
                </a:solidFill>
                <a:latin typeface="Times New Roman" panose="02020603050405020304" pitchFamily="18" charset="0"/>
                <a:ea typeface="Calibri" panose="020F0502020204030204" pitchFamily="34" charset="0"/>
              </a:rPr>
              <a:t>trang</a:t>
            </a:r>
            <a:r>
              <a:rPr lang="en-US" sz="2800" b="1" dirty="0">
                <a:solidFill>
                  <a:srgbClr val="7030A0"/>
                </a:solidFill>
                <a:latin typeface="Times New Roman" panose="02020603050405020304" pitchFamily="18" charset="0"/>
                <a:ea typeface="Calibri" panose="020F0502020204030204" pitchFamily="34" charset="0"/>
              </a:rPr>
              <a:t> 47</a:t>
            </a:r>
            <a:endParaRPr lang="en-US" sz="2800" dirty="0">
              <a:solidFill>
                <a:srgbClr val="7030A0"/>
              </a:solidFill>
              <a:effectLst/>
              <a:latin typeface="Times New Roman" panose="02020603050405020304" pitchFamily="18" charset="0"/>
              <a:ea typeface="Calibri" panose="020F0502020204030204" pitchFamily="34" charset="0"/>
            </a:endParaRPr>
          </a:p>
        </p:txBody>
      </p:sp>
      <p:sp>
        <p:nvSpPr>
          <p:cNvPr id="7" name="Rectangle 6"/>
          <p:cNvSpPr/>
          <p:nvPr/>
        </p:nvSpPr>
        <p:spPr>
          <a:xfrm>
            <a:off x="1946365" y="1518543"/>
            <a:ext cx="8334103" cy="1384995"/>
          </a:xfrm>
          <a:prstGeom prst="rect">
            <a:avLst/>
          </a:prstGeom>
        </p:spPr>
        <p:txBody>
          <a:bodyPr wrap="square">
            <a:spAutoFit/>
          </a:bodyPr>
          <a:lstStyle/>
          <a:p>
            <a:pPr algn="just"/>
            <a:r>
              <a:rPr lang="en-US" sz="2800" b="1" dirty="0">
                <a:solidFill>
                  <a:srgbClr val="000000"/>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Đại</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nhân</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xưng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ngôi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thứ</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nhất</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số</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nhiều</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là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Bọn</a:t>
            </a:r>
            <a:r>
              <a:rPr lang="en-US" sz="2800" b="1" dirty="0">
                <a:solidFill>
                  <a:schemeClr val="accent6">
                    <a:lumMod val="50000"/>
                  </a:schemeClr>
                </a:solidFill>
                <a:latin typeface="Times New Roman" panose="02020603050405020304" pitchFamily="18" charset="0"/>
                <a:ea typeface="Calibri" panose="020F0502020204030204" pitchFamily="34" charset="0"/>
              </a:rPr>
              <a:t> </a:t>
            </a:r>
            <a:r>
              <a:rPr lang="en-US" sz="2800" b="1" dirty="0" err="1">
                <a:solidFill>
                  <a:schemeClr val="accent6">
                    <a:lumMod val="50000"/>
                  </a:schemeClr>
                </a:solidFill>
                <a:latin typeface="Times New Roman" panose="02020603050405020304" pitchFamily="18" charset="0"/>
                <a:ea typeface="Calibri" panose="020F0502020204030204" pitchFamily="34" charset="0"/>
              </a:rPr>
              <a:t>tớ</a:t>
            </a:r>
            <a:r>
              <a:rPr lang="en-US" sz="2800" b="1" dirty="0">
                <a:solidFill>
                  <a:schemeClr val="accent6">
                    <a:lumMod val="50000"/>
                  </a:schemeClr>
                </a:solidFill>
                <a:latin typeface="Times New Roman" panose="02020603050405020304" pitchFamily="18" charset="0"/>
                <a:ea typeface="Calibri" panose="020F0502020204030204" pitchFamily="34" charset="0"/>
              </a:rPr>
              <a:t>.</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Đại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từ</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này</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dùng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để</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chỉ</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những</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người</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a:solidFill>
                  <a:schemeClr val="accent6">
                    <a:lumMod val="50000"/>
                  </a:schemeClr>
                </a:solidFill>
                <a:latin typeface="Times New Roman" panose="02020603050405020304" pitchFamily="18" charset="0"/>
                <a:ea typeface="Calibri" panose="020F0502020204030204" pitchFamily="34" charset="0"/>
              </a:rPr>
              <a:t>ở “</a:t>
            </a:r>
            <a:r>
              <a:rPr lang="en-US" sz="2800" i="1" dirty="0" err="1">
                <a:solidFill>
                  <a:schemeClr val="accent6">
                    <a:lumMod val="50000"/>
                  </a:schemeClr>
                </a:solidFill>
                <a:latin typeface="Times New Roman" panose="02020603050405020304" pitchFamily="18" charset="0"/>
                <a:ea typeface="Calibri" panose="020F0502020204030204" pitchFamily="34" charset="0"/>
              </a:rPr>
              <a:t>trên</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mây</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dirty="0" err="1">
                <a:solidFill>
                  <a:schemeClr val="accent6">
                    <a:lumMod val="50000"/>
                  </a:schemeClr>
                </a:solidFill>
                <a:latin typeface="Times New Roman" panose="02020603050405020304" pitchFamily="18" charset="0"/>
                <a:ea typeface="Calibri" panose="020F0502020204030204" pitchFamily="34" charset="0"/>
              </a:rPr>
              <a:t>và</a:t>
            </a:r>
            <a:r>
              <a:rPr lang="en-US" sz="2800" dirty="0">
                <a:solidFill>
                  <a:schemeClr val="accent6">
                    <a:lumMod val="50000"/>
                  </a:schemeClr>
                </a:solidFill>
                <a:latin typeface="Times New Roman" panose="02020603050405020304" pitchFamily="18" charset="0"/>
                <a:ea typeface="Calibri" panose="020F0502020204030204" pitchFamily="34" charset="0"/>
              </a:rPr>
              <a:t> </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i="1" dirty="0" err="1">
                <a:solidFill>
                  <a:schemeClr val="accent6">
                    <a:lumMod val="50000"/>
                  </a:schemeClr>
                </a:solidFill>
                <a:latin typeface="Times New Roman" panose="02020603050405020304" pitchFamily="18" charset="0"/>
                <a:ea typeface="Calibri" panose="020F0502020204030204" pitchFamily="34" charset="0"/>
              </a:rPr>
              <a:t>trong</a:t>
            </a:r>
            <a:r>
              <a:rPr lang="en-US" sz="2800" i="1" dirty="0">
                <a:solidFill>
                  <a:schemeClr val="accent6">
                    <a:lumMod val="50000"/>
                  </a:schemeClr>
                </a:solidFill>
                <a:latin typeface="Times New Roman" panose="02020603050405020304" pitchFamily="18" charset="0"/>
                <a:ea typeface="Calibri" panose="020F0502020204030204" pitchFamily="34" charset="0"/>
              </a:rPr>
              <a:t> </a:t>
            </a:r>
            <a:r>
              <a:rPr lang="en-US" sz="2800" i="1" dirty="0" err="1">
                <a:solidFill>
                  <a:schemeClr val="accent6">
                    <a:lumMod val="50000"/>
                  </a:schemeClr>
                </a:solidFill>
                <a:latin typeface="Times New Roman" panose="02020603050405020304" pitchFamily="18" charset="0"/>
                <a:ea typeface="Calibri" panose="020F0502020204030204" pitchFamily="34" charset="0"/>
              </a:rPr>
              <a:t>sóng</a:t>
            </a:r>
            <a:r>
              <a:rPr lang="en-US" sz="2800" i="1" dirty="0">
                <a:solidFill>
                  <a:schemeClr val="accent6">
                    <a:lumMod val="50000"/>
                  </a:schemeClr>
                </a:solidFill>
                <a:latin typeface="Times New Roman" panose="02020603050405020304" pitchFamily="18" charset="0"/>
                <a:ea typeface="Calibri" panose="020F0502020204030204" pitchFamily="34" charset="0"/>
              </a:rPr>
              <a:t>”</a:t>
            </a:r>
            <a:r>
              <a:rPr lang="en-US" sz="2800" dirty="0">
                <a:solidFill>
                  <a:schemeClr val="accent6">
                    <a:lumMod val="50000"/>
                  </a:schemeClr>
                </a:solidFill>
                <a:latin typeface="Times New Roman" panose="02020603050405020304" pitchFamily="18" charset="0"/>
                <a:ea typeface="Calibri" panose="020F0502020204030204" pitchFamily="34" charset="0"/>
              </a:rPr>
              <a:t> </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
        <p:nvSpPr>
          <p:cNvPr id="8" name="Rectangle 7"/>
          <p:cNvSpPr/>
          <p:nvPr/>
        </p:nvSpPr>
        <p:spPr>
          <a:xfrm>
            <a:off x="1946365" y="2831820"/>
            <a:ext cx="3196709" cy="523220"/>
          </a:xfrm>
          <a:prstGeom prst="rect">
            <a:avLst/>
          </a:prstGeom>
        </p:spPr>
        <p:txBody>
          <a:bodyPr wrap="none">
            <a:spAutoFit/>
          </a:bodyPr>
          <a:lstStyle/>
          <a:p>
            <a:pPr algn="just"/>
            <a:r>
              <a:rPr lang="en-US" sz="2800" b="1" dirty="0" err="1">
                <a:solidFill>
                  <a:srgbClr val="7030A0"/>
                </a:solidFill>
                <a:latin typeface="Times New Roman" panose="02020603050405020304" pitchFamily="18" charset="0"/>
                <a:ea typeface="Calibri" panose="020F0502020204030204" pitchFamily="34" charset="0"/>
              </a:rPr>
              <a:t>Bài</a:t>
            </a:r>
            <a:r>
              <a:rPr lang="en-US" sz="2800" b="1" dirty="0">
                <a:solidFill>
                  <a:srgbClr val="7030A0"/>
                </a:solidFill>
                <a:latin typeface="Times New Roman" panose="02020603050405020304" pitchFamily="18" charset="0"/>
                <a:ea typeface="Calibri" panose="020F0502020204030204" pitchFamily="34" charset="0"/>
              </a:rPr>
              <a:t> 6 SGK </a:t>
            </a:r>
            <a:r>
              <a:rPr lang="en-US" sz="2800" b="1" dirty="0" err="1">
                <a:solidFill>
                  <a:srgbClr val="7030A0"/>
                </a:solidFill>
                <a:latin typeface="Times New Roman" panose="02020603050405020304" pitchFamily="18" charset="0"/>
                <a:ea typeface="Calibri" panose="020F0502020204030204" pitchFamily="34" charset="0"/>
              </a:rPr>
              <a:t>trang</a:t>
            </a:r>
            <a:r>
              <a:rPr lang="en-US" sz="2800" b="1" dirty="0">
                <a:solidFill>
                  <a:srgbClr val="7030A0"/>
                </a:solidFill>
                <a:latin typeface="Times New Roman" panose="02020603050405020304" pitchFamily="18" charset="0"/>
                <a:ea typeface="Calibri" panose="020F0502020204030204" pitchFamily="34" charset="0"/>
              </a:rPr>
              <a:t> 47</a:t>
            </a:r>
            <a:endParaRPr lang="en-US" sz="2800" dirty="0">
              <a:solidFill>
                <a:srgbClr val="7030A0"/>
              </a:solidFill>
              <a:effectLst/>
              <a:latin typeface="Times New Roman" panose="02020603050405020304" pitchFamily="18" charset="0"/>
              <a:ea typeface="Calibri" panose="020F0502020204030204" pitchFamily="34" charset="0"/>
            </a:endParaRPr>
          </a:p>
        </p:txBody>
      </p:sp>
      <p:sp>
        <p:nvSpPr>
          <p:cNvPr id="9" name="Rectangle 8"/>
          <p:cNvSpPr/>
          <p:nvPr/>
        </p:nvSpPr>
        <p:spPr>
          <a:xfrm>
            <a:off x="1832824" y="3422480"/>
            <a:ext cx="8765178" cy="2677656"/>
          </a:xfrm>
          <a:prstGeom prst="rect">
            <a:avLst/>
          </a:prstGeom>
        </p:spPr>
        <p:txBody>
          <a:bodyPr wrap="square">
            <a:spAutoFit/>
          </a:bodyPr>
          <a:lstStyle/>
          <a:p>
            <a:pPr algn="just"/>
            <a:r>
              <a:rPr lang="en-US" sz="2800" dirty="0">
                <a:solidFill>
                  <a:srgbClr val="000000"/>
                </a:solidFill>
                <a:latin typeface="Times New Roman" panose="02020603050405020304" pitchFamily="18" charset="0"/>
                <a:ea typeface="Calibri" panose="020F0502020204030204" pitchFamily="34" charset="0"/>
              </a:rPr>
              <a:t>   </a:t>
            </a:r>
            <a:r>
              <a:rPr lang="vi-VN" sz="2800" dirty="0">
                <a:solidFill>
                  <a:schemeClr val="accent6">
                    <a:lumMod val="50000"/>
                  </a:schemeClr>
                </a:solidFill>
                <a:latin typeface="Times New Roman" panose="02020603050405020304" pitchFamily="18" charset="0"/>
                <a:ea typeface="Calibri" panose="020F0502020204030204" pitchFamily="34" charset="0"/>
              </a:rPr>
              <a:t>Trong tiếng Việt, ngoài "bọn tớ" còn một số đại từ nhân xưng khác cũng thuộc ngôi thứ nhất số nhiều như "chúng ta", "chúng tôi", "bọn mình", "chúng tớ". Dùng một từ từ "bọn tớ" trong bản dịch  là hay và tinh tế nhất. Nó thể hiện rõ đối tượng, chủ thể trong mỗi cuộc trò chuyện với cậu bé là những người "trên mây" và "trong sóng". </a:t>
            </a:r>
            <a:r>
              <a:rPr lang="en-US" sz="2800" dirty="0">
                <a:solidFill>
                  <a:schemeClr val="accent6">
                    <a:lumMod val="50000"/>
                  </a:schemeClr>
                </a:solidFill>
                <a:latin typeface="Times New Roman" panose="02020603050405020304" pitchFamily="18" charset="0"/>
                <a:ea typeface="Calibri" panose="020F0502020204030204" pitchFamily="34" charset="0"/>
              </a:rPr>
              <a:t>  </a:t>
            </a:r>
            <a:endParaRPr lang="en-US" sz="2800" dirty="0">
              <a:solidFill>
                <a:schemeClr val="accent6">
                  <a:lumMod val="50000"/>
                </a:schemeClr>
              </a:solidFill>
              <a:effectLst/>
              <a:latin typeface="Times New Roman" panose="02020603050405020304" pitchFamily="18" charset="0"/>
              <a:ea typeface="Calibri" panose="020F0502020204030204" pitchFamily="34" charset="0"/>
            </a:endParaRPr>
          </a:p>
        </p:txBody>
      </p:sp>
    </p:spTree>
    <p:extLst>
      <p:ext uri="{BB962C8B-B14F-4D97-AF65-F5344CB8AC3E}">
        <p14:creationId xmlns:p14="http://schemas.microsoft.com/office/powerpoint/2010/main" val="340194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1000"/>
                                        <p:tgtEl>
                                          <p:spTgt spid="7">
                                            <p:txEl>
                                              <p:pRg st="0" end="0"/>
                                            </p:txEl>
                                          </p:spTgt>
                                        </p:tgtEl>
                                      </p:cBhvr>
                                    </p:animEffect>
                                    <p:anim calcmode="lin" valueType="num">
                                      <p:cBhvr>
                                        <p:cTn id="8"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387" y="218403"/>
            <a:ext cx="2385589" cy="58477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b="1" i="0" u="none" strike="noStrike" kern="1200" cap="none" spc="0" normalizeH="0" baseline="0" noProof="0" dirty="0">
                <a:ln>
                  <a:noFill/>
                </a:ln>
                <a:solidFill>
                  <a:srgbClr val="0000FF"/>
                </a:solidFill>
                <a:effectLst/>
                <a:uLnTx/>
                <a:uFillTx/>
                <a:latin typeface="Times New Roman" panose="02020603050405020304" pitchFamily="18" charset="0"/>
                <a:ea typeface="MS Mincho"/>
                <a:cs typeface="+mn-cs"/>
              </a:rPr>
              <a:t>VẬN DỤNG</a:t>
            </a:r>
            <a:endParaRPr kumimoji="0" lang="en-US"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Left Arrow 6"/>
          <p:cNvSpPr/>
          <p:nvPr/>
        </p:nvSpPr>
        <p:spPr>
          <a:xfrm>
            <a:off x="3705494" y="1596841"/>
            <a:ext cx="7824651" cy="187470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marR="177165" lvl="0" indent="0" algn="l" defTabSz="914400" rtl="0" eaLnBrk="1" fontAlgn="auto" latinLnBrk="0" hangingPunct="1">
              <a:lnSpc>
                <a:spcPct val="107000"/>
              </a:lnSpc>
              <a:spcBef>
                <a:spcPts val="0"/>
              </a:spcBef>
              <a:spcAft>
                <a:spcPts val="80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Nhóm</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1: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Chúng</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tôi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chúng</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tớ</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chúng</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tao</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bọn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tớ</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bọn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tao</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p>
        </p:txBody>
      </p:sp>
      <p:sp>
        <p:nvSpPr>
          <p:cNvPr id="8" name="Left Arrow 7"/>
          <p:cNvSpPr/>
          <p:nvPr/>
        </p:nvSpPr>
        <p:spPr>
          <a:xfrm>
            <a:off x="3705494" y="3673136"/>
            <a:ext cx="7824651" cy="172429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marR="177165" lvl="0" indent="0" algn="l" defTabSz="914400" rtl="0" eaLnBrk="1" fontAlgn="auto" latinLnBrk="0" hangingPunct="1">
              <a:lnSpc>
                <a:spcPct val="107000"/>
              </a:lnSpc>
              <a:spcBef>
                <a:spcPts val="0"/>
              </a:spcBef>
              <a:spcAft>
                <a:spcPts val="800"/>
              </a:spcAft>
              <a:buClrTx/>
              <a:buSzTx/>
              <a:buFontTx/>
              <a:buNone/>
              <a:tabLst>
                <a:tab pos="57150" algn="l"/>
              </a:tabLst>
              <a:defRPr/>
            </a:pP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Nhóm</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2: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Chúng</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ta,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chúng</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bọn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mình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p>
        </p:txBody>
      </p:sp>
      <p:sp>
        <p:nvSpPr>
          <p:cNvPr id="9" name="Plaque 8"/>
          <p:cNvSpPr/>
          <p:nvPr/>
        </p:nvSpPr>
        <p:spPr>
          <a:xfrm>
            <a:off x="809899" y="2282829"/>
            <a:ext cx="2638697" cy="2377440"/>
          </a:xfrm>
          <a:prstGeom prst="plaqu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marR="177165" lvl="0" indent="0" algn="ctr" defTabSz="914400" rtl="0" eaLnBrk="1" fontAlgn="auto" latinLnBrk="0" hangingPunct="1">
              <a:lnSpc>
                <a:spcPct val="107000"/>
              </a:lnSpc>
              <a:spcBef>
                <a:spcPts val="0"/>
              </a:spcBef>
              <a:spcAft>
                <a:spcPts val="800"/>
              </a:spcAft>
              <a:buClrTx/>
              <a:buSzTx/>
              <a:buFontTx/>
              <a:buNone/>
              <a:tabLst>
                <a:tab pos="57150" algn="l"/>
              </a:tabLst>
              <a:defRPr/>
            </a:pP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So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sánh</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để</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nhận</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biết</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sự</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khác</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nhau</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giữa</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hai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nhóm</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đại</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 </a:t>
            </a:r>
            <a:r>
              <a:rPr kumimoji="0" lang="en-US" sz="2400" b="1" i="0" u="none" strike="noStrike" kern="1200" cap="none" spc="0" normalizeH="0" baseline="0" noProof="0" dirty="0" err="1">
                <a:ln>
                  <a:noFill/>
                </a:ln>
                <a:solidFill>
                  <a:prstClr val="white"/>
                </a:solidFill>
                <a:effectLst/>
                <a:uLnTx/>
                <a:uFillTx/>
                <a:latin typeface="Times New Roman" panose="02020603050405020304" pitchFamily="18" charset="0"/>
                <a:ea typeface="Times New Roman" panose="02020603050405020304" pitchFamily="18" charset="0"/>
                <a:cs typeface="+mn-cs"/>
              </a:rPr>
              <a:t>từ</a:t>
            </a:r>
            <a:r>
              <a:rPr kumimoji="0" lang="en-US" sz="2400" b="1" i="0" u="none" strike="noStrike" kern="1200" cap="none" spc="0" normalizeH="0" baseline="0" noProof="0" dirty="0">
                <a:ln>
                  <a:noFill/>
                </a:ln>
                <a:solidFill>
                  <a:prstClr val="white"/>
                </a:solidFill>
                <a:effectLst/>
                <a:uLnTx/>
                <a:uFillTx/>
                <a:latin typeface="Times New Roman" panose="02020603050405020304" pitchFamily="18" charset="0"/>
                <a:ea typeface="Times New Roman" panose="02020603050405020304" pitchFamily="18" charset="0"/>
                <a:cs typeface="+mn-cs"/>
              </a:rPr>
              <a:t>:</a:t>
            </a:r>
          </a:p>
        </p:txBody>
      </p:sp>
    </p:spTree>
    <p:extLst>
      <p:ext uri="{BB962C8B-B14F-4D97-AF65-F5344CB8AC3E}">
        <p14:creationId xmlns:p14="http://schemas.microsoft.com/office/powerpoint/2010/main" val="502880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14387" y="218403"/>
            <a:ext cx="2385589" cy="584775"/>
          </a:xfrm>
          <a:prstGeom prst="rect">
            <a:avLst/>
          </a:prstGeom>
        </p:spPr>
        <p:txBody>
          <a:bodyPr wrap="none">
            <a:spAutoFit/>
          </a:bodyPr>
          <a:lstStyle/>
          <a:p>
            <a:r>
              <a:rPr lang="pt-BR" sz="3200" b="1" dirty="0">
                <a:solidFill>
                  <a:srgbClr val="0000FF"/>
                </a:solidFill>
                <a:latin typeface="Times New Roman" panose="02020603050405020304" pitchFamily="18" charset="0"/>
                <a:ea typeface="MS Mincho"/>
              </a:rPr>
              <a:t>VẬN DỤNG</a:t>
            </a:r>
            <a:endParaRPr lang="en-US" sz="3200" dirty="0"/>
          </a:p>
        </p:txBody>
      </p:sp>
      <p:sp>
        <p:nvSpPr>
          <p:cNvPr id="10" name="Plaque 9"/>
          <p:cNvSpPr/>
          <p:nvPr/>
        </p:nvSpPr>
        <p:spPr>
          <a:xfrm>
            <a:off x="849086" y="878382"/>
            <a:ext cx="2638697" cy="2377440"/>
          </a:xfrm>
          <a:prstGeom prst="plaque">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marR="177165">
              <a:lnSpc>
                <a:spcPct val="107000"/>
              </a:lnSpc>
              <a:spcAft>
                <a:spcPts val="800"/>
              </a:spcAft>
              <a:tabLst>
                <a:tab pos="57150" algn="l"/>
              </a:tabLst>
            </a:pP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Sự</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khác</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nhau</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giữa</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nhóm</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đại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từ</a:t>
            </a:r>
            <a:r>
              <a:rPr lang="en-US" sz="2800" dirty="0">
                <a:latin typeface="Times New Roman" panose="02020603050405020304" pitchFamily="18" charset="0"/>
                <a:ea typeface="Times New Roman" panose="02020603050405020304" pitchFamily="18" charset="0"/>
              </a:rPr>
              <a:t>:</a:t>
            </a:r>
            <a:endParaRPr lang="en-US" sz="2800" dirty="0">
              <a:effectLst/>
              <a:latin typeface="Times New Roman" panose="02020603050405020304" pitchFamily="18" charset="0"/>
              <a:ea typeface="Times New Roman" panose="02020603050405020304" pitchFamily="18" charset="0"/>
            </a:endParaRPr>
          </a:p>
        </p:txBody>
      </p:sp>
      <p:sp>
        <p:nvSpPr>
          <p:cNvPr id="11" name="Left Arrow 10"/>
          <p:cNvSpPr/>
          <p:nvPr/>
        </p:nvSpPr>
        <p:spPr>
          <a:xfrm>
            <a:off x="3696785" y="342805"/>
            <a:ext cx="7824651" cy="1724297"/>
          </a:xfrm>
          <a:prstGeom prst="lef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marR="177165">
              <a:lnSpc>
                <a:spcPct val="107000"/>
              </a:lnSpc>
              <a:spcAft>
                <a:spcPts val="800"/>
              </a:spcAft>
              <a:tabLst>
                <a:tab pos="57150" algn="l"/>
              </a:tabLst>
            </a:pPr>
            <a:r>
              <a:rPr lang="en-US" sz="2400" dirty="0" err="1">
                <a:latin typeface="Times New Roman" panose="02020603050405020304" pitchFamily="18" charset="0"/>
                <a:ea typeface="Times New Roman" panose="02020603050405020304" pitchFamily="18" charset="0"/>
              </a:rPr>
              <a:t>Nhóm</a:t>
            </a:r>
            <a:r>
              <a:rPr lang="en-US" sz="2400" dirty="0">
                <a:latin typeface="Times New Roman" panose="02020603050405020304" pitchFamily="18" charset="0"/>
                <a:ea typeface="Times New Roman" panose="02020603050405020304" pitchFamily="18" charset="0"/>
              </a:rPr>
              <a:t> 1: </a:t>
            </a:r>
            <a:r>
              <a:rPr lang="en-US" sz="2400" i="1" dirty="0" err="1">
                <a:latin typeface="Times New Roman" panose="02020603050405020304" pitchFamily="18" charset="0"/>
                <a:ea typeface="Times New Roman" panose="02020603050405020304" pitchFamily="18" charset="0"/>
              </a:rPr>
              <a:t>Chúng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tôi</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chúng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tớ</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chúng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tao</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bọn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tớ</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bọn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tao</a:t>
            </a:r>
            <a:r>
              <a:rPr lang="en-US" sz="2400" i="1"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không</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gộp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a:t>
            </a:r>
            <a:endParaRPr lang="en-US" sz="2000" dirty="0">
              <a:effectLst/>
              <a:latin typeface="Times New Roman" panose="02020603050405020304" pitchFamily="18" charset="0"/>
              <a:ea typeface="Times New Roman" panose="02020603050405020304" pitchFamily="18" charset="0"/>
            </a:endParaRPr>
          </a:p>
        </p:txBody>
      </p:sp>
      <p:sp>
        <p:nvSpPr>
          <p:cNvPr id="12" name="Left Arrow 11"/>
          <p:cNvSpPr/>
          <p:nvPr/>
        </p:nvSpPr>
        <p:spPr>
          <a:xfrm>
            <a:off x="3696785" y="2067102"/>
            <a:ext cx="7824651" cy="1724297"/>
          </a:xfrm>
          <a:prstGeom prst="leftArrow">
            <a:avLst/>
          </a:prstGeom>
          <a:solidFill>
            <a:schemeClr val="accent6">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7150" marR="177165">
              <a:lnSpc>
                <a:spcPct val="107000"/>
              </a:lnSpc>
              <a:spcAft>
                <a:spcPts val="800"/>
              </a:spcAft>
              <a:tabLst>
                <a:tab pos="57150" algn="l"/>
              </a:tabLst>
            </a:pPr>
            <a:r>
              <a:rPr lang="en-US" sz="2400" dirty="0" err="1">
                <a:latin typeface="Times New Roman" panose="02020603050405020304" pitchFamily="18" charset="0"/>
                <a:ea typeface="Times New Roman" panose="02020603050405020304" pitchFamily="18" charset="0"/>
              </a:rPr>
              <a:t>Nhóm</a:t>
            </a:r>
            <a:r>
              <a:rPr lang="en-US" sz="2400" dirty="0">
                <a:latin typeface="Times New Roman" panose="02020603050405020304" pitchFamily="18" charset="0"/>
                <a:ea typeface="Times New Roman" panose="02020603050405020304" pitchFamily="18" charset="0"/>
              </a:rPr>
              <a:t> 2: </a:t>
            </a:r>
            <a:r>
              <a:rPr lang="en-US" sz="2400" i="1" dirty="0" err="1">
                <a:latin typeface="Times New Roman" panose="02020603050405020304" pitchFamily="18" charset="0"/>
                <a:ea typeface="Times New Roman" panose="02020603050405020304" pitchFamily="18" charset="0"/>
              </a:rPr>
              <a:t>Chúng</a:t>
            </a:r>
            <a:r>
              <a:rPr lang="en-US" sz="2400" i="1" dirty="0">
                <a:latin typeface="Times New Roman" panose="02020603050405020304" pitchFamily="18" charset="0"/>
                <a:ea typeface="Times New Roman" panose="02020603050405020304" pitchFamily="18" charset="0"/>
              </a:rPr>
              <a:t> ta, </a:t>
            </a:r>
            <a:r>
              <a:rPr lang="en-US" sz="2400" i="1" dirty="0" err="1">
                <a:latin typeface="Times New Roman" panose="02020603050405020304" pitchFamily="18" charset="0"/>
                <a:ea typeface="Times New Roman" panose="02020603050405020304" pitchFamily="18" charset="0"/>
              </a:rPr>
              <a:t>chúng</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mình</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bọn</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mình</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vừa</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chỉ</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nói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có</a:t>
            </a:r>
            <a:r>
              <a:rPr lang="en-US" sz="2400" dirty="0">
                <a:latin typeface="Times New Roman" panose="02020603050405020304" pitchFamily="18" charset="0"/>
                <a:ea typeface="Times New Roman" panose="02020603050405020304" pitchFamily="18" charset="0"/>
              </a:rPr>
              <a:t> ý </a:t>
            </a:r>
            <a:r>
              <a:rPr lang="en-US" sz="2400" dirty="0" err="1">
                <a:latin typeface="Times New Roman" panose="02020603050405020304" pitchFamily="18" charset="0"/>
                <a:ea typeface="Times New Roman" panose="02020603050405020304" pitchFamily="18" charset="0"/>
              </a:rPr>
              <a:t>gộp</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cả</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nghe</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người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đối</a:t>
            </a:r>
            <a:r>
              <a:rPr lang="en-US" sz="2400" dirty="0">
                <a:latin typeface="Times New Roman" panose="02020603050405020304" pitchFamily="18" charset="0"/>
                <a:ea typeface="Times New Roman" panose="02020603050405020304" pitchFamily="18" charset="0"/>
              </a:rPr>
              <a:t> </a:t>
            </a:r>
            <a:r>
              <a:rPr lang="en-US" sz="2400" dirty="0" err="1">
                <a:latin typeface="Times New Roman" panose="02020603050405020304" pitchFamily="18" charset="0"/>
                <a:ea typeface="Times New Roman" panose="02020603050405020304" pitchFamily="18" charset="0"/>
              </a:rPr>
              <a:t>thoại</a:t>
            </a:r>
            <a:r>
              <a:rPr lang="en-US" sz="2400" dirty="0">
                <a:latin typeface="Times New Roman" panose="02020603050405020304" pitchFamily="18" charset="0"/>
                <a:ea typeface="Times New Roman" panose="02020603050405020304" pitchFamily="18" charset="0"/>
              </a:rPr>
              <a:t>. </a:t>
            </a:r>
            <a:endParaRPr lang="en-US" sz="2000" dirty="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849086" y="3791399"/>
            <a:ext cx="11299371" cy="2705228"/>
          </a:xfrm>
          <a:prstGeom prst="rect">
            <a:avLst/>
          </a:prstGeom>
        </p:spPr>
        <p:txBody>
          <a:bodyPr wrap="square">
            <a:spAutoFit/>
          </a:bodyPr>
          <a:lstStyle/>
          <a:p>
            <a:pPr marL="57150" marR="177165">
              <a:lnSpc>
                <a:spcPct val="107000"/>
              </a:lnSpc>
              <a:spcAft>
                <a:spcPts val="800"/>
              </a:spcAft>
              <a:tabLst>
                <a:tab pos="57150" algn="l"/>
              </a:tabLst>
            </a:pPr>
            <a:r>
              <a:rPr lang="en-US" sz="2800" b="1" dirty="0" err="1">
                <a:solidFill>
                  <a:srgbClr val="7030A0"/>
                </a:solidFill>
                <a:latin typeface="Times New Roman" panose="02020603050405020304" pitchFamily="18" charset="0"/>
                <a:ea typeface="Times New Roman" panose="02020603050405020304" pitchFamily="18" charset="0"/>
              </a:rPr>
              <a:t>Chú</a:t>
            </a:r>
            <a:r>
              <a:rPr lang="en-US" sz="2800" b="1" dirty="0">
                <a:solidFill>
                  <a:srgbClr val="7030A0"/>
                </a:solidFill>
                <a:latin typeface="Times New Roman" panose="02020603050405020304" pitchFamily="18" charset="0"/>
                <a:ea typeface="Times New Roman" panose="02020603050405020304" pitchFamily="18" charset="0"/>
              </a:rPr>
              <a:t> ý:</a:t>
            </a:r>
            <a:r>
              <a:rPr lang="en-US" sz="2800" dirty="0">
                <a:solidFill>
                  <a:srgbClr val="7030A0"/>
                </a:solidFill>
                <a:latin typeface="Times New Roman" panose="02020603050405020304" pitchFamily="18" charset="0"/>
                <a:ea typeface="Times New Roman" panose="02020603050405020304" pitchFamily="18" charset="0"/>
              </a:rPr>
              <a:t> </a:t>
            </a:r>
            <a:r>
              <a:rPr lang="en-US" sz="2800" i="1" dirty="0" err="1">
                <a:solidFill>
                  <a:srgbClr val="7030A0"/>
                </a:solidFill>
                <a:latin typeface="Times New Roman" panose="02020603050405020304" pitchFamily="18" charset="0"/>
                <a:ea typeface="Times New Roman" panose="02020603050405020304" pitchFamily="18" charset="0"/>
              </a:rPr>
              <a:t>Đôi</a:t>
            </a:r>
            <a:r>
              <a:rPr lang="en-US" sz="2800" i="1" dirty="0">
                <a:solidFill>
                  <a:srgbClr val="7030A0"/>
                </a:solidFill>
                <a:latin typeface="Times New Roman" panose="02020603050405020304" pitchFamily="18" charset="0"/>
                <a:ea typeface="Times New Roman" panose="02020603050405020304" pitchFamily="18" charset="0"/>
              </a:rPr>
              <a:t> </a:t>
            </a:r>
            <a:r>
              <a:rPr lang="en-US" sz="2800" i="1" dirty="0" err="1">
                <a:solidFill>
                  <a:srgbClr val="7030A0"/>
                </a:solidFill>
                <a:latin typeface="Times New Roman" panose="02020603050405020304" pitchFamily="18" charset="0"/>
                <a:ea typeface="Times New Roman" panose="02020603050405020304" pitchFamily="18" charset="0"/>
              </a:rPr>
              <a:t>khi</a:t>
            </a:r>
            <a:r>
              <a:rPr lang="en-US" sz="2800" i="1" dirty="0">
                <a:solidFill>
                  <a:srgbClr val="7030A0"/>
                </a:solidFill>
                <a:latin typeface="Times New Roman" panose="02020603050405020304" pitchFamily="18" charset="0"/>
                <a:ea typeface="Times New Roman" panose="02020603050405020304" pitchFamily="18" charset="0"/>
              </a:rPr>
              <a:t> </a:t>
            </a:r>
            <a:r>
              <a:rPr lang="en-US" sz="2800" i="1" dirty="0" err="1">
                <a:solidFill>
                  <a:srgbClr val="7030A0"/>
                </a:solidFill>
                <a:latin typeface="Times New Roman" panose="02020603050405020304" pitchFamily="18" charset="0"/>
                <a:ea typeface="Times New Roman" panose="02020603050405020304" pitchFamily="18" charset="0"/>
              </a:rPr>
              <a:t>chúng</a:t>
            </a:r>
            <a:r>
              <a:rPr lang="en-US" sz="2800" i="1" dirty="0">
                <a:solidFill>
                  <a:srgbClr val="7030A0"/>
                </a:solidFill>
                <a:latin typeface="Times New Roman" panose="02020603050405020304" pitchFamily="18" charset="0"/>
                <a:ea typeface="Times New Roman" panose="02020603050405020304" pitchFamily="18" charset="0"/>
              </a:rPr>
              <a:t> </a:t>
            </a:r>
            <a:r>
              <a:rPr lang="en-US" sz="2800" i="1" dirty="0" err="1">
                <a:solidFill>
                  <a:srgbClr val="7030A0"/>
                </a:solidFill>
                <a:latin typeface="Times New Roman" panose="02020603050405020304" pitchFamily="18" charset="0"/>
                <a:ea typeface="Times New Roman" panose="02020603050405020304" pitchFamily="18" charset="0"/>
              </a:rPr>
              <a:t>mình</a:t>
            </a:r>
            <a:r>
              <a:rPr lang="en-US" sz="2800" i="1" dirty="0">
                <a:solidFill>
                  <a:srgbClr val="7030A0"/>
                </a:solidFill>
                <a:latin typeface="Times New Roman" panose="02020603050405020304" pitchFamily="18" charset="0"/>
                <a:ea typeface="Times New Roman" panose="02020603050405020304" pitchFamily="18" charset="0"/>
              </a:rPr>
              <a:t>, </a:t>
            </a:r>
            <a:r>
              <a:rPr lang="en-US" sz="2800" i="1" dirty="0" err="1">
                <a:solidFill>
                  <a:srgbClr val="7030A0"/>
                </a:solidFill>
                <a:latin typeface="Times New Roman" panose="02020603050405020304" pitchFamily="18" charset="0"/>
                <a:ea typeface="Times New Roman" panose="02020603050405020304" pitchFamily="18" charset="0"/>
              </a:rPr>
              <a:t>bọn</a:t>
            </a:r>
            <a:r>
              <a:rPr lang="en-US" sz="2800" i="1" dirty="0">
                <a:solidFill>
                  <a:srgbClr val="7030A0"/>
                </a:solidFill>
                <a:latin typeface="Times New Roman" panose="02020603050405020304" pitchFamily="18" charset="0"/>
                <a:ea typeface="Times New Roman" panose="02020603050405020304" pitchFamily="18" charset="0"/>
              </a:rPr>
              <a:t> </a:t>
            </a:r>
            <a:r>
              <a:rPr lang="en-US" sz="2800" i="1" dirty="0" err="1">
                <a:solidFill>
                  <a:srgbClr val="7030A0"/>
                </a:solidFill>
                <a:latin typeface="Times New Roman" panose="02020603050405020304" pitchFamily="18" charset="0"/>
                <a:ea typeface="Times New Roman" panose="02020603050405020304" pitchFamily="18" charset="0"/>
              </a:rPr>
              <a:t>mình</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được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dùng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như</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nhóm</a:t>
            </a:r>
            <a:r>
              <a:rPr lang="en-US" sz="2800" dirty="0">
                <a:solidFill>
                  <a:srgbClr val="7030A0"/>
                </a:solidFill>
                <a:latin typeface="Times New Roman" panose="02020603050405020304" pitchFamily="18" charset="0"/>
                <a:ea typeface="Times New Roman" panose="02020603050405020304" pitchFamily="18" charset="0"/>
              </a:rPr>
              <a:t> 1.</a:t>
            </a:r>
          </a:p>
          <a:p>
            <a:pPr marL="57150" marR="177165">
              <a:lnSpc>
                <a:spcPct val="107000"/>
              </a:lnSpc>
              <a:spcAft>
                <a:spcPts val="800"/>
              </a:spcAft>
              <a:tabLst>
                <a:tab pos="57150" algn="l"/>
              </a:tabLst>
            </a:pPr>
            <a:r>
              <a:rPr lang="en-US" sz="2800" b="1" dirty="0">
                <a:solidFill>
                  <a:srgbClr val="7030A0"/>
                </a:solidFill>
                <a:latin typeface="Times New Roman" panose="02020603050405020304" pitchFamily="18" charset="0"/>
                <a:ea typeface="Times New Roman" panose="02020603050405020304" pitchFamily="18" charset="0"/>
              </a:rPr>
              <a:t>So </a:t>
            </a:r>
            <a:r>
              <a:rPr lang="en-US" sz="2800" b="1" dirty="0" err="1">
                <a:solidFill>
                  <a:srgbClr val="7030A0"/>
                </a:solidFill>
                <a:latin typeface="Times New Roman" panose="02020603050405020304" pitchFamily="18" charset="0"/>
                <a:ea typeface="Times New Roman" panose="02020603050405020304" pitchFamily="18" charset="0"/>
              </a:rPr>
              <a:t>sánh</a:t>
            </a:r>
            <a:r>
              <a:rPr lang="en-US" sz="2800" b="1"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Hôm</a:t>
            </a:r>
            <a:r>
              <a:rPr lang="en-US" sz="2800" dirty="0">
                <a:solidFill>
                  <a:srgbClr val="7030A0"/>
                </a:solidFill>
                <a:latin typeface="Times New Roman" panose="02020603050405020304" pitchFamily="18" charset="0"/>
                <a:ea typeface="Times New Roman" panose="02020603050405020304" pitchFamily="18" charset="0"/>
              </a:rPr>
              <a:t> nay, </a:t>
            </a:r>
            <a:r>
              <a:rPr lang="en-US" sz="2800" dirty="0" err="1">
                <a:solidFill>
                  <a:srgbClr val="7030A0"/>
                </a:solidFill>
                <a:latin typeface="Times New Roman" panose="02020603050405020304" pitchFamily="18" charset="0"/>
                <a:ea typeface="Times New Roman" panose="02020603050405020304" pitchFamily="18" charset="0"/>
              </a:rPr>
              <a:t>bọn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tớ</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học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môn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ngữ</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văn</a:t>
            </a:r>
            <a:r>
              <a:rPr lang="en-US" sz="2800" dirty="0">
                <a:solidFill>
                  <a:srgbClr val="7030A0"/>
                </a:solidFill>
                <a:latin typeface="Times New Roman" panose="02020603050405020304" pitchFamily="18" charset="0"/>
                <a:ea typeface="Times New Roman" panose="02020603050405020304" pitchFamily="18" charset="0"/>
              </a:rPr>
              <a:t> (1).</a:t>
            </a:r>
          </a:p>
          <a:p>
            <a:pPr marL="57150" marR="177165">
              <a:lnSpc>
                <a:spcPct val="107000"/>
              </a:lnSpc>
              <a:spcAft>
                <a:spcPts val="800"/>
              </a:spcAft>
              <a:tabLst>
                <a:tab pos="57150" algn="l"/>
              </a:tabLst>
            </a:pP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Hôm</a:t>
            </a:r>
            <a:r>
              <a:rPr lang="en-US" sz="2800" dirty="0">
                <a:solidFill>
                  <a:srgbClr val="7030A0"/>
                </a:solidFill>
                <a:latin typeface="Times New Roman" panose="02020603050405020304" pitchFamily="18" charset="0"/>
                <a:ea typeface="Times New Roman" panose="02020603050405020304" pitchFamily="18" charset="0"/>
              </a:rPr>
              <a:t> nay, </a:t>
            </a:r>
            <a:r>
              <a:rPr lang="en-US" sz="2800" dirty="0" err="1">
                <a:solidFill>
                  <a:srgbClr val="7030A0"/>
                </a:solidFill>
                <a:latin typeface="Times New Roman" panose="02020603050405020304" pitchFamily="18" charset="0"/>
                <a:ea typeface="Times New Roman" panose="02020603050405020304" pitchFamily="18" charset="0"/>
              </a:rPr>
              <a:t>chúng</a:t>
            </a:r>
            <a:r>
              <a:rPr lang="en-US" sz="2800" dirty="0">
                <a:solidFill>
                  <a:srgbClr val="7030A0"/>
                </a:solidFill>
                <a:latin typeface="Times New Roman" panose="02020603050405020304" pitchFamily="18" charset="0"/>
                <a:ea typeface="Times New Roman" panose="02020603050405020304" pitchFamily="18" charset="0"/>
              </a:rPr>
              <a:t> ta </a:t>
            </a:r>
            <a:r>
              <a:rPr lang="en-US" sz="2800" dirty="0" err="1">
                <a:solidFill>
                  <a:srgbClr val="7030A0"/>
                </a:solidFill>
                <a:latin typeface="Times New Roman" panose="02020603050405020304" pitchFamily="18" charset="0"/>
                <a:ea typeface="Times New Roman" panose="02020603050405020304" pitchFamily="18" charset="0"/>
              </a:rPr>
              <a:t>học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môn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ngữ</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văn</a:t>
            </a:r>
            <a:r>
              <a:rPr lang="en-US" sz="2800" dirty="0">
                <a:solidFill>
                  <a:srgbClr val="7030A0"/>
                </a:solidFill>
                <a:latin typeface="Times New Roman" panose="02020603050405020304" pitchFamily="18" charset="0"/>
                <a:ea typeface="Times New Roman" panose="02020603050405020304" pitchFamily="18" charset="0"/>
              </a:rPr>
              <a:t> (2).</a:t>
            </a:r>
          </a:p>
          <a:p>
            <a:pPr marL="57150" marR="177165">
              <a:lnSpc>
                <a:spcPct val="107000"/>
              </a:lnSpc>
              <a:spcAft>
                <a:spcPts val="800"/>
              </a:spcAft>
              <a:tabLst>
                <a:tab pos="57150" algn="l"/>
              </a:tabLst>
            </a:pPr>
            <a:r>
              <a:rPr lang="en-US" sz="2800" dirty="0" err="1">
                <a:solidFill>
                  <a:srgbClr val="7030A0"/>
                </a:solidFill>
                <a:latin typeface="Times New Roman" panose="02020603050405020304" pitchFamily="18" charset="0"/>
                <a:ea typeface="Times New Roman" panose="02020603050405020304" pitchFamily="18" charset="0"/>
              </a:rPr>
              <a:t>Với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câu</a:t>
            </a:r>
            <a:r>
              <a:rPr lang="en-US" sz="2800" dirty="0">
                <a:solidFill>
                  <a:srgbClr val="7030A0"/>
                </a:solidFill>
                <a:latin typeface="Times New Roman" panose="02020603050405020304" pitchFamily="18" charset="0"/>
                <a:ea typeface="Times New Roman" panose="02020603050405020304" pitchFamily="18" charset="0"/>
              </a:rPr>
              <a:t> (1) </a:t>
            </a:r>
            <a:r>
              <a:rPr lang="en-US" sz="2800" dirty="0" err="1">
                <a:solidFill>
                  <a:srgbClr val="7030A0"/>
                </a:solidFill>
                <a:latin typeface="Times New Roman" panose="02020603050405020304" pitchFamily="18" charset="0"/>
                <a:ea typeface="Times New Roman" panose="02020603050405020304" pitchFamily="18" charset="0"/>
              </a:rPr>
              <a:t>người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nói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chỉ</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nói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đến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mình</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và</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người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khác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cùng</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học</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môn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ngữ</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văn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Với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câu</a:t>
            </a:r>
            <a:r>
              <a:rPr lang="en-US" sz="2800" dirty="0">
                <a:solidFill>
                  <a:srgbClr val="7030A0"/>
                </a:solidFill>
                <a:latin typeface="Times New Roman" panose="02020603050405020304" pitchFamily="18" charset="0"/>
                <a:ea typeface="Times New Roman" panose="02020603050405020304" pitchFamily="18" charset="0"/>
              </a:rPr>
              <a:t> (2) </a:t>
            </a:r>
            <a:r>
              <a:rPr lang="en-US" sz="2800" dirty="0" err="1">
                <a:solidFill>
                  <a:srgbClr val="7030A0"/>
                </a:solidFill>
                <a:latin typeface="Times New Roman" panose="02020603050405020304" pitchFamily="18" charset="0"/>
                <a:ea typeface="Times New Roman" panose="02020603050405020304" pitchFamily="18" charset="0"/>
              </a:rPr>
              <a:t>người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nói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có</a:t>
            </a:r>
            <a:r>
              <a:rPr lang="en-US" sz="2800" dirty="0">
                <a:solidFill>
                  <a:srgbClr val="7030A0"/>
                </a:solidFill>
                <a:latin typeface="Times New Roman" panose="02020603050405020304" pitchFamily="18" charset="0"/>
                <a:ea typeface="Times New Roman" panose="02020603050405020304" pitchFamily="18" charset="0"/>
              </a:rPr>
              <a:t> ý </a:t>
            </a:r>
            <a:r>
              <a:rPr lang="en-US" sz="2800" dirty="0" err="1">
                <a:solidFill>
                  <a:srgbClr val="7030A0"/>
                </a:solidFill>
                <a:latin typeface="Times New Roman" panose="02020603050405020304" pitchFamily="18" charset="0"/>
                <a:ea typeface="Times New Roman" panose="02020603050405020304" pitchFamily="18" charset="0"/>
              </a:rPr>
              <a:t>nói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đến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mình</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và</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cả</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đến</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người</a:t>
            </a:r>
            <a:r>
              <a:rPr lang="en-US" sz="2800" dirty="0">
                <a:solidFill>
                  <a:srgbClr val="7030A0"/>
                </a:solidFill>
                <a:latin typeface="Times New Roman" panose="02020603050405020304" pitchFamily="18" charset="0"/>
                <a:ea typeface="Times New Roman" panose="02020603050405020304" pitchFamily="18" charset="0"/>
              </a:rPr>
              <a:t> </a:t>
            </a:r>
            <a:r>
              <a:rPr lang="en-US" sz="2800" dirty="0" err="1">
                <a:solidFill>
                  <a:srgbClr val="7030A0"/>
                </a:solidFill>
                <a:latin typeface="Times New Roman" panose="02020603050405020304" pitchFamily="18" charset="0"/>
                <a:ea typeface="Times New Roman" panose="02020603050405020304" pitchFamily="18" charset="0"/>
              </a:rPr>
              <a:t>nghe</a:t>
            </a:r>
            <a:r>
              <a:rPr lang="en-US" sz="2800" dirty="0">
                <a:solidFill>
                  <a:srgbClr val="7030A0"/>
                </a:solidFill>
                <a:latin typeface="Times New Roman" panose="02020603050405020304" pitchFamily="18" charset="0"/>
                <a:ea typeface="Times New Roman" panose="02020603050405020304" pitchFamily="18" charset="0"/>
              </a:rPr>
              <a:t>.</a:t>
            </a:r>
            <a:endParaRPr lang="en-US" sz="2800" dirty="0">
              <a:solidFill>
                <a:srgbClr val="7030A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5488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1000"/>
                                        <p:tgtEl>
                                          <p:spTgt spid="12"/>
                                        </p:tgtEl>
                                      </p:cBhvr>
                                    </p:animEffect>
                                    <p:anim calcmode="lin" valueType="num">
                                      <p:cBhvr>
                                        <p:cTn id="22" dur="1000" fill="hold"/>
                                        <p:tgtEl>
                                          <p:spTgt spid="12"/>
                                        </p:tgtEl>
                                        <p:attrNameLst>
                                          <p:attrName>ppt_x</p:attrName>
                                        </p:attrNameLst>
                                      </p:cBhvr>
                                      <p:tavLst>
                                        <p:tav tm="0">
                                          <p:val>
                                            <p:strVal val="#ppt_x"/>
                                          </p:val>
                                        </p:tav>
                                        <p:tav tm="100000">
                                          <p:val>
                                            <p:strVal val="#ppt_x"/>
                                          </p:val>
                                        </p:tav>
                                      </p:tavLst>
                                    </p:anim>
                                    <p:anim calcmode="lin" valueType="num">
                                      <p:cBhvr>
                                        <p:cTn id="23"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3">
                                            <p:txEl>
                                              <p:pRg st="1" end="1"/>
                                            </p:txEl>
                                          </p:spTgt>
                                        </p:tgtEl>
                                        <p:attrNameLst>
                                          <p:attrName>style.visibility</p:attrName>
                                        </p:attrNameLst>
                                      </p:cBhvr>
                                      <p:to>
                                        <p:strVal val="visible"/>
                                      </p:to>
                                    </p:set>
                                    <p:animEffect transition="in" filter="fade">
                                      <p:cBhvr>
                                        <p:cTn id="35" dur="1000"/>
                                        <p:tgtEl>
                                          <p:spTgt spid="13">
                                            <p:txEl>
                                              <p:pRg st="1" end="1"/>
                                            </p:txEl>
                                          </p:spTgt>
                                        </p:tgtEl>
                                      </p:cBhvr>
                                    </p:animEffect>
                                    <p:anim calcmode="lin" valueType="num">
                                      <p:cBhvr>
                                        <p:cTn id="36"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7" dur="1000" fill="hold"/>
                                        <p:tgtEl>
                                          <p:spTgt spid="1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13">
                                            <p:txEl>
                                              <p:pRg st="2" end="2"/>
                                            </p:txEl>
                                          </p:spTgt>
                                        </p:tgtEl>
                                        <p:attrNameLst>
                                          <p:attrName>style.visibility</p:attrName>
                                        </p:attrNameLst>
                                      </p:cBhvr>
                                      <p:to>
                                        <p:strVal val="visible"/>
                                      </p:to>
                                    </p:set>
                                    <p:animEffect transition="in" filter="fade">
                                      <p:cBhvr>
                                        <p:cTn id="42" dur="1000"/>
                                        <p:tgtEl>
                                          <p:spTgt spid="13">
                                            <p:txEl>
                                              <p:pRg st="2" end="2"/>
                                            </p:txEl>
                                          </p:spTgt>
                                        </p:tgtEl>
                                      </p:cBhvr>
                                    </p:animEffect>
                                    <p:anim calcmode="lin" valueType="num">
                                      <p:cBhvr>
                                        <p:cTn id="43"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4"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13">
                                            <p:txEl>
                                              <p:pRg st="3" end="3"/>
                                            </p:txEl>
                                          </p:spTgt>
                                        </p:tgtEl>
                                        <p:attrNameLst>
                                          <p:attrName>style.visibility</p:attrName>
                                        </p:attrNameLst>
                                      </p:cBhvr>
                                      <p:to>
                                        <p:strVal val="visible"/>
                                      </p:to>
                                    </p:set>
                                    <p:animEffect transition="in" filter="fade">
                                      <p:cBhvr>
                                        <p:cTn id="49" dur="1000"/>
                                        <p:tgtEl>
                                          <p:spTgt spid="13">
                                            <p:txEl>
                                              <p:pRg st="3" end="3"/>
                                            </p:txEl>
                                          </p:spTgt>
                                        </p:tgtEl>
                                      </p:cBhvr>
                                    </p:animEffect>
                                    <p:anim calcmode="lin" valueType="num">
                                      <p:cBhvr>
                                        <p:cTn id="50"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51"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97872182"/>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61959" y="1100019"/>
            <a:ext cx="1967205" cy="4524315"/>
          </a:xfrm>
          <a:prstGeom prst="rect">
            <a:avLst/>
          </a:prstGeom>
          <a:noFill/>
          <a:ln w="38100" cmpd="dbl">
            <a:solidFill>
              <a:schemeClr val="tx1"/>
            </a:solidFill>
          </a:ln>
        </p:spPr>
        <p:txBody>
          <a:bodyPr wrap="none" lIns="91440" tIns="45720" rIns="91440" bIns="45720">
            <a:spAutoFit/>
            <a:scene3d>
              <a:camera prst="obliqueTopLeft"/>
              <a:lightRig rig="threePt" dir="t"/>
            </a:scene3d>
          </a:bodyPr>
          <a:lstStyle/>
          <a:p>
            <a:pPr algn="ctr"/>
            <a:endParaRPr lang="en-US" sz="3600" b="1" cap="none" spc="0" dirty="0">
              <a:ln w="22225">
                <a:solidFill>
                  <a:schemeClr val="accent2"/>
                </a:solidFill>
                <a:prstDash val="solid"/>
              </a:ln>
              <a:solidFill>
                <a:schemeClr val="accent6">
                  <a:lumMod val="50000"/>
                </a:schemeClr>
              </a:solidFill>
              <a:effectLst/>
              <a:latin typeface="Times New Roman" panose="02020603050405020304" pitchFamily="18" charset="0"/>
              <a:cs typeface="Times New Roman" panose="02020603050405020304" pitchFamily="18" charset="0"/>
            </a:endParaRPr>
          </a:p>
          <a:p>
            <a:pPr algn="ctr"/>
            <a:r>
              <a:rPr lang="en-US" sz="3600" b="1" cap="none" spc="0" dirty="0">
                <a:ln w="22225">
                  <a:solidFill>
                    <a:schemeClr val="accent2"/>
                  </a:solidFill>
                  <a:prstDash val="solid"/>
                </a:ln>
                <a:solidFill>
                  <a:schemeClr val="accent6">
                    <a:lumMod val="50000"/>
                  </a:schemeClr>
                </a:solidFill>
                <a:effectLst/>
                <a:latin typeface="Times New Roman" panose="02020603050405020304" pitchFamily="18" charset="0"/>
                <a:cs typeface="Times New Roman" panose="02020603050405020304" pitchFamily="18" charset="0"/>
              </a:rPr>
              <a:t>BỨC</a:t>
            </a:r>
          </a:p>
          <a:p>
            <a:pPr algn="ctr"/>
            <a:r>
              <a:rPr lang="en-US" sz="3600" b="1" dirty="0">
                <a:ln w="22225">
                  <a:solidFill>
                    <a:schemeClr val="accent2"/>
                  </a:solidFill>
                  <a:prstDash val="solid"/>
                </a:ln>
                <a:solidFill>
                  <a:schemeClr val="accent6">
                    <a:lumMod val="50000"/>
                  </a:schemeClr>
                </a:solidFill>
                <a:latin typeface="Times New Roman" panose="02020603050405020304" pitchFamily="18" charset="0"/>
                <a:cs typeface="Times New Roman" panose="02020603050405020304" pitchFamily="18" charset="0"/>
              </a:rPr>
              <a:t>TRANH </a:t>
            </a:r>
          </a:p>
          <a:p>
            <a:pPr algn="ctr"/>
            <a:r>
              <a:rPr lang="en-US" sz="3600" b="1" cap="none" spc="0" dirty="0">
                <a:ln w="22225">
                  <a:solidFill>
                    <a:schemeClr val="accent2"/>
                  </a:solidFill>
                  <a:prstDash val="solid"/>
                </a:ln>
                <a:solidFill>
                  <a:schemeClr val="accent6">
                    <a:lumMod val="50000"/>
                  </a:schemeClr>
                </a:solidFill>
                <a:effectLst/>
                <a:latin typeface="Times New Roman" panose="02020603050405020304" pitchFamily="18" charset="0"/>
                <a:cs typeface="Times New Roman" panose="02020603050405020304" pitchFamily="18" charset="0"/>
              </a:rPr>
              <a:t>CỦA </a:t>
            </a:r>
          </a:p>
          <a:p>
            <a:pPr algn="ctr"/>
            <a:r>
              <a:rPr lang="en-US" sz="3600" b="1" dirty="0">
                <a:ln w="22225">
                  <a:solidFill>
                    <a:schemeClr val="accent2"/>
                  </a:solidFill>
                  <a:prstDash val="solid"/>
                </a:ln>
                <a:solidFill>
                  <a:schemeClr val="accent6">
                    <a:lumMod val="50000"/>
                  </a:schemeClr>
                </a:solidFill>
                <a:latin typeface="Times New Roman" panose="02020603050405020304" pitchFamily="18" charset="0"/>
                <a:cs typeface="Times New Roman" panose="02020603050405020304" pitchFamily="18" charset="0"/>
              </a:rPr>
              <a:t>EM</a:t>
            </a:r>
          </a:p>
          <a:p>
            <a:pPr algn="ctr"/>
            <a:r>
              <a:rPr lang="en-US" sz="3600" b="1" cap="none" spc="0" dirty="0">
                <a:ln w="22225">
                  <a:solidFill>
                    <a:schemeClr val="accent2"/>
                  </a:solidFill>
                  <a:prstDash val="solid"/>
                </a:ln>
                <a:solidFill>
                  <a:schemeClr val="accent6">
                    <a:lumMod val="50000"/>
                  </a:schemeClr>
                </a:solidFill>
                <a:effectLst/>
                <a:latin typeface="Times New Roman" panose="02020603050405020304" pitchFamily="18" charset="0"/>
                <a:cs typeface="Times New Roman" panose="02020603050405020304" pitchFamily="18" charset="0"/>
              </a:rPr>
              <a:t>GÁI</a:t>
            </a:r>
          </a:p>
          <a:p>
            <a:pPr algn="ctr"/>
            <a:r>
              <a:rPr lang="en-US" sz="3600" b="1" dirty="0">
                <a:ln w="22225">
                  <a:solidFill>
                    <a:schemeClr val="accent2"/>
                  </a:solidFill>
                  <a:prstDash val="solid"/>
                </a:ln>
                <a:solidFill>
                  <a:schemeClr val="accent6">
                    <a:lumMod val="50000"/>
                  </a:schemeClr>
                </a:solidFill>
                <a:latin typeface="Times New Roman" panose="02020603050405020304" pitchFamily="18" charset="0"/>
                <a:cs typeface="Times New Roman" panose="02020603050405020304" pitchFamily="18" charset="0"/>
              </a:rPr>
              <a:t>TÔI</a:t>
            </a:r>
          </a:p>
          <a:p>
            <a:pPr algn="ctr"/>
            <a:endParaRPr lang="en-US" sz="3600" b="1" cap="none" spc="0" dirty="0">
              <a:ln w="22225">
                <a:solidFill>
                  <a:schemeClr val="accent2"/>
                </a:solidFill>
                <a:prstDash val="solid"/>
              </a:ln>
              <a:solidFill>
                <a:schemeClr val="accent6">
                  <a:lumMod val="50000"/>
                </a:schemeClr>
              </a:solidFill>
              <a:effectLst/>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239149" y="323556"/>
            <a:ext cx="8299939" cy="6077243"/>
          </a:xfrm>
          <a:prstGeom prst="rect">
            <a:avLst/>
          </a:prstGeom>
        </p:spPr>
      </p:pic>
      <p:pic>
        <p:nvPicPr>
          <p:cNvPr id="4" name="Picture 3"/>
          <p:cNvPicPr>
            <a:picLocks noChangeAspect="1"/>
          </p:cNvPicPr>
          <p:nvPr/>
        </p:nvPicPr>
        <p:blipFill>
          <a:blip r:embed="rId3"/>
          <a:stretch>
            <a:fillRect/>
          </a:stretch>
        </p:blipFill>
        <p:spPr>
          <a:xfrm>
            <a:off x="1252025" y="1913207"/>
            <a:ext cx="6316395" cy="3094891"/>
          </a:xfrm>
          <a:prstGeom prst="rect">
            <a:avLst/>
          </a:prstGeom>
        </p:spPr>
      </p:pic>
    </p:spTree>
    <p:extLst>
      <p:ext uri="{BB962C8B-B14F-4D97-AF65-F5344CB8AC3E}">
        <p14:creationId xmlns:p14="http://schemas.microsoft.com/office/powerpoint/2010/main" val="251682757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82835" y="142020"/>
            <a:ext cx="6466114" cy="1116972"/>
          </a:xfrm>
          <a:prstGeom prst="rect">
            <a:avLst/>
          </a:prstGeom>
        </p:spPr>
        <p:txBody>
          <a:bodyPr wrap="square">
            <a:spAutoFit/>
          </a:bodyPr>
          <a:lstStyle/>
          <a:p>
            <a:pPr marL="57150" marR="177165" algn="ctr">
              <a:lnSpc>
                <a:spcPct val="107000"/>
              </a:lnSpc>
              <a:spcAft>
                <a:spcPts val="800"/>
              </a:spcAft>
              <a:tabLst>
                <a:tab pos="57150" algn="l"/>
              </a:tabLst>
            </a:pPr>
            <a:r>
              <a:rPr lang="en-US" sz="2800" b="1" i="1" dirty="0">
                <a:solidFill>
                  <a:srgbClr val="FF0000"/>
                </a:solidFill>
                <a:latin typeface="Times New Roman" panose="02020603050405020304" pitchFamily="18" charset="0"/>
                <a:ea typeface="Times New Roman" panose="02020603050405020304" pitchFamily="18" charset="0"/>
              </a:rPr>
              <a:t>BỨC TRANH CỦA EM GIÁI TÔI</a:t>
            </a:r>
            <a:endParaRPr lang="en-US" sz="2800" dirty="0">
              <a:latin typeface="Times New Roman" panose="02020603050405020304" pitchFamily="18" charset="0"/>
              <a:ea typeface="Times New Roman" panose="02020603050405020304" pitchFamily="18" charset="0"/>
            </a:endParaRPr>
          </a:p>
          <a:p>
            <a:pPr marL="57150" marR="177165" algn="ctr">
              <a:lnSpc>
                <a:spcPct val="107000"/>
              </a:lnSpc>
              <a:spcAft>
                <a:spcPts val="800"/>
              </a:spcAft>
              <a:tabLst>
                <a:tab pos="57150" algn="l"/>
              </a:tabLst>
            </a:pPr>
            <a:r>
              <a:rPr lang="en-US" sz="2800" i="1" dirty="0">
                <a:latin typeface="Times New Roman" panose="02020603050405020304" pitchFamily="18" charset="0"/>
                <a:ea typeface="Times New Roman" panose="02020603050405020304" pitchFamily="18" charset="0"/>
              </a:rPr>
              <a:t>                                    </a:t>
            </a:r>
            <a:r>
              <a:rPr lang="en-US" sz="2400" i="1" dirty="0">
                <a:latin typeface="Times New Roman" panose="02020603050405020304" pitchFamily="18" charset="0"/>
                <a:ea typeface="Times New Roman" panose="02020603050405020304" pitchFamily="18" charset="0"/>
              </a:rPr>
              <a:t>(</a:t>
            </a:r>
            <a:r>
              <a:rPr lang="en-US" sz="2400" i="1" dirty="0" err="1">
                <a:latin typeface="Times New Roman" panose="02020603050405020304" pitchFamily="18" charset="0"/>
                <a:ea typeface="Times New Roman" panose="02020603050405020304" pitchFamily="18" charset="0"/>
              </a:rPr>
              <a:t>Tạ</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Duy</a:t>
            </a:r>
            <a:r>
              <a:rPr lang="en-US" sz="2400" i="1" dirty="0">
                <a:latin typeface="Times New Roman" panose="02020603050405020304" pitchFamily="18" charset="0"/>
                <a:ea typeface="Times New Roman" panose="02020603050405020304" pitchFamily="18" charset="0"/>
              </a:rPr>
              <a:t> </a:t>
            </a:r>
            <a:r>
              <a:rPr lang="en-US" sz="2400" i="1" dirty="0" err="1">
                <a:latin typeface="Times New Roman" panose="02020603050405020304" pitchFamily="18" charset="0"/>
                <a:ea typeface="Times New Roman" panose="02020603050405020304" pitchFamily="18" charset="0"/>
              </a:rPr>
              <a:t>Anh</a:t>
            </a:r>
            <a:r>
              <a:rPr lang="en-US" sz="2400" i="1" dirty="0">
                <a:latin typeface="Times New Roman" panose="02020603050405020304" pitchFamily="18" charset="0"/>
                <a:ea typeface="Times New Roman" panose="02020603050405020304" pitchFamily="18" charset="0"/>
              </a:rPr>
              <a:t>)</a:t>
            </a:r>
            <a:endParaRPr lang="en-US" sz="2400" dirty="0">
              <a:effectLst/>
              <a:latin typeface="Times New Roman" panose="02020603050405020304" pitchFamily="18" charset="0"/>
              <a:ea typeface="Times New Roman" panose="02020603050405020304" pitchFamily="18" charset="0"/>
            </a:endParaRPr>
          </a:p>
        </p:txBody>
      </p:sp>
      <p:sp>
        <p:nvSpPr>
          <p:cNvPr id="7" name="Rectangle 6"/>
          <p:cNvSpPr/>
          <p:nvPr/>
        </p:nvSpPr>
        <p:spPr>
          <a:xfrm>
            <a:off x="3725745" y="1258992"/>
            <a:ext cx="4871142" cy="553357"/>
          </a:xfrm>
          <a:prstGeom prst="rect">
            <a:avLst/>
          </a:prstGeom>
        </p:spPr>
        <p:txBody>
          <a:bodyPr wrap="none">
            <a:spAutoFit/>
          </a:bodyPr>
          <a:lstStyle/>
          <a:p>
            <a:pPr marL="57150" marR="177165" algn="ctr">
              <a:lnSpc>
                <a:spcPct val="107000"/>
              </a:lnSpc>
              <a:spcAft>
                <a:spcPts val="800"/>
              </a:spcAft>
              <a:tabLst>
                <a:tab pos="57150" algn="l"/>
              </a:tabLst>
            </a:pPr>
            <a:r>
              <a:rPr lang="fr-FR" sz="2800" b="1" dirty="0">
                <a:solidFill>
                  <a:srgbClr val="7030A0"/>
                </a:solidFill>
                <a:latin typeface="Times New Roman" panose="02020603050405020304" pitchFamily="18" charset="0"/>
                <a:ea typeface="Times New Roman" panose="02020603050405020304" pitchFamily="18" charset="0"/>
              </a:rPr>
              <a:t>HOẠT ÐỘNG KHỞI ÐỘNG</a:t>
            </a:r>
            <a:endParaRPr lang="en-US" sz="2800" dirty="0">
              <a:effectLst/>
              <a:latin typeface="Times New Roman" panose="02020603050405020304" pitchFamily="18" charset="0"/>
              <a:ea typeface="Times New Roman" panose="02020603050405020304" pitchFamily="18" charset="0"/>
            </a:endParaRPr>
          </a:p>
        </p:txBody>
      </p:sp>
      <p:sp>
        <p:nvSpPr>
          <p:cNvPr id="9" name="Cloud Callout 8"/>
          <p:cNvSpPr/>
          <p:nvPr/>
        </p:nvSpPr>
        <p:spPr>
          <a:xfrm>
            <a:off x="564533" y="2375963"/>
            <a:ext cx="6659227" cy="3554573"/>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spcAft>
                <a:spcPts val="0"/>
              </a:spcAft>
            </a:pPr>
            <a:r>
              <a:rPr lang="en-US" dirty="0">
                <a:latin typeface="Times New Roman" panose="02020603050405020304" pitchFamily="18" charset="0"/>
                <a:ea typeface="Times New Roman" panose="02020603050405020304" pitchFamily="18" charset="0"/>
              </a:rPr>
              <a:t>-</a:t>
            </a:r>
            <a:r>
              <a:rPr lang="en-US" dirty="0" err="1">
                <a:solidFill>
                  <a:schemeClr val="accent6">
                    <a:lumMod val="50000"/>
                  </a:schemeClr>
                </a:solidFill>
                <a:latin typeface="Times New Roman" panose="02020603050405020304" pitchFamily="18" charset="0"/>
                <a:ea typeface="Times New Roman" panose="02020603050405020304" pitchFamily="18" charset="0"/>
              </a:rPr>
              <a:t>Trong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gia</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đình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khi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em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có</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tích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học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tập</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hoặc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niềm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vui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mới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mọi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sẽ</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bộc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lộ</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tình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cảm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như</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thế</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nào</a:t>
            </a:r>
            <a:r>
              <a:rPr lang="en-US" dirty="0">
                <a:solidFill>
                  <a:schemeClr val="accent6">
                    <a:lumMod val="50000"/>
                  </a:schemeClr>
                </a:solidFill>
                <a:latin typeface="Times New Roman" panose="02020603050405020304" pitchFamily="18" charset="0"/>
                <a:ea typeface="Times New Roman" panose="02020603050405020304" pitchFamily="18" charset="0"/>
              </a:rPr>
              <a:t>?</a:t>
            </a:r>
            <a:endParaRPr lang="en-US" sz="1600" dirty="0">
              <a:solidFill>
                <a:schemeClr val="accent6">
                  <a:lumMod val="50000"/>
                </a:schemeClr>
              </a:solidFill>
              <a:latin typeface="Times New Roman" panose="02020603050405020304" pitchFamily="18" charset="0"/>
              <a:ea typeface="Times New Roman" panose="02020603050405020304" pitchFamily="18" charset="0"/>
            </a:endParaRPr>
          </a:p>
          <a:p>
            <a:pPr algn="just">
              <a:lnSpc>
                <a:spcPct val="150000"/>
              </a:lnSpc>
              <a:spcAft>
                <a:spcPts val="0"/>
              </a:spcAft>
            </a:pPr>
            <a:r>
              <a:rPr lang="en-US" dirty="0" err="1">
                <a:solidFill>
                  <a:schemeClr val="accent6">
                    <a:lumMod val="50000"/>
                  </a:schemeClr>
                </a:solidFill>
                <a:latin typeface="Times New Roman" panose="02020603050405020304" pitchFamily="18" charset="0"/>
                <a:ea typeface="Times New Roman" panose="02020603050405020304" pitchFamily="18" charset="0"/>
              </a:rPr>
              <a:t>Trước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những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thành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công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niềm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vui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của</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khác</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người</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thân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bạn</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bè</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em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sẽ</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có</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tình</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cảm</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như</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thế</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nào</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và</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ứng</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xử</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ra</a:t>
            </a:r>
            <a:r>
              <a:rPr lang="en-US" dirty="0">
                <a:solidFill>
                  <a:schemeClr val="accent6">
                    <a:lumMod val="50000"/>
                  </a:schemeClr>
                </a:solidFill>
                <a:latin typeface="Times New Roman" panose="02020603050405020304" pitchFamily="18" charset="0"/>
                <a:ea typeface="Times New Roman" panose="02020603050405020304" pitchFamily="18" charset="0"/>
              </a:rPr>
              <a:t> </a:t>
            </a:r>
            <a:r>
              <a:rPr lang="en-US" dirty="0" err="1">
                <a:solidFill>
                  <a:schemeClr val="accent6">
                    <a:lumMod val="50000"/>
                  </a:schemeClr>
                </a:solidFill>
                <a:latin typeface="Times New Roman" panose="02020603050405020304" pitchFamily="18" charset="0"/>
                <a:ea typeface="Times New Roman" panose="02020603050405020304" pitchFamily="18" charset="0"/>
              </a:rPr>
              <a:t>sao</a:t>
            </a:r>
            <a:r>
              <a:rPr lang="en-US" dirty="0">
                <a:solidFill>
                  <a:schemeClr val="accent6">
                    <a:lumMod val="50000"/>
                  </a:schemeClr>
                </a:solidFill>
                <a:latin typeface="Times New Roman" panose="02020603050405020304" pitchFamily="18" charset="0"/>
                <a:ea typeface="Times New Roman" panose="02020603050405020304" pitchFamily="18" charset="0"/>
              </a:rPr>
              <a:t>?</a:t>
            </a:r>
            <a:endParaRPr lang="en-US" sz="1600" dirty="0">
              <a:solidFill>
                <a:schemeClr val="accent6">
                  <a:lumMod val="50000"/>
                </a:schemeClr>
              </a:solidFill>
              <a:effectLst/>
              <a:latin typeface="Times New Roman" panose="02020603050405020304" pitchFamily="18" charset="0"/>
              <a:ea typeface="Times New Roman" panose="02020603050405020304" pitchFamily="18" charset="0"/>
            </a:endParaRPr>
          </a:p>
        </p:txBody>
      </p:sp>
      <p:pic>
        <p:nvPicPr>
          <p:cNvPr id="10" name="Picture 9"/>
          <p:cNvPicPr>
            <a:picLocks noChangeAspect="1"/>
          </p:cNvPicPr>
          <p:nvPr/>
        </p:nvPicPr>
        <p:blipFill>
          <a:blip r:embed="rId2"/>
          <a:stretch>
            <a:fillRect/>
          </a:stretch>
        </p:blipFill>
        <p:spPr>
          <a:xfrm>
            <a:off x="7462823" y="2560328"/>
            <a:ext cx="3780366" cy="2924583"/>
          </a:xfrm>
          <a:prstGeom prst="rect">
            <a:avLst/>
          </a:prstGeom>
        </p:spPr>
      </p:pic>
    </p:spTree>
    <p:extLst>
      <p:ext uri="{BB962C8B-B14F-4D97-AF65-F5344CB8AC3E}">
        <p14:creationId xmlns:p14="http://schemas.microsoft.com/office/powerpoint/2010/main" val="3781556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391886" y="365760"/>
            <a:ext cx="11403873" cy="6244046"/>
          </a:xfrm>
          <a:prstGeom prst="rect">
            <a:avLst/>
          </a:prstGeom>
        </p:spPr>
      </p:pic>
      <p:sp>
        <p:nvSpPr>
          <p:cNvPr id="5" name="Rectangle 4"/>
          <p:cNvSpPr/>
          <p:nvPr/>
        </p:nvSpPr>
        <p:spPr>
          <a:xfrm>
            <a:off x="862148" y="679384"/>
            <a:ext cx="10816045" cy="4524315"/>
          </a:xfrm>
          <a:prstGeom prst="rect">
            <a:avLst/>
          </a:prstGeom>
        </p:spPr>
        <p:txBody>
          <a:bodyPr wrap="square">
            <a:spAutoFit/>
          </a:bodyPr>
          <a:lstStyle/>
          <a:p>
            <a:pPr algn="just">
              <a:lnSpc>
                <a:spcPct val="150000"/>
              </a:lnSpc>
              <a:spcAft>
                <a:spcPts val="0"/>
              </a:spcAft>
            </a:pPr>
            <a:r>
              <a:rPr lang="en-US" sz="2400" dirty="0" err="1">
                <a:solidFill>
                  <a:schemeClr val="bg1"/>
                </a:solidFill>
                <a:latin typeface="Times New Roman" panose="02020603050405020304" pitchFamily="18" charset="0"/>
                <a:ea typeface="Times New Roman" panose="02020603050405020304" pitchFamily="18" charset="0"/>
              </a:rPr>
              <a:t>Các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em</a:t>
            </a:r>
            <a:r>
              <a:rPr lang="en-US" sz="2400" dirty="0">
                <a:solidFill>
                  <a:schemeClr val="bg1"/>
                </a:solidFill>
                <a:latin typeface="Times New Roman" panose="02020603050405020304" pitchFamily="18" charset="0"/>
                <a:ea typeface="Times New Roman" panose="02020603050405020304" pitchFamily="18" charset="0"/>
              </a:rPr>
              <a:t> ạ, </a:t>
            </a:r>
            <a:r>
              <a:rPr lang="en-US" sz="2400" dirty="0" err="1">
                <a:solidFill>
                  <a:schemeClr val="bg1"/>
                </a:solidFill>
                <a:latin typeface="Times New Roman" panose="02020603050405020304" pitchFamily="18" charset="0"/>
                <a:ea typeface="Times New Roman" panose="02020603050405020304" pitchFamily="18" charset="0"/>
              </a:rPr>
              <a:t>trong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cuộc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sống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khi</a:t>
            </a:r>
            <a:r>
              <a:rPr lang="en-US" sz="2400" dirty="0">
                <a:solidFill>
                  <a:schemeClr val="bg1"/>
                </a:solidFill>
                <a:latin typeface="Times New Roman" panose="02020603050405020304" pitchFamily="18" charset="0"/>
                <a:ea typeface="Times New Roman" panose="02020603050405020304" pitchFamily="18" charset="0"/>
              </a:rPr>
              <a:t> ta </a:t>
            </a:r>
            <a:r>
              <a:rPr lang="en-US" sz="2400" dirty="0" err="1">
                <a:solidFill>
                  <a:schemeClr val="bg1"/>
                </a:solidFill>
                <a:latin typeface="Times New Roman" panose="02020603050405020304" pitchFamily="18" charset="0"/>
                <a:ea typeface="Times New Roman" panose="02020603050405020304" pitchFamily="18" charset="0"/>
              </a:rPr>
              <a:t>đứng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trước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thành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niềm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vui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bạn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bè</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những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cảm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xúc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cư</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xử</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khác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nhau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vui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vẻ</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chúc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mừng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rồi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học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tập</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làm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theo</a:t>
            </a:r>
            <a:r>
              <a:rPr lang="en-US" sz="2400" dirty="0">
                <a:solidFill>
                  <a:schemeClr val="bg1"/>
                </a:solidFill>
                <a:latin typeface="Times New Roman" panose="02020603050405020304" pitchFamily="18" charset="0"/>
                <a:ea typeface="Times New Roman" panose="02020603050405020304" pitchFamily="18" charset="0"/>
              </a:rPr>
              <a:t>; song </a:t>
            </a:r>
            <a:r>
              <a:rPr lang="en-US" sz="2400" dirty="0" err="1">
                <a:solidFill>
                  <a:schemeClr val="bg1"/>
                </a:solidFill>
                <a:latin typeface="Times New Roman" panose="02020603050405020304" pitchFamily="18" charset="0"/>
                <a:ea typeface="Times New Roman" panose="02020603050405020304" pitchFamily="18" charset="0"/>
              </a:rPr>
              <a:t>cũng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những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lúc</a:t>
            </a:r>
            <a:r>
              <a:rPr lang="en-US" sz="2400" dirty="0">
                <a:solidFill>
                  <a:schemeClr val="bg1"/>
                </a:solidFill>
                <a:latin typeface="Times New Roman" panose="02020603050405020304" pitchFamily="18" charset="0"/>
                <a:ea typeface="Times New Roman" panose="02020603050405020304" pitchFamily="18" charset="0"/>
              </a:rPr>
              <a:t> ta </a:t>
            </a:r>
            <a:r>
              <a:rPr lang="en-US" sz="2400" dirty="0" err="1">
                <a:solidFill>
                  <a:schemeClr val="bg1"/>
                </a:solidFill>
                <a:latin typeface="Times New Roman" panose="02020603050405020304" pitchFamily="18" charset="0"/>
                <a:ea typeface="Times New Roman" panose="02020603050405020304" pitchFamily="18" charset="0"/>
              </a:rPr>
              <a:t>lại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bị</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những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cảm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xúc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tiêu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cực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xâm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chiếm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tâm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hồn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Đó</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chút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gì</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tự</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đố</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kị</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thấy</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mình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kém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cỏi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không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phải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ai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cũng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đủ</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bản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lĩnh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đấu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tranh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với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cảm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xúc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tiêu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cực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để</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sống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yêu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thương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trọng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Truyện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Bức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tranh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em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gái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tôi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một</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câu</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chuyện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cảm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động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ghi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lại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tinh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tế</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trạng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thái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tâm</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lí</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con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trước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thành</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công</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người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thân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và</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gợi</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bao</a:t>
            </a:r>
            <a:r>
              <a:rPr lang="en-US" sz="2400" dirty="0">
                <a:solidFill>
                  <a:schemeClr val="bg1"/>
                </a:solidFill>
                <a:latin typeface="Times New Roman" panose="02020603050405020304" pitchFamily="18" charset="0"/>
                <a:ea typeface="Times New Roman" panose="02020603050405020304" pitchFamily="18" charset="0"/>
              </a:rPr>
              <a:t> ý </a:t>
            </a:r>
            <a:r>
              <a:rPr lang="en-US" sz="2400" dirty="0" err="1">
                <a:solidFill>
                  <a:schemeClr val="bg1"/>
                </a:solidFill>
                <a:latin typeface="Times New Roman" panose="02020603050405020304" pitchFamily="18" charset="0"/>
                <a:ea typeface="Times New Roman" panose="02020603050405020304" pitchFamily="18" charset="0"/>
              </a:rPr>
              <a:t>nghĩ</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nhân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văn</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của</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cuộc</a:t>
            </a:r>
            <a:r>
              <a:rPr lang="en-US" sz="2400" dirty="0">
                <a:solidFill>
                  <a:schemeClr val="bg1"/>
                </a:solidFill>
                <a:latin typeface="Times New Roman" panose="02020603050405020304" pitchFamily="18" charset="0"/>
                <a:ea typeface="Times New Roman" panose="02020603050405020304" pitchFamily="18" charset="0"/>
              </a:rPr>
              <a:t> </a:t>
            </a:r>
            <a:r>
              <a:rPr lang="en-US" sz="2400" dirty="0" err="1">
                <a:solidFill>
                  <a:schemeClr val="bg1"/>
                </a:solidFill>
                <a:latin typeface="Times New Roman" panose="02020603050405020304" pitchFamily="18" charset="0"/>
                <a:ea typeface="Times New Roman" panose="02020603050405020304" pitchFamily="18" charset="0"/>
              </a:rPr>
              <a:t>sống</a:t>
            </a:r>
            <a:r>
              <a:rPr lang="en-US" sz="2400" dirty="0">
                <a:solidFill>
                  <a:schemeClr val="bg1"/>
                </a:solidFill>
                <a:latin typeface="Times New Roman" panose="02020603050405020304" pitchFamily="18" charset="0"/>
                <a:ea typeface="Times New Roman" panose="02020603050405020304" pitchFamily="18" charset="0"/>
              </a:rPr>
              <a:t>.</a:t>
            </a:r>
            <a:endParaRPr lang="en-US" sz="2400" dirty="0">
              <a:solidFill>
                <a:schemeClr val="bg1"/>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73029766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1782</TotalTime>
  <Words>13675</Words>
  <Application>Microsoft Office PowerPoint</Application>
  <PresentationFormat>Widescreen</PresentationFormat>
  <Paragraphs>1012</Paragraphs>
  <Slides>158</Slides>
  <Notes>0</Notes>
  <HiddenSlides>0</HiddenSlides>
  <MMClips>2</MMClips>
  <ScaleCrop>false</ScaleCrop>
  <HeadingPairs>
    <vt:vector size="6" baseType="variant">
      <vt:variant>
        <vt:lpstr>Fonts Used</vt:lpstr>
      </vt:variant>
      <vt:variant>
        <vt:i4>7</vt:i4>
      </vt:variant>
      <vt:variant>
        <vt:lpstr>Theme</vt:lpstr>
      </vt:variant>
      <vt:variant>
        <vt:i4>5</vt:i4>
      </vt:variant>
      <vt:variant>
        <vt:lpstr>Slide Titles</vt:lpstr>
      </vt:variant>
      <vt:variant>
        <vt:i4>158</vt:i4>
      </vt:variant>
    </vt:vector>
  </HeadingPairs>
  <TitlesOfParts>
    <vt:vector size="170" baseType="lpstr">
      <vt:lpstr>.VnBlack</vt:lpstr>
      <vt:lpstr>Arial</vt:lpstr>
      <vt:lpstr>Calibri</vt:lpstr>
      <vt:lpstr>Calibri Light</vt:lpstr>
      <vt:lpstr>Cambria Math</vt:lpstr>
      <vt:lpstr>Times New Roman</vt:lpstr>
      <vt:lpstr>Wingdings</vt:lpstr>
      <vt:lpstr>Office Theme</vt:lpstr>
      <vt:lpstr>3_Office Theme</vt:lpstr>
      <vt:lpstr>4_Office Theme</vt:lpstr>
      <vt:lpstr>1_Office Theme</vt:lpstr>
      <vt:lpstr>2_Office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30.Nguyen Anh Quyen</cp:lastModifiedBy>
  <cp:revision>160</cp:revision>
  <dcterms:created xsi:type="dcterms:W3CDTF">2021-06-23T07:31:04Z</dcterms:created>
  <dcterms:modified xsi:type="dcterms:W3CDTF">2022-03-24T15:08:27Z</dcterms:modified>
</cp:coreProperties>
</file>