
<file path=[Content_Types].xml><?xml version="1.0" encoding="utf-8"?>
<Types xmlns="http://schemas.openxmlformats.org/package/2006/content-types">
  <Default Extension="png" ContentType="image/png"/>
  <Default Extension="mp3" ContentType="audio/mpe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 id="2147483673" r:id="rId3"/>
  </p:sldMasterIdLst>
  <p:notesMasterIdLst>
    <p:notesMasterId r:id="rId41"/>
  </p:notesMasterIdLst>
  <p:sldIdLst>
    <p:sldId id="256" r:id="rId4"/>
    <p:sldId id="310" r:id="rId5"/>
    <p:sldId id="266" r:id="rId6"/>
    <p:sldId id="343" r:id="rId7"/>
    <p:sldId id="359" r:id="rId8"/>
    <p:sldId id="432" r:id="rId9"/>
    <p:sldId id="399" r:id="rId10"/>
    <p:sldId id="400" r:id="rId11"/>
    <p:sldId id="396" r:id="rId12"/>
    <p:sldId id="401" r:id="rId13"/>
    <p:sldId id="402" r:id="rId14"/>
    <p:sldId id="403" r:id="rId15"/>
    <p:sldId id="405" r:id="rId16"/>
    <p:sldId id="407" r:id="rId17"/>
    <p:sldId id="408" r:id="rId18"/>
    <p:sldId id="409" r:id="rId19"/>
    <p:sldId id="410" r:id="rId20"/>
    <p:sldId id="411" r:id="rId21"/>
    <p:sldId id="412" r:id="rId22"/>
    <p:sldId id="413" r:id="rId23"/>
    <p:sldId id="260" r:id="rId24"/>
    <p:sldId id="414" r:id="rId25"/>
    <p:sldId id="364" r:id="rId26"/>
    <p:sldId id="417" r:id="rId27"/>
    <p:sldId id="366" r:id="rId28"/>
    <p:sldId id="416" r:id="rId29"/>
    <p:sldId id="258" r:id="rId30"/>
    <p:sldId id="418" r:id="rId31"/>
    <p:sldId id="434" r:id="rId32"/>
    <p:sldId id="263" r:id="rId33"/>
    <p:sldId id="420" r:id="rId34"/>
    <p:sldId id="435" r:id="rId35"/>
    <p:sldId id="265" r:id="rId36"/>
    <p:sldId id="424" r:id="rId37"/>
    <p:sldId id="426" r:id="rId38"/>
    <p:sldId id="264" r:id="rId39"/>
    <p:sldId id="261" r:id="rId40"/>
  </p:sldIdLst>
  <p:sldSz cx="18288000" cy="10287000"/>
  <p:notesSz cx="6858000" cy="9144000"/>
  <p:embeddedFontLst>
    <p:embeddedFont>
      <p:font typeface="Anton" panose="020B0604020202020204" charset="0"/>
      <p:regular r:id="rId42"/>
    </p:embeddedFont>
    <p:embeddedFont>
      <p:font typeface="Cambria Math" panose="02040503050406030204" pitchFamily="18" charset="0"/>
      <p:regular r:id="rId43"/>
    </p:embeddedFont>
    <p:embeddedFont>
      <p:font typeface="Calibri" panose="020F0502020204030204" pitchFamily="34" charset="0"/>
      <p:regular r:id="rId44"/>
      <p:bold r:id="rId45"/>
      <p:italic r:id="rId46"/>
      <p:boldItalic r:id="rId47"/>
    </p:embeddedFont>
    <p:embeddedFont>
      <p:font typeface="Calibri Light" panose="020F0302020204030204" pitchFamily="34" charset="0"/>
      <p:regular r:id="rId48"/>
      <p:italic r:id="rId4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85D"/>
    <a:srgbClr val="FFD3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525" autoAdjust="0"/>
    <p:restoredTop sz="92952" autoAdjust="0"/>
  </p:normalViewPr>
  <p:slideViewPr>
    <p:cSldViewPr>
      <p:cViewPr varScale="1">
        <p:scale>
          <a:sx n="40" d="100"/>
          <a:sy n="40" d="100"/>
        </p:scale>
        <p:origin x="312"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font" Target="fonts/font1.fntdata"/><Relationship Id="rId47" Type="http://schemas.openxmlformats.org/officeDocument/2006/relationships/font" Target="fonts/font6.fntdata"/><Relationship Id="rId50"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font" Target="fonts/font5.fntdata"/><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font" Target="fonts/font4.fntdata"/><Relationship Id="rId53"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font" Target="fonts/font8.fntdata"/><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font" Target="fonts/font3.fntdata"/><Relationship Id="rId52"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font" Target="fonts/font2.fntdata"/><Relationship Id="rId48" Type="http://schemas.openxmlformats.org/officeDocument/2006/relationships/font" Target="fonts/font7.fntdata"/><Relationship Id="rId8" Type="http://schemas.openxmlformats.org/officeDocument/2006/relationships/slide" Target="slides/slide5.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49EDF2-19B2-49A8-8CFA-940DE9BCA7D0}" type="datetimeFigureOut">
              <a:rPr lang="en-US" smtClean="0"/>
              <a:t>11/1/2023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5A7274-2722-4ED5-82D1-3F365BFF4E5B}" type="slidenum">
              <a:rPr lang="en-US" smtClean="0"/>
              <a:t>‹#›</a:t>
            </a:fld>
            <a:endParaRPr lang="en-US"/>
          </a:p>
        </p:txBody>
      </p:sp>
    </p:spTree>
    <p:extLst>
      <p:ext uri="{BB962C8B-B14F-4D97-AF65-F5344CB8AC3E}">
        <p14:creationId xmlns:p14="http://schemas.microsoft.com/office/powerpoint/2010/main" val="17605408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g10b9d6acf7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 name="Google Shape;271;g10b9d6acf7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smtClean="0">
                <a:latin typeface="Arial" panose="020B0604020202020204" pitchFamily="34" charset="0"/>
                <a:cs typeface="Arial" panose="020B0604020202020204" pitchFamily="34" charset="0"/>
              </a:rPr>
              <a:t>GV chọn đáp án đúng bằng cách bấm vào từng ô đáp án</a:t>
            </a:r>
          </a:p>
          <a:p>
            <a:pPr marL="0" lvl="0" indent="0" algn="l" rtl="0">
              <a:spcBef>
                <a:spcPts val="0"/>
              </a:spcBef>
              <a:spcAft>
                <a:spcPts val="0"/>
              </a:spcAft>
              <a:buNone/>
            </a:pPr>
            <a:endParaRPr/>
          </a:p>
        </p:txBody>
      </p:sp>
    </p:spTree>
    <p:extLst>
      <p:ext uri="{BB962C8B-B14F-4D97-AF65-F5344CB8AC3E}">
        <p14:creationId xmlns:p14="http://schemas.microsoft.com/office/powerpoint/2010/main" val="42024501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DAB614-7E39-4817-9BAC-FA65A8D8743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7212969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g10b9d6acf7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 name="Google Shape;271;g10b9d6acf7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smtClean="0">
                <a:latin typeface="Arial" panose="020B0604020202020204" pitchFamily="34" charset="0"/>
                <a:cs typeface="Arial" panose="020B0604020202020204" pitchFamily="34" charset="0"/>
              </a:rPr>
              <a:t>GV chọn đáp án đúng bằng cách bấm vào từng ô đáp án</a:t>
            </a:r>
          </a:p>
          <a:p>
            <a:pPr marL="0" lvl="0" indent="0" algn="l" rtl="0">
              <a:spcBef>
                <a:spcPts val="0"/>
              </a:spcBef>
              <a:spcAft>
                <a:spcPts val="0"/>
              </a:spcAft>
              <a:buNone/>
            </a:pPr>
            <a:endParaRPr/>
          </a:p>
        </p:txBody>
      </p:sp>
    </p:spTree>
    <p:extLst>
      <p:ext uri="{BB962C8B-B14F-4D97-AF65-F5344CB8AC3E}">
        <p14:creationId xmlns:p14="http://schemas.microsoft.com/office/powerpoint/2010/main" val="30175679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g10b9d6acf7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 name="Google Shape;271;g10b9d6acf7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smtClean="0">
                <a:latin typeface="Arial" panose="020B0604020202020204" pitchFamily="34" charset="0"/>
                <a:cs typeface="Arial" panose="020B0604020202020204" pitchFamily="34" charset="0"/>
              </a:rPr>
              <a:t>GV chọn đáp án đúng bằng cách bấm vào từng ô đáp án</a:t>
            </a:r>
          </a:p>
          <a:p>
            <a:pPr marL="0" lvl="0" indent="0" algn="l" rtl="0">
              <a:spcBef>
                <a:spcPts val="0"/>
              </a:spcBef>
              <a:spcAft>
                <a:spcPts val="0"/>
              </a:spcAft>
              <a:buNone/>
            </a:pPr>
            <a:endParaRPr/>
          </a:p>
        </p:txBody>
      </p:sp>
    </p:spTree>
    <p:extLst>
      <p:ext uri="{BB962C8B-B14F-4D97-AF65-F5344CB8AC3E}">
        <p14:creationId xmlns:p14="http://schemas.microsoft.com/office/powerpoint/2010/main" val="21670007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g10b9d6acf7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 name="Google Shape;271;g10b9d6acf7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smtClean="0">
                <a:latin typeface="Arial" panose="020B0604020202020204" pitchFamily="34" charset="0"/>
                <a:cs typeface="Arial" panose="020B0604020202020204" pitchFamily="34" charset="0"/>
              </a:rPr>
              <a:t>GV chọn đáp án đúng bằng cách bấm vào từng ô đáp án</a:t>
            </a:r>
          </a:p>
          <a:p>
            <a:pPr marL="0" lvl="0" indent="0" algn="l" rtl="0">
              <a:spcBef>
                <a:spcPts val="0"/>
              </a:spcBef>
              <a:spcAft>
                <a:spcPts val="0"/>
              </a:spcAft>
              <a:buNone/>
            </a:pPr>
            <a:endParaRPr/>
          </a:p>
        </p:txBody>
      </p:sp>
    </p:spTree>
    <p:extLst>
      <p:ext uri="{BB962C8B-B14F-4D97-AF65-F5344CB8AC3E}">
        <p14:creationId xmlns:p14="http://schemas.microsoft.com/office/powerpoint/2010/main" val="35746640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g10b9d6acf7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 name="Google Shape;271;g10b9d6acf7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86058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DAB614-7E39-4817-9BAC-FA65A8D8743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9371271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DAB614-7E39-4817-9BAC-FA65A8D8743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40642293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DAB614-7E39-4817-9BAC-FA65A8D8743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7388172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DAB614-7E39-4817-9BAC-FA65A8D8743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12407643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2113370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6912619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5469957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3543158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5891491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1200681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619403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9583120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5410537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0500070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619392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56"/>
        <p:cNvGrpSpPr/>
        <p:nvPr/>
      </p:nvGrpSpPr>
      <p:grpSpPr>
        <a:xfrm>
          <a:off x="0" y="0"/>
          <a:ext cx="0" cy="0"/>
          <a:chOff x="0" y="0"/>
          <a:chExt cx="0" cy="0"/>
        </a:xfrm>
      </p:grpSpPr>
      <p:sp>
        <p:nvSpPr>
          <p:cNvPr id="57" name="Google Shape;57;p4"/>
          <p:cNvSpPr txBox="1">
            <a:spLocks noGrp="1"/>
          </p:cNvSpPr>
          <p:nvPr>
            <p:ph type="title"/>
          </p:nvPr>
        </p:nvSpPr>
        <p:spPr>
          <a:xfrm>
            <a:off x="1426450" y="1079000"/>
            <a:ext cx="15435000" cy="1414800"/>
          </a:xfrm>
          <a:prstGeom prst="rect">
            <a:avLst/>
          </a:prstGeom>
        </p:spPr>
        <p:txBody>
          <a:bodyPr spcFirstLastPara="1" wrap="square" lIns="91425" tIns="91425" rIns="91425" bIns="91425" anchor="t" anchorCtr="0">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58" name="Google Shape;58;p4"/>
          <p:cNvSpPr txBox="1">
            <a:spLocks noGrp="1"/>
          </p:cNvSpPr>
          <p:nvPr>
            <p:ph type="body" idx="1"/>
          </p:nvPr>
        </p:nvSpPr>
        <p:spPr>
          <a:xfrm>
            <a:off x="1426450" y="2493900"/>
            <a:ext cx="15435000" cy="6714000"/>
          </a:xfrm>
          <a:prstGeom prst="rect">
            <a:avLst/>
          </a:prstGeom>
        </p:spPr>
        <p:txBody>
          <a:bodyPr spcFirstLastPara="1" wrap="square" lIns="91425" tIns="91425" rIns="91425" bIns="91425" anchor="t" anchorCtr="0">
            <a:noAutofit/>
          </a:bodyPr>
          <a:lstStyle>
            <a:lvl1pPr marL="914400" lvl="0" indent="-660400">
              <a:spcBef>
                <a:spcPts val="0"/>
              </a:spcBef>
              <a:spcAft>
                <a:spcPts val="0"/>
              </a:spcAft>
              <a:buSzPts val="1600"/>
              <a:buChar char="●"/>
              <a:defRPr/>
            </a:lvl1pPr>
            <a:lvl2pPr marL="1828800" lvl="1" indent="-660400">
              <a:spcBef>
                <a:spcPts val="0"/>
              </a:spcBef>
              <a:spcAft>
                <a:spcPts val="0"/>
              </a:spcAft>
              <a:buSzPts val="1600"/>
              <a:buChar char="○"/>
              <a:defRPr/>
            </a:lvl2pPr>
            <a:lvl3pPr marL="2743200" lvl="2" indent="-660400">
              <a:spcBef>
                <a:spcPts val="0"/>
              </a:spcBef>
              <a:spcAft>
                <a:spcPts val="0"/>
              </a:spcAft>
              <a:buSzPts val="1600"/>
              <a:buChar char="■"/>
              <a:defRPr/>
            </a:lvl3pPr>
            <a:lvl4pPr marL="3657600" lvl="3" indent="-660400">
              <a:spcBef>
                <a:spcPts val="0"/>
              </a:spcBef>
              <a:spcAft>
                <a:spcPts val="0"/>
              </a:spcAft>
              <a:buSzPts val="1600"/>
              <a:buChar char="●"/>
              <a:defRPr/>
            </a:lvl4pPr>
            <a:lvl5pPr marL="4572000" lvl="4" indent="-660400">
              <a:spcBef>
                <a:spcPts val="0"/>
              </a:spcBef>
              <a:spcAft>
                <a:spcPts val="0"/>
              </a:spcAft>
              <a:buSzPts val="1600"/>
              <a:buChar char="○"/>
              <a:defRPr/>
            </a:lvl5pPr>
            <a:lvl6pPr marL="5486400" lvl="5" indent="-660400">
              <a:spcBef>
                <a:spcPts val="0"/>
              </a:spcBef>
              <a:spcAft>
                <a:spcPts val="0"/>
              </a:spcAft>
              <a:buSzPts val="1600"/>
              <a:buChar char="■"/>
              <a:defRPr/>
            </a:lvl6pPr>
            <a:lvl7pPr marL="6400800" lvl="6" indent="-660400">
              <a:spcBef>
                <a:spcPts val="0"/>
              </a:spcBef>
              <a:spcAft>
                <a:spcPts val="0"/>
              </a:spcAft>
              <a:buSzPts val="1600"/>
              <a:buChar char="●"/>
              <a:defRPr/>
            </a:lvl7pPr>
            <a:lvl8pPr marL="7315200" lvl="7" indent="-660400">
              <a:spcBef>
                <a:spcPts val="0"/>
              </a:spcBef>
              <a:spcAft>
                <a:spcPts val="0"/>
              </a:spcAft>
              <a:buSzPts val="1600"/>
              <a:buChar char="○"/>
              <a:defRPr/>
            </a:lvl8pPr>
            <a:lvl9pPr marL="8229600" lvl="8" indent="-660400">
              <a:spcBef>
                <a:spcPts val="0"/>
              </a:spcBef>
              <a:spcAft>
                <a:spcPts val="0"/>
              </a:spcAft>
              <a:buSzPts val="1600"/>
              <a:buChar char="■"/>
              <a:defRPr/>
            </a:lvl9pPr>
          </a:lstStyle>
          <a:p>
            <a:endParaRPr/>
          </a:p>
        </p:txBody>
      </p:sp>
      <p:pic>
        <p:nvPicPr>
          <p:cNvPr id="59" name="Google Shape;59;p4"/>
          <p:cNvPicPr preferRelativeResize="0"/>
          <p:nvPr/>
        </p:nvPicPr>
        <p:blipFill rotWithShape="1">
          <a:blip r:embed="rId2">
            <a:alphaModFix/>
          </a:blip>
          <a:srcRect/>
          <a:stretch/>
        </p:blipFill>
        <p:spPr>
          <a:xfrm rot="10800000" flipH="1">
            <a:off x="0" y="-12588"/>
            <a:ext cx="18288000" cy="10312176"/>
          </a:xfrm>
          <a:prstGeom prst="rect">
            <a:avLst/>
          </a:prstGeom>
          <a:noFill/>
          <a:ln>
            <a:noFill/>
          </a:ln>
        </p:spPr>
      </p:pic>
      <p:grpSp>
        <p:nvGrpSpPr>
          <p:cNvPr id="60" name="Google Shape;60;p4"/>
          <p:cNvGrpSpPr/>
          <p:nvPr/>
        </p:nvGrpSpPr>
        <p:grpSpPr>
          <a:xfrm rot="10800000" flipH="1">
            <a:off x="648487" y="292187"/>
            <a:ext cx="16991050" cy="4495934"/>
            <a:chOff x="245800" y="1896900"/>
            <a:chExt cx="7086100" cy="1875025"/>
          </a:xfrm>
        </p:grpSpPr>
        <p:sp>
          <p:nvSpPr>
            <p:cNvPr id="61" name="Google Shape;61;p4"/>
            <p:cNvSpPr/>
            <p:nvPr/>
          </p:nvSpPr>
          <p:spPr>
            <a:xfrm>
              <a:off x="335525" y="2058375"/>
              <a:ext cx="6911800" cy="1713550"/>
            </a:xfrm>
            <a:custGeom>
              <a:avLst/>
              <a:gdLst/>
              <a:ahLst/>
              <a:cxnLst/>
              <a:rect l="l" t="t" r="r" b="b"/>
              <a:pathLst>
                <a:path w="276472" h="68542" fill="none" extrusionOk="0">
                  <a:moveTo>
                    <a:pt x="513" y="1"/>
                  </a:moveTo>
                  <a:cubicBezTo>
                    <a:pt x="0" y="1026"/>
                    <a:pt x="205" y="2052"/>
                    <a:pt x="205" y="3077"/>
                  </a:cubicBezTo>
                  <a:cubicBezTo>
                    <a:pt x="205" y="3384"/>
                    <a:pt x="256" y="3743"/>
                    <a:pt x="256" y="4000"/>
                  </a:cubicBezTo>
                  <a:cubicBezTo>
                    <a:pt x="256" y="10254"/>
                    <a:pt x="256" y="16457"/>
                    <a:pt x="359" y="22711"/>
                  </a:cubicBezTo>
                  <a:cubicBezTo>
                    <a:pt x="462" y="28453"/>
                    <a:pt x="256" y="34297"/>
                    <a:pt x="462" y="40090"/>
                  </a:cubicBezTo>
                  <a:cubicBezTo>
                    <a:pt x="667" y="46652"/>
                    <a:pt x="462" y="53265"/>
                    <a:pt x="615" y="59827"/>
                  </a:cubicBezTo>
                  <a:cubicBezTo>
                    <a:pt x="667" y="61519"/>
                    <a:pt x="410" y="63159"/>
                    <a:pt x="667" y="64851"/>
                  </a:cubicBezTo>
                  <a:cubicBezTo>
                    <a:pt x="769" y="65722"/>
                    <a:pt x="923" y="65927"/>
                    <a:pt x="1794" y="65927"/>
                  </a:cubicBezTo>
                  <a:lnTo>
                    <a:pt x="12099" y="66081"/>
                  </a:lnTo>
                  <a:cubicBezTo>
                    <a:pt x="15892" y="66184"/>
                    <a:pt x="19686" y="66235"/>
                    <a:pt x="23479" y="66338"/>
                  </a:cubicBezTo>
                  <a:cubicBezTo>
                    <a:pt x="26401" y="66389"/>
                    <a:pt x="29272" y="66389"/>
                    <a:pt x="32194" y="66491"/>
                  </a:cubicBezTo>
                  <a:cubicBezTo>
                    <a:pt x="35117" y="66594"/>
                    <a:pt x="37936" y="66543"/>
                    <a:pt x="40858" y="66645"/>
                  </a:cubicBezTo>
                  <a:cubicBezTo>
                    <a:pt x="43780" y="66748"/>
                    <a:pt x="46805" y="66696"/>
                    <a:pt x="49778" y="66799"/>
                  </a:cubicBezTo>
                  <a:cubicBezTo>
                    <a:pt x="53008" y="66850"/>
                    <a:pt x="56135" y="66850"/>
                    <a:pt x="59314" y="66953"/>
                  </a:cubicBezTo>
                  <a:cubicBezTo>
                    <a:pt x="62338" y="67004"/>
                    <a:pt x="65363" y="66953"/>
                    <a:pt x="68387" y="67106"/>
                  </a:cubicBezTo>
                  <a:cubicBezTo>
                    <a:pt x="71668" y="67209"/>
                    <a:pt x="74949" y="67106"/>
                    <a:pt x="78230" y="67260"/>
                  </a:cubicBezTo>
                  <a:cubicBezTo>
                    <a:pt x="80999" y="67414"/>
                    <a:pt x="83716" y="67260"/>
                    <a:pt x="86484" y="67414"/>
                  </a:cubicBezTo>
                  <a:cubicBezTo>
                    <a:pt x="90483" y="67568"/>
                    <a:pt x="94481" y="67517"/>
                    <a:pt x="98480" y="67670"/>
                  </a:cubicBezTo>
                  <a:cubicBezTo>
                    <a:pt x="101402" y="67773"/>
                    <a:pt x="104324" y="67670"/>
                    <a:pt x="107246" y="67773"/>
                  </a:cubicBezTo>
                  <a:cubicBezTo>
                    <a:pt x="113039" y="67978"/>
                    <a:pt x="118883" y="67978"/>
                    <a:pt x="124676" y="68132"/>
                  </a:cubicBezTo>
                  <a:cubicBezTo>
                    <a:pt x="127649" y="68183"/>
                    <a:pt x="130623" y="68132"/>
                    <a:pt x="133596" y="68234"/>
                  </a:cubicBezTo>
                  <a:cubicBezTo>
                    <a:pt x="139082" y="68542"/>
                    <a:pt x="144516" y="68439"/>
                    <a:pt x="150001" y="68337"/>
                  </a:cubicBezTo>
                  <a:cubicBezTo>
                    <a:pt x="153743" y="68286"/>
                    <a:pt x="157537" y="68388"/>
                    <a:pt x="161279" y="68132"/>
                  </a:cubicBezTo>
                  <a:cubicBezTo>
                    <a:pt x="162407" y="68081"/>
                    <a:pt x="163535" y="68081"/>
                    <a:pt x="164663" y="68081"/>
                  </a:cubicBezTo>
                  <a:cubicBezTo>
                    <a:pt x="168456" y="68081"/>
                    <a:pt x="172199" y="67927"/>
                    <a:pt x="175992" y="67875"/>
                  </a:cubicBezTo>
                  <a:cubicBezTo>
                    <a:pt x="179222" y="67824"/>
                    <a:pt x="182503" y="67875"/>
                    <a:pt x="185733" y="67722"/>
                  </a:cubicBezTo>
                  <a:cubicBezTo>
                    <a:pt x="189987" y="67568"/>
                    <a:pt x="194242" y="67517"/>
                    <a:pt x="198497" y="67465"/>
                  </a:cubicBezTo>
                  <a:cubicBezTo>
                    <a:pt x="200856" y="67414"/>
                    <a:pt x="203163" y="67363"/>
                    <a:pt x="205521" y="67312"/>
                  </a:cubicBezTo>
                  <a:cubicBezTo>
                    <a:pt x="209058" y="67260"/>
                    <a:pt x="212544" y="67209"/>
                    <a:pt x="216133" y="67158"/>
                  </a:cubicBezTo>
                  <a:cubicBezTo>
                    <a:pt x="218952" y="67055"/>
                    <a:pt x="221772" y="67004"/>
                    <a:pt x="224591" y="67004"/>
                  </a:cubicBezTo>
                  <a:cubicBezTo>
                    <a:pt x="227770" y="67004"/>
                    <a:pt x="230948" y="66953"/>
                    <a:pt x="234126" y="66850"/>
                  </a:cubicBezTo>
                  <a:cubicBezTo>
                    <a:pt x="237561" y="66696"/>
                    <a:pt x="240996" y="66748"/>
                    <a:pt x="244431" y="66645"/>
                  </a:cubicBezTo>
                  <a:cubicBezTo>
                    <a:pt x="247455" y="66594"/>
                    <a:pt x="250480" y="66594"/>
                    <a:pt x="253505" y="66491"/>
                  </a:cubicBezTo>
                  <a:cubicBezTo>
                    <a:pt x="256324" y="66440"/>
                    <a:pt x="259195" y="66491"/>
                    <a:pt x="262015" y="66338"/>
                  </a:cubicBezTo>
                  <a:cubicBezTo>
                    <a:pt x="264885" y="66235"/>
                    <a:pt x="267654" y="66338"/>
                    <a:pt x="270473" y="66184"/>
                  </a:cubicBezTo>
                  <a:cubicBezTo>
                    <a:pt x="272473" y="66030"/>
                    <a:pt x="274472" y="66184"/>
                    <a:pt x="276471" y="65979"/>
                  </a:cubicBezTo>
                </a:path>
              </a:pathLst>
            </a:custGeom>
            <a:noFill/>
            <a:ln w="166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prstClr val="black"/>
                </a:solidFill>
                <a:effectLst/>
                <a:uLnTx/>
                <a:uFillTx/>
                <a:latin typeface="Calibri"/>
                <a:ea typeface="+mn-ea"/>
                <a:cs typeface="+mn-cs"/>
              </a:endParaRPr>
            </a:p>
          </p:txBody>
        </p:sp>
        <p:sp>
          <p:nvSpPr>
            <p:cNvPr id="62" name="Google Shape;62;p4"/>
            <p:cNvSpPr/>
            <p:nvPr/>
          </p:nvSpPr>
          <p:spPr>
            <a:xfrm>
              <a:off x="245800" y="1896900"/>
              <a:ext cx="2556850" cy="1730200"/>
            </a:xfrm>
            <a:custGeom>
              <a:avLst/>
              <a:gdLst/>
              <a:ahLst/>
              <a:cxnLst/>
              <a:rect l="l" t="t" r="r" b="b"/>
              <a:pathLst>
                <a:path w="102274" h="69208" fill="none" extrusionOk="0">
                  <a:moveTo>
                    <a:pt x="102274" y="69208"/>
                  </a:moveTo>
                  <a:cubicBezTo>
                    <a:pt x="102223" y="69157"/>
                    <a:pt x="102171" y="69157"/>
                    <a:pt x="102120" y="69157"/>
                  </a:cubicBezTo>
                  <a:cubicBezTo>
                    <a:pt x="98070" y="69105"/>
                    <a:pt x="94020" y="69054"/>
                    <a:pt x="89970" y="69003"/>
                  </a:cubicBezTo>
                  <a:cubicBezTo>
                    <a:pt x="86587" y="68952"/>
                    <a:pt x="83255" y="68849"/>
                    <a:pt x="79871" y="68798"/>
                  </a:cubicBezTo>
                  <a:cubicBezTo>
                    <a:pt x="77205" y="68798"/>
                    <a:pt x="74488" y="68747"/>
                    <a:pt x="71823" y="68644"/>
                  </a:cubicBezTo>
                  <a:cubicBezTo>
                    <a:pt x="68747" y="68542"/>
                    <a:pt x="65722" y="68593"/>
                    <a:pt x="62646" y="68490"/>
                  </a:cubicBezTo>
                  <a:cubicBezTo>
                    <a:pt x="59622" y="68439"/>
                    <a:pt x="56392" y="68439"/>
                    <a:pt x="53265" y="68336"/>
                  </a:cubicBezTo>
                  <a:cubicBezTo>
                    <a:pt x="50138" y="68285"/>
                    <a:pt x="47113" y="68285"/>
                    <a:pt x="44037" y="68183"/>
                  </a:cubicBezTo>
                  <a:cubicBezTo>
                    <a:pt x="41217" y="68080"/>
                    <a:pt x="38347" y="68131"/>
                    <a:pt x="35527" y="68029"/>
                  </a:cubicBezTo>
                  <a:cubicBezTo>
                    <a:pt x="32656" y="67926"/>
                    <a:pt x="29734" y="67978"/>
                    <a:pt x="26812" y="67875"/>
                  </a:cubicBezTo>
                  <a:cubicBezTo>
                    <a:pt x="23890" y="67824"/>
                    <a:pt x="21173" y="67875"/>
                    <a:pt x="18353" y="67721"/>
                  </a:cubicBezTo>
                  <a:cubicBezTo>
                    <a:pt x="14816" y="67619"/>
                    <a:pt x="11330" y="67721"/>
                    <a:pt x="7742" y="67568"/>
                  </a:cubicBezTo>
                  <a:cubicBezTo>
                    <a:pt x="5742" y="67465"/>
                    <a:pt x="3692" y="67568"/>
                    <a:pt x="1692" y="67465"/>
                  </a:cubicBezTo>
                  <a:cubicBezTo>
                    <a:pt x="770" y="67414"/>
                    <a:pt x="462" y="67157"/>
                    <a:pt x="462" y="66235"/>
                  </a:cubicBezTo>
                  <a:lnTo>
                    <a:pt x="462" y="60390"/>
                  </a:lnTo>
                  <a:cubicBezTo>
                    <a:pt x="462" y="58032"/>
                    <a:pt x="513" y="55674"/>
                    <a:pt x="462" y="53316"/>
                  </a:cubicBezTo>
                  <a:cubicBezTo>
                    <a:pt x="206" y="46703"/>
                    <a:pt x="462" y="40090"/>
                    <a:pt x="359" y="33476"/>
                  </a:cubicBezTo>
                  <a:cubicBezTo>
                    <a:pt x="154" y="26658"/>
                    <a:pt x="206" y="19840"/>
                    <a:pt x="154" y="13022"/>
                  </a:cubicBezTo>
                  <a:cubicBezTo>
                    <a:pt x="154" y="10715"/>
                    <a:pt x="1" y="8408"/>
                    <a:pt x="52" y="6101"/>
                  </a:cubicBezTo>
                  <a:cubicBezTo>
                    <a:pt x="52" y="4563"/>
                    <a:pt x="52" y="3076"/>
                    <a:pt x="103" y="1539"/>
                  </a:cubicBezTo>
                  <a:cubicBezTo>
                    <a:pt x="103" y="1026"/>
                    <a:pt x="52" y="513"/>
                    <a:pt x="1" y="1"/>
                  </a:cubicBezTo>
                </a:path>
              </a:pathLst>
            </a:custGeom>
            <a:noFill/>
            <a:ln w="166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prstClr val="black"/>
                </a:solidFill>
                <a:effectLst/>
                <a:uLnTx/>
                <a:uFillTx/>
                <a:latin typeface="Calibri"/>
                <a:ea typeface="+mn-ea"/>
                <a:cs typeface="+mn-cs"/>
              </a:endParaRPr>
            </a:p>
          </p:txBody>
        </p:sp>
        <p:sp>
          <p:nvSpPr>
            <p:cNvPr id="63" name="Google Shape;63;p4"/>
            <p:cNvSpPr/>
            <p:nvPr/>
          </p:nvSpPr>
          <p:spPr>
            <a:xfrm>
              <a:off x="3942000" y="3579675"/>
              <a:ext cx="3389900" cy="66650"/>
            </a:xfrm>
            <a:custGeom>
              <a:avLst/>
              <a:gdLst/>
              <a:ahLst/>
              <a:cxnLst/>
              <a:rect l="l" t="t" r="r" b="b"/>
              <a:pathLst>
                <a:path w="135596" h="2666" fill="none" extrusionOk="0">
                  <a:moveTo>
                    <a:pt x="135596" y="0"/>
                  </a:moveTo>
                  <a:cubicBezTo>
                    <a:pt x="134212" y="410"/>
                    <a:pt x="132725" y="205"/>
                    <a:pt x="131289" y="257"/>
                  </a:cubicBezTo>
                  <a:cubicBezTo>
                    <a:pt x="128265" y="410"/>
                    <a:pt x="125240" y="359"/>
                    <a:pt x="122216" y="462"/>
                  </a:cubicBezTo>
                  <a:cubicBezTo>
                    <a:pt x="120319" y="564"/>
                    <a:pt x="118319" y="462"/>
                    <a:pt x="116371" y="513"/>
                  </a:cubicBezTo>
                  <a:cubicBezTo>
                    <a:pt x="113193" y="667"/>
                    <a:pt x="109963" y="667"/>
                    <a:pt x="106785" y="718"/>
                  </a:cubicBezTo>
                  <a:cubicBezTo>
                    <a:pt x="103863" y="769"/>
                    <a:pt x="100992" y="769"/>
                    <a:pt x="98070" y="872"/>
                  </a:cubicBezTo>
                  <a:cubicBezTo>
                    <a:pt x="95148" y="923"/>
                    <a:pt x="92174" y="923"/>
                    <a:pt x="89252" y="1025"/>
                  </a:cubicBezTo>
                  <a:cubicBezTo>
                    <a:pt x="86279" y="1077"/>
                    <a:pt x="83306" y="1025"/>
                    <a:pt x="80332" y="1179"/>
                  </a:cubicBezTo>
                  <a:cubicBezTo>
                    <a:pt x="76692" y="1384"/>
                    <a:pt x="73053" y="1179"/>
                    <a:pt x="69413" y="1333"/>
                  </a:cubicBezTo>
                  <a:cubicBezTo>
                    <a:pt x="66593" y="1487"/>
                    <a:pt x="63722" y="1333"/>
                    <a:pt x="60903" y="1487"/>
                  </a:cubicBezTo>
                  <a:cubicBezTo>
                    <a:pt x="58032" y="1641"/>
                    <a:pt x="55110" y="1538"/>
                    <a:pt x="52188" y="1641"/>
                  </a:cubicBezTo>
                  <a:cubicBezTo>
                    <a:pt x="49266" y="1692"/>
                    <a:pt x="46497" y="1641"/>
                    <a:pt x="43678" y="1794"/>
                  </a:cubicBezTo>
                  <a:cubicBezTo>
                    <a:pt x="40705" y="1897"/>
                    <a:pt x="37782" y="1794"/>
                    <a:pt x="34809" y="1948"/>
                  </a:cubicBezTo>
                  <a:cubicBezTo>
                    <a:pt x="31887" y="2102"/>
                    <a:pt x="28914" y="1948"/>
                    <a:pt x="25992" y="2102"/>
                  </a:cubicBezTo>
                  <a:cubicBezTo>
                    <a:pt x="23018" y="2205"/>
                    <a:pt x="20096" y="2153"/>
                    <a:pt x="17123" y="2256"/>
                  </a:cubicBezTo>
                  <a:cubicBezTo>
                    <a:pt x="14354" y="2307"/>
                    <a:pt x="11535" y="2358"/>
                    <a:pt x="8767" y="2410"/>
                  </a:cubicBezTo>
                  <a:cubicBezTo>
                    <a:pt x="6050" y="2461"/>
                    <a:pt x="3384" y="2512"/>
                    <a:pt x="667" y="2512"/>
                  </a:cubicBezTo>
                  <a:cubicBezTo>
                    <a:pt x="462" y="2563"/>
                    <a:pt x="205" y="2563"/>
                    <a:pt x="0" y="2666"/>
                  </a:cubicBezTo>
                </a:path>
              </a:pathLst>
            </a:custGeom>
            <a:noFill/>
            <a:ln w="166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prstClr val="black"/>
                </a:solidFill>
                <a:effectLst/>
                <a:uLnTx/>
                <a:uFillTx/>
                <a:latin typeface="Calibri"/>
                <a:ea typeface="+mn-ea"/>
                <a:cs typeface="+mn-cs"/>
              </a:endParaRPr>
            </a:p>
          </p:txBody>
        </p:sp>
        <p:sp>
          <p:nvSpPr>
            <p:cNvPr id="64" name="Google Shape;64;p4"/>
            <p:cNvSpPr/>
            <p:nvPr/>
          </p:nvSpPr>
          <p:spPr>
            <a:xfrm>
              <a:off x="3166604" y="3630178"/>
              <a:ext cx="40524" cy="27438"/>
            </a:xfrm>
            <a:custGeom>
              <a:avLst/>
              <a:gdLst/>
              <a:ahLst/>
              <a:cxnLst/>
              <a:rect l="l" t="t" r="r" b="b"/>
              <a:pathLst>
                <a:path w="3077" h="2083" extrusionOk="0">
                  <a:moveTo>
                    <a:pt x="1436" y="0"/>
                  </a:moveTo>
                  <a:cubicBezTo>
                    <a:pt x="924" y="51"/>
                    <a:pt x="514" y="359"/>
                    <a:pt x="309" y="769"/>
                  </a:cubicBezTo>
                  <a:cubicBezTo>
                    <a:pt x="52" y="1025"/>
                    <a:pt x="1" y="1436"/>
                    <a:pt x="206" y="1743"/>
                  </a:cubicBezTo>
                  <a:cubicBezTo>
                    <a:pt x="367" y="1945"/>
                    <a:pt x="624" y="2083"/>
                    <a:pt x="900" y="2083"/>
                  </a:cubicBezTo>
                  <a:cubicBezTo>
                    <a:pt x="975" y="2083"/>
                    <a:pt x="1052" y="2073"/>
                    <a:pt x="1129" y="2051"/>
                  </a:cubicBezTo>
                  <a:cubicBezTo>
                    <a:pt x="1795" y="1897"/>
                    <a:pt x="2359" y="1487"/>
                    <a:pt x="2769" y="974"/>
                  </a:cubicBezTo>
                  <a:cubicBezTo>
                    <a:pt x="3077" y="513"/>
                    <a:pt x="2923" y="205"/>
                    <a:pt x="2359" y="103"/>
                  </a:cubicBezTo>
                  <a:cubicBezTo>
                    <a:pt x="2103" y="51"/>
                    <a:pt x="1795" y="51"/>
                    <a:pt x="1436"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prstClr val="black"/>
                </a:solidFill>
                <a:effectLst/>
                <a:uLnTx/>
                <a:uFillTx/>
                <a:latin typeface="Calibri"/>
                <a:ea typeface="+mn-ea"/>
                <a:cs typeface="+mn-cs"/>
              </a:endParaRPr>
            </a:p>
          </p:txBody>
        </p:sp>
        <p:sp>
          <p:nvSpPr>
            <p:cNvPr id="65" name="Google Shape;65;p4"/>
            <p:cNvSpPr/>
            <p:nvPr/>
          </p:nvSpPr>
          <p:spPr>
            <a:xfrm>
              <a:off x="3375229" y="3627096"/>
              <a:ext cx="35124" cy="29427"/>
            </a:xfrm>
            <a:custGeom>
              <a:avLst/>
              <a:gdLst/>
              <a:ahLst/>
              <a:cxnLst/>
              <a:rect l="l" t="t" r="r" b="b"/>
              <a:pathLst>
                <a:path w="2667" h="2234" extrusionOk="0">
                  <a:moveTo>
                    <a:pt x="1539" y="1"/>
                  </a:moveTo>
                  <a:cubicBezTo>
                    <a:pt x="1157" y="1"/>
                    <a:pt x="791" y="202"/>
                    <a:pt x="565" y="542"/>
                  </a:cubicBezTo>
                  <a:cubicBezTo>
                    <a:pt x="308" y="849"/>
                    <a:pt x="1" y="1157"/>
                    <a:pt x="206" y="1567"/>
                  </a:cubicBezTo>
                  <a:cubicBezTo>
                    <a:pt x="411" y="1977"/>
                    <a:pt x="821" y="2233"/>
                    <a:pt x="1231" y="2233"/>
                  </a:cubicBezTo>
                  <a:cubicBezTo>
                    <a:pt x="1898" y="2182"/>
                    <a:pt x="2513" y="1721"/>
                    <a:pt x="2667" y="1054"/>
                  </a:cubicBezTo>
                  <a:cubicBezTo>
                    <a:pt x="2667" y="593"/>
                    <a:pt x="2410" y="183"/>
                    <a:pt x="1949" y="80"/>
                  </a:cubicBezTo>
                  <a:cubicBezTo>
                    <a:pt x="1814" y="26"/>
                    <a:pt x="1676" y="1"/>
                    <a:pt x="1539"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prstClr val="black"/>
                </a:solidFill>
                <a:effectLst/>
                <a:uLnTx/>
                <a:uFillTx/>
                <a:latin typeface="Calibri"/>
                <a:ea typeface="+mn-ea"/>
                <a:cs typeface="+mn-cs"/>
              </a:endParaRPr>
            </a:p>
          </p:txBody>
        </p:sp>
        <p:sp>
          <p:nvSpPr>
            <p:cNvPr id="66" name="Google Shape;66;p4"/>
            <p:cNvSpPr/>
            <p:nvPr/>
          </p:nvSpPr>
          <p:spPr>
            <a:xfrm>
              <a:off x="3268552" y="3632879"/>
              <a:ext cx="35124" cy="24488"/>
            </a:xfrm>
            <a:custGeom>
              <a:avLst/>
              <a:gdLst/>
              <a:ahLst/>
              <a:cxnLst/>
              <a:rect l="l" t="t" r="r" b="b"/>
              <a:pathLst>
                <a:path w="2667" h="1859" extrusionOk="0">
                  <a:moveTo>
                    <a:pt x="1724" y="0"/>
                  </a:moveTo>
                  <a:cubicBezTo>
                    <a:pt x="1626" y="0"/>
                    <a:pt x="1529" y="17"/>
                    <a:pt x="1436" y="51"/>
                  </a:cubicBezTo>
                  <a:cubicBezTo>
                    <a:pt x="1026" y="154"/>
                    <a:pt x="667" y="359"/>
                    <a:pt x="411" y="667"/>
                  </a:cubicBezTo>
                  <a:cubicBezTo>
                    <a:pt x="206" y="923"/>
                    <a:pt x="1" y="1179"/>
                    <a:pt x="155" y="1538"/>
                  </a:cubicBezTo>
                  <a:cubicBezTo>
                    <a:pt x="240" y="1752"/>
                    <a:pt x="468" y="1859"/>
                    <a:pt x="690" y="1859"/>
                  </a:cubicBezTo>
                  <a:cubicBezTo>
                    <a:pt x="734" y="1859"/>
                    <a:pt x="778" y="1854"/>
                    <a:pt x="821" y="1846"/>
                  </a:cubicBezTo>
                  <a:lnTo>
                    <a:pt x="1539" y="1846"/>
                  </a:lnTo>
                  <a:cubicBezTo>
                    <a:pt x="1693" y="1794"/>
                    <a:pt x="1846" y="1743"/>
                    <a:pt x="2000" y="1692"/>
                  </a:cubicBezTo>
                  <a:cubicBezTo>
                    <a:pt x="2410" y="1487"/>
                    <a:pt x="2667" y="974"/>
                    <a:pt x="2513" y="513"/>
                  </a:cubicBezTo>
                  <a:cubicBezTo>
                    <a:pt x="2394" y="195"/>
                    <a:pt x="2059" y="0"/>
                    <a:pt x="1724"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prstClr val="black"/>
                </a:solidFill>
                <a:effectLst/>
                <a:uLnTx/>
                <a:uFillTx/>
                <a:latin typeface="Calibri"/>
                <a:ea typeface="+mn-ea"/>
                <a:cs typeface="+mn-cs"/>
              </a:endParaRPr>
            </a:p>
          </p:txBody>
        </p:sp>
        <p:sp>
          <p:nvSpPr>
            <p:cNvPr id="67" name="Google Shape;67;p4"/>
            <p:cNvSpPr/>
            <p:nvPr/>
          </p:nvSpPr>
          <p:spPr>
            <a:xfrm>
              <a:off x="3486633" y="3632536"/>
              <a:ext cx="30976" cy="27570"/>
            </a:xfrm>
            <a:custGeom>
              <a:avLst/>
              <a:gdLst/>
              <a:ahLst/>
              <a:cxnLst/>
              <a:rect l="l" t="t" r="r" b="b"/>
              <a:pathLst>
                <a:path w="2352" h="2093" extrusionOk="0">
                  <a:moveTo>
                    <a:pt x="1385" y="1"/>
                  </a:moveTo>
                  <a:cubicBezTo>
                    <a:pt x="1167" y="1"/>
                    <a:pt x="949" y="77"/>
                    <a:pt x="769" y="231"/>
                  </a:cubicBezTo>
                  <a:cubicBezTo>
                    <a:pt x="308" y="488"/>
                    <a:pt x="0" y="1000"/>
                    <a:pt x="52" y="1564"/>
                  </a:cubicBezTo>
                  <a:cubicBezTo>
                    <a:pt x="103" y="1820"/>
                    <a:pt x="308" y="2026"/>
                    <a:pt x="564" y="2077"/>
                  </a:cubicBezTo>
                  <a:cubicBezTo>
                    <a:pt x="606" y="2087"/>
                    <a:pt x="651" y="2092"/>
                    <a:pt x="698" y="2092"/>
                  </a:cubicBezTo>
                  <a:cubicBezTo>
                    <a:pt x="1335" y="2092"/>
                    <a:pt x="2352" y="1163"/>
                    <a:pt x="2256" y="590"/>
                  </a:cubicBezTo>
                  <a:cubicBezTo>
                    <a:pt x="2256" y="436"/>
                    <a:pt x="2154" y="283"/>
                    <a:pt x="2000" y="231"/>
                  </a:cubicBezTo>
                  <a:cubicBezTo>
                    <a:pt x="1820" y="77"/>
                    <a:pt x="1603" y="1"/>
                    <a:pt x="1385"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prstClr val="black"/>
                </a:solidFill>
                <a:effectLst/>
                <a:uLnTx/>
                <a:uFillTx/>
                <a:latin typeface="Calibri"/>
                <a:ea typeface="+mn-ea"/>
                <a:cs typeface="+mn-cs"/>
              </a:endParaRPr>
            </a:p>
          </p:txBody>
        </p:sp>
        <p:sp>
          <p:nvSpPr>
            <p:cNvPr id="68" name="Google Shape;68;p4"/>
            <p:cNvSpPr/>
            <p:nvPr/>
          </p:nvSpPr>
          <p:spPr>
            <a:xfrm>
              <a:off x="3589253" y="3632879"/>
              <a:ext cx="31068" cy="24988"/>
            </a:xfrm>
            <a:custGeom>
              <a:avLst/>
              <a:gdLst/>
              <a:ahLst/>
              <a:cxnLst/>
              <a:rect l="l" t="t" r="r" b="b"/>
              <a:pathLst>
                <a:path w="2359" h="1897" extrusionOk="0">
                  <a:moveTo>
                    <a:pt x="1282" y="0"/>
                  </a:moveTo>
                  <a:cubicBezTo>
                    <a:pt x="667" y="0"/>
                    <a:pt x="103" y="410"/>
                    <a:pt x="1" y="1077"/>
                  </a:cubicBezTo>
                  <a:cubicBezTo>
                    <a:pt x="1" y="1436"/>
                    <a:pt x="565" y="1897"/>
                    <a:pt x="1026" y="1897"/>
                  </a:cubicBezTo>
                  <a:cubicBezTo>
                    <a:pt x="1539" y="1897"/>
                    <a:pt x="2308" y="1333"/>
                    <a:pt x="2308" y="923"/>
                  </a:cubicBezTo>
                  <a:cubicBezTo>
                    <a:pt x="2359" y="615"/>
                    <a:pt x="1692" y="51"/>
                    <a:pt x="128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9" name="Google Shape;69;p4"/>
          <p:cNvGrpSpPr/>
          <p:nvPr/>
        </p:nvGrpSpPr>
        <p:grpSpPr>
          <a:xfrm flipH="1">
            <a:off x="648487" y="5486287"/>
            <a:ext cx="16991050" cy="4495934"/>
            <a:chOff x="245800" y="1896900"/>
            <a:chExt cx="7086100" cy="1875025"/>
          </a:xfrm>
        </p:grpSpPr>
        <p:sp>
          <p:nvSpPr>
            <p:cNvPr id="70" name="Google Shape;70;p4"/>
            <p:cNvSpPr/>
            <p:nvPr/>
          </p:nvSpPr>
          <p:spPr>
            <a:xfrm>
              <a:off x="335525" y="2058375"/>
              <a:ext cx="6911800" cy="1713550"/>
            </a:xfrm>
            <a:custGeom>
              <a:avLst/>
              <a:gdLst/>
              <a:ahLst/>
              <a:cxnLst/>
              <a:rect l="l" t="t" r="r" b="b"/>
              <a:pathLst>
                <a:path w="276472" h="68542" fill="none" extrusionOk="0">
                  <a:moveTo>
                    <a:pt x="513" y="1"/>
                  </a:moveTo>
                  <a:cubicBezTo>
                    <a:pt x="0" y="1026"/>
                    <a:pt x="205" y="2052"/>
                    <a:pt x="205" y="3077"/>
                  </a:cubicBezTo>
                  <a:cubicBezTo>
                    <a:pt x="205" y="3384"/>
                    <a:pt x="256" y="3743"/>
                    <a:pt x="256" y="4000"/>
                  </a:cubicBezTo>
                  <a:cubicBezTo>
                    <a:pt x="256" y="10254"/>
                    <a:pt x="256" y="16457"/>
                    <a:pt x="359" y="22711"/>
                  </a:cubicBezTo>
                  <a:cubicBezTo>
                    <a:pt x="462" y="28453"/>
                    <a:pt x="256" y="34297"/>
                    <a:pt x="462" y="40090"/>
                  </a:cubicBezTo>
                  <a:cubicBezTo>
                    <a:pt x="667" y="46652"/>
                    <a:pt x="462" y="53265"/>
                    <a:pt x="615" y="59827"/>
                  </a:cubicBezTo>
                  <a:cubicBezTo>
                    <a:pt x="667" y="61519"/>
                    <a:pt x="410" y="63159"/>
                    <a:pt x="667" y="64851"/>
                  </a:cubicBezTo>
                  <a:cubicBezTo>
                    <a:pt x="769" y="65722"/>
                    <a:pt x="923" y="65927"/>
                    <a:pt x="1794" y="65927"/>
                  </a:cubicBezTo>
                  <a:lnTo>
                    <a:pt x="12099" y="66081"/>
                  </a:lnTo>
                  <a:cubicBezTo>
                    <a:pt x="15892" y="66184"/>
                    <a:pt x="19686" y="66235"/>
                    <a:pt x="23479" y="66338"/>
                  </a:cubicBezTo>
                  <a:cubicBezTo>
                    <a:pt x="26401" y="66389"/>
                    <a:pt x="29272" y="66389"/>
                    <a:pt x="32194" y="66491"/>
                  </a:cubicBezTo>
                  <a:cubicBezTo>
                    <a:pt x="35117" y="66594"/>
                    <a:pt x="37936" y="66543"/>
                    <a:pt x="40858" y="66645"/>
                  </a:cubicBezTo>
                  <a:cubicBezTo>
                    <a:pt x="43780" y="66748"/>
                    <a:pt x="46805" y="66696"/>
                    <a:pt x="49778" y="66799"/>
                  </a:cubicBezTo>
                  <a:cubicBezTo>
                    <a:pt x="53008" y="66850"/>
                    <a:pt x="56135" y="66850"/>
                    <a:pt x="59314" y="66953"/>
                  </a:cubicBezTo>
                  <a:cubicBezTo>
                    <a:pt x="62338" y="67004"/>
                    <a:pt x="65363" y="66953"/>
                    <a:pt x="68387" y="67106"/>
                  </a:cubicBezTo>
                  <a:cubicBezTo>
                    <a:pt x="71668" y="67209"/>
                    <a:pt x="74949" y="67106"/>
                    <a:pt x="78230" y="67260"/>
                  </a:cubicBezTo>
                  <a:cubicBezTo>
                    <a:pt x="80999" y="67414"/>
                    <a:pt x="83716" y="67260"/>
                    <a:pt x="86484" y="67414"/>
                  </a:cubicBezTo>
                  <a:cubicBezTo>
                    <a:pt x="90483" y="67568"/>
                    <a:pt x="94481" y="67517"/>
                    <a:pt x="98480" y="67670"/>
                  </a:cubicBezTo>
                  <a:cubicBezTo>
                    <a:pt x="101402" y="67773"/>
                    <a:pt x="104324" y="67670"/>
                    <a:pt x="107246" y="67773"/>
                  </a:cubicBezTo>
                  <a:cubicBezTo>
                    <a:pt x="113039" y="67978"/>
                    <a:pt x="118883" y="67978"/>
                    <a:pt x="124676" y="68132"/>
                  </a:cubicBezTo>
                  <a:cubicBezTo>
                    <a:pt x="127649" y="68183"/>
                    <a:pt x="130623" y="68132"/>
                    <a:pt x="133596" y="68234"/>
                  </a:cubicBezTo>
                  <a:cubicBezTo>
                    <a:pt x="139082" y="68542"/>
                    <a:pt x="144516" y="68439"/>
                    <a:pt x="150001" y="68337"/>
                  </a:cubicBezTo>
                  <a:cubicBezTo>
                    <a:pt x="153743" y="68286"/>
                    <a:pt x="157537" y="68388"/>
                    <a:pt x="161279" y="68132"/>
                  </a:cubicBezTo>
                  <a:cubicBezTo>
                    <a:pt x="162407" y="68081"/>
                    <a:pt x="163535" y="68081"/>
                    <a:pt x="164663" y="68081"/>
                  </a:cubicBezTo>
                  <a:cubicBezTo>
                    <a:pt x="168456" y="68081"/>
                    <a:pt x="172199" y="67927"/>
                    <a:pt x="175992" y="67875"/>
                  </a:cubicBezTo>
                  <a:cubicBezTo>
                    <a:pt x="179222" y="67824"/>
                    <a:pt x="182503" y="67875"/>
                    <a:pt x="185733" y="67722"/>
                  </a:cubicBezTo>
                  <a:cubicBezTo>
                    <a:pt x="189987" y="67568"/>
                    <a:pt x="194242" y="67517"/>
                    <a:pt x="198497" y="67465"/>
                  </a:cubicBezTo>
                  <a:cubicBezTo>
                    <a:pt x="200856" y="67414"/>
                    <a:pt x="203163" y="67363"/>
                    <a:pt x="205521" y="67312"/>
                  </a:cubicBezTo>
                  <a:cubicBezTo>
                    <a:pt x="209058" y="67260"/>
                    <a:pt x="212544" y="67209"/>
                    <a:pt x="216133" y="67158"/>
                  </a:cubicBezTo>
                  <a:cubicBezTo>
                    <a:pt x="218952" y="67055"/>
                    <a:pt x="221772" y="67004"/>
                    <a:pt x="224591" y="67004"/>
                  </a:cubicBezTo>
                  <a:cubicBezTo>
                    <a:pt x="227770" y="67004"/>
                    <a:pt x="230948" y="66953"/>
                    <a:pt x="234126" y="66850"/>
                  </a:cubicBezTo>
                  <a:cubicBezTo>
                    <a:pt x="237561" y="66696"/>
                    <a:pt x="240996" y="66748"/>
                    <a:pt x="244431" y="66645"/>
                  </a:cubicBezTo>
                  <a:cubicBezTo>
                    <a:pt x="247455" y="66594"/>
                    <a:pt x="250480" y="66594"/>
                    <a:pt x="253505" y="66491"/>
                  </a:cubicBezTo>
                  <a:cubicBezTo>
                    <a:pt x="256324" y="66440"/>
                    <a:pt x="259195" y="66491"/>
                    <a:pt x="262015" y="66338"/>
                  </a:cubicBezTo>
                  <a:cubicBezTo>
                    <a:pt x="264885" y="66235"/>
                    <a:pt x="267654" y="66338"/>
                    <a:pt x="270473" y="66184"/>
                  </a:cubicBezTo>
                  <a:cubicBezTo>
                    <a:pt x="272473" y="66030"/>
                    <a:pt x="274472" y="66184"/>
                    <a:pt x="276471" y="65979"/>
                  </a:cubicBezTo>
                </a:path>
              </a:pathLst>
            </a:custGeom>
            <a:noFill/>
            <a:ln w="166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prstClr val="black"/>
                </a:solidFill>
                <a:effectLst/>
                <a:uLnTx/>
                <a:uFillTx/>
                <a:latin typeface="Calibri"/>
                <a:ea typeface="+mn-ea"/>
                <a:cs typeface="+mn-cs"/>
              </a:endParaRPr>
            </a:p>
          </p:txBody>
        </p:sp>
        <p:sp>
          <p:nvSpPr>
            <p:cNvPr id="71" name="Google Shape;71;p4"/>
            <p:cNvSpPr/>
            <p:nvPr/>
          </p:nvSpPr>
          <p:spPr>
            <a:xfrm>
              <a:off x="245800" y="1896900"/>
              <a:ext cx="2556850" cy="1730200"/>
            </a:xfrm>
            <a:custGeom>
              <a:avLst/>
              <a:gdLst/>
              <a:ahLst/>
              <a:cxnLst/>
              <a:rect l="l" t="t" r="r" b="b"/>
              <a:pathLst>
                <a:path w="102274" h="69208" fill="none" extrusionOk="0">
                  <a:moveTo>
                    <a:pt x="102274" y="69208"/>
                  </a:moveTo>
                  <a:cubicBezTo>
                    <a:pt x="102223" y="69157"/>
                    <a:pt x="102171" y="69157"/>
                    <a:pt x="102120" y="69157"/>
                  </a:cubicBezTo>
                  <a:cubicBezTo>
                    <a:pt x="98070" y="69105"/>
                    <a:pt x="94020" y="69054"/>
                    <a:pt x="89970" y="69003"/>
                  </a:cubicBezTo>
                  <a:cubicBezTo>
                    <a:pt x="86587" y="68952"/>
                    <a:pt x="83255" y="68849"/>
                    <a:pt x="79871" y="68798"/>
                  </a:cubicBezTo>
                  <a:cubicBezTo>
                    <a:pt x="77205" y="68798"/>
                    <a:pt x="74488" y="68747"/>
                    <a:pt x="71823" y="68644"/>
                  </a:cubicBezTo>
                  <a:cubicBezTo>
                    <a:pt x="68747" y="68542"/>
                    <a:pt x="65722" y="68593"/>
                    <a:pt x="62646" y="68490"/>
                  </a:cubicBezTo>
                  <a:cubicBezTo>
                    <a:pt x="59622" y="68439"/>
                    <a:pt x="56392" y="68439"/>
                    <a:pt x="53265" y="68336"/>
                  </a:cubicBezTo>
                  <a:cubicBezTo>
                    <a:pt x="50138" y="68285"/>
                    <a:pt x="47113" y="68285"/>
                    <a:pt x="44037" y="68183"/>
                  </a:cubicBezTo>
                  <a:cubicBezTo>
                    <a:pt x="41217" y="68080"/>
                    <a:pt x="38347" y="68131"/>
                    <a:pt x="35527" y="68029"/>
                  </a:cubicBezTo>
                  <a:cubicBezTo>
                    <a:pt x="32656" y="67926"/>
                    <a:pt x="29734" y="67978"/>
                    <a:pt x="26812" y="67875"/>
                  </a:cubicBezTo>
                  <a:cubicBezTo>
                    <a:pt x="23890" y="67824"/>
                    <a:pt x="21173" y="67875"/>
                    <a:pt x="18353" y="67721"/>
                  </a:cubicBezTo>
                  <a:cubicBezTo>
                    <a:pt x="14816" y="67619"/>
                    <a:pt x="11330" y="67721"/>
                    <a:pt x="7742" y="67568"/>
                  </a:cubicBezTo>
                  <a:cubicBezTo>
                    <a:pt x="5742" y="67465"/>
                    <a:pt x="3692" y="67568"/>
                    <a:pt x="1692" y="67465"/>
                  </a:cubicBezTo>
                  <a:cubicBezTo>
                    <a:pt x="770" y="67414"/>
                    <a:pt x="462" y="67157"/>
                    <a:pt x="462" y="66235"/>
                  </a:cubicBezTo>
                  <a:lnTo>
                    <a:pt x="462" y="60390"/>
                  </a:lnTo>
                  <a:cubicBezTo>
                    <a:pt x="462" y="58032"/>
                    <a:pt x="513" y="55674"/>
                    <a:pt x="462" y="53316"/>
                  </a:cubicBezTo>
                  <a:cubicBezTo>
                    <a:pt x="206" y="46703"/>
                    <a:pt x="462" y="40090"/>
                    <a:pt x="359" y="33476"/>
                  </a:cubicBezTo>
                  <a:cubicBezTo>
                    <a:pt x="154" y="26658"/>
                    <a:pt x="206" y="19840"/>
                    <a:pt x="154" y="13022"/>
                  </a:cubicBezTo>
                  <a:cubicBezTo>
                    <a:pt x="154" y="10715"/>
                    <a:pt x="1" y="8408"/>
                    <a:pt x="52" y="6101"/>
                  </a:cubicBezTo>
                  <a:cubicBezTo>
                    <a:pt x="52" y="4563"/>
                    <a:pt x="52" y="3076"/>
                    <a:pt x="103" y="1539"/>
                  </a:cubicBezTo>
                  <a:cubicBezTo>
                    <a:pt x="103" y="1026"/>
                    <a:pt x="52" y="513"/>
                    <a:pt x="1" y="1"/>
                  </a:cubicBezTo>
                </a:path>
              </a:pathLst>
            </a:custGeom>
            <a:noFill/>
            <a:ln w="166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prstClr val="black"/>
                </a:solidFill>
                <a:effectLst/>
                <a:uLnTx/>
                <a:uFillTx/>
                <a:latin typeface="Calibri"/>
                <a:ea typeface="+mn-ea"/>
                <a:cs typeface="+mn-cs"/>
              </a:endParaRPr>
            </a:p>
          </p:txBody>
        </p:sp>
        <p:sp>
          <p:nvSpPr>
            <p:cNvPr id="72" name="Google Shape;72;p4"/>
            <p:cNvSpPr/>
            <p:nvPr/>
          </p:nvSpPr>
          <p:spPr>
            <a:xfrm>
              <a:off x="3942000" y="3579675"/>
              <a:ext cx="3389900" cy="66650"/>
            </a:xfrm>
            <a:custGeom>
              <a:avLst/>
              <a:gdLst/>
              <a:ahLst/>
              <a:cxnLst/>
              <a:rect l="l" t="t" r="r" b="b"/>
              <a:pathLst>
                <a:path w="135596" h="2666" fill="none" extrusionOk="0">
                  <a:moveTo>
                    <a:pt x="135596" y="0"/>
                  </a:moveTo>
                  <a:cubicBezTo>
                    <a:pt x="134212" y="410"/>
                    <a:pt x="132725" y="205"/>
                    <a:pt x="131289" y="257"/>
                  </a:cubicBezTo>
                  <a:cubicBezTo>
                    <a:pt x="128265" y="410"/>
                    <a:pt x="125240" y="359"/>
                    <a:pt x="122216" y="462"/>
                  </a:cubicBezTo>
                  <a:cubicBezTo>
                    <a:pt x="120319" y="564"/>
                    <a:pt x="118319" y="462"/>
                    <a:pt x="116371" y="513"/>
                  </a:cubicBezTo>
                  <a:cubicBezTo>
                    <a:pt x="113193" y="667"/>
                    <a:pt x="109963" y="667"/>
                    <a:pt x="106785" y="718"/>
                  </a:cubicBezTo>
                  <a:cubicBezTo>
                    <a:pt x="103863" y="769"/>
                    <a:pt x="100992" y="769"/>
                    <a:pt x="98070" y="872"/>
                  </a:cubicBezTo>
                  <a:cubicBezTo>
                    <a:pt x="95148" y="923"/>
                    <a:pt x="92174" y="923"/>
                    <a:pt x="89252" y="1025"/>
                  </a:cubicBezTo>
                  <a:cubicBezTo>
                    <a:pt x="86279" y="1077"/>
                    <a:pt x="83306" y="1025"/>
                    <a:pt x="80332" y="1179"/>
                  </a:cubicBezTo>
                  <a:cubicBezTo>
                    <a:pt x="76692" y="1384"/>
                    <a:pt x="73053" y="1179"/>
                    <a:pt x="69413" y="1333"/>
                  </a:cubicBezTo>
                  <a:cubicBezTo>
                    <a:pt x="66593" y="1487"/>
                    <a:pt x="63722" y="1333"/>
                    <a:pt x="60903" y="1487"/>
                  </a:cubicBezTo>
                  <a:cubicBezTo>
                    <a:pt x="58032" y="1641"/>
                    <a:pt x="55110" y="1538"/>
                    <a:pt x="52188" y="1641"/>
                  </a:cubicBezTo>
                  <a:cubicBezTo>
                    <a:pt x="49266" y="1692"/>
                    <a:pt x="46497" y="1641"/>
                    <a:pt x="43678" y="1794"/>
                  </a:cubicBezTo>
                  <a:cubicBezTo>
                    <a:pt x="40705" y="1897"/>
                    <a:pt x="37782" y="1794"/>
                    <a:pt x="34809" y="1948"/>
                  </a:cubicBezTo>
                  <a:cubicBezTo>
                    <a:pt x="31887" y="2102"/>
                    <a:pt x="28914" y="1948"/>
                    <a:pt x="25992" y="2102"/>
                  </a:cubicBezTo>
                  <a:cubicBezTo>
                    <a:pt x="23018" y="2205"/>
                    <a:pt x="20096" y="2153"/>
                    <a:pt x="17123" y="2256"/>
                  </a:cubicBezTo>
                  <a:cubicBezTo>
                    <a:pt x="14354" y="2307"/>
                    <a:pt x="11535" y="2358"/>
                    <a:pt x="8767" y="2410"/>
                  </a:cubicBezTo>
                  <a:cubicBezTo>
                    <a:pt x="6050" y="2461"/>
                    <a:pt x="3384" y="2512"/>
                    <a:pt x="667" y="2512"/>
                  </a:cubicBezTo>
                  <a:cubicBezTo>
                    <a:pt x="462" y="2563"/>
                    <a:pt x="205" y="2563"/>
                    <a:pt x="0" y="2666"/>
                  </a:cubicBezTo>
                </a:path>
              </a:pathLst>
            </a:custGeom>
            <a:noFill/>
            <a:ln w="166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prstClr val="black"/>
                </a:solidFill>
                <a:effectLst/>
                <a:uLnTx/>
                <a:uFillTx/>
                <a:latin typeface="Calibri"/>
                <a:ea typeface="+mn-ea"/>
                <a:cs typeface="+mn-cs"/>
              </a:endParaRPr>
            </a:p>
          </p:txBody>
        </p:sp>
        <p:sp>
          <p:nvSpPr>
            <p:cNvPr id="73" name="Google Shape;73;p4"/>
            <p:cNvSpPr/>
            <p:nvPr/>
          </p:nvSpPr>
          <p:spPr>
            <a:xfrm>
              <a:off x="3166604" y="3630178"/>
              <a:ext cx="40524" cy="27438"/>
            </a:xfrm>
            <a:custGeom>
              <a:avLst/>
              <a:gdLst/>
              <a:ahLst/>
              <a:cxnLst/>
              <a:rect l="l" t="t" r="r" b="b"/>
              <a:pathLst>
                <a:path w="3077" h="2083" extrusionOk="0">
                  <a:moveTo>
                    <a:pt x="1436" y="0"/>
                  </a:moveTo>
                  <a:cubicBezTo>
                    <a:pt x="924" y="51"/>
                    <a:pt x="514" y="359"/>
                    <a:pt x="309" y="769"/>
                  </a:cubicBezTo>
                  <a:cubicBezTo>
                    <a:pt x="52" y="1025"/>
                    <a:pt x="1" y="1436"/>
                    <a:pt x="206" y="1743"/>
                  </a:cubicBezTo>
                  <a:cubicBezTo>
                    <a:pt x="367" y="1945"/>
                    <a:pt x="624" y="2083"/>
                    <a:pt x="900" y="2083"/>
                  </a:cubicBezTo>
                  <a:cubicBezTo>
                    <a:pt x="975" y="2083"/>
                    <a:pt x="1052" y="2073"/>
                    <a:pt x="1129" y="2051"/>
                  </a:cubicBezTo>
                  <a:cubicBezTo>
                    <a:pt x="1795" y="1897"/>
                    <a:pt x="2359" y="1487"/>
                    <a:pt x="2769" y="974"/>
                  </a:cubicBezTo>
                  <a:cubicBezTo>
                    <a:pt x="3077" y="513"/>
                    <a:pt x="2923" y="205"/>
                    <a:pt x="2359" y="103"/>
                  </a:cubicBezTo>
                  <a:cubicBezTo>
                    <a:pt x="2103" y="51"/>
                    <a:pt x="1795" y="51"/>
                    <a:pt x="1436"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prstClr val="black"/>
                </a:solidFill>
                <a:effectLst/>
                <a:uLnTx/>
                <a:uFillTx/>
                <a:latin typeface="Calibri"/>
                <a:ea typeface="+mn-ea"/>
                <a:cs typeface="+mn-cs"/>
              </a:endParaRPr>
            </a:p>
          </p:txBody>
        </p:sp>
        <p:sp>
          <p:nvSpPr>
            <p:cNvPr id="74" name="Google Shape;74;p4"/>
            <p:cNvSpPr/>
            <p:nvPr/>
          </p:nvSpPr>
          <p:spPr>
            <a:xfrm>
              <a:off x="3375229" y="3627096"/>
              <a:ext cx="35124" cy="29427"/>
            </a:xfrm>
            <a:custGeom>
              <a:avLst/>
              <a:gdLst/>
              <a:ahLst/>
              <a:cxnLst/>
              <a:rect l="l" t="t" r="r" b="b"/>
              <a:pathLst>
                <a:path w="2667" h="2234" extrusionOk="0">
                  <a:moveTo>
                    <a:pt x="1539" y="1"/>
                  </a:moveTo>
                  <a:cubicBezTo>
                    <a:pt x="1157" y="1"/>
                    <a:pt x="791" y="202"/>
                    <a:pt x="565" y="542"/>
                  </a:cubicBezTo>
                  <a:cubicBezTo>
                    <a:pt x="308" y="849"/>
                    <a:pt x="1" y="1157"/>
                    <a:pt x="206" y="1567"/>
                  </a:cubicBezTo>
                  <a:cubicBezTo>
                    <a:pt x="411" y="1977"/>
                    <a:pt x="821" y="2233"/>
                    <a:pt x="1231" y="2233"/>
                  </a:cubicBezTo>
                  <a:cubicBezTo>
                    <a:pt x="1898" y="2182"/>
                    <a:pt x="2513" y="1721"/>
                    <a:pt x="2667" y="1054"/>
                  </a:cubicBezTo>
                  <a:cubicBezTo>
                    <a:pt x="2667" y="593"/>
                    <a:pt x="2410" y="183"/>
                    <a:pt x="1949" y="80"/>
                  </a:cubicBezTo>
                  <a:cubicBezTo>
                    <a:pt x="1814" y="26"/>
                    <a:pt x="1676" y="1"/>
                    <a:pt x="1539"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prstClr val="black"/>
                </a:solidFill>
                <a:effectLst/>
                <a:uLnTx/>
                <a:uFillTx/>
                <a:latin typeface="Calibri"/>
                <a:ea typeface="+mn-ea"/>
                <a:cs typeface="+mn-cs"/>
              </a:endParaRPr>
            </a:p>
          </p:txBody>
        </p:sp>
        <p:sp>
          <p:nvSpPr>
            <p:cNvPr id="75" name="Google Shape;75;p4"/>
            <p:cNvSpPr/>
            <p:nvPr/>
          </p:nvSpPr>
          <p:spPr>
            <a:xfrm>
              <a:off x="3268552" y="3632879"/>
              <a:ext cx="35124" cy="24488"/>
            </a:xfrm>
            <a:custGeom>
              <a:avLst/>
              <a:gdLst/>
              <a:ahLst/>
              <a:cxnLst/>
              <a:rect l="l" t="t" r="r" b="b"/>
              <a:pathLst>
                <a:path w="2667" h="1859" extrusionOk="0">
                  <a:moveTo>
                    <a:pt x="1724" y="0"/>
                  </a:moveTo>
                  <a:cubicBezTo>
                    <a:pt x="1626" y="0"/>
                    <a:pt x="1529" y="17"/>
                    <a:pt x="1436" y="51"/>
                  </a:cubicBezTo>
                  <a:cubicBezTo>
                    <a:pt x="1026" y="154"/>
                    <a:pt x="667" y="359"/>
                    <a:pt x="411" y="667"/>
                  </a:cubicBezTo>
                  <a:cubicBezTo>
                    <a:pt x="206" y="923"/>
                    <a:pt x="1" y="1179"/>
                    <a:pt x="155" y="1538"/>
                  </a:cubicBezTo>
                  <a:cubicBezTo>
                    <a:pt x="240" y="1752"/>
                    <a:pt x="468" y="1859"/>
                    <a:pt x="690" y="1859"/>
                  </a:cubicBezTo>
                  <a:cubicBezTo>
                    <a:pt x="734" y="1859"/>
                    <a:pt x="778" y="1854"/>
                    <a:pt x="821" y="1846"/>
                  </a:cubicBezTo>
                  <a:lnTo>
                    <a:pt x="1539" y="1846"/>
                  </a:lnTo>
                  <a:cubicBezTo>
                    <a:pt x="1693" y="1794"/>
                    <a:pt x="1846" y="1743"/>
                    <a:pt x="2000" y="1692"/>
                  </a:cubicBezTo>
                  <a:cubicBezTo>
                    <a:pt x="2410" y="1487"/>
                    <a:pt x="2667" y="974"/>
                    <a:pt x="2513" y="513"/>
                  </a:cubicBezTo>
                  <a:cubicBezTo>
                    <a:pt x="2394" y="195"/>
                    <a:pt x="2059" y="0"/>
                    <a:pt x="1724"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prstClr val="black"/>
                </a:solidFill>
                <a:effectLst/>
                <a:uLnTx/>
                <a:uFillTx/>
                <a:latin typeface="Calibri"/>
                <a:ea typeface="+mn-ea"/>
                <a:cs typeface="+mn-cs"/>
              </a:endParaRPr>
            </a:p>
          </p:txBody>
        </p:sp>
        <p:sp>
          <p:nvSpPr>
            <p:cNvPr id="76" name="Google Shape;76;p4"/>
            <p:cNvSpPr/>
            <p:nvPr/>
          </p:nvSpPr>
          <p:spPr>
            <a:xfrm>
              <a:off x="3486633" y="3632536"/>
              <a:ext cx="30976" cy="27570"/>
            </a:xfrm>
            <a:custGeom>
              <a:avLst/>
              <a:gdLst/>
              <a:ahLst/>
              <a:cxnLst/>
              <a:rect l="l" t="t" r="r" b="b"/>
              <a:pathLst>
                <a:path w="2352" h="2093" extrusionOk="0">
                  <a:moveTo>
                    <a:pt x="1385" y="1"/>
                  </a:moveTo>
                  <a:cubicBezTo>
                    <a:pt x="1167" y="1"/>
                    <a:pt x="949" y="77"/>
                    <a:pt x="769" y="231"/>
                  </a:cubicBezTo>
                  <a:cubicBezTo>
                    <a:pt x="308" y="488"/>
                    <a:pt x="0" y="1000"/>
                    <a:pt x="52" y="1564"/>
                  </a:cubicBezTo>
                  <a:cubicBezTo>
                    <a:pt x="103" y="1820"/>
                    <a:pt x="308" y="2026"/>
                    <a:pt x="564" y="2077"/>
                  </a:cubicBezTo>
                  <a:cubicBezTo>
                    <a:pt x="606" y="2087"/>
                    <a:pt x="651" y="2092"/>
                    <a:pt x="698" y="2092"/>
                  </a:cubicBezTo>
                  <a:cubicBezTo>
                    <a:pt x="1335" y="2092"/>
                    <a:pt x="2352" y="1163"/>
                    <a:pt x="2256" y="590"/>
                  </a:cubicBezTo>
                  <a:cubicBezTo>
                    <a:pt x="2256" y="436"/>
                    <a:pt x="2154" y="283"/>
                    <a:pt x="2000" y="231"/>
                  </a:cubicBezTo>
                  <a:cubicBezTo>
                    <a:pt x="1820" y="77"/>
                    <a:pt x="1603" y="1"/>
                    <a:pt x="1385"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prstClr val="black"/>
                </a:solidFill>
                <a:effectLst/>
                <a:uLnTx/>
                <a:uFillTx/>
                <a:latin typeface="Calibri"/>
                <a:ea typeface="+mn-ea"/>
                <a:cs typeface="+mn-cs"/>
              </a:endParaRPr>
            </a:p>
          </p:txBody>
        </p:sp>
        <p:sp>
          <p:nvSpPr>
            <p:cNvPr id="77" name="Google Shape;77;p4"/>
            <p:cNvSpPr/>
            <p:nvPr/>
          </p:nvSpPr>
          <p:spPr>
            <a:xfrm>
              <a:off x="3589253" y="3632879"/>
              <a:ext cx="31068" cy="24988"/>
            </a:xfrm>
            <a:custGeom>
              <a:avLst/>
              <a:gdLst/>
              <a:ahLst/>
              <a:cxnLst/>
              <a:rect l="l" t="t" r="r" b="b"/>
              <a:pathLst>
                <a:path w="2359" h="1897" extrusionOk="0">
                  <a:moveTo>
                    <a:pt x="1282" y="0"/>
                  </a:moveTo>
                  <a:cubicBezTo>
                    <a:pt x="667" y="0"/>
                    <a:pt x="103" y="410"/>
                    <a:pt x="1" y="1077"/>
                  </a:cubicBezTo>
                  <a:cubicBezTo>
                    <a:pt x="1" y="1436"/>
                    <a:pt x="565" y="1897"/>
                    <a:pt x="1026" y="1897"/>
                  </a:cubicBezTo>
                  <a:cubicBezTo>
                    <a:pt x="1539" y="1897"/>
                    <a:pt x="2308" y="1333"/>
                    <a:pt x="2308" y="923"/>
                  </a:cubicBezTo>
                  <a:cubicBezTo>
                    <a:pt x="2359" y="615"/>
                    <a:pt x="1692" y="51"/>
                    <a:pt x="128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78" name="Google Shape;78;p4"/>
          <p:cNvPicPr preferRelativeResize="0"/>
          <p:nvPr/>
        </p:nvPicPr>
        <p:blipFill>
          <a:blip r:embed="rId3">
            <a:alphaModFix/>
          </a:blip>
          <a:stretch>
            <a:fillRect/>
          </a:stretch>
        </p:blipFill>
        <p:spPr>
          <a:xfrm>
            <a:off x="16716650" y="760853"/>
            <a:ext cx="2013300" cy="4147398"/>
          </a:xfrm>
          <a:prstGeom prst="rect">
            <a:avLst/>
          </a:prstGeom>
          <a:noFill/>
          <a:ln>
            <a:noFill/>
          </a:ln>
        </p:spPr>
      </p:pic>
      <p:pic>
        <p:nvPicPr>
          <p:cNvPr id="79" name="Google Shape;79;p4"/>
          <p:cNvPicPr preferRelativeResize="0"/>
          <p:nvPr/>
        </p:nvPicPr>
        <p:blipFill>
          <a:blip r:embed="rId4">
            <a:alphaModFix/>
          </a:blip>
          <a:stretch>
            <a:fillRect/>
          </a:stretch>
        </p:blipFill>
        <p:spPr>
          <a:xfrm rot="-3411980">
            <a:off x="16044601" y="1082574"/>
            <a:ext cx="816950" cy="1407668"/>
          </a:xfrm>
          <a:prstGeom prst="rect">
            <a:avLst/>
          </a:prstGeom>
          <a:noFill/>
          <a:ln>
            <a:noFill/>
          </a:ln>
        </p:spPr>
      </p:pic>
      <p:pic>
        <p:nvPicPr>
          <p:cNvPr id="80" name="Google Shape;80;p4"/>
          <p:cNvPicPr preferRelativeResize="0"/>
          <p:nvPr/>
        </p:nvPicPr>
        <p:blipFill>
          <a:blip r:embed="rId5">
            <a:alphaModFix/>
          </a:blip>
          <a:stretch>
            <a:fillRect/>
          </a:stretch>
        </p:blipFill>
        <p:spPr>
          <a:xfrm>
            <a:off x="213750" y="3956201"/>
            <a:ext cx="2148200" cy="4016498"/>
          </a:xfrm>
          <a:prstGeom prst="rect">
            <a:avLst/>
          </a:prstGeom>
          <a:noFill/>
          <a:ln>
            <a:noFill/>
          </a:ln>
        </p:spPr>
      </p:pic>
    </p:spTree>
    <p:extLst>
      <p:ext uri="{BB962C8B-B14F-4D97-AF65-F5344CB8AC3E}">
        <p14:creationId xmlns:p14="http://schemas.microsoft.com/office/powerpoint/2010/main" val="5484758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693BC-AF92-CC9F-F0F6-A63CC50654C9}"/>
              </a:ext>
            </a:extLst>
          </p:cNvPr>
          <p:cNvSpPr>
            <a:spLocks noGrp="1"/>
          </p:cNvSpPr>
          <p:nvPr>
            <p:ph type="ctrTitle"/>
          </p:nvPr>
        </p:nvSpPr>
        <p:spPr>
          <a:xfrm>
            <a:off x="2286000" y="1683546"/>
            <a:ext cx="13716000" cy="3581400"/>
          </a:xfrm>
        </p:spPr>
        <p:txBody>
          <a:bodyPr anchor="b"/>
          <a:lstStyle>
            <a:lvl1pPr algn="ctr">
              <a:defRPr sz="9000"/>
            </a:lvl1pPr>
          </a:lstStyle>
          <a:p>
            <a:r>
              <a:rPr lang="en-US"/>
              <a:t>Click to edit Master title style</a:t>
            </a:r>
          </a:p>
        </p:txBody>
      </p:sp>
      <p:sp>
        <p:nvSpPr>
          <p:cNvPr id="3" name="Subtitle 2">
            <a:extLst>
              <a:ext uri="{FF2B5EF4-FFF2-40B4-BE49-F238E27FC236}">
                <a16:creationId xmlns:a16="http://schemas.microsoft.com/office/drawing/2014/main" id="{D3A3BDB1-0840-E4E1-4729-CCBE8E5A41E1}"/>
              </a:ext>
            </a:extLst>
          </p:cNvPr>
          <p:cNvSpPr>
            <a:spLocks noGrp="1"/>
          </p:cNvSpPr>
          <p:nvPr>
            <p:ph type="subTitle" idx="1"/>
          </p:nvPr>
        </p:nvSpPr>
        <p:spPr>
          <a:xfrm>
            <a:off x="2286000" y="5403059"/>
            <a:ext cx="13716000" cy="2483645"/>
          </a:xfrm>
        </p:spPr>
        <p:txBody>
          <a:bodyPr/>
          <a:lstStyle>
            <a:lvl1pPr marL="0" indent="0" algn="ctr">
              <a:buNone/>
              <a:defRPr sz="3600"/>
            </a:lvl1pPr>
            <a:lvl2pPr marL="685835" indent="0" algn="ctr">
              <a:buNone/>
              <a:defRPr sz="3000"/>
            </a:lvl2pPr>
            <a:lvl3pPr marL="1371669" indent="0" algn="ctr">
              <a:buNone/>
              <a:defRPr sz="2700"/>
            </a:lvl3pPr>
            <a:lvl4pPr marL="2057504" indent="0" algn="ctr">
              <a:buNone/>
              <a:defRPr sz="2400"/>
            </a:lvl4pPr>
            <a:lvl5pPr marL="2743337" indent="0" algn="ctr">
              <a:buNone/>
              <a:defRPr sz="2400"/>
            </a:lvl5pPr>
            <a:lvl6pPr marL="3429171" indent="0" algn="ctr">
              <a:buNone/>
              <a:defRPr sz="2400"/>
            </a:lvl6pPr>
            <a:lvl7pPr marL="4115006" indent="0" algn="ctr">
              <a:buNone/>
              <a:defRPr sz="2400"/>
            </a:lvl7pPr>
            <a:lvl8pPr marL="4800840" indent="0" algn="ctr">
              <a:buNone/>
              <a:defRPr sz="2400"/>
            </a:lvl8pPr>
            <a:lvl9pPr marL="5486675" indent="0" algn="ctr">
              <a:buNone/>
              <a:defRPr sz="2400"/>
            </a:lvl9pPr>
          </a:lstStyle>
          <a:p>
            <a:r>
              <a:rPr lang="en-US"/>
              <a:t>Click to edit Master subtitle style</a:t>
            </a:r>
          </a:p>
        </p:txBody>
      </p:sp>
      <p:sp>
        <p:nvSpPr>
          <p:cNvPr id="4" name="Date Placeholder 3">
            <a:extLst>
              <a:ext uri="{FF2B5EF4-FFF2-40B4-BE49-F238E27FC236}">
                <a16:creationId xmlns:a16="http://schemas.microsoft.com/office/drawing/2014/main" id="{35EEF13C-A5E4-7202-0DEA-560A31D02BE3}"/>
              </a:ext>
            </a:extLst>
          </p:cNvPr>
          <p:cNvSpPr>
            <a:spLocks noGrp="1"/>
          </p:cNvSpPr>
          <p:nvPr>
            <p:ph type="dt" sz="half" idx="10"/>
          </p:nvPr>
        </p:nvSpPr>
        <p:spPr/>
        <p:txBody>
          <a:bodyPr/>
          <a:lstStyle/>
          <a:p>
            <a:pPr defTabSz="1828892">
              <a:buClr>
                <a:srgbClr val="000000"/>
              </a:buClr>
            </a:pPr>
            <a:fld id="{3E7A662F-ADB8-46B8-818A-62BC133FFAB9}" type="datetimeFigureOut">
              <a:rPr lang="en-US" kern="0" smtClean="0">
                <a:solidFill>
                  <a:prstClr val="black">
                    <a:tint val="75000"/>
                  </a:prstClr>
                </a:solidFill>
                <a:latin typeface="Arial"/>
                <a:cs typeface="Arial"/>
                <a:sym typeface="Arial"/>
              </a:rPr>
              <a:pPr defTabSz="1828892">
                <a:buClr>
                  <a:srgbClr val="000000"/>
                </a:buClr>
              </a:pPr>
              <a:t>11/1/2023</a:t>
            </a:fld>
            <a:endParaRPr lang="en-US" kern="0">
              <a:solidFill>
                <a:prstClr val="black">
                  <a:tint val="75000"/>
                </a:prstClr>
              </a:solidFill>
              <a:latin typeface="Arial"/>
              <a:cs typeface="Arial"/>
              <a:sym typeface="Arial"/>
            </a:endParaRPr>
          </a:p>
        </p:txBody>
      </p:sp>
      <p:sp>
        <p:nvSpPr>
          <p:cNvPr id="5" name="Footer Placeholder 4">
            <a:extLst>
              <a:ext uri="{FF2B5EF4-FFF2-40B4-BE49-F238E27FC236}">
                <a16:creationId xmlns:a16="http://schemas.microsoft.com/office/drawing/2014/main" id="{81803000-B2D4-7179-C3C1-38F2D19CE418}"/>
              </a:ext>
            </a:extLst>
          </p:cNvPr>
          <p:cNvSpPr>
            <a:spLocks noGrp="1"/>
          </p:cNvSpPr>
          <p:nvPr>
            <p:ph type="ftr" sz="quarter" idx="11"/>
          </p:nvPr>
        </p:nvSpPr>
        <p:spPr/>
        <p:txBody>
          <a:bodyPr/>
          <a:lstStyle/>
          <a:p>
            <a:pPr defTabSz="1828892">
              <a:buClr>
                <a:srgbClr val="000000"/>
              </a:buClr>
            </a:pPr>
            <a:endParaRPr lang="en-US" kern="0">
              <a:solidFill>
                <a:prstClr val="black">
                  <a:tint val="75000"/>
                </a:prstClr>
              </a:solidFill>
              <a:latin typeface="Arial"/>
              <a:cs typeface="Arial"/>
              <a:sym typeface="Arial"/>
            </a:endParaRPr>
          </a:p>
        </p:txBody>
      </p:sp>
      <p:sp>
        <p:nvSpPr>
          <p:cNvPr id="6" name="Slide Number Placeholder 5">
            <a:extLst>
              <a:ext uri="{FF2B5EF4-FFF2-40B4-BE49-F238E27FC236}">
                <a16:creationId xmlns:a16="http://schemas.microsoft.com/office/drawing/2014/main" id="{7C4A112A-77C9-58D8-B37A-53F8E66B2708}"/>
              </a:ext>
            </a:extLst>
          </p:cNvPr>
          <p:cNvSpPr>
            <a:spLocks noGrp="1"/>
          </p:cNvSpPr>
          <p:nvPr>
            <p:ph type="sldNum" sz="quarter" idx="12"/>
          </p:nvPr>
        </p:nvSpPr>
        <p:spPr/>
        <p:txBody>
          <a:bodyPr/>
          <a:lstStyle/>
          <a:p>
            <a:pPr defTabSz="1828892">
              <a:buClr>
                <a:srgbClr val="000000"/>
              </a:buClr>
            </a:pPr>
            <a:fld id="{9D488BAC-C627-4D4D-894C-97E6872A1480}" type="slidenum">
              <a:rPr lang="en-US" kern="0" smtClean="0">
                <a:solidFill>
                  <a:prstClr val="black">
                    <a:tint val="75000"/>
                  </a:prstClr>
                </a:solidFill>
                <a:latin typeface="Arial"/>
                <a:cs typeface="Arial"/>
                <a:sym typeface="Arial"/>
              </a:rPr>
              <a:pPr defTabSz="1828892">
                <a:buClr>
                  <a:srgbClr val="000000"/>
                </a:buClr>
              </a:pPr>
              <a:t>‹#›</a:t>
            </a:fld>
            <a:endParaRPr lang="en-US" kern="0">
              <a:solidFill>
                <a:prstClr val="black">
                  <a:tint val="75000"/>
                </a:prstClr>
              </a:solidFill>
              <a:latin typeface="Arial"/>
              <a:cs typeface="Arial"/>
              <a:sym typeface="Arial"/>
            </a:endParaRPr>
          </a:p>
        </p:txBody>
      </p:sp>
    </p:spTree>
    <p:extLst>
      <p:ext uri="{BB962C8B-B14F-4D97-AF65-F5344CB8AC3E}">
        <p14:creationId xmlns:p14="http://schemas.microsoft.com/office/powerpoint/2010/main" val="101264220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835324-8267-132B-A11B-7AE46AF1BD4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558A2A9-9856-EA24-BEED-701C46A5673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6FEF54-67A4-A36E-2C37-CC9C6FF82C01}"/>
              </a:ext>
            </a:extLst>
          </p:cNvPr>
          <p:cNvSpPr>
            <a:spLocks noGrp="1"/>
          </p:cNvSpPr>
          <p:nvPr>
            <p:ph type="dt" sz="half" idx="10"/>
          </p:nvPr>
        </p:nvSpPr>
        <p:spPr/>
        <p:txBody>
          <a:bodyPr/>
          <a:lstStyle/>
          <a:p>
            <a:pPr defTabSz="1828892">
              <a:buClr>
                <a:srgbClr val="000000"/>
              </a:buClr>
            </a:pPr>
            <a:fld id="{3E7A662F-ADB8-46B8-818A-62BC133FFAB9}" type="datetimeFigureOut">
              <a:rPr lang="en-US" kern="0" smtClean="0">
                <a:solidFill>
                  <a:prstClr val="black">
                    <a:tint val="75000"/>
                  </a:prstClr>
                </a:solidFill>
                <a:latin typeface="Arial"/>
                <a:cs typeface="Arial"/>
                <a:sym typeface="Arial"/>
              </a:rPr>
              <a:pPr defTabSz="1828892">
                <a:buClr>
                  <a:srgbClr val="000000"/>
                </a:buClr>
              </a:pPr>
              <a:t>11/1/2023</a:t>
            </a:fld>
            <a:endParaRPr lang="en-US" kern="0">
              <a:solidFill>
                <a:prstClr val="black">
                  <a:tint val="75000"/>
                </a:prstClr>
              </a:solidFill>
              <a:latin typeface="Arial"/>
              <a:cs typeface="Arial"/>
              <a:sym typeface="Arial"/>
            </a:endParaRPr>
          </a:p>
        </p:txBody>
      </p:sp>
      <p:sp>
        <p:nvSpPr>
          <p:cNvPr id="5" name="Footer Placeholder 4">
            <a:extLst>
              <a:ext uri="{FF2B5EF4-FFF2-40B4-BE49-F238E27FC236}">
                <a16:creationId xmlns:a16="http://schemas.microsoft.com/office/drawing/2014/main" id="{4F1338B9-C07F-FEFB-49D0-23A92A3154FB}"/>
              </a:ext>
            </a:extLst>
          </p:cNvPr>
          <p:cNvSpPr>
            <a:spLocks noGrp="1"/>
          </p:cNvSpPr>
          <p:nvPr>
            <p:ph type="ftr" sz="quarter" idx="11"/>
          </p:nvPr>
        </p:nvSpPr>
        <p:spPr/>
        <p:txBody>
          <a:bodyPr/>
          <a:lstStyle/>
          <a:p>
            <a:pPr defTabSz="1828892">
              <a:buClr>
                <a:srgbClr val="000000"/>
              </a:buClr>
            </a:pPr>
            <a:endParaRPr lang="en-US" kern="0">
              <a:solidFill>
                <a:prstClr val="black">
                  <a:tint val="75000"/>
                </a:prstClr>
              </a:solidFill>
              <a:latin typeface="Arial"/>
              <a:cs typeface="Arial"/>
              <a:sym typeface="Arial"/>
            </a:endParaRPr>
          </a:p>
        </p:txBody>
      </p:sp>
      <p:sp>
        <p:nvSpPr>
          <p:cNvPr id="6" name="Slide Number Placeholder 5">
            <a:extLst>
              <a:ext uri="{FF2B5EF4-FFF2-40B4-BE49-F238E27FC236}">
                <a16:creationId xmlns:a16="http://schemas.microsoft.com/office/drawing/2014/main" id="{986B5C84-5290-50AB-44C7-5A2CF4DF84E0}"/>
              </a:ext>
            </a:extLst>
          </p:cNvPr>
          <p:cNvSpPr>
            <a:spLocks noGrp="1"/>
          </p:cNvSpPr>
          <p:nvPr>
            <p:ph type="sldNum" sz="quarter" idx="12"/>
          </p:nvPr>
        </p:nvSpPr>
        <p:spPr/>
        <p:txBody>
          <a:bodyPr/>
          <a:lstStyle/>
          <a:p>
            <a:pPr defTabSz="1828892">
              <a:buClr>
                <a:srgbClr val="000000"/>
              </a:buClr>
            </a:pPr>
            <a:fld id="{9D488BAC-C627-4D4D-894C-97E6872A1480}" type="slidenum">
              <a:rPr lang="en-US" kern="0" smtClean="0">
                <a:solidFill>
                  <a:prstClr val="black">
                    <a:tint val="75000"/>
                  </a:prstClr>
                </a:solidFill>
                <a:latin typeface="Arial"/>
                <a:cs typeface="Arial"/>
                <a:sym typeface="Arial"/>
              </a:rPr>
              <a:pPr defTabSz="1828892">
                <a:buClr>
                  <a:srgbClr val="000000"/>
                </a:buClr>
              </a:pPr>
              <a:t>‹#›</a:t>
            </a:fld>
            <a:endParaRPr lang="en-US" kern="0">
              <a:solidFill>
                <a:prstClr val="black">
                  <a:tint val="75000"/>
                </a:prstClr>
              </a:solidFill>
              <a:latin typeface="Arial"/>
              <a:cs typeface="Arial"/>
              <a:sym typeface="Arial"/>
            </a:endParaRPr>
          </a:p>
        </p:txBody>
      </p:sp>
    </p:spTree>
    <p:extLst>
      <p:ext uri="{BB962C8B-B14F-4D97-AF65-F5344CB8AC3E}">
        <p14:creationId xmlns:p14="http://schemas.microsoft.com/office/powerpoint/2010/main" val="368435381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471E5-DF2E-0B05-9BB6-D9805214ABC0}"/>
              </a:ext>
            </a:extLst>
          </p:cNvPr>
          <p:cNvSpPr>
            <a:spLocks noGrp="1"/>
          </p:cNvSpPr>
          <p:nvPr>
            <p:ph type="title"/>
          </p:nvPr>
        </p:nvSpPr>
        <p:spPr>
          <a:xfrm>
            <a:off x="1247777" y="2564611"/>
            <a:ext cx="15773400" cy="4279106"/>
          </a:xfrm>
        </p:spPr>
        <p:txBody>
          <a:bodyPr anchor="b"/>
          <a:lstStyle>
            <a:lvl1pPr>
              <a:defRPr sz="9000"/>
            </a:lvl1pPr>
          </a:lstStyle>
          <a:p>
            <a:r>
              <a:rPr lang="en-US"/>
              <a:t>Click to edit Master title style</a:t>
            </a:r>
          </a:p>
        </p:txBody>
      </p:sp>
      <p:sp>
        <p:nvSpPr>
          <p:cNvPr id="3" name="Text Placeholder 2">
            <a:extLst>
              <a:ext uri="{FF2B5EF4-FFF2-40B4-BE49-F238E27FC236}">
                <a16:creationId xmlns:a16="http://schemas.microsoft.com/office/drawing/2014/main" id="{7CDD26D5-F523-2AD4-BE79-989A632471EA}"/>
              </a:ext>
            </a:extLst>
          </p:cNvPr>
          <p:cNvSpPr>
            <a:spLocks noGrp="1"/>
          </p:cNvSpPr>
          <p:nvPr>
            <p:ph type="body" idx="1"/>
          </p:nvPr>
        </p:nvSpPr>
        <p:spPr>
          <a:xfrm>
            <a:off x="1247777" y="6884198"/>
            <a:ext cx="15773400" cy="2250282"/>
          </a:xfrm>
        </p:spPr>
        <p:txBody>
          <a:bodyPr/>
          <a:lstStyle>
            <a:lvl1pPr marL="0" indent="0">
              <a:buNone/>
              <a:defRPr sz="3600">
                <a:solidFill>
                  <a:schemeClr val="tx1">
                    <a:tint val="75000"/>
                  </a:schemeClr>
                </a:solidFill>
              </a:defRPr>
            </a:lvl1pPr>
            <a:lvl2pPr marL="685835" indent="0">
              <a:buNone/>
              <a:defRPr sz="3000">
                <a:solidFill>
                  <a:schemeClr val="tx1">
                    <a:tint val="75000"/>
                  </a:schemeClr>
                </a:solidFill>
              </a:defRPr>
            </a:lvl2pPr>
            <a:lvl3pPr marL="1371669" indent="0">
              <a:buNone/>
              <a:defRPr sz="2700">
                <a:solidFill>
                  <a:schemeClr val="tx1">
                    <a:tint val="75000"/>
                  </a:schemeClr>
                </a:solidFill>
              </a:defRPr>
            </a:lvl3pPr>
            <a:lvl4pPr marL="2057504" indent="0">
              <a:buNone/>
              <a:defRPr sz="2400">
                <a:solidFill>
                  <a:schemeClr val="tx1">
                    <a:tint val="75000"/>
                  </a:schemeClr>
                </a:solidFill>
              </a:defRPr>
            </a:lvl4pPr>
            <a:lvl5pPr marL="2743337" indent="0">
              <a:buNone/>
              <a:defRPr sz="2400">
                <a:solidFill>
                  <a:schemeClr val="tx1">
                    <a:tint val="75000"/>
                  </a:schemeClr>
                </a:solidFill>
              </a:defRPr>
            </a:lvl5pPr>
            <a:lvl6pPr marL="3429171" indent="0">
              <a:buNone/>
              <a:defRPr sz="2400">
                <a:solidFill>
                  <a:schemeClr val="tx1">
                    <a:tint val="75000"/>
                  </a:schemeClr>
                </a:solidFill>
              </a:defRPr>
            </a:lvl6pPr>
            <a:lvl7pPr marL="4115006" indent="0">
              <a:buNone/>
              <a:defRPr sz="2400">
                <a:solidFill>
                  <a:schemeClr val="tx1">
                    <a:tint val="75000"/>
                  </a:schemeClr>
                </a:solidFill>
              </a:defRPr>
            </a:lvl7pPr>
            <a:lvl8pPr marL="4800840" indent="0">
              <a:buNone/>
              <a:defRPr sz="2400">
                <a:solidFill>
                  <a:schemeClr val="tx1">
                    <a:tint val="75000"/>
                  </a:schemeClr>
                </a:solidFill>
              </a:defRPr>
            </a:lvl8pPr>
            <a:lvl9pPr marL="5486675" indent="0">
              <a:buNone/>
              <a:defRPr sz="2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F7F8548-A112-EEB6-C991-C2DFEE306884}"/>
              </a:ext>
            </a:extLst>
          </p:cNvPr>
          <p:cNvSpPr>
            <a:spLocks noGrp="1"/>
          </p:cNvSpPr>
          <p:nvPr>
            <p:ph type="dt" sz="half" idx="10"/>
          </p:nvPr>
        </p:nvSpPr>
        <p:spPr/>
        <p:txBody>
          <a:bodyPr/>
          <a:lstStyle/>
          <a:p>
            <a:pPr defTabSz="1828892">
              <a:buClr>
                <a:srgbClr val="000000"/>
              </a:buClr>
            </a:pPr>
            <a:fld id="{3E7A662F-ADB8-46B8-818A-62BC133FFAB9}" type="datetimeFigureOut">
              <a:rPr lang="en-US" kern="0" smtClean="0">
                <a:solidFill>
                  <a:prstClr val="black">
                    <a:tint val="75000"/>
                  </a:prstClr>
                </a:solidFill>
                <a:latin typeface="Arial"/>
                <a:cs typeface="Arial"/>
                <a:sym typeface="Arial"/>
              </a:rPr>
              <a:pPr defTabSz="1828892">
                <a:buClr>
                  <a:srgbClr val="000000"/>
                </a:buClr>
              </a:pPr>
              <a:t>11/1/2023</a:t>
            </a:fld>
            <a:endParaRPr lang="en-US" kern="0">
              <a:solidFill>
                <a:prstClr val="black">
                  <a:tint val="75000"/>
                </a:prstClr>
              </a:solidFill>
              <a:latin typeface="Arial"/>
              <a:cs typeface="Arial"/>
              <a:sym typeface="Arial"/>
            </a:endParaRPr>
          </a:p>
        </p:txBody>
      </p:sp>
      <p:sp>
        <p:nvSpPr>
          <p:cNvPr id="5" name="Footer Placeholder 4">
            <a:extLst>
              <a:ext uri="{FF2B5EF4-FFF2-40B4-BE49-F238E27FC236}">
                <a16:creationId xmlns:a16="http://schemas.microsoft.com/office/drawing/2014/main" id="{15AEBFA2-728A-88B8-57B7-F6120955887D}"/>
              </a:ext>
            </a:extLst>
          </p:cNvPr>
          <p:cNvSpPr>
            <a:spLocks noGrp="1"/>
          </p:cNvSpPr>
          <p:nvPr>
            <p:ph type="ftr" sz="quarter" idx="11"/>
          </p:nvPr>
        </p:nvSpPr>
        <p:spPr/>
        <p:txBody>
          <a:bodyPr/>
          <a:lstStyle/>
          <a:p>
            <a:pPr defTabSz="1828892">
              <a:buClr>
                <a:srgbClr val="000000"/>
              </a:buClr>
            </a:pPr>
            <a:endParaRPr lang="en-US" kern="0">
              <a:solidFill>
                <a:prstClr val="black">
                  <a:tint val="75000"/>
                </a:prstClr>
              </a:solidFill>
              <a:latin typeface="Arial"/>
              <a:cs typeface="Arial"/>
              <a:sym typeface="Arial"/>
            </a:endParaRPr>
          </a:p>
        </p:txBody>
      </p:sp>
      <p:sp>
        <p:nvSpPr>
          <p:cNvPr id="6" name="Slide Number Placeholder 5">
            <a:extLst>
              <a:ext uri="{FF2B5EF4-FFF2-40B4-BE49-F238E27FC236}">
                <a16:creationId xmlns:a16="http://schemas.microsoft.com/office/drawing/2014/main" id="{AFFE61AE-AA2B-0E2E-87CB-EBE643C8AD18}"/>
              </a:ext>
            </a:extLst>
          </p:cNvPr>
          <p:cNvSpPr>
            <a:spLocks noGrp="1"/>
          </p:cNvSpPr>
          <p:nvPr>
            <p:ph type="sldNum" sz="quarter" idx="12"/>
          </p:nvPr>
        </p:nvSpPr>
        <p:spPr/>
        <p:txBody>
          <a:bodyPr/>
          <a:lstStyle/>
          <a:p>
            <a:pPr defTabSz="1828892">
              <a:buClr>
                <a:srgbClr val="000000"/>
              </a:buClr>
            </a:pPr>
            <a:fld id="{9D488BAC-C627-4D4D-894C-97E6872A1480}" type="slidenum">
              <a:rPr lang="en-US" kern="0" smtClean="0">
                <a:solidFill>
                  <a:prstClr val="black">
                    <a:tint val="75000"/>
                  </a:prstClr>
                </a:solidFill>
                <a:latin typeface="Arial"/>
                <a:cs typeface="Arial"/>
                <a:sym typeface="Arial"/>
              </a:rPr>
              <a:pPr defTabSz="1828892">
                <a:buClr>
                  <a:srgbClr val="000000"/>
                </a:buClr>
              </a:pPr>
              <a:t>‹#›</a:t>
            </a:fld>
            <a:endParaRPr lang="en-US" kern="0">
              <a:solidFill>
                <a:prstClr val="black">
                  <a:tint val="75000"/>
                </a:prstClr>
              </a:solidFill>
              <a:latin typeface="Arial"/>
              <a:cs typeface="Arial"/>
              <a:sym typeface="Arial"/>
            </a:endParaRPr>
          </a:p>
        </p:txBody>
      </p:sp>
    </p:spTree>
    <p:extLst>
      <p:ext uri="{BB962C8B-B14F-4D97-AF65-F5344CB8AC3E}">
        <p14:creationId xmlns:p14="http://schemas.microsoft.com/office/powerpoint/2010/main" val="28935175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69D69-7EE2-A2A9-3DFD-82A23F8D59A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F09708F-40F8-02D9-9E08-3081FA9A478C}"/>
              </a:ext>
            </a:extLst>
          </p:cNvPr>
          <p:cNvSpPr>
            <a:spLocks noGrp="1"/>
          </p:cNvSpPr>
          <p:nvPr>
            <p:ph sz="half" idx="1"/>
          </p:nvPr>
        </p:nvSpPr>
        <p:spPr>
          <a:xfrm>
            <a:off x="1257300" y="2738438"/>
            <a:ext cx="7772400" cy="65270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BEDAC71-91D4-0CCA-B5C6-B860CE3A3218}"/>
              </a:ext>
            </a:extLst>
          </p:cNvPr>
          <p:cNvSpPr>
            <a:spLocks noGrp="1"/>
          </p:cNvSpPr>
          <p:nvPr>
            <p:ph sz="half" idx="2"/>
          </p:nvPr>
        </p:nvSpPr>
        <p:spPr>
          <a:xfrm>
            <a:off x="9258300" y="2738438"/>
            <a:ext cx="7772400" cy="65270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9446B6C-E8EB-5F24-2EC4-5AE59D34863F}"/>
              </a:ext>
            </a:extLst>
          </p:cNvPr>
          <p:cNvSpPr>
            <a:spLocks noGrp="1"/>
          </p:cNvSpPr>
          <p:nvPr>
            <p:ph type="dt" sz="half" idx="10"/>
          </p:nvPr>
        </p:nvSpPr>
        <p:spPr/>
        <p:txBody>
          <a:bodyPr/>
          <a:lstStyle/>
          <a:p>
            <a:pPr defTabSz="1828892">
              <a:buClr>
                <a:srgbClr val="000000"/>
              </a:buClr>
            </a:pPr>
            <a:fld id="{3E7A662F-ADB8-46B8-818A-62BC133FFAB9}" type="datetimeFigureOut">
              <a:rPr lang="en-US" kern="0" smtClean="0">
                <a:solidFill>
                  <a:prstClr val="black">
                    <a:tint val="75000"/>
                  </a:prstClr>
                </a:solidFill>
                <a:latin typeface="Arial"/>
                <a:cs typeface="Arial"/>
                <a:sym typeface="Arial"/>
              </a:rPr>
              <a:pPr defTabSz="1828892">
                <a:buClr>
                  <a:srgbClr val="000000"/>
                </a:buClr>
              </a:pPr>
              <a:t>11/1/2023</a:t>
            </a:fld>
            <a:endParaRPr lang="en-US" kern="0">
              <a:solidFill>
                <a:prstClr val="black">
                  <a:tint val="75000"/>
                </a:prstClr>
              </a:solidFill>
              <a:latin typeface="Arial"/>
              <a:cs typeface="Arial"/>
              <a:sym typeface="Arial"/>
            </a:endParaRPr>
          </a:p>
        </p:txBody>
      </p:sp>
      <p:sp>
        <p:nvSpPr>
          <p:cNvPr id="6" name="Footer Placeholder 5">
            <a:extLst>
              <a:ext uri="{FF2B5EF4-FFF2-40B4-BE49-F238E27FC236}">
                <a16:creationId xmlns:a16="http://schemas.microsoft.com/office/drawing/2014/main" id="{B66288BF-083A-86BA-71B5-6534DC4E31DB}"/>
              </a:ext>
            </a:extLst>
          </p:cNvPr>
          <p:cNvSpPr>
            <a:spLocks noGrp="1"/>
          </p:cNvSpPr>
          <p:nvPr>
            <p:ph type="ftr" sz="quarter" idx="11"/>
          </p:nvPr>
        </p:nvSpPr>
        <p:spPr/>
        <p:txBody>
          <a:bodyPr/>
          <a:lstStyle/>
          <a:p>
            <a:pPr defTabSz="1828892">
              <a:buClr>
                <a:srgbClr val="000000"/>
              </a:buClr>
            </a:pPr>
            <a:endParaRPr lang="en-US" kern="0">
              <a:solidFill>
                <a:prstClr val="black">
                  <a:tint val="75000"/>
                </a:prstClr>
              </a:solidFill>
              <a:latin typeface="Arial"/>
              <a:cs typeface="Arial"/>
              <a:sym typeface="Arial"/>
            </a:endParaRPr>
          </a:p>
        </p:txBody>
      </p:sp>
      <p:sp>
        <p:nvSpPr>
          <p:cNvPr id="7" name="Slide Number Placeholder 6">
            <a:extLst>
              <a:ext uri="{FF2B5EF4-FFF2-40B4-BE49-F238E27FC236}">
                <a16:creationId xmlns:a16="http://schemas.microsoft.com/office/drawing/2014/main" id="{72D57735-B5D3-05FF-B5FE-375ABA1DDB4F}"/>
              </a:ext>
            </a:extLst>
          </p:cNvPr>
          <p:cNvSpPr>
            <a:spLocks noGrp="1"/>
          </p:cNvSpPr>
          <p:nvPr>
            <p:ph type="sldNum" sz="quarter" idx="12"/>
          </p:nvPr>
        </p:nvSpPr>
        <p:spPr/>
        <p:txBody>
          <a:bodyPr/>
          <a:lstStyle/>
          <a:p>
            <a:pPr defTabSz="1828892">
              <a:buClr>
                <a:srgbClr val="000000"/>
              </a:buClr>
            </a:pPr>
            <a:fld id="{9D488BAC-C627-4D4D-894C-97E6872A1480}" type="slidenum">
              <a:rPr lang="en-US" kern="0" smtClean="0">
                <a:solidFill>
                  <a:prstClr val="black">
                    <a:tint val="75000"/>
                  </a:prstClr>
                </a:solidFill>
                <a:latin typeface="Arial"/>
                <a:cs typeface="Arial"/>
                <a:sym typeface="Arial"/>
              </a:rPr>
              <a:pPr defTabSz="1828892">
                <a:buClr>
                  <a:srgbClr val="000000"/>
                </a:buClr>
              </a:pPr>
              <a:t>‹#›</a:t>
            </a:fld>
            <a:endParaRPr lang="en-US" kern="0">
              <a:solidFill>
                <a:prstClr val="black">
                  <a:tint val="75000"/>
                </a:prstClr>
              </a:solidFill>
              <a:latin typeface="Arial"/>
              <a:cs typeface="Arial"/>
              <a:sym typeface="Arial"/>
            </a:endParaRPr>
          </a:p>
        </p:txBody>
      </p:sp>
    </p:spTree>
    <p:extLst>
      <p:ext uri="{BB962C8B-B14F-4D97-AF65-F5344CB8AC3E}">
        <p14:creationId xmlns:p14="http://schemas.microsoft.com/office/powerpoint/2010/main" val="110669974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2AADF-8A58-BB8E-E058-A8A6F7CB7684}"/>
              </a:ext>
            </a:extLst>
          </p:cNvPr>
          <p:cNvSpPr>
            <a:spLocks noGrp="1"/>
          </p:cNvSpPr>
          <p:nvPr>
            <p:ph type="title"/>
          </p:nvPr>
        </p:nvSpPr>
        <p:spPr>
          <a:xfrm>
            <a:off x="1259682" y="547689"/>
            <a:ext cx="15773400" cy="1988346"/>
          </a:xfrm>
        </p:spPr>
        <p:txBody>
          <a:bodyPr/>
          <a:lstStyle/>
          <a:p>
            <a:r>
              <a:rPr lang="en-US"/>
              <a:t>Click to edit Master title style</a:t>
            </a:r>
          </a:p>
        </p:txBody>
      </p:sp>
      <p:sp>
        <p:nvSpPr>
          <p:cNvPr id="3" name="Text Placeholder 2">
            <a:extLst>
              <a:ext uri="{FF2B5EF4-FFF2-40B4-BE49-F238E27FC236}">
                <a16:creationId xmlns:a16="http://schemas.microsoft.com/office/drawing/2014/main" id="{0E5ACF5C-C4EA-C5ED-B796-3AF0194E3F2C}"/>
              </a:ext>
            </a:extLst>
          </p:cNvPr>
          <p:cNvSpPr>
            <a:spLocks noGrp="1"/>
          </p:cNvSpPr>
          <p:nvPr>
            <p:ph type="body" idx="1"/>
          </p:nvPr>
        </p:nvSpPr>
        <p:spPr>
          <a:xfrm>
            <a:off x="1259685" y="2521746"/>
            <a:ext cx="7736682" cy="1235868"/>
          </a:xfrm>
        </p:spPr>
        <p:txBody>
          <a:bodyPr anchor="b"/>
          <a:lstStyle>
            <a:lvl1pPr marL="0" indent="0">
              <a:buNone/>
              <a:defRPr sz="3600" b="1"/>
            </a:lvl1pPr>
            <a:lvl2pPr marL="685835" indent="0">
              <a:buNone/>
              <a:defRPr sz="3000" b="1"/>
            </a:lvl2pPr>
            <a:lvl3pPr marL="1371669" indent="0">
              <a:buNone/>
              <a:defRPr sz="2700" b="1"/>
            </a:lvl3pPr>
            <a:lvl4pPr marL="2057504" indent="0">
              <a:buNone/>
              <a:defRPr sz="2400" b="1"/>
            </a:lvl4pPr>
            <a:lvl5pPr marL="2743337" indent="0">
              <a:buNone/>
              <a:defRPr sz="2400" b="1"/>
            </a:lvl5pPr>
            <a:lvl6pPr marL="3429171" indent="0">
              <a:buNone/>
              <a:defRPr sz="2400" b="1"/>
            </a:lvl6pPr>
            <a:lvl7pPr marL="4115006" indent="0">
              <a:buNone/>
              <a:defRPr sz="2400" b="1"/>
            </a:lvl7pPr>
            <a:lvl8pPr marL="4800840" indent="0">
              <a:buNone/>
              <a:defRPr sz="2400" b="1"/>
            </a:lvl8pPr>
            <a:lvl9pPr marL="5486675"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228866CA-9EAA-B2E7-0CA4-23C2B9BE1CC1}"/>
              </a:ext>
            </a:extLst>
          </p:cNvPr>
          <p:cNvSpPr>
            <a:spLocks noGrp="1"/>
          </p:cNvSpPr>
          <p:nvPr>
            <p:ph sz="half" idx="2"/>
          </p:nvPr>
        </p:nvSpPr>
        <p:spPr>
          <a:xfrm>
            <a:off x="1259685" y="3757616"/>
            <a:ext cx="7736682"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DE5AA61-3D09-2AEC-00EE-88C753CD3342}"/>
              </a:ext>
            </a:extLst>
          </p:cNvPr>
          <p:cNvSpPr>
            <a:spLocks noGrp="1"/>
          </p:cNvSpPr>
          <p:nvPr>
            <p:ph type="body" sz="quarter" idx="3"/>
          </p:nvPr>
        </p:nvSpPr>
        <p:spPr>
          <a:xfrm>
            <a:off x="9258302" y="2521746"/>
            <a:ext cx="7774782" cy="1235868"/>
          </a:xfrm>
        </p:spPr>
        <p:txBody>
          <a:bodyPr anchor="b"/>
          <a:lstStyle>
            <a:lvl1pPr marL="0" indent="0">
              <a:buNone/>
              <a:defRPr sz="3600" b="1"/>
            </a:lvl1pPr>
            <a:lvl2pPr marL="685835" indent="0">
              <a:buNone/>
              <a:defRPr sz="3000" b="1"/>
            </a:lvl2pPr>
            <a:lvl3pPr marL="1371669" indent="0">
              <a:buNone/>
              <a:defRPr sz="2700" b="1"/>
            </a:lvl3pPr>
            <a:lvl4pPr marL="2057504" indent="0">
              <a:buNone/>
              <a:defRPr sz="2400" b="1"/>
            </a:lvl4pPr>
            <a:lvl5pPr marL="2743337" indent="0">
              <a:buNone/>
              <a:defRPr sz="2400" b="1"/>
            </a:lvl5pPr>
            <a:lvl6pPr marL="3429171" indent="0">
              <a:buNone/>
              <a:defRPr sz="2400" b="1"/>
            </a:lvl6pPr>
            <a:lvl7pPr marL="4115006" indent="0">
              <a:buNone/>
              <a:defRPr sz="2400" b="1"/>
            </a:lvl7pPr>
            <a:lvl8pPr marL="4800840" indent="0">
              <a:buNone/>
              <a:defRPr sz="2400" b="1"/>
            </a:lvl8pPr>
            <a:lvl9pPr marL="5486675"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2E2378F0-596B-A615-EAA1-80966A4772A2}"/>
              </a:ext>
            </a:extLst>
          </p:cNvPr>
          <p:cNvSpPr>
            <a:spLocks noGrp="1"/>
          </p:cNvSpPr>
          <p:nvPr>
            <p:ph sz="quarter" idx="4"/>
          </p:nvPr>
        </p:nvSpPr>
        <p:spPr>
          <a:xfrm>
            <a:off x="9258302" y="3757616"/>
            <a:ext cx="7774782"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E359671-8629-FC9D-902D-D54820F694CA}"/>
              </a:ext>
            </a:extLst>
          </p:cNvPr>
          <p:cNvSpPr>
            <a:spLocks noGrp="1"/>
          </p:cNvSpPr>
          <p:nvPr>
            <p:ph type="dt" sz="half" idx="10"/>
          </p:nvPr>
        </p:nvSpPr>
        <p:spPr/>
        <p:txBody>
          <a:bodyPr/>
          <a:lstStyle/>
          <a:p>
            <a:pPr defTabSz="1828892">
              <a:buClr>
                <a:srgbClr val="000000"/>
              </a:buClr>
            </a:pPr>
            <a:fld id="{3E7A662F-ADB8-46B8-818A-62BC133FFAB9}" type="datetimeFigureOut">
              <a:rPr lang="en-US" kern="0" smtClean="0">
                <a:solidFill>
                  <a:prstClr val="black">
                    <a:tint val="75000"/>
                  </a:prstClr>
                </a:solidFill>
                <a:latin typeface="Arial"/>
                <a:cs typeface="Arial"/>
                <a:sym typeface="Arial"/>
              </a:rPr>
              <a:pPr defTabSz="1828892">
                <a:buClr>
                  <a:srgbClr val="000000"/>
                </a:buClr>
              </a:pPr>
              <a:t>11/1/2023</a:t>
            </a:fld>
            <a:endParaRPr lang="en-US" kern="0">
              <a:solidFill>
                <a:prstClr val="black">
                  <a:tint val="75000"/>
                </a:prstClr>
              </a:solidFill>
              <a:latin typeface="Arial"/>
              <a:cs typeface="Arial"/>
              <a:sym typeface="Arial"/>
            </a:endParaRPr>
          </a:p>
        </p:txBody>
      </p:sp>
      <p:sp>
        <p:nvSpPr>
          <p:cNvPr id="8" name="Footer Placeholder 7">
            <a:extLst>
              <a:ext uri="{FF2B5EF4-FFF2-40B4-BE49-F238E27FC236}">
                <a16:creationId xmlns:a16="http://schemas.microsoft.com/office/drawing/2014/main" id="{B8001AA0-D4A0-81A9-EB96-DA620DD28C35}"/>
              </a:ext>
            </a:extLst>
          </p:cNvPr>
          <p:cNvSpPr>
            <a:spLocks noGrp="1"/>
          </p:cNvSpPr>
          <p:nvPr>
            <p:ph type="ftr" sz="quarter" idx="11"/>
          </p:nvPr>
        </p:nvSpPr>
        <p:spPr/>
        <p:txBody>
          <a:bodyPr/>
          <a:lstStyle/>
          <a:p>
            <a:pPr defTabSz="1828892">
              <a:buClr>
                <a:srgbClr val="000000"/>
              </a:buClr>
            </a:pPr>
            <a:endParaRPr lang="en-US" kern="0">
              <a:solidFill>
                <a:prstClr val="black">
                  <a:tint val="75000"/>
                </a:prstClr>
              </a:solidFill>
              <a:latin typeface="Arial"/>
              <a:cs typeface="Arial"/>
              <a:sym typeface="Arial"/>
            </a:endParaRPr>
          </a:p>
        </p:txBody>
      </p:sp>
      <p:sp>
        <p:nvSpPr>
          <p:cNvPr id="9" name="Slide Number Placeholder 8">
            <a:extLst>
              <a:ext uri="{FF2B5EF4-FFF2-40B4-BE49-F238E27FC236}">
                <a16:creationId xmlns:a16="http://schemas.microsoft.com/office/drawing/2014/main" id="{D1210D1A-F1F3-F0E0-8BD5-2E879590AE51}"/>
              </a:ext>
            </a:extLst>
          </p:cNvPr>
          <p:cNvSpPr>
            <a:spLocks noGrp="1"/>
          </p:cNvSpPr>
          <p:nvPr>
            <p:ph type="sldNum" sz="quarter" idx="12"/>
          </p:nvPr>
        </p:nvSpPr>
        <p:spPr/>
        <p:txBody>
          <a:bodyPr/>
          <a:lstStyle/>
          <a:p>
            <a:pPr defTabSz="1828892">
              <a:buClr>
                <a:srgbClr val="000000"/>
              </a:buClr>
            </a:pPr>
            <a:fld id="{9D488BAC-C627-4D4D-894C-97E6872A1480}" type="slidenum">
              <a:rPr lang="en-US" kern="0" smtClean="0">
                <a:solidFill>
                  <a:prstClr val="black">
                    <a:tint val="75000"/>
                  </a:prstClr>
                </a:solidFill>
                <a:latin typeface="Arial"/>
                <a:cs typeface="Arial"/>
                <a:sym typeface="Arial"/>
              </a:rPr>
              <a:pPr defTabSz="1828892">
                <a:buClr>
                  <a:srgbClr val="000000"/>
                </a:buClr>
              </a:pPr>
              <a:t>‹#›</a:t>
            </a:fld>
            <a:endParaRPr lang="en-US" kern="0">
              <a:solidFill>
                <a:prstClr val="black">
                  <a:tint val="75000"/>
                </a:prstClr>
              </a:solidFill>
              <a:latin typeface="Arial"/>
              <a:cs typeface="Arial"/>
              <a:sym typeface="Arial"/>
            </a:endParaRPr>
          </a:p>
        </p:txBody>
      </p:sp>
    </p:spTree>
    <p:extLst>
      <p:ext uri="{BB962C8B-B14F-4D97-AF65-F5344CB8AC3E}">
        <p14:creationId xmlns:p14="http://schemas.microsoft.com/office/powerpoint/2010/main" val="19046551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63E61-4878-6491-ACCA-B61AF82B435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8A9DE5D-57A7-A9DA-861A-E0F5251E2ED2}"/>
              </a:ext>
            </a:extLst>
          </p:cNvPr>
          <p:cNvSpPr>
            <a:spLocks noGrp="1"/>
          </p:cNvSpPr>
          <p:nvPr>
            <p:ph type="dt" sz="half" idx="10"/>
          </p:nvPr>
        </p:nvSpPr>
        <p:spPr/>
        <p:txBody>
          <a:bodyPr/>
          <a:lstStyle/>
          <a:p>
            <a:pPr defTabSz="1828892">
              <a:buClr>
                <a:srgbClr val="000000"/>
              </a:buClr>
            </a:pPr>
            <a:fld id="{3E7A662F-ADB8-46B8-818A-62BC133FFAB9}" type="datetimeFigureOut">
              <a:rPr lang="en-US" kern="0" smtClean="0">
                <a:solidFill>
                  <a:prstClr val="black">
                    <a:tint val="75000"/>
                  </a:prstClr>
                </a:solidFill>
                <a:latin typeface="Arial"/>
                <a:cs typeface="Arial"/>
                <a:sym typeface="Arial"/>
              </a:rPr>
              <a:pPr defTabSz="1828892">
                <a:buClr>
                  <a:srgbClr val="000000"/>
                </a:buClr>
              </a:pPr>
              <a:t>11/1/2023</a:t>
            </a:fld>
            <a:endParaRPr lang="en-US" kern="0">
              <a:solidFill>
                <a:prstClr val="black">
                  <a:tint val="75000"/>
                </a:prstClr>
              </a:solidFill>
              <a:latin typeface="Arial"/>
              <a:cs typeface="Arial"/>
              <a:sym typeface="Arial"/>
            </a:endParaRPr>
          </a:p>
        </p:txBody>
      </p:sp>
      <p:sp>
        <p:nvSpPr>
          <p:cNvPr id="4" name="Footer Placeholder 3">
            <a:extLst>
              <a:ext uri="{FF2B5EF4-FFF2-40B4-BE49-F238E27FC236}">
                <a16:creationId xmlns:a16="http://schemas.microsoft.com/office/drawing/2014/main" id="{8C099F61-5088-0C8A-6CBE-8917919D2FC7}"/>
              </a:ext>
            </a:extLst>
          </p:cNvPr>
          <p:cNvSpPr>
            <a:spLocks noGrp="1"/>
          </p:cNvSpPr>
          <p:nvPr>
            <p:ph type="ftr" sz="quarter" idx="11"/>
          </p:nvPr>
        </p:nvSpPr>
        <p:spPr/>
        <p:txBody>
          <a:bodyPr/>
          <a:lstStyle/>
          <a:p>
            <a:pPr defTabSz="1828892">
              <a:buClr>
                <a:srgbClr val="000000"/>
              </a:buClr>
            </a:pPr>
            <a:endParaRPr lang="en-US" kern="0">
              <a:solidFill>
                <a:prstClr val="black">
                  <a:tint val="75000"/>
                </a:prstClr>
              </a:solidFill>
              <a:latin typeface="Arial"/>
              <a:cs typeface="Arial"/>
              <a:sym typeface="Arial"/>
            </a:endParaRPr>
          </a:p>
        </p:txBody>
      </p:sp>
      <p:sp>
        <p:nvSpPr>
          <p:cNvPr id="5" name="Slide Number Placeholder 4">
            <a:extLst>
              <a:ext uri="{FF2B5EF4-FFF2-40B4-BE49-F238E27FC236}">
                <a16:creationId xmlns:a16="http://schemas.microsoft.com/office/drawing/2014/main" id="{1085E899-16C9-B5D2-82F3-E5FB94DAB191}"/>
              </a:ext>
            </a:extLst>
          </p:cNvPr>
          <p:cNvSpPr>
            <a:spLocks noGrp="1"/>
          </p:cNvSpPr>
          <p:nvPr>
            <p:ph type="sldNum" sz="quarter" idx="12"/>
          </p:nvPr>
        </p:nvSpPr>
        <p:spPr/>
        <p:txBody>
          <a:bodyPr/>
          <a:lstStyle/>
          <a:p>
            <a:pPr defTabSz="1828892">
              <a:buClr>
                <a:srgbClr val="000000"/>
              </a:buClr>
            </a:pPr>
            <a:fld id="{9D488BAC-C627-4D4D-894C-97E6872A1480}" type="slidenum">
              <a:rPr lang="en-US" kern="0" smtClean="0">
                <a:solidFill>
                  <a:prstClr val="black">
                    <a:tint val="75000"/>
                  </a:prstClr>
                </a:solidFill>
                <a:latin typeface="Arial"/>
                <a:cs typeface="Arial"/>
                <a:sym typeface="Arial"/>
              </a:rPr>
              <a:pPr defTabSz="1828892">
                <a:buClr>
                  <a:srgbClr val="000000"/>
                </a:buClr>
              </a:pPr>
              <a:t>‹#›</a:t>
            </a:fld>
            <a:endParaRPr lang="en-US" kern="0">
              <a:solidFill>
                <a:prstClr val="black">
                  <a:tint val="75000"/>
                </a:prstClr>
              </a:solidFill>
              <a:latin typeface="Arial"/>
              <a:cs typeface="Arial"/>
              <a:sym typeface="Arial"/>
            </a:endParaRPr>
          </a:p>
        </p:txBody>
      </p:sp>
    </p:spTree>
    <p:extLst>
      <p:ext uri="{BB962C8B-B14F-4D97-AF65-F5344CB8AC3E}">
        <p14:creationId xmlns:p14="http://schemas.microsoft.com/office/powerpoint/2010/main" val="36124266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5CFDB1B-419D-895B-711E-9F0B85A0687C}"/>
              </a:ext>
            </a:extLst>
          </p:cNvPr>
          <p:cNvSpPr>
            <a:spLocks noGrp="1"/>
          </p:cNvSpPr>
          <p:nvPr>
            <p:ph type="dt" sz="half" idx="10"/>
          </p:nvPr>
        </p:nvSpPr>
        <p:spPr/>
        <p:txBody>
          <a:bodyPr/>
          <a:lstStyle/>
          <a:p>
            <a:pPr defTabSz="1828892">
              <a:buClr>
                <a:srgbClr val="000000"/>
              </a:buClr>
            </a:pPr>
            <a:fld id="{3E7A662F-ADB8-46B8-818A-62BC133FFAB9}" type="datetimeFigureOut">
              <a:rPr lang="en-US" kern="0" smtClean="0">
                <a:solidFill>
                  <a:prstClr val="black">
                    <a:tint val="75000"/>
                  </a:prstClr>
                </a:solidFill>
                <a:latin typeface="Arial"/>
                <a:cs typeface="Arial"/>
                <a:sym typeface="Arial"/>
              </a:rPr>
              <a:pPr defTabSz="1828892">
                <a:buClr>
                  <a:srgbClr val="000000"/>
                </a:buClr>
              </a:pPr>
              <a:t>11/1/2023</a:t>
            </a:fld>
            <a:endParaRPr lang="en-US" kern="0">
              <a:solidFill>
                <a:prstClr val="black">
                  <a:tint val="75000"/>
                </a:prstClr>
              </a:solidFill>
              <a:latin typeface="Arial"/>
              <a:cs typeface="Arial"/>
              <a:sym typeface="Arial"/>
            </a:endParaRPr>
          </a:p>
        </p:txBody>
      </p:sp>
      <p:sp>
        <p:nvSpPr>
          <p:cNvPr id="3" name="Footer Placeholder 2">
            <a:extLst>
              <a:ext uri="{FF2B5EF4-FFF2-40B4-BE49-F238E27FC236}">
                <a16:creationId xmlns:a16="http://schemas.microsoft.com/office/drawing/2014/main" id="{8E767070-4869-57D1-F0BF-139307D8C752}"/>
              </a:ext>
            </a:extLst>
          </p:cNvPr>
          <p:cNvSpPr>
            <a:spLocks noGrp="1"/>
          </p:cNvSpPr>
          <p:nvPr>
            <p:ph type="ftr" sz="quarter" idx="11"/>
          </p:nvPr>
        </p:nvSpPr>
        <p:spPr/>
        <p:txBody>
          <a:bodyPr/>
          <a:lstStyle/>
          <a:p>
            <a:pPr defTabSz="1828892">
              <a:buClr>
                <a:srgbClr val="000000"/>
              </a:buClr>
            </a:pPr>
            <a:endParaRPr lang="en-US" kern="0">
              <a:solidFill>
                <a:prstClr val="black">
                  <a:tint val="75000"/>
                </a:prstClr>
              </a:solidFill>
              <a:latin typeface="Arial"/>
              <a:cs typeface="Arial"/>
              <a:sym typeface="Arial"/>
            </a:endParaRPr>
          </a:p>
        </p:txBody>
      </p:sp>
      <p:sp>
        <p:nvSpPr>
          <p:cNvPr id="4" name="Slide Number Placeholder 3">
            <a:extLst>
              <a:ext uri="{FF2B5EF4-FFF2-40B4-BE49-F238E27FC236}">
                <a16:creationId xmlns:a16="http://schemas.microsoft.com/office/drawing/2014/main" id="{4205A51C-B304-8479-EE0A-457E9FC8E89C}"/>
              </a:ext>
            </a:extLst>
          </p:cNvPr>
          <p:cNvSpPr>
            <a:spLocks noGrp="1"/>
          </p:cNvSpPr>
          <p:nvPr>
            <p:ph type="sldNum" sz="quarter" idx="12"/>
          </p:nvPr>
        </p:nvSpPr>
        <p:spPr/>
        <p:txBody>
          <a:bodyPr/>
          <a:lstStyle/>
          <a:p>
            <a:pPr defTabSz="1828892">
              <a:buClr>
                <a:srgbClr val="000000"/>
              </a:buClr>
            </a:pPr>
            <a:fld id="{9D488BAC-C627-4D4D-894C-97E6872A1480}" type="slidenum">
              <a:rPr lang="en-US" kern="0" smtClean="0">
                <a:solidFill>
                  <a:prstClr val="black">
                    <a:tint val="75000"/>
                  </a:prstClr>
                </a:solidFill>
                <a:latin typeface="Arial"/>
                <a:cs typeface="Arial"/>
                <a:sym typeface="Arial"/>
              </a:rPr>
              <a:pPr defTabSz="1828892">
                <a:buClr>
                  <a:srgbClr val="000000"/>
                </a:buClr>
              </a:pPr>
              <a:t>‹#›</a:t>
            </a:fld>
            <a:endParaRPr lang="en-US" kern="0">
              <a:solidFill>
                <a:prstClr val="black">
                  <a:tint val="75000"/>
                </a:prstClr>
              </a:solidFill>
              <a:latin typeface="Arial"/>
              <a:cs typeface="Arial"/>
              <a:sym typeface="Arial"/>
            </a:endParaRPr>
          </a:p>
        </p:txBody>
      </p:sp>
    </p:spTree>
    <p:extLst>
      <p:ext uri="{BB962C8B-B14F-4D97-AF65-F5344CB8AC3E}">
        <p14:creationId xmlns:p14="http://schemas.microsoft.com/office/powerpoint/2010/main" val="26682143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1E0625-3FDF-3F0A-D514-E1092C1DA34F}"/>
              </a:ext>
            </a:extLst>
          </p:cNvPr>
          <p:cNvSpPr>
            <a:spLocks noGrp="1"/>
          </p:cNvSpPr>
          <p:nvPr>
            <p:ph type="title"/>
          </p:nvPr>
        </p:nvSpPr>
        <p:spPr>
          <a:xfrm>
            <a:off x="1259686" y="685800"/>
            <a:ext cx="5898356" cy="2400300"/>
          </a:xfrm>
        </p:spPr>
        <p:txBody>
          <a:bodyPr anchor="b"/>
          <a:lstStyle>
            <a:lvl1pPr>
              <a:defRPr sz="4800"/>
            </a:lvl1pPr>
          </a:lstStyle>
          <a:p>
            <a:r>
              <a:rPr lang="en-US"/>
              <a:t>Click to edit Master title style</a:t>
            </a:r>
          </a:p>
        </p:txBody>
      </p:sp>
      <p:sp>
        <p:nvSpPr>
          <p:cNvPr id="3" name="Content Placeholder 2">
            <a:extLst>
              <a:ext uri="{FF2B5EF4-FFF2-40B4-BE49-F238E27FC236}">
                <a16:creationId xmlns:a16="http://schemas.microsoft.com/office/drawing/2014/main" id="{739B1D21-3F22-CD13-CA06-34557532E0D7}"/>
              </a:ext>
            </a:extLst>
          </p:cNvPr>
          <p:cNvSpPr>
            <a:spLocks noGrp="1"/>
          </p:cNvSpPr>
          <p:nvPr>
            <p:ph idx="1"/>
          </p:nvPr>
        </p:nvSpPr>
        <p:spPr>
          <a:xfrm>
            <a:off x="7774782" y="1481140"/>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38C4C45-995B-8A6E-3410-3FE2ABC92C5D}"/>
              </a:ext>
            </a:extLst>
          </p:cNvPr>
          <p:cNvSpPr>
            <a:spLocks noGrp="1"/>
          </p:cNvSpPr>
          <p:nvPr>
            <p:ph type="body" sz="half" idx="2"/>
          </p:nvPr>
        </p:nvSpPr>
        <p:spPr>
          <a:xfrm>
            <a:off x="1259686" y="3086102"/>
            <a:ext cx="5898356" cy="5717382"/>
          </a:xfrm>
        </p:spPr>
        <p:txBody>
          <a:bodyPr/>
          <a:lstStyle>
            <a:lvl1pPr marL="0" indent="0">
              <a:buNone/>
              <a:defRPr sz="2400"/>
            </a:lvl1pPr>
            <a:lvl2pPr marL="685835" indent="0">
              <a:buNone/>
              <a:defRPr sz="2100"/>
            </a:lvl2pPr>
            <a:lvl3pPr marL="1371669" indent="0">
              <a:buNone/>
              <a:defRPr sz="1800"/>
            </a:lvl3pPr>
            <a:lvl4pPr marL="2057504" indent="0">
              <a:buNone/>
              <a:defRPr sz="1500"/>
            </a:lvl4pPr>
            <a:lvl5pPr marL="2743337" indent="0">
              <a:buNone/>
              <a:defRPr sz="1500"/>
            </a:lvl5pPr>
            <a:lvl6pPr marL="3429171" indent="0">
              <a:buNone/>
              <a:defRPr sz="1500"/>
            </a:lvl6pPr>
            <a:lvl7pPr marL="4115006" indent="0">
              <a:buNone/>
              <a:defRPr sz="1500"/>
            </a:lvl7pPr>
            <a:lvl8pPr marL="4800840" indent="0">
              <a:buNone/>
              <a:defRPr sz="1500"/>
            </a:lvl8pPr>
            <a:lvl9pPr marL="5486675"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E3E32418-ADF5-4315-18B3-486F702989C9}"/>
              </a:ext>
            </a:extLst>
          </p:cNvPr>
          <p:cNvSpPr>
            <a:spLocks noGrp="1"/>
          </p:cNvSpPr>
          <p:nvPr>
            <p:ph type="dt" sz="half" idx="10"/>
          </p:nvPr>
        </p:nvSpPr>
        <p:spPr/>
        <p:txBody>
          <a:bodyPr/>
          <a:lstStyle/>
          <a:p>
            <a:pPr defTabSz="1828892">
              <a:buClr>
                <a:srgbClr val="000000"/>
              </a:buClr>
            </a:pPr>
            <a:fld id="{3E7A662F-ADB8-46B8-818A-62BC133FFAB9}" type="datetimeFigureOut">
              <a:rPr lang="en-US" kern="0" smtClean="0">
                <a:solidFill>
                  <a:prstClr val="black">
                    <a:tint val="75000"/>
                  </a:prstClr>
                </a:solidFill>
                <a:latin typeface="Arial"/>
                <a:cs typeface="Arial"/>
                <a:sym typeface="Arial"/>
              </a:rPr>
              <a:pPr defTabSz="1828892">
                <a:buClr>
                  <a:srgbClr val="000000"/>
                </a:buClr>
              </a:pPr>
              <a:t>11/1/2023</a:t>
            </a:fld>
            <a:endParaRPr lang="en-US" kern="0">
              <a:solidFill>
                <a:prstClr val="black">
                  <a:tint val="75000"/>
                </a:prstClr>
              </a:solidFill>
              <a:latin typeface="Arial"/>
              <a:cs typeface="Arial"/>
              <a:sym typeface="Arial"/>
            </a:endParaRPr>
          </a:p>
        </p:txBody>
      </p:sp>
      <p:sp>
        <p:nvSpPr>
          <p:cNvPr id="6" name="Footer Placeholder 5">
            <a:extLst>
              <a:ext uri="{FF2B5EF4-FFF2-40B4-BE49-F238E27FC236}">
                <a16:creationId xmlns:a16="http://schemas.microsoft.com/office/drawing/2014/main" id="{FF6C6413-116F-06EC-F381-FE5310BB4A99}"/>
              </a:ext>
            </a:extLst>
          </p:cNvPr>
          <p:cNvSpPr>
            <a:spLocks noGrp="1"/>
          </p:cNvSpPr>
          <p:nvPr>
            <p:ph type="ftr" sz="quarter" idx="11"/>
          </p:nvPr>
        </p:nvSpPr>
        <p:spPr/>
        <p:txBody>
          <a:bodyPr/>
          <a:lstStyle/>
          <a:p>
            <a:pPr defTabSz="1828892">
              <a:buClr>
                <a:srgbClr val="000000"/>
              </a:buClr>
            </a:pPr>
            <a:endParaRPr lang="en-US" kern="0">
              <a:solidFill>
                <a:prstClr val="black">
                  <a:tint val="75000"/>
                </a:prstClr>
              </a:solidFill>
              <a:latin typeface="Arial"/>
              <a:cs typeface="Arial"/>
              <a:sym typeface="Arial"/>
            </a:endParaRPr>
          </a:p>
        </p:txBody>
      </p:sp>
      <p:sp>
        <p:nvSpPr>
          <p:cNvPr id="7" name="Slide Number Placeholder 6">
            <a:extLst>
              <a:ext uri="{FF2B5EF4-FFF2-40B4-BE49-F238E27FC236}">
                <a16:creationId xmlns:a16="http://schemas.microsoft.com/office/drawing/2014/main" id="{9114981A-09F2-A49D-C83C-0854A3A8E95E}"/>
              </a:ext>
            </a:extLst>
          </p:cNvPr>
          <p:cNvSpPr>
            <a:spLocks noGrp="1"/>
          </p:cNvSpPr>
          <p:nvPr>
            <p:ph type="sldNum" sz="quarter" idx="12"/>
          </p:nvPr>
        </p:nvSpPr>
        <p:spPr/>
        <p:txBody>
          <a:bodyPr/>
          <a:lstStyle/>
          <a:p>
            <a:pPr defTabSz="1828892">
              <a:buClr>
                <a:srgbClr val="000000"/>
              </a:buClr>
            </a:pPr>
            <a:fld id="{9D488BAC-C627-4D4D-894C-97E6872A1480}" type="slidenum">
              <a:rPr lang="en-US" kern="0" smtClean="0">
                <a:solidFill>
                  <a:prstClr val="black">
                    <a:tint val="75000"/>
                  </a:prstClr>
                </a:solidFill>
                <a:latin typeface="Arial"/>
                <a:cs typeface="Arial"/>
                <a:sym typeface="Arial"/>
              </a:rPr>
              <a:pPr defTabSz="1828892">
                <a:buClr>
                  <a:srgbClr val="000000"/>
                </a:buClr>
              </a:pPr>
              <a:t>‹#›</a:t>
            </a:fld>
            <a:endParaRPr lang="en-US" kern="0">
              <a:solidFill>
                <a:prstClr val="black">
                  <a:tint val="75000"/>
                </a:prstClr>
              </a:solidFill>
              <a:latin typeface="Arial"/>
              <a:cs typeface="Arial"/>
              <a:sym typeface="Arial"/>
            </a:endParaRPr>
          </a:p>
        </p:txBody>
      </p:sp>
    </p:spTree>
    <p:extLst>
      <p:ext uri="{BB962C8B-B14F-4D97-AF65-F5344CB8AC3E}">
        <p14:creationId xmlns:p14="http://schemas.microsoft.com/office/powerpoint/2010/main" val="162397943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5979C2-6668-E0F2-9323-011DFBF724C2}"/>
              </a:ext>
            </a:extLst>
          </p:cNvPr>
          <p:cNvSpPr>
            <a:spLocks noGrp="1"/>
          </p:cNvSpPr>
          <p:nvPr>
            <p:ph type="title"/>
          </p:nvPr>
        </p:nvSpPr>
        <p:spPr>
          <a:xfrm>
            <a:off x="1259686" y="685800"/>
            <a:ext cx="5898356" cy="2400300"/>
          </a:xfrm>
        </p:spPr>
        <p:txBody>
          <a:bodyPr anchor="b"/>
          <a:lstStyle>
            <a:lvl1pPr>
              <a:defRPr sz="4800"/>
            </a:lvl1pPr>
          </a:lstStyle>
          <a:p>
            <a:r>
              <a:rPr lang="en-US"/>
              <a:t>Click to edit Master title style</a:t>
            </a:r>
          </a:p>
        </p:txBody>
      </p:sp>
      <p:sp>
        <p:nvSpPr>
          <p:cNvPr id="3" name="Picture Placeholder 2">
            <a:extLst>
              <a:ext uri="{FF2B5EF4-FFF2-40B4-BE49-F238E27FC236}">
                <a16:creationId xmlns:a16="http://schemas.microsoft.com/office/drawing/2014/main" id="{DA80B6CD-8876-D6A7-8784-6DFFAC8F72AD}"/>
              </a:ext>
            </a:extLst>
          </p:cNvPr>
          <p:cNvSpPr>
            <a:spLocks noGrp="1"/>
          </p:cNvSpPr>
          <p:nvPr>
            <p:ph type="pic" idx="1"/>
          </p:nvPr>
        </p:nvSpPr>
        <p:spPr>
          <a:xfrm>
            <a:off x="7774782" y="1481140"/>
            <a:ext cx="9258300" cy="7310438"/>
          </a:xfrm>
        </p:spPr>
        <p:txBody>
          <a:bodyPr/>
          <a:lstStyle>
            <a:lvl1pPr marL="0" indent="0">
              <a:buNone/>
              <a:defRPr sz="4800"/>
            </a:lvl1pPr>
            <a:lvl2pPr marL="685835" indent="0">
              <a:buNone/>
              <a:defRPr sz="4200"/>
            </a:lvl2pPr>
            <a:lvl3pPr marL="1371669" indent="0">
              <a:buNone/>
              <a:defRPr sz="3600"/>
            </a:lvl3pPr>
            <a:lvl4pPr marL="2057504" indent="0">
              <a:buNone/>
              <a:defRPr sz="3000"/>
            </a:lvl4pPr>
            <a:lvl5pPr marL="2743337" indent="0">
              <a:buNone/>
              <a:defRPr sz="3000"/>
            </a:lvl5pPr>
            <a:lvl6pPr marL="3429171" indent="0">
              <a:buNone/>
              <a:defRPr sz="3000"/>
            </a:lvl6pPr>
            <a:lvl7pPr marL="4115006" indent="0">
              <a:buNone/>
              <a:defRPr sz="3000"/>
            </a:lvl7pPr>
            <a:lvl8pPr marL="4800840" indent="0">
              <a:buNone/>
              <a:defRPr sz="3000"/>
            </a:lvl8pPr>
            <a:lvl9pPr marL="5486675" indent="0">
              <a:buNone/>
              <a:defRPr sz="3000"/>
            </a:lvl9pPr>
          </a:lstStyle>
          <a:p>
            <a:r>
              <a:rPr lang="en-US"/>
              <a:t>Click icon to add picture</a:t>
            </a:r>
          </a:p>
        </p:txBody>
      </p:sp>
      <p:sp>
        <p:nvSpPr>
          <p:cNvPr id="4" name="Text Placeholder 3">
            <a:extLst>
              <a:ext uri="{FF2B5EF4-FFF2-40B4-BE49-F238E27FC236}">
                <a16:creationId xmlns:a16="http://schemas.microsoft.com/office/drawing/2014/main" id="{085A2E31-90F8-108C-AD05-C79AEF11FFA7}"/>
              </a:ext>
            </a:extLst>
          </p:cNvPr>
          <p:cNvSpPr>
            <a:spLocks noGrp="1"/>
          </p:cNvSpPr>
          <p:nvPr>
            <p:ph type="body" sz="half" idx="2"/>
          </p:nvPr>
        </p:nvSpPr>
        <p:spPr>
          <a:xfrm>
            <a:off x="1259686" y="3086102"/>
            <a:ext cx="5898356" cy="5717382"/>
          </a:xfrm>
        </p:spPr>
        <p:txBody>
          <a:bodyPr/>
          <a:lstStyle>
            <a:lvl1pPr marL="0" indent="0">
              <a:buNone/>
              <a:defRPr sz="2400"/>
            </a:lvl1pPr>
            <a:lvl2pPr marL="685835" indent="0">
              <a:buNone/>
              <a:defRPr sz="2100"/>
            </a:lvl2pPr>
            <a:lvl3pPr marL="1371669" indent="0">
              <a:buNone/>
              <a:defRPr sz="1800"/>
            </a:lvl3pPr>
            <a:lvl4pPr marL="2057504" indent="0">
              <a:buNone/>
              <a:defRPr sz="1500"/>
            </a:lvl4pPr>
            <a:lvl5pPr marL="2743337" indent="0">
              <a:buNone/>
              <a:defRPr sz="1500"/>
            </a:lvl5pPr>
            <a:lvl6pPr marL="3429171" indent="0">
              <a:buNone/>
              <a:defRPr sz="1500"/>
            </a:lvl6pPr>
            <a:lvl7pPr marL="4115006" indent="0">
              <a:buNone/>
              <a:defRPr sz="1500"/>
            </a:lvl7pPr>
            <a:lvl8pPr marL="4800840" indent="0">
              <a:buNone/>
              <a:defRPr sz="1500"/>
            </a:lvl8pPr>
            <a:lvl9pPr marL="5486675"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073759EC-2DEE-0FE0-8650-D5105FDA4E08}"/>
              </a:ext>
            </a:extLst>
          </p:cNvPr>
          <p:cNvSpPr>
            <a:spLocks noGrp="1"/>
          </p:cNvSpPr>
          <p:nvPr>
            <p:ph type="dt" sz="half" idx="10"/>
          </p:nvPr>
        </p:nvSpPr>
        <p:spPr/>
        <p:txBody>
          <a:bodyPr/>
          <a:lstStyle/>
          <a:p>
            <a:pPr defTabSz="1828892">
              <a:buClr>
                <a:srgbClr val="000000"/>
              </a:buClr>
            </a:pPr>
            <a:fld id="{3E7A662F-ADB8-46B8-818A-62BC133FFAB9}" type="datetimeFigureOut">
              <a:rPr lang="en-US" kern="0" smtClean="0">
                <a:solidFill>
                  <a:prstClr val="black">
                    <a:tint val="75000"/>
                  </a:prstClr>
                </a:solidFill>
                <a:latin typeface="Arial"/>
                <a:cs typeface="Arial"/>
                <a:sym typeface="Arial"/>
              </a:rPr>
              <a:pPr defTabSz="1828892">
                <a:buClr>
                  <a:srgbClr val="000000"/>
                </a:buClr>
              </a:pPr>
              <a:t>11/1/2023</a:t>
            </a:fld>
            <a:endParaRPr lang="en-US" kern="0">
              <a:solidFill>
                <a:prstClr val="black">
                  <a:tint val="75000"/>
                </a:prstClr>
              </a:solidFill>
              <a:latin typeface="Arial"/>
              <a:cs typeface="Arial"/>
              <a:sym typeface="Arial"/>
            </a:endParaRPr>
          </a:p>
        </p:txBody>
      </p:sp>
      <p:sp>
        <p:nvSpPr>
          <p:cNvPr id="6" name="Footer Placeholder 5">
            <a:extLst>
              <a:ext uri="{FF2B5EF4-FFF2-40B4-BE49-F238E27FC236}">
                <a16:creationId xmlns:a16="http://schemas.microsoft.com/office/drawing/2014/main" id="{3EBD7A55-F48A-0D2B-CA8D-08D73C12D2F7}"/>
              </a:ext>
            </a:extLst>
          </p:cNvPr>
          <p:cNvSpPr>
            <a:spLocks noGrp="1"/>
          </p:cNvSpPr>
          <p:nvPr>
            <p:ph type="ftr" sz="quarter" idx="11"/>
          </p:nvPr>
        </p:nvSpPr>
        <p:spPr/>
        <p:txBody>
          <a:bodyPr/>
          <a:lstStyle/>
          <a:p>
            <a:pPr defTabSz="1828892">
              <a:buClr>
                <a:srgbClr val="000000"/>
              </a:buClr>
            </a:pPr>
            <a:endParaRPr lang="en-US" kern="0">
              <a:solidFill>
                <a:prstClr val="black">
                  <a:tint val="75000"/>
                </a:prstClr>
              </a:solidFill>
              <a:latin typeface="Arial"/>
              <a:cs typeface="Arial"/>
              <a:sym typeface="Arial"/>
            </a:endParaRPr>
          </a:p>
        </p:txBody>
      </p:sp>
      <p:sp>
        <p:nvSpPr>
          <p:cNvPr id="7" name="Slide Number Placeholder 6">
            <a:extLst>
              <a:ext uri="{FF2B5EF4-FFF2-40B4-BE49-F238E27FC236}">
                <a16:creationId xmlns:a16="http://schemas.microsoft.com/office/drawing/2014/main" id="{15C301F2-CC68-04B8-A3F4-B2A86107EE25}"/>
              </a:ext>
            </a:extLst>
          </p:cNvPr>
          <p:cNvSpPr>
            <a:spLocks noGrp="1"/>
          </p:cNvSpPr>
          <p:nvPr>
            <p:ph type="sldNum" sz="quarter" idx="12"/>
          </p:nvPr>
        </p:nvSpPr>
        <p:spPr/>
        <p:txBody>
          <a:bodyPr/>
          <a:lstStyle/>
          <a:p>
            <a:pPr defTabSz="1828892">
              <a:buClr>
                <a:srgbClr val="000000"/>
              </a:buClr>
            </a:pPr>
            <a:fld id="{9D488BAC-C627-4D4D-894C-97E6872A1480}" type="slidenum">
              <a:rPr lang="en-US" kern="0" smtClean="0">
                <a:solidFill>
                  <a:prstClr val="black">
                    <a:tint val="75000"/>
                  </a:prstClr>
                </a:solidFill>
                <a:latin typeface="Arial"/>
                <a:cs typeface="Arial"/>
                <a:sym typeface="Arial"/>
              </a:rPr>
              <a:pPr defTabSz="1828892">
                <a:buClr>
                  <a:srgbClr val="000000"/>
                </a:buClr>
              </a:pPr>
              <a:t>‹#›</a:t>
            </a:fld>
            <a:endParaRPr lang="en-US" kern="0">
              <a:solidFill>
                <a:prstClr val="black">
                  <a:tint val="75000"/>
                </a:prstClr>
              </a:solidFill>
              <a:latin typeface="Arial"/>
              <a:cs typeface="Arial"/>
              <a:sym typeface="Arial"/>
            </a:endParaRPr>
          </a:p>
        </p:txBody>
      </p:sp>
    </p:spTree>
    <p:extLst>
      <p:ext uri="{BB962C8B-B14F-4D97-AF65-F5344CB8AC3E}">
        <p14:creationId xmlns:p14="http://schemas.microsoft.com/office/powerpoint/2010/main" val="379342575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12742A-C17C-B156-0D47-543BDA88E49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A683E31-EB7D-BBCC-4FA8-36A252A8842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B1616F0-2107-7400-E27E-BC284092CDD2}"/>
              </a:ext>
            </a:extLst>
          </p:cNvPr>
          <p:cNvSpPr>
            <a:spLocks noGrp="1"/>
          </p:cNvSpPr>
          <p:nvPr>
            <p:ph type="dt" sz="half" idx="10"/>
          </p:nvPr>
        </p:nvSpPr>
        <p:spPr/>
        <p:txBody>
          <a:bodyPr/>
          <a:lstStyle/>
          <a:p>
            <a:pPr defTabSz="1828892">
              <a:buClr>
                <a:srgbClr val="000000"/>
              </a:buClr>
            </a:pPr>
            <a:fld id="{3E7A662F-ADB8-46B8-818A-62BC133FFAB9}" type="datetimeFigureOut">
              <a:rPr lang="en-US" kern="0" smtClean="0">
                <a:solidFill>
                  <a:prstClr val="black">
                    <a:tint val="75000"/>
                  </a:prstClr>
                </a:solidFill>
                <a:latin typeface="Arial"/>
                <a:cs typeface="Arial"/>
                <a:sym typeface="Arial"/>
              </a:rPr>
              <a:pPr defTabSz="1828892">
                <a:buClr>
                  <a:srgbClr val="000000"/>
                </a:buClr>
              </a:pPr>
              <a:t>11/1/2023</a:t>
            </a:fld>
            <a:endParaRPr lang="en-US" kern="0">
              <a:solidFill>
                <a:prstClr val="black">
                  <a:tint val="75000"/>
                </a:prstClr>
              </a:solidFill>
              <a:latin typeface="Arial"/>
              <a:cs typeface="Arial"/>
              <a:sym typeface="Arial"/>
            </a:endParaRPr>
          </a:p>
        </p:txBody>
      </p:sp>
      <p:sp>
        <p:nvSpPr>
          <p:cNvPr id="5" name="Footer Placeholder 4">
            <a:extLst>
              <a:ext uri="{FF2B5EF4-FFF2-40B4-BE49-F238E27FC236}">
                <a16:creationId xmlns:a16="http://schemas.microsoft.com/office/drawing/2014/main" id="{3E53F94C-02A9-1F77-6E25-51B5C1F50504}"/>
              </a:ext>
            </a:extLst>
          </p:cNvPr>
          <p:cNvSpPr>
            <a:spLocks noGrp="1"/>
          </p:cNvSpPr>
          <p:nvPr>
            <p:ph type="ftr" sz="quarter" idx="11"/>
          </p:nvPr>
        </p:nvSpPr>
        <p:spPr/>
        <p:txBody>
          <a:bodyPr/>
          <a:lstStyle/>
          <a:p>
            <a:pPr defTabSz="1828892">
              <a:buClr>
                <a:srgbClr val="000000"/>
              </a:buClr>
            </a:pPr>
            <a:endParaRPr lang="en-US" kern="0">
              <a:solidFill>
                <a:prstClr val="black">
                  <a:tint val="75000"/>
                </a:prstClr>
              </a:solidFill>
              <a:latin typeface="Arial"/>
              <a:cs typeface="Arial"/>
              <a:sym typeface="Arial"/>
            </a:endParaRPr>
          </a:p>
        </p:txBody>
      </p:sp>
      <p:sp>
        <p:nvSpPr>
          <p:cNvPr id="6" name="Slide Number Placeholder 5">
            <a:extLst>
              <a:ext uri="{FF2B5EF4-FFF2-40B4-BE49-F238E27FC236}">
                <a16:creationId xmlns:a16="http://schemas.microsoft.com/office/drawing/2014/main" id="{85F836C7-7C3E-871C-8BB7-85CAEB48DA88}"/>
              </a:ext>
            </a:extLst>
          </p:cNvPr>
          <p:cNvSpPr>
            <a:spLocks noGrp="1"/>
          </p:cNvSpPr>
          <p:nvPr>
            <p:ph type="sldNum" sz="quarter" idx="12"/>
          </p:nvPr>
        </p:nvSpPr>
        <p:spPr/>
        <p:txBody>
          <a:bodyPr/>
          <a:lstStyle/>
          <a:p>
            <a:pPr defTabSz="1828892">
              <a:buClr>
                <a:srgbClr val="000000"/>
              </a:buClr>
            </a:pPr>
            <a:fld id="{9D488BAC-C627-4D4D-894C-97E6872A1480}" type="slidenum">
              <a:rPr lang="en-US" kern="0" smtClean="0">
                <a:solidFill>
                  <a:prstClr val="black">
                    <a:tint val="75000"/>
                  </a:prstClr>
                </a:solidFill>
                <a:latin typeface="Arial"/>
                <a:cs typeface="Arial"/>
                <a:sym typeface="Arial"/>
              </a:rPr>
              <a:pPr defTabSz="1828892">
                <a:buClr>
                  <a:srgbClr val="000000"/>
                </a:buClr>
              </a:pPr>
              <a:t>‹#›</a:t>
            </a:fld>
            <a:endParaRPr lang="en-US" kern="0">
              <a:solidFill>
                <a:prstClr val="black">
                  <a:tint val="75000"/>
                </a:prstClr>
              </a:solidFill>
              <a:latin typeface="Arial"/>
              <a:cs typeface="Arial"/>
              <a:sym typeface="Arial"/>
            </a:endParaRPr>
          </a:p>
        </p:txBody>
      </p:sp>
    </p:spTree>
    <p:extLst>
      <p:ext uri="{BB962C8B-B14F-4D97-AF65-F5344CB8AC3E}">
        <p14:creationId xmlns:p14="http://schemas.microsoft.com/office/powerpoint/2010/main" val="118968793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7934B22-C4FD-20C9-8E63-1B5492464330}"/>
              </a:ext>
            </a:extLst>
          </p:cNvPr>
          <p:cNvSpPr>
            <a:spLocks noGrp="1"/>
          </p:cNvSpPr>
          <p:nvPr>
            <p:ph type="title" orient="vert"/>
          </p:nvPr>
        </p:nvSpPr>
        <p:spPr>
          <a:xfrm>
            <a:off x="13087352" y="547690"/>
            <a:ext cx="3943350" cy="871775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D9EAE1C-3141-B001-93FF-8DE85AA0B9C6}"/>
              </a:ext>
            </a:extLst>
          </p:cNvPr>
          <p:cNvSpPr>
            <a:spLocks noGrp="1"/>
          </p:cNvSpPr>
          <p:nvPr>
            <p:ph type="body" orient="vert" idx="1"/>
          </p:nvPr>
        </p:nvSpPr>
        <p:spPr>
          <a:xfrm>
            <a:off x="1257302" y="547690"/>
            <a:ext cx="11601450" cy="871775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52F049-7F1C-9103-03B8-3BA6D45B3653}"/>
              </a:ext>
            </a:extLst>
          </p:cNvPr>
          <p:cNvSpPr>
            <a:spLocks noGrp="1"/>
          </p:cNvSpPr>
          <p:nvPr>
            <p:ph type="dt" sz="half" idx="10"/>
          </p:nvPr>
        </p:nvSpPr>
        <p:spPr/>
        <p:txBody>
          <a:bodyPr/>
          <a:lstStyle/>
          <a:p>
            <a:pPr defTabSz="1828892">
              <a:buClr>
                <a:srgbClr val="000000"/>
              </a:buClr>
            </a:pPr>
            <a:fld id="{3E7A662F-ADB8-46B8-818A-62BC133FFAB9}" type="datetimeFigureOut">
              <a:rPr lang="en-US" kern="0" smtClean="0">
                <a:solidFill>
                  <a:prstClr val="black">
                    <a:tint val="75000"/>
                  </a:prstClr>
                </a:solidFill>
                <a:latin typeface="Arial"/>
                <a:cs typeface="Arial"/>
                <a:sym typeface="Arial"/>
              </a:rPr>
              <a:pPr defTabSz="1828892">
                <a:buClr>
                  <a:srgbClr val="000000"/>
                </a:buClr>
              </a:pPr>
              <a:t>11/1/2023</a:t>
            </a:fld>
            <a:endParaRPr lang="en-US" kern="0">
              <a:solidFill>
                <a:prstClr val="black">
                  <a:tint val="75000"/>
                </a:prstClr>
              </a:solidFill>
              <a:latin typeface="Arial"/>
              <a:cs typeface="Arial"/>
              <a:sym typeface="Arial"/>
            </a:endParaRPr>
          </a:p>
        </p:txBody>
      </p:sp>
      <p:sp>
        <p:nvSpPr>
          <p:cNvPr id="5" name="Footer Placeholder 4">
            <a:extLst>
              <a:ext uri="{FF2B5EF4-FFF2-40B4-BE49-F238E27FC236}">
                <a16:creationId xmlns:a16="http://schemas.microsoft.com/office/drawing/2014/main" id="{1901EC97-8FA8-BE09-A6C9-F247B292D2A3}"/>
              </a:ext>
            </a:extLst>
          </p:cNvPr>
          <p:cNvSpPr>
            <a:spLocks noGrp="1"/>
          </p:cNvSpPr>
          <p:nvPr>
            <p:ph type="ftr" sz="quarter" idx="11"/>
          </p:nvPr>
        </p:nvSpPr>
        <p:spPr/>
        <p:txBody>
          <a:bodyPr/>
          <a:lstStyle/>
          <a:p>
            <a:pPr defTabSz="1828892">
              <a:buClr>
                <a:srgbClr val="000000"/>
              </a:buClr>
            </a:pPr>
            <a:endParaRPr lang="en-US" kern="0">
              <a:solidFill>
                <a:prstClr val="black">
                  <a:tint val="75000"/>
                </a:prstClr>
              </a:solidFill>
              <a:latin typeface="Arial"/>
              <a:cs typeface="Arial"/>
              <a:sym typeface="Arial"/>
            </a:endParaRPr>
          </a:p>
        </p:txBody>
      </p:sp>
      <p:sp>
        <p:nvSpPr>
          <p:cNvPr id="6" name="Slide Number Placeholder 5">
            <a:extLst>
              <a:ext uri="{FF2B5EF4-FFF2-40B4-BE49-F238E27FC236}">
                <a16:creationId xmlns:a16="http://schemas.microsoft.com/office/drawing/2014/main" id="{9F8AD60F-19B6-A3A4-3E93-7F6ABE7F79AC}"/>
              </a:ext>
            </a:extLst>
          </p:cNvPr>
          <p:cNvSpPr>
            <a:spLocks noGrp="1"/>
          </p:cNvSpPr>
          <p:nvPr>
            <p:ph type="sldNum" sz="quarter" idx="12"/>
          </p:nvPr>
        </p:nvSpPr>
        <p:spPr/>
        <p:txBody>
          <a:bodyPr/>
          <a:lstStyle/>
          <a:p>
            <a:pPr defTabSz="1828892">
              <a:buClr>
                <a:srgbClr val="000000"/>
              </a:buClr>
            </a:pPr>
            <a:fld id="{9D488BAC-C627-4D4D-894C-97E6872A1480}" type="slidenum">
              <a:rPr lang="en-US" kern="0" smtClean="0">
                <a:solidFill>
                  <a:prstClr val="black">
                    <a:tint val="75000"/>
                  </a:prstClr>
                </a:solidFill>
                <a:latin typeface="Arial"/>
                <a:cs typeface="Arial"/>
                <a:sym typeface="Arial"/>
              </a:rPr>
              <a:pPr defTabSz="1828892">
                <a:buClr>
                  <a:srgbClr val="000000"/>
                </a:buClr>
              </a:pPr>
              <a:t>‹#›</a:t>
            </a:fld>
            <a:endParaRPr lang="en-US" kern="0">
              <a:solidFill>
                <a:prstClr val="black">
                  <a:tint val="75000"/>
                </a:prstClr>
              </a:solidFill>
              <a:latin typeface="Arial"/>
              <a:cs typeface="Arial"/>
              <a:sym typeface="Arial"/>
            </a:endParaRPr>
          </a:p>
        </p:txBody>
      </p:sp>
    </p:spTree>
    <p:extLst>
      <p:ext uri="{BB962C8B-B14F-4D97-AF65-F5344CB8AC3E}">
        <p14:creationId xmlns:p14="http://schemas.microsoft.com/office/powerpoint/2010/main" val="2118308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11/1/2023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11/1/2023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11/1/2023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54745900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AF27F12-8837-2B33-CED8-292B49EB4797}"/>
              </a:ext>
            </a:extLst>
          </p:cNvPr>
          <p:cNvSpPr>
            <a:spLocks noGrp="1"/>
          </p:cNvSpPr>
          <p:nvPr>
            <p:ph type="title"/>
          </p:nvPr>
        </p:nvSpPr>
        <p:spPr>
          <a:xfrm>
            <a:off x="1257300" y="547689"/>
            <a:ext cx="15773400" cy="1988346"/>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1C00B7A-46BB-67FC-329A-5ED05D94FE2B}"/>
              </a:ext>
            </a:extLst>
          </p:cNvPr>
          <p:cNvSpPr>
            <a:spLocks noGrp="1"/>
          </p:cNvSpPr>
          <p:nvPr>
            <p:ph type="body" idx="1"/>
          </p:nvPr>
        </p:nvSpPr>
        <p:spPr>
          <a:xfrm>
            <a:off x="1257300" y="2738438"/>
            <a:ext cx="15773400" cy="65270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963C1A-4EE7-BC6E-5365-7BAEC323EBD5}"/>
              </a:ext>
            </a:extLst>
          </p:cNvPr>
          <p:cNvSpPr>
            <a:spLocks noGrp="1"/>
          </p:cNvSpPr>
          <p:nvPr>
            <p:ph type="dt" sz="half" idx="2"/>
          </p:nvPr>
        </p:nvSpPr>
        <p:spPr>
          <a:xfrm>
            <a:off x="1257300" y="9534527"/>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pPr defTabSz="1828892">
              <a:buClr>
                <a:srgbClr val="000000"/>
              </a:buClr>
            </a:pPr>
            <a:fld id="{3E7A662F-ADB8-46B8-818A-62BC133FFAB9}" type="datetimeFigureOut">
              <a:rPr lang="en-US" kern="0" smtClean="0">
                <a:solidFill>
                  <a:prstClr val="black">
                    <a:tint val="75000"/>
                  </a:prstClr>
                </a:solidFill>
                <a:latin typeface="Arial"/>
                <a:cs typeface="Arial"/>
                <a:sym typeface="Arial"/>
              </a:rPr>
              <a:pPr defTabSz="1828892">
                <a:buClr>
                  <a:srgbClr val="000000"/>
                </a:buClr>
              </a:pPr>
              <a:t>11/1/2023</a:t>
            </a:fld>
            <a:endParaRPr lang="en-US" kern="0">
              <a:solidFill>
                <a:prstClr val="black">
                  <a:tint val="75000"/>
                </a:prstClr>
              </a:solidFill>
              <a:latin typeface="Arial"/>
              <a:cs typeface="Arial"/>
              <a:sym typeface="Arial"/>
            </a:endParaRPr>
          </a:p>
        </p:txBody>
      </p:sp>
      <p:sp>
        <p:nvSpPr>
          <p:cNvPr id="5" name="Footer Placeholder 4">
            <a:extLst>
              <a:ext uri="{FF2B5EF4-FFF2-40B4-BE49-F238E27FC236}">
                <a16:creationId xmlns:a16="http://schemas.microsoft.com/office/drawing/2014/main" id="{7C2F39F5-EBF4-CCB9-4C46-C73F1B5298D3}"/>
              </a:ext>
            </a:extLst>
          </p:cNvPr>
          <p:cNvSpPr>
            <a:spLocks noGrp="1"/>
          </p:cNvSpPr>
          <p:nvPr>
            <p:ph type="ftr" sz="quarter" idx="3"/>
          </p:nvPr>
        </p:nvSpPr>
        <p:spPr>
          <a:xfrm>
            <a:off x="6057900" y="9534527"/>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pPr defTabSz="1828892">
              <a:buClr>
                <a:srgbClr val="000000"/>
              </a:buClr>
            </a:pPr>
            <a:endParaRPr lang="en-US" kern="0">
              <a:solidFill>
                <a:prstClr val="black">
                  <a:tint val="75000"/>
                </a:prstClr>
              </a:solidFill>
              <a:latin typeface="Arial"/>
              <a:cs typeface="Arial"/>
              <a:sym typeface="Arial"/>
            </a:endParaRPr>
          </a:p>
        </p:txBody>
      </p:sp>
      <p:sp>
        <p:nvSpPr>
          <p:cNvPr id="6" name="Slide Number Placeholder 5">
            <a:extLst>
              <a:ext uri="{FF2B5EF4-FFF2-40B4-BE49-F238E27FC236}">
                <a16:creationId xmlns:a16="http://schemas.microsoft.com/office/drawing/2014/main" id="{E9373C51-22E2-A174-FD82-15FFD07744E6}"/>
              </a:ext>
            </a:extLst>
          </p:cNvPr>
          <p:cNvSpPr>
            <a:spLocks noGrp="1"/>
          </p:cNvSpPr>
          <p:nvPr>
            <p:ph type="sldNum" sz="quarter" idx="4"/>
          </p:nvPr>
        </p:nvSpPr>
        <p:spPr>
          <a:xfrm>
            <a:off x="12915900" y="9534527"/>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pPr defTabSz="1828892">
              <a:buClr>
                <a:srgbClr val="000000"/>
              </a:buClr>
            </a:pPr>
            <a:fld id="{9D488BAC-C627-4D4D-894C-97E6872A1480}" type="slidenum">
              <a:rPr lang="en-US" kern="0" smtClean="0">
                <a:solidFill>
                  <a:prstClr val="black">
                    <a:tint val="75000"/>
                  </a:prstClr>
                </a:solidFill>
                <a:latin typeface="Arial"/>
                <a:cs typeface="Arial"/>
                <a:sym typeface="Arial"/>
              </a:rPr>
              <a:pPr defTabSz="1828892">
                <a:buClr>
                  <a:srgbClr val="000000"/>
                </a:buClr>
              </a:pPr>
              <a:t>‹#›</a:t>
            </a:fld>
            <a:endParaRPr lang="en-US" kern="0">
              <a:solidFill>
                <a:prstClr val="black">
                  <a:tint val="75000"/>
                </a:prstClr>
              </a:solidFill>
              <a:latin typeface="Arial"/>
              <a:cs typeface="Arial"/>
              <a:sym typeface="Arial"/>
            </a:endParaRPr>
          </a:p>
        </p:txBody>
      </p:sp>
    </p:spTree>
    <p:extLst>
      <p:ext uri="{BB962C8B-B14F-4D97-AF65-F5344CB8AC3E}">
        <p14:creationId xmlns:p14="http://schemas.microsoft.com/office/powerpoint/2010/main" val="4036070616"/>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1371669"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17" indent="-342917" algn="l" defTabSz="1371669"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51" indent="-342917" algn="l" defTabSz="1371669"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86" indent="-342917" algn="l" defTabSz="1371669"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420" indent="-342917" algn="l" defTabSz="137166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255" indent="-342917" algn="l" defTabSz="137166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2089" indent="-342917" algn="l" defTabSz="137166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924" indent="-342917" algn="l" defTabSz="137166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757" indent="-342917" algn="l" defTabSz="137166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591" indent="-342917" algn="l" defTabSz="137166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69" rtl="0" eaLnBrk="1" latinLnBrk="0" hangingPunct="1">
        <a:defRPr sz="2700" kern="1200">
          <a:solidFill>
            <a:schemeClr val="tx1"/>
          </a:solidFill>
          <a:latin typeface="+mn-lt"/>
          <a:ea typeface="+mn-ea"/>
          <a:cs typeface="+mn-cs"/>
        </a:defRPr>
      </a:lvl1pPr>
      <a:lvl2pPr marL="685835" algn="l" defTabSz="1371669" rtl="0" eaLnBrk="1" latinLnBrk="0" hangingPunct="1">
        <a:defRPr sz="2700" kern="1200">
          <a:solidFill>
            <a:schemeClr val="tx1"/>
          </a:solidFill>
          <a:latin typeface="+mn-lt"/>
          <a:ea typeface="+mn-ea"/>
          <a:cs typeface="+mn-cs"/>
        </a:defRPr>
      </a:lvl2pPr>
      <a:lvl3pPr marL="1371669" algn="l" defTabSz="1371669" rtl="0" eaLnBrk="1" latinLnBrk="0" hangingPunct="1">
        <a:defRPr sz="2700" kern="1200">
          <a:solidFill>
            <a:schemeClr val="tx1"/>
          </a:solidFill>
          <a:latin typeface="+mn-lt"/>
          <a:ea typeface="+mn-ea"/>
          <a:cs typeface="+mn-cs"/>
        </a:defRPr>
      </a:lvl3pPr>
      <a:lvl4pPr marL="2057504" algn="l" defTabSz="1371669" rtl="0" eaLnBrk="1" latinLnBrk="0" hangingPunct="1">
        <a:defRPr sz="2700" kern="1200">
          <a:solidFill>
            <a:schemeClr val="tx1"/>
          </a:solidFill>
          <a:latin typeface="+mn-lt"/>
          <a:ea typeface="+mn-ea"/>
          <a:cs typeface="+mn-cs"/>
        </a:defRPr>
      </a:lvl4pPr>
      <a:lvl5pPr marL="2743337" algn="l" defTabSz="1371669" rtl="0" eaLnBrk="1" latinLnBrk="0" hangingPunct="1">
        <a:defRPr sz="2700" kern="1200">
          <a:solidFill>
            <a:schemeClr val="tx1"/>
          </a:solidFill>
          <a:latin typeface="+mn-lt"/>
          <a:ea typeface="+mn-ea"/>
          <a:cs typeface="+mn-cs"/>
        </a:defRPr>
      </a:lvl5pPr>
      <a:lvl6pPr marL="3429171" algn="l" defTabSz="1371669" rtl="0" eaLnBrk="1" latinLnBrk="0" hangingPunct="1">
        <a:defRPr sz="2700" kern="1200">
          <a:solidFill>
            <a:schemeClr val="tx1"/>
          </a:solidFill>
          <a:latin typeface="+mn-lt"/>
          <a:ea typeface="+mn-ea"/>
          <a:cs typeface="+mn-cs"/>
        </a:defRPr>
      </a:lvl6pPr>
      <a:lvl7pPr marL="4115006" algn="l" defTabSz="1371669" rtl="0" eaLnBrk="1" latinLnBrk="0" hangingPunct="1">
        <a:defRPr sz="2700" kern="1200">
          <a:solidFill>
            <a:schemeClr val="tx1"/>
          </a:solidFill>
          <a:latin typeface="+mn-lt"/>
          <a:ea typeface="+mn-ea"/>
          <a:cs typeface="+mn-cs"/>
        </a:defRPr>
      </a:lvl7pPr>
      <a:lvl8pPr marL="4800840" algn="l" defTabSz="1371669" rtl="0" eaLnBrk="1" latinLnBrk="0" hangingPunct="1">
        <a:defRPr sz="2700" kern="1200">
          <a:solidFill>
            <a:schemeClr val="tx1"/>
          </a:solidFill>
          <a:latin typeface="+mn-lt"/>
          <a:ea typeface="+mn-ea"/>
          <a:cs typeface="+mn-cs"/>
        </a:defRPr>
      </a:lvl8pPr>
      <a:lvl9pPr marL="5486675" algn="l" defTabSz="1371669"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9.png"/><Relationship Id="rId4" Type="http://schemas.openxmlformats.org/officeDocument/2006/relationships/image" Target="../media/image6.png"/><Relationship Id="rId9" Type="http://schemas.openxmlformats.org/officeDocument/2006/relationships/image" Target="../media/image8.svg"/></Relationships>
</file>

<file path=ppt/slides/_rels/slide10.xml.rels><?xml version="1.0" encoding="UTF-8" standalone="yes"?>
<Relationships xmlns="http://schemas.openxmlformats.org/package/2006/relationships"><Relationship Id="rId7" Type="http://schemas.microsoft.com/office/2007/relationships/hdphoto" Target="../media/hdphoto2.wdp"/><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svg"/></Relationships>
</file>

<file path=ppt/slides/_rels/slide11.xml.rels><?xml version="1.0" encoding="UTF-8" standalone="yes"?>
<Relationships xmlns="http://schemas.openxmlformats.org/package/2006/relationships"><Relationship Id="rId7"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svg"/></Relationships>
</file>

<file path=ppt/slides/_rels/slide12.xml.rels><?xml version="1.0" encoding="UTF-8" standalone="yes"?>
<Relationships xmlns="http://schemas.openxmlformats.org/package/2006/relationships"><Relationship Id="rId7" Type="http://schemas.microsoft.com/office/2007/relationships/hdphoto" Target="../media/hdphoto4.wdp"/><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svg"/></Relationships>
</file>

<file path=ppt/slides/_rels/slide13.xml.rels><?xml version="1.0" encoding="UTF-8" standalone="yes"?>
<Relationships xmlns="http://schemas.openxmlformats.org/package/2006/relationships"><Relationship Id="rId7" Type="http://schemas.microsoft.com/office/2007/relationships/hdphoto" Target="../media/hdphoto5.wdp"/><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svg"/></Relationships>
</file>

<file path=ppt/slides/_rels/slide14.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8.sv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2.sv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7.png"/><Relationship Id="rId3" Type="http://schemas.openxmlformats.org/officeDocument/2006/relationships/image" Target="../media/image107.svg"/><Relationship Id="rId7" Type="http://schemas.openxmlformats.org/officeDocument/2006/relationships/image" Target="../media/image33.png"/><Relationship Id="rId12" Type="http://schemas.openxmlformats.org/officeDocument/2006/relationships/slide" Target="slide37.xml"/><Relationship Id="rId2" Type="http://schemas.openxmlformats.org/officeDocument/2006/relationships/image" Target="../media/image29.png"/><Relationship Id="rId1" Type="http://schemas.openxmlformats.org/officeDocument/2006/relationships/slideLayout" Target="../slideLayouts/slideLayout24.xml"/><Relationship Id="rId6" Type="http://schemas.openxmlformats.org/officeDocument/2006/relationships/image" Target="../media/image32.png"/><Relationship Id="rId11" Type="http://schemas.openxmlformats.org/officeDocument/2006/relationships/image" Target="../media/image115.sv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png"/></Relationships>
</file>

<file path=ppt/slides/_rels/slide16.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3.png"/><Relationship Id="rId3" Type="http://schemas.microsoft.com/office/2007/relationships/media" Target="../media/media2.mp3"/><Relationship Id="rId7" Type="http://schemas.openxmlformats.org/officeDocument/2006/relationships/image" Target="../media/image38.png"/><Relationship Id="rId12" Type="http://schemas.openxmlformats.org/officeDocument/2006/relationships/image" Target="../media/image42.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notesSlide" Target="../notesSlides/notesSlide6.xml"/><Relationship Id="rId11" Type="http://schemas.openxmlformats.org/officeDocument/2006/relationships/image" Target="../media/image11.png"/><Relationship Id="rId5" Type="http://schemas.openxmlformats.org/officeDocument/2006/relationships/slideLayout" Target="../slideLayouts/slideLayout24.xml"/><Relationship Id="rId10" Type="http://schemas.openxmlformats.org/officeDocument/2006/relationships/image" Target="../media/image41.png"/><Relationship Id="rId4" Type="http://schemas.openxmlformats.org/officeDocument/2006/relationships/audio" Target="../media/media2.mp3"/><Relationship Id="rId9" Type="http://schemas.openxmlformats.org/officeDocument/2006/relationships/image" Target="../media/image40.png"/></Relationships>
</file>

<file path=ppt/slides/_rels/slide17.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49.png"/><Relationship Id="rId3" Type="http://schemas.microsoft.com/office/2007/relationships/media" Target="../media/media2.mp3"/><Relationship Id="rId7" Type="http://schemas.openxmlformats.org/officeDocument/2006/relationships/image" Target="../media/image44.png"/><Relationship Id="rId12" Type="http://schemas.openxmlformats.org/officeDocument/2006/relationships/image" Target="../media/image11.png"/><Relationship Id="rId2" Type="http://schemas.openxmlformats.org/officeDocument/2006/relationships/audio" Target="../media/media1.mp3"/><Relationship Id="rId16" Type="http://schemas.microsoft.com/office/2007/relationships/hdphoto" Target="../media/hdphoto6.wdp"/><Relationship Id="rId1" Type="http://schemas.microsoft.com/office/2007/relationships/media" Target="../media/media1.mp3"/><Relationship Id="rId6" Type="http://schemas.openxmlformats.org/officeDocument/2006/relationships/notesSlide" Target="../notesSlides/notesSlide7.xml"/><Relationship Id="rId11" Type="http://schemas.openxmlformats.org/officeDocument/2006/relationships/image" Target="../media/image48.png"/><Relationship Id="rId5" Type="http://schemas.openxmlformats.org/officeDocument/2006/relationships/slideLayout" Target="../slideLayouts/slideLayout24.xml"/><Relationship Id="rId15" Type="http://schemas.openxmlformats.org/officeDocument/2006/relationships/image" Target="../media/image50.png"/><Relationship Id="rId10" Type="http://schemas.openxmlformats.org/officeDocument/2006/relationships/image" Target="../media/image47.png"/><Relationship Id="rId4" Type="http://schemas.openxmlformats.org/officeDocument/2006/relationships/audio" Target="../media/media2.mp3"/><Relationship Id="rId9" Type="http://schemas.openxmlformats.org/officeDocument/2006/relationships/image" Target="../media/image46.png"/><Relationship Id="rId14" Type="http://schemas.openxmlformats.org/officeDocument/2006/relationships/image" Target="../media/image43.png"/></Relationships>
</file>

<file path=ppt/slides/_rels/slide18.xml.rels><?xml version="1.0" encoding="UTF-8" standalone="yes"?>
<Relationships xmlns="http://schemas.openxmlformats.org/package/2006/relationships"><Relationship Id="rId8" Type="http://schemas.openxmlformats.org/officeDocument/2006/relationships/image" Target="../media/image43.png"/><Relationship Id="rId3" Type="http://schemas.microsoft.com/office/2007/relationships/media" Target="../media/media2.mp3"/><Relationship Id="rId7" Type="http://schemas.openxmlformats.org/officeDocument/2006/relationships/image" Target="../media/image11.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notesSlide" Target="../notesSlides/notesSlide8.xml"/><Relationship Id="rId5" Type="http://schemas.openxmlformats.org/officeDocument/2006/relationships/slideLayout" Target="../slideLayouts/slideLayout24.xml"/><Relationship Id="rId4" Type="http://schemas.openxmlformats.org/officeDocument/2006/relationships/audio" Target="../media/media2.mp3"/></Relationships>
</file>

<file path=ppt/slides/_rels/slide19.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56.png"/><Relationship Id="rId3" Type="http://schemas.microsoft.com/office/2007/relationships/media" Target="../media/media2.mp3"/><Relationship Id="rId7" Type="http://schemas.openxmlformats.org/officeDocument/2006/relationships/image" Target="../media/image51.png"/><Relationship Id="rId12" Type="http://schemas.openxmlformats.org/officeDocument/2006/relationships/image" Target="../media/image11.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notesSlide" Target="../notesSlides/notesSlide9.xml"/><Relationship Id="rId11" Type="http://schemas.openxmlformats.org/officeDocument/2006/relationships/image" Target="../media/image55.png"/><Relationship Id="rId5" Type="http://schemas.openxmlformats.org/officeDocument/2006/relationships/slideLayout" Target="../slideLayouts/slideLayout24.xml"/><Relationship Id="rId10" Type="http://schemas.openxmlformats.org/officeDocument/2006/relationships/image" Target="../media/image54.png"/><Relationship Id="rId4" Type="http://schemas.openxmlformats.org/officeDocument/2006/relationships/audio" Target="../media/media2.mp3"/><Relationship Id="rId9" Type="http://schemas.openxmlformats.org/officeDocument/2006/relationships/image" Target="../media/image53.png"/><Relationship Id="rId14" Type="http://schemas.openxmlformats.org/officeDocument/2006/relationships/image" Target="../media/image43.png"/></Relationships>
</file>

<file path=ppt/slides/_rels/slide2.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8.sv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2.sv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8" Type="http://schemas.openxmlformats.org/officeDocument/2006/relationships/image" Target="../media/image43.png"/><Relationship Id="rId3" Type="http://schemas.microsoft.com/office/2007/relationships/media" Target="../media/media2.mp3"/><Relationship Id="rId7" Type="http://schemas.openxmlformats.org/officeDocument/2006/relationships/image" Target="../media/image11.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notesSlide" Target="../notesSlides/notesSlide10.xml"/><Relationship Id="rId5" Type="http://schemas.openxmlformats.org/officeDocument/2006/relationships/slideLayout" Target="../slideLayouts/slideLayout24.xml"/><Relationship Id="rId4" Type="http://schemas.openxmlformats.org/officeDocument/2006/relationships/audio" Target="../media/media2.mp3"/><Relationship Id="rId9" Type="http://schemas.openxmlformats.org/officeDocument/2006/relationships/image" Target="../media/image57.png"/></Relationships>
</file>

<file path=ppt/slides/_rels/slide21.xml.rels><?xml version="1.0" encoding="UTF-8" standalone="yes"?>
<Relationships xmlns="http://schemas.openxmlformats.org/package/2006/relationships"><Relationship Id="rId8" Type="http://schemas.openxmlformats.org/officeDocument/2006/relationships/image" Target="../media/image60.png"/><Relationship Id="rId7"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7.xml"/><Relationship Id="rId6" Type="http://schemas.openxmlformats.org/officeDocument/2006/relationships/image" Target="../media/image12.svg"/></Relationships>
</file>

<file path=ppt/slides/_rels/slide2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0.svg"/><Relationship Id="rId7" Type="http://schemas.microsoft.com/office/2007/relationships/hdphoto" Target="../media/hdphoto7.wdp"/><Relationship Id="rId2" Type="http://schemas.openxmlformats.org/officeDocument/2006/relationships/image" Target="../media/image61.png"/><Relationship Id="rId1" Type="http://schemas.openxmlformats.org/officeDocument/2006/relationships/slideLayout" Target="../slideLayouts/slideLayout7.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 Id="rId9" Type="http://schemas.openxmlformats.org/officeDocument/2006/relationships/image" Target="../media/image18.svg"/></Relationships>
</file>

<file path=ppt/slides/_rels/slide23.xml.rels><?xml version="1.0" encoding="UTF-8" standalone="yes"?>
<Relationships xmlns="http://schemas.openxmlformats.org/package/2006/relationships"><Relationship Id="rId13" Type="http://schemas.openxmlformats.org/officeDocument/2006/relationships/image" Target="../media/image69.png"/><Relationship Id="rId3" Type="http://schemas.openxmlformats.org/officeDocument/2006/relationships/image" Target="../media/image5.png"/><Relationship Id="rId12" Type="http://schemas.openxmlformats.org/officeDocument/2006/relationships/image" Target="../media/image68.png"/><Relationship Id="rId7" Type="http://schemas.openxmlformats.org/officeDocument/2006/relationships/image" Target="../media/image18.svg"/><Relationship Id="rId2" Type="http://schemas.openxmlformats.org/officeDocument/2006/relationships/image" Target="../media/image65.png"/><Relationship Id="rId1" Type="http://schemas.openxmlformats.org/officeDocument/2006/relationships/slideLayout" Target="../slideLayouts/slideLayout7.xml"/><Relationship Id="rId6" Type="http://schemas.openxmlformats.org/officeDocument/2006/relationships/image" Target="../media/image58.png"/><Relationship Id="rId11" Type="http://schemas.openxmlformats.org/officeDocument/2006/relationships/image" Target="../media/image67.png"/><Relationship Id="rId5" Type="http://schemas.openxmlformats.org/officeDocument/2006/relationships/image" Target="../media/image2.svg"/><Relationship Id="rId10" Type="http://schemas.openxmlformats.org/officeDocument/2006/relationships/image" Target="../media/image66.png"/><Relationship Id="rId9" Type="http://schemas.openxmlformats.org/officeDocument/2006/relationships/image" Target="../media/image12.svg"/></Relationships>
</file>

<file path=ppt/slides/_rels/slide24.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8.sv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2.sv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13" Type="http://schemas.openxmlformats.org/officeDocument/2006/relationships/image" Target="../media/image72.png"/><Relationship Id="rId12" Type="http://schemas.microsoft.com/office/2007/relationships/hdphoto" Target="../media/hdphoto8.wdp"/><Relationship Id="rId7" Type="http://schemas.openxmlformats.org/officeDocument/2006/relationships/image" Target="../media/image18.sv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58.png"/><Relationship Id="rId11" Type="http://schemas.openxmlformats.org/officeDocument/2006/relationships/image" Target="../media/image71.png"/><Relationship Id="rId5" Type="http://schemas.openxmlformats.org/officeDocument/2006/relationships/image" Target="../media/image2.svg"/><Relationship Id="rId10" Type="http://schemas.openxmlformats.org/officeDocument/2006/relationships/image" Target="../media/image70.png"/><Relationship Id="rId9" Type="http://schemas.openxmlformats.org/officeDocument/2006/relationships/image" Target="../media/image12.svg"/><Relationship Id="rId14" Type="http://schemas.openxmlformats.org/officeDocument/2006/relationships/image" Target="../media/image68.png"/></Relationships>
</file>

<file path=ppt/slides/_rels/slide26.xml.rels><?xml version="1.0" encoding="UTF-8" standalone="yes"?>
<Relationships xmlns="http://schemas.openxmlformats.org/package/2006/relationships"><Relationship Id="rId13" Type="http://schemas.openxmlformats.org/officeDocument/2006/relationships/image" Target="../media/image73.png"/><Relationship Id="rId7" Type="http://schemas.openxmlformats.org/officeDocument/2006/relationships/image" Target="../media/image18.svg"/><Relationship Id="rId12" Type="http://schemas.microsoft.com/office/2007/relationships/hdphoto" Target="../media/hdphoto8.wdp"/><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58.png"/><Relationship Id="rId11" Type="http://schemas.openxmlformats.org/officeDocument/2006/relationships/image" Target="../media/image71.png"/><Relationship Id="rId5" Type="http://schemas.openxmlformats.org/officeDocument/2006/relationships/image" Target="../media/image2.svg"/><Relationship Id="rId10" Type="http://schemas.openxmlformats.org/officeDocument/2006/relationships/image" Target="../media/image68.png"/><Relationship Id="rId9" Type="http://schemas.openxmlformats.org/officeDocument/2006/relationships/image" Target="../media/image12.svg"/></Relationships>
</file>

<file path=ppt/slides/_rels/slide27.xml.rels><?xml version="1.0" encoding="UTF-8" standalone="yes"?>
<Relationships xmlns="http://schemas.openxmlformats.org/package/2006/relationships"><Relationship Id="rId8" Type="http://schemas.openxmlformats.org/officeDocument/2006/relationships/image" Target="../media/image58.png"/><Relationship Id="rId7" Type="http://schemas.openxmlformats.org/officeDocument/2006/relationships/image" Target="../media/image18.svg"/><Relationship Id="rId12" Type="http://schemas.openxmlformats.org/officeDocument/2006/relationships/image" Target="../media/image76.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68.png"/><Relationship Id="rId11" Type="http://schemas.openxmlformats.org/officeDocument/2006/relationships/image" Target="../media/image75.png"/><Relationship Id="rId5" Type="http://schemas.openxmlformats.org/officeDocument/2006/relationships/image" Target="../media/image2.svg"/><Relationship Id="rId10" Type="http://schemas.openxmlformats.org/officeDocument/2006/relationships/image" Target="../media/image74.png"/><Relationship Id="rId9" Type="http://schemas.openxmlformats.org/officeDocument/2006/relationships/image" Target="../media/image12.svg"/></Relationships>
</file>

<file path=ppt/slides/_rels/slide28.xml.rels><?xml version="1.0" encoding="UTF-8" standalone="yes"?>
<Relationships xmlns="http://schemas.openxmlformats.org/package/2006/relationships"><Relationship Id="rId8" Type="http://schemas.openxmlformats.org/officeDocument/2006/relationships/image" Target="../media/image58.png"/><Relationship Id="rId7" Type="http://schemas.openxmlformats.org/officeDocument/2006/relationships/image" Target="../media/image18.sv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68.png"/><Relationship Id="rId11" Type="http://schemas.openxmlformats.org/officeDocument/2006/relationships/image" Target="../media/image75.png"/><Relationship Id="rId5" Type="http://schemas.openxmlformats.org/officeDocument/2006/relationships/image" Target="../media/image2.svg"/><Relationship Id="rId10" Type="http://schemas.openxmlformats.org/officeDocument/2006/relationships/image" Target="../media/image77.png"/><Relationship Id="rId9" Type="http://schemas.openxmlformats.org/officeDocument/2006/relationships/image" Target="../media/image12.svg"/></Relationships>
</file>

<file path=ppt/slides/_rels/slide29.xml.rels><?xml version="1.0" encoding="UTF-8" standalone="yes"?>
<Relationships xmlns="http://schemas.openxmlformats.org/package/2006/relationships"><Relationship Id="rId8" Type="http://schemas.openxmlformats.org/officeDocument/2006/relationships/image" Target="../media/image58.png"/><Relationship Id="rId7" Type="http://schemas.openxmlformats.org/officeDocument/2006/relationships/image" Target="../media/image18.sv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68.png"/><Relationship Id="rId11" Type="http://schemas.openxmlformats.org/officeDocument/2006/relationships/image" Target="../media/image75.png"/><Relationship Id="rId5" Type="http://schemas.openxmlformats.org/officeDocument/2006/relationships/image" Target="../media/image2.svg"/><Relationship Id="rId10" Type="http://schemas.openxmlformats.org/officeDocument/2006/relationships/image" Target="../media/image78.png"/><Relationship Id="rId9" Type="http://schemas.openxmlformats.org/officeDocument/2006/relationships/image" Target="../media/image12.sv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microsoft.com/office/2007/relationships/media" Target="../media/media2.mp3"/><Relationship Id="rId7" Type="http://schemas.openxmlformats.org/officeDocument/2006/relationships/image" Target="../media/image11.png"/><Relationship Id="rId2" Type="http://schemas.openxmlformats.org/officeDocument/2006/relationships/audio" Target="../media/media1.mp3"/><Relationship Id="rId16" Type="http://schemas.openxmlformats.org/officeDocument/2006/relationships/image" Target="../media/image50.svg"/><Relationship Id="rId1" Type="http://schemas.microsoft.com/office/2007/relationships/media" Target="../media/media1.mp3"/><Relationship Id="rId6" Type="http://schemas.openxmlformats.org/officeDocument/2006/relationships/notesSlide" Target="../notesSlides/notesSlide1.xml"/><Relationship Id="rId5" Type="http://schemas.openxmlformats.org/officeDocument/2006/relationships/slideLayout" Target="../slideLayouts/slideLayout23.xml"/><Relationship Id="rId15" Type="http://schemas.openxmlformats.org/officeDocument/2006/relationships/image" Target="../media/image13.png"/><Relationship Id="rId4" Type="http://schemas.openxmlformats.org/officeDocument/2006/relationships/audio" Target="../media/media2.mp3"/><Relationship Id="rId14" Type="http://schemas.openxmlformats.org/officeDocument/2006/relationships/image" Target="../media/image30.svg"/></Relationships>
</file>

<file path=ppt/slides/_rels/slide30.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1.png"/><Relationship Id="rId3" Type="http://schemas.openxmlformats.org/officeDocument/2006/relationships/image" Target="../media/image6.svg"/><Relationship Id="rId7" Type="http://schemas.openxmlformats.org/officeDocument/2006/relationships/image" Target="../media/image2.svg"/><Relationship Id="rId12" Type="http://schemas.openxmlformats.org/officeDocument/2006/relationships/image" Target="../media/image80.png"/><Relationship Id="rId2" Type="http://schemas.openxmlformats.org/officeDocument/2006/relationships/image" Target="../media/image5.png"/><Relationship Id="rId1" Type="http://schemas.openxmlformats.org/officeDocument/2006/relationships/slideLayout" Target="../slideLayouts/slideLayout7.xml"/><Relationship Id="rId11" Type="http://schemas.openxmlformats.org/officeDocument/2006/relationships/image" Target="../media/image33.svg"/><Relationship Id="rId15" Type="http://schemas.openxmlformats.org/officeDocument/2006/relationships/image" Target="../media/image7.png"/><Relationship Id="rId14" Type="http://schemas.microsoft.com/office/2007/relationships/hdphoto" Target="../media/hdphoto9.wdp"/></Relationships>
</file>

<file path=ppt/slides/_rels/slide31.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1.png"/><Relationship Id="rId3" Type="http://schemas.openxmlformats.org/officeDocument/2006/relationships/image" Target="../media/image6.svg"/><Relationship Id="rId7" Type="http://schemas.openxmlformats.org/officeDocument/2006/relationships/image" Target="../media/image2.svg"/><Relationship Id="rId12" Type="http://schemas.openxmlformats.org/officeDocument/2006/relationships/image" Target="../media/image82.png"/><Relationship Id="rId2" Type="http://schemas.openxmlformats.org/officeDocument/2006/relationships/image" Target="../media/image5.png"/><Relationship Id="rId16" Type="http://schemas.openxmlformats.org/officeDocument/2006/relationships/image" Target="../media/image7.png"/><Relationship Id="rId1" Type="http://schemas.openxmlformats.org/officeDocument/2006/relationships/slideLayout" Target="../slideLayouts/slideLayout7.xml"/><Relationship Id="rId11" Type="http://schemas.openxmlformats.org/officeDocument/2006/relationships/image" Target="../media/image33.svg"/><Relationship Id="rId15" Type="http://schemas.openxmlformats.org/officeDocument/2006/relationships/image" Target="../media/image83.png"/><Relationship Id="rId14" Type="http://schemas.microsoft.com/office/2007/relationships/hdphoto" Target="../media/hdphoto9.wdp"/></Relationships>
</file>

<file path=ppt/slides/_rels/slide32.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1.png"/><Relationship Id="rId3" Type="http://schemas.openxmlformats.org/officeDocument/2006/relationships/image" Target="../media/image6.svg"/><Relationship Id="rId7" Type="http://schemas.openxmlformats.org/officeDocument/2006/relationships/image" Target="../media/image2.svg"/><Relationship Id="rId12" Type="http://schemas.openxmlformats.org/officeDocument/2006/relationships/image" Target="../media/image84.png"/><Relationship Id="rId2" Type="http://schemas.openxmlformats.org/officeDocument/2006/relationships/image" Target="../media/image5.png"/><Relationship Id="rId1" Type="http://schemas.openxmlformats.org/officeDocument/2006/relationships/slideLayout" Target="../slideLayouts/slideLayout7.xml"/><Relationship Id="rId11" Type="http://schemas.openxmlformats.org/officeDocument/2006/relationships/image" Target="../media/image33.svg"/><Relationship Id="rId15" Type="http://schemas.openxmlformats.org/officeDocument/2006/relationships/image" Target="../media/image7.png"/><Relationship Id="rId14" Type="http://schemas.microsoft.com/office/2007/relationships/hdphoto" Target="../media/hdphoto9.wdp"/></Relationships>
</file>

<file path=ppt/slides/_rels/slide3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86.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85.png"/><Relationship Id="rId5" Type="http://schemas.openxmlformats.org/officeDocument/2006/relationships/image" Target="../media/image2.svg"/><Relationship Id="rId4" Type="http://schemas.openxmlformats.org/officeDocument/2006/relationships/image" Target="../media/image5.png"/><Relationship Id="rId9" Type="http://schemas.openxmlformats.org/officeDocument/2006/relationships/image" Target="../media/image31.svg"/></Relationships>
</file>

<file path=ppt/slides/_rels/slide34.xml.rels><?xml version="1.0" encoding="UTF-8" standalone="yes"?>
<Relationships xmlns="http://schemas.openxmlformats.org/package/2006/relationships"><Relationship Id="rId8" Type="http://schemas.openxmlformats.org/officeDocument/2006/relationships/image" Target="../media/image23.svg"/><Relationship Id="rId7" Type="http://schemas.openxmlformats.org/officeDocument/2006/relationships/image" Target="../media/image87.png"/><Relationship Id="rId2" Type="http://schemas.openxmlformats.org/officeDocument/2006/relationships/image" Target="../media/image58.png"/><Relationship Id="rId1" Type="http://schemas.openxmlformats.org/officeDocument/2006/relationships/slideLayout" Target="../slideLayouts/slideLayout7.xml"/><Relationship Id="rId6" Type="http://schemas.openxmlformats.org/officeDocument/2006/relationships/image" Target="../media/image12.svg"/><Relationship Id="rId9" Type="http://schemas.openxmlformats.org/officeDocument/2006/relationships/image" Target="../media/image88.png"/></Relationships>
</file>

<file path=ppt/slides/_rels/slide35.xml.rels><?xml version="1.0" encoding="UTF-8" standalone="yes"?>
<Relationships xmlns="http://schemas.openxmlformats.org/package/2006/relationships"><Relationship Id="rId8" Type="http://schemas.openxmlformats.org/officeDocument/2006/relationships/image" Target="../media/image23.svg"/><Relationship Id="rId7" Type="http://schemas.openxmlformats.org/officeDocument/2006/relationships/image" Target="../media/image87.png"/><Relationship Id="rId2" Type="http://schemas.openxmlformats.org/officeDocument/2006/relationships/image" Target="../media/image58.png"/><Relationship Id="rId1" Type="http://schemas.openxmlformats.org/officeDocument/2006/relationships/slideLayout" Target="../slideLayouts/slideLayout7.xml"/><Relationship Id="rId6" Type="http://schemas.openxmlformats.org/officeDocument/2006/relationships/image" Target="../media/image12.svg"/><Relationship Id="rId11" Type="http://schemas.openxmlformats.org/officeDocument/2006/relationships/image" Target="../media/image90.png"/><Relationship Id="rId10" Type="http://schemas.microsoft.com/office/2007/relationships/hdphoto" Target="../media/hdphoto10.wdp"/><Relationship Id="rId9" Type="http://schemas.openxmlformats.org/officeDocument/2006/relationships/image" Target="../media/image89.png"/></Relationships>
</file>

<file path=ppt/slides/_rels/slide36.xml.rels><?xml version="1.0" encoding="UTF-8" standalone="yes"?>
<Relationships xmlns="http://schemas.openxmlformats.org/package/2006/relationships"><Relationship Id="rId8" Type="http://schemas.openxmlformats.org/officeDocument/2006/relationships/image" Target="../media/image6.svg"/><Relationship Id="rId2" Type="http://schemas.openxmlformats.org/officeDocument/2006/relationships/image" Target="../media/image7.png"/><Relationship Id="rId1" Type="http://schemas.openxmlformats.org/officeDocument/2006/relationships/slideLayout" Target="../slideLayouts/slideLayout7.xml"/><Relationship Id="rId28" Type="http://schemas.openxmlformats.org/officeDocument/2006/relationships/image" Target="NULL"/><Relationship Id="rId9" Type="http://schemas.openxmlformats.org/officeDocument/2006/relationships/image" Target="../media/image91.png"/></Relationships>
</file>

<file path=ppt/slides/_rels/slide3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2.svg"/><Relationship Id="rId4" Type="http://schemas.openxmlformats.org/officeDocument/2006/relationships/image" Target="../media/image5.png"/><Relationship Id="rId9" Type="http://schemas.openxmlformats.org/officeDocument/2006/relationships/image" Target="../media/image8.svg"/></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3" Type="http://schemas.microsoft.com/office/2007/relationships/media" Target="../media/media2.mp3"/><Relationship Id="rId7" Type="http://schemas.openxmlformats.org/officeDocument/2006/relationships/image" Target="../media/image14.png"/><Relationship Id="rId12" Type="http://schemas.openxmlformats.org/officeDocument/2006/relationships/image" Target="../media/image12.png"/><Relationship Id="rId2" Type="http://schemas.openxmlformats.org/officeDocument/2006/relationships/audio" Target="../media/media1.mp3"/><Relationship Id="rId16" Type="http://schemas.openxmlformats.org/officeDocument/2006/relationships/image" Target="../media/image50.svg"/><Relationship Id="rId1" Type="http://schemas.microsoft.com/office/2007/relationships/media" Target="../media/media1.mp3"/><Relationship Id="rId6" Type="http://schemas.openxmlformats.org/officeDocument/2006/relationships/notesSlide" Target="../notesSlides/notesSlide2.xml"/><Relationship Id="rId11" Type="http://schemas.openxmlformats.org/officeDocument/2006/relationships/image" Target="../media/image11.png"/><Relationship Id="rId5" Type="http://schemas.openxmlformats.org/officeDocument/2006/relationships/slideLayout" Target="../slideLayouts/slideLayout23.xml"/><Relationship Id="rId15" Type="http://schemas.openxmlformats.org/officeDocument/2006/relationships/image" Target="../media/image13.png"/><Relationship Id="rId10" Type="http://schemas.openxmlformats.org/officeDocument/2006/relationships/image" Target="../media/image17.png"/><Relationship Id="rId4" Type="http://schemas.openxmlformats.org/officeDocument/2006/relationships/audio" Target="../media/media2.mp3"/><Relationship Id="rId9" Type="http://schemas.openxmlformats.org/officeDocument/2006/relationships/image" Target="../media/image16.png"/><Relationship Id="rId14" Type="http://schemas.openxmlformats.org/officeDocument/2006/relationships/image" Target="../media/image30.svg"/></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microsoft.com/office/2007/relationships/media" Target="../media/media2.mp3"/><Relationship Id="rId7" Type="http://schemas.openxmlformats.org/officeDocument/2006/relationships/image" Target="../media/image11.png"/><Relationship Id="rId2" Type="http://schemas.openxmlformats.org/officeDocument/2006/relationships/audio" Target="../media/media1.mp3"/><Relationship Id="rId16" Type="http://schemas.openxmlformats.org/officeDocument/2006/relationships/image" Target="../media/image50.svg"/><Relationship Id="rId1" Type="http://schemas.microsoft.com/office/2007/relationships/media" Target="../media/media1.mp3"/><Relationship Id="rId6" Type="http://schemas.openxmlformats.org/officeDocument/2006/relationships/notesSlide" Target="../notesSlides/notesSlide3.xml"/><Relationship Id="rId5" Type="http://schemas.openxmlformats.org/officeDocument/2006/relationships/slideLayout" Target="../slideLayouts/slideLayout23.xml"/><Relationship Id="rId15" Type="http://schemas.openxmlformats.org/officeDocument/2006/relationships/image" Target="../media/image13.png"/><Relationship Id="rId4" Type="http://schemas.openxmlformats.org/officeDocument/2006/relationships/audio" Target="../media/media2.mp3"/><Relationship Id="rId14" Type="http://schemas.openxmlformats.org/officeDocument/2006/relationships/image" Target="../media/image30.svg"/></Relationships>
</file>

<file path=ppt/slides/_rels/slide6.xml.rels><?xml version="1.0" encoding="UTF-8" standalone="yes"?>
<Relationships xmlns="http://schemas.openxmlformats.org/package/2006/relationships"><Relationship Id="rId8" Type="http://schemas.openxmlformats.org/officeDocument/2006/relationships/image" Target="../media/image19.png"/><Relationship Id="rId3" Type="http://schemas.microsoft.com/office/2007/relationships/media" Target="../media/media2.mp3"/><Relationship Id="rId7" Type="http://schemas.openxmlformats.org/officeDocument/2006/relationships/image" Target="../media/image18.png"/><Relationship Id="rId12" Type="http://schemas.openxmlformats.org/officeDocument/2006/relationships/image" Target="../media/image12.png"/><Relationship Id="rId17" Type="http://schemas.openxmlformats.org/officeDocument/2006/relationships/image" Target="../media/image22.png"/><Relationship Id="rId2" Type="http://schemas.openxmlformats.org/officeDocument/2006/relationships/audio" Target="../media/media1.mp3"/><Relationship Id="rId16" Type="http://schemas.openxmlformats.org/officeDocument/2006/relationships/image" Target="../media/image50.svg"/><Relationship Id="rId1" Type="http://schemas.microsoft.com/office/2007/relationships/media" Target="../media/media1.mp3"/><Relationship Id="rId6" Type="http://schemas.openxmlformats.org/officeDocument/2006/relationships/notesSlide" Target="../notesSlides/notesSlide4.xml"/><Relationship Id="rId11" Type="http://schemas.openxmlformats.org/officeDocument/2006/relationships/image" Target="../media/image11.png"/><Relationship Id="rId5" Type="http://schemas.openxmlformats.org/officeDocument/2006/relationships/slideLayout" Target="../slideLayouts/slideLayout23.xml"/><Relationship Id="rId15" Type="http://schemas.openxmlformats.org/officeDocument/2006/relationships/image" Target="../media/image13.png"/><Relationship Id="rId10" Type="http://schemas.openxmlformats.org/officeDocument/2006/relationships/image" Target="../media/image21.png"/><Relationship Id="rId4" Type="http://schemas.openxmlformats.org/officeDocument/2006/relationships/audio" Target="../media/media2.mp3"/><Relationship Id="rId9" Type="http://schemas.openxmlformats.org/officeDocument/2006/relationships/image" Target="../media/image20.png"/><Relationship Id="rId14" Type="http://schemas.openxmlformats.org/officeDocument/2006/relationships/image" Target="../media/image30.svg"/></Relationships>
</file>

<file path=ppt/slides/_rels/slide7.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8.sv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2.sv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23.xml"/><Relationship Id="rId9" Type="http://schemas.openxmlformats.org/officeDocument/2006/relationships/image" Target="../media/image80.svg"/></Relationships>
</file>

<file path=ppt/slides/_rels/slide9.xml.rels><?xml version="1.0" encoding="UTF-8" standalone="yes"?>
<Relationships xmlns="http://schemas.openxmlformats.org/package/2006/relationships"><Relationship Id="rId7"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6F7"/>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6324600" y="2351748"/>
            <a:ext cx="6110056" cy="6110056"/>
          </a:xfrm>
          <a:prstGeom prst="rect">
            <a:avLst/>
          </a:prstGeom>
        </p:spPr>
      </p:pic>
      <p:pic>
        <p:nvPicPr>
          <p:cNvPr id="5" name="Picture 5"/>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7478396">
            <a:off x="14958560" y="6953277"/>
            <a:ext cx="2636567" cy="1572405"/>
          </a:xfrm>
          <a:prstGeom prst="rect">
            <a:avLst/>
          </a:prstGeom>
        </p:spPr>
      </p:pic>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9127447">
            <a:off x="15415763" y="-2340617"/>
            <a:ext cx="5236901" cy="6288855"/>
          </a:xfrm>
          <a:prstGeom prst="rect">
            <a:avLst/>
          </a:prstGeom>
        </p:spPr>
      </p:pic>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2806400" y="6113872"/>
            <a:ext cx="5236901" cy="6288855"/>
          </a:xfrm>
          <a:prstGeom prst="rect">
            <a:avLst/>
          </a:prstGeom>
        </p:spPr>
      </p:pic>
      <p:pic>
        <p:nvPicPr>
          <p:cNvPr id="8" name="Picture 8"/>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022079" y="926724"/>
            <a:ext cx="2211353" cy="2923664"/>
          </a:xfrm>
          <a:prstGeom prst="rect">
            <a:avLst/>
          </a:prstGeom>
        </p:spPr>
      </p:pic>
      <p:pic>
        <p:nvPicPr>
          <p:cNvPr id="9" name="Picture 9"/>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5508484">
            <a:off x="54008" y="9067800"/>
            <a:ext cx="4455000" cy="4114800"/>
          </a:xfrm>
          <a:prstGeom prst="rect">
            <a:avLst/>
          </a:prstGeom>
        </p:spPr>
      </p:pic>
      <p:sp>
        <p:nvSpPr>
          <p:cNvPr id="12" name="Rectangle 11"/>
          <p:cNvSpPr/>
          <p:nvPr/>
        </p:nvSpPr>
        <p:spPr>
          <a:xfrm>
            <a:off x="3697091" y="2335307"/>
            <a:ext cx="11351185" cy="5404172"/>
          </a:xfrm>
          <a:prstGeom prst="rect">
            <a:avLst/>
          </a:prstGeom>
        </p:spPr>
        <p:txBody>
          <a:bodyPr wrap="none">
            <a:spAutoFit/>
          </a:bodyPr>
          <a:lstStyle/>
          <a:p>
            <a:pPr lvl="0" algn="ctr">
              <a:lnSpc>
                <a:spcPct val="150000"/>
              </a:lnSpc>
            </a:pPr>
            <a:r>
              <a:rPr lang="en-US" sz="8000" b="1" dirty="0">
                <a:solidFill>
                  <a:schemeClr val="tx2">
                    <a:lumMod val="75000"/>
                  </a:schemeClr>
                </a:solidFill>
                <a:latin typeface="Arial" panose="020B0604020202020204" pitchFamily="34" charset="0"/>
                <a:cs typeface="Arial" panose="020B0604020202020204" pitchFamily="34" charset="0"/>
                <a:sym typeface="Anton"/>
              </a:rPr>
              <a:t>CHÀO MỪNG CÁC EM </a:t>
            </a:r>
            <a:endParaRPr lang="en-US" sz="8000" b="1" dirty="0" smtClean="0">
              <a:solidFill>
                <a:schemeClr val="tx2">
                  <a:lumMod val="75000"/>
                </a:schemeClr>
              </a:solidFill>
              <a:latin typeface="Arial" panose="020B0604020202020204" pitchFamily="34" charset="0"/>
              <a:cs typeface="Arial" panose="020B0604020202020204" pitchFamily="34" charset="0"/>
              <a:sym typeface="Anton"/>
            </a:endParaRPr>
          </a:p>
          <a:p>
            <a:pPr lvl="0" algn="ctr">
              <a:lnSpc>
                <a:spcPct val="150000"/>
              </a:lnSpc>
            </a:pPr>
            <a:r>
              <a:rPr lang="en-US" sz="8000" b="1" dirty="0" smtClean="0">
                <a:solidFill>
                  <a:schemeClr val="tx2">
                    <a:lumMod val="75000"/>
                  </a:schemeClr>
                </a:solidFill>
                <a:latin typeface="Arial" panose="020B0604020202020204" pitchFamily="34" charset="0"/>
                <a:cs typeface="Arial" panose="020B0604020202020204" pitchFamily="34" charset="0"/>
                <a:sym typeface="Anton"/>
              </a:rPr>
              <a:t>ĐẾN </a:t>
            </a:r>
            <a:r>
              <a:rPr lang="en-US" sz="8000" b="1" dirty="0">
                <a:solidFill>
                  <a:schemeClr val="tx2">
                    <a:lumMod val="75000"/>
                  </a:schemeClr>
                </a:solidFill>
                <a:latin typeface="Arial" panose="020B0604020202020204" pitchFamily="34" charset="0"/>
                <a:cs typeface="Arial" panose="020B0604020202020204" pitchFamily="34" charset="0"/>
                <a:sym typeface="Anton"/>
              </a:rPr>
              <a:t>VỚI TIẾT HỌC </a:t>
            </a:r>
            <a:endParaRPr lang="en-US" sz="8000" b="1" dirty="0" smtClean="0">
              <a:solidFill>
                <a:schemeClr val="tx2">
                  <a:lumMod val="75000"/>
                </a:schemeClr>
              </a:solidFill>
              <a:latin typeface="Arial" panose="020B0604020202020204" pitchFamily="34" charset="0"/>
              <a:cs typeface="Arial" panose="020B0604020202020204" pitchFamily="34" charset="0"/>
              <a:sym typeface="Anton"/>
            </a:endParaRPr>
          </a:p>
          <a:p>
            <a:pPr lvl="0" algn="ctr">
              <a:lnSpc>
                <a:spcPct val="150000"/>
              </a:lnSpc>
            </a:pPr>
            <a:r>
              <a:rPr lang="en-US" sz="8000" b="1" dirty="0" smtClean="0">
                <a:solidFill>
                  <a:schemeClr val="tx2">
                    <a:lumMod val="75000"/>
                  </a:schemeClr>
                </a:solidFill>
                <a:latin typeface="Arial" panose="020B0604020202020204" pitchFamily="34" charset="0"/>
                <a:cs typeface="Arial" panose="020B0604020202020204" pitchFamily="34" charset="0"/>
                <a:sym typeface="Anton"/>
              </a:rPr>
              <a:t>HÔM NAY!</a:t>
            </a:r>
            <a:endParaRPr lang="en-US" sz="8000" dirty="0">
              <a:solidFill>
                <a:schemeClr val="tx2">
                  <a:lumMod val="75000"/>
                </a:schemeClr>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5303435" y="8039100"/>
            <a:ext cx="4240207" cy="4240207"/>
          </a:xfrm>
          <a:prstGeom prst="rect">
            <a:avLst/>
          </a:prstGeom>
        </p:spPr>
      </p:pic>
      <p:pic>
        <p:nvPicPr>
          <p:cNvPr id="7"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359742" y="-1485900"/>
            <a:ext cx="4240207" cy="4240207"/>
          </a:xfrm>
          <a:prstGeom prst="rect">
            <a:avLst/>
          </a:prstGeom>
        </p:spPr>
      </p:pic>
      <p:sp>
        <p:nvSpPr>
          <p:cNvPr id="8" name="Pentagon 7"/>
          <p:cNvSpPr/>
          <p:nvPr/>
        </p:nvSpPr>
        <p:spPr>
          <a:xfrm>
            <a:off x="-20401" y="453363"/>
            <a:ext cx="3906602" cy="1162098"/>
          </a:xfrm>
          <a:prstGeom prst="homePlate">
            <a:avLst/>
          </a:prstGeom>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Nhóm </a:t>
            </a:r>
            <a:r>
              <a:rPr kumimoji="0" lang="en-US" sz="44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t>2</a:t>
            </a:r>
            <a:r>
              <a:rPr kumimoji="0" lang="vi-VN" sz="44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t> </a:t>
            </a:r>
            <a:endParaRPr kumimoji="0" 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3" name="Picture 2"/>
          <p:cNvPicPr>
            <a:picLocks noChangeAspect="1"/>
          </p:cNvPicPr>
          <p:nvPr/>
        </p:nvPicPr>
        <p:blipFill>
          <a:blip r:embed="rId6">
            <a:extLst>
              <a:ext uri="{BEBA8EAE-BF5A-486C-A8C5-ECC9F3942E4B}">
                <a14:imgProps xmlns:a14="http://schemas.microsoft.com/office/drawing/2010/main">
                  <a14:imgLayer r:embed="rId7">
                    <a14:imgEffect>
                      <a14:sharpenSoften amount="50000"/>
                    </a14:imgEffect>
                    <a14:imgEffect>
                      <a14:saturation sat="200000"/>
                    </a14:imgEffect>
                    <a14:imgEffect>
                      <a14:brightnessContrast contrast="-40000"/>
                    </a14:imgEffect>
                  </a14:imgLayer>
                </a14:imgProps>
              </a:ext>
            </a:extLst>
          </a:blip>
          <a:stretch>
            <a:fillRect/>
          </a:stretch>
        </p:blipFill>
        <p:spPr>
          <a:xfrm>
            <a:off x="622766" y="1866900"/>
            <a:ext cx="16903234" cy="7010400"/>
          </a:xfrm>
          <a:prstGeom prst="rect">
            <a:avLst/>
          </a:prstGeom>
        </p:spPr>
      </p:pic>
    </p:spTree>
    <p:extLst>
      <p:ext uri="{BB962C8B-B14F-4D97-AF65-F5344CB8AC3E}">
        <p14:creationId xmlns:p14="http://schemas.microsoft.com/office/powerpoint/2010/main" val="247698857"/>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par>
                                <p:cTn id="8" presetID="22" presetClass="entr" presetSubtype="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up)">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5303435" y="8039100"/>
            <a:ext cx="4240207" cy="4240207"/>
          </a:xfrm>
          <a:prstGeom prst="rect">
            <a:avLst/>
          </a:prstGeom>
        </p:spPr>
      </p:pic>
      <p:pic>
        <p:nvPicPr>
          <p:cNvPr id="7"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359742" y="-1485900"/>
            <a:ext cx="4240207" cy="4240207"/>
          </a:xfrm>
          <a:prstGeom prst="rect">
            <a:avLst/>
          </a:prstGeom>
        </p:spPr>
      </p:pic>
      <p:sp>
        <p:nvSpPr>
          <p:cNvPr id="8" name="Pentagon 7"/>
          <p:cNvSpPr/>
          <p:nvPr/>
        </p:nvSpPr>
        <p:spPr>
          <a:xfrm>
            <a:off x="-20401" y="453363"/>
            <a:ext cx="3906602" cy="1162098"/>
          </a:xfrm>
          <a:prstGeom prst="homePlate">
            <a:avLst/>
          </a:prstGeom>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Nhóm </a:t>
            </a:r>
            <a:r>
              <a:rPr lang="en-US" sz="4400" b="1">
                <a:solidFill>
                  <a:prstClr val="white"/>
                </a:solidFill>
                <a:latin typeface="Arial" panose="020B0604020202020204" pitchFamily="34" charset="0"/>
                <a:cs typeface="Arial" panose="020B0604020202020204" pitchFamily="34" charset="0"/>
              </a:rPr>
              <a:t>3</a:t>
            </a:r>
            <a:r>
              <a:rPr kumimoji="0" lang="vi-VN" sz="44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t> </a:t>
            </a:r>
            <a:endParaRPr kumimoji="0" 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2" name="Picture 1"/>
          <p:cNvPicPr>
            <a:picLocks noChangeAspect="1"/>
          </p:cNvPicPr>
          <p:nvPr/>
        </p:nvPicPr>
        <p:blipFill>
          <a:blip r:embed="rId6">
            <a:extLst>
              <a:ext uri="{BEBA8EAE-BF5A-486C-A8C5-ECC9F3942E4B}">
                <a14:imgProps xmlns:a14="http://schemas.microsoft.com/office/drawing/2010/main">
                  <a14:imgLayer r:embed="rId7">
                    <a14:imgEffect>
                      <a14:sharpenSoften amount="50000"/>
                    </a14:imgEffect>
                    <a14:imgEffect>
                      <a14:saturation sat="200000"/>
                    </a14:imgEffect>
                    <a14:imgEffect>
                      <a14:brightnessContrast contrast="-40000"/>
                    </a14:imgEffect>
                  </a14:imgLayer>
                </a14:imgProps>
              </a:ext>
            </a:extLst>
          </a:blip>
          <a:stretch>
            <a:fillRect/>
          </a:stretch>
        </p:blipFill>
        <p:spPr>
          <a:xfrm>
            <a:off x="304800" y="2227452"/>
            <a:ext cx="17656245" cy="6268848"/>
          </a:xfrm>
          <a:prstGeom prst="rect">
            <a:avLst/>
          </a:prstGeom>
        </p:spPr>
      </p:pic>
    </p:spTree>
    <p:extLst>
      <p:ext uri="{BB962C8B-B14F-4D97-AF65-F5344CB8AC3E}">
        <p14:creationId xmlns:p14="http://schemas.microsoft.com/office/powerpoint/2010/main" val="340239969"/>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par>
                                <p:cTn id="8" presetID="14" presetClass="entr" presetSubtype="1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randombar(horizontal)">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5303435" y="8039100"/>
            <a:ext cx="4240207" cy="4240207"/>
          </a:xfrm>
          <a:prstGeom prst="rect">
            <a:avLst/>
          </a:prstGeom>
        </p:spPr>
      </p:pic>
      <p:pic>
        <p:nvPicPr>
          <p:cNvPr id="7"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359742" y="-1485900"/>
            <a:ext cx="4240207" cy="4240207"/>
          </a:xfrm>
          <a:prstGeom prst="rect">
            <a:avLst/>
          </a:prstGeom>
        </p:spPr>
      </p:pic>
      <p:sp>
        <p:nvSpPr>
          <p:cNvPr id="8" name="Pentagon 7"/>
          <p:cNvSpPr/>
          <p:nvPr/>
        </p:nvSpPr>
        <p:spPr>
          <a:xfrm>
            <a:off x="-20401" y="453363"/>
            <a:ext cx="3906602" cy="1162098"/>
          </a:xfrm>
          <a:prstGeom prst="homePlate">
            <a:avLst/>
          </a:prstGeom>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Nhóm </a:t>
            </a:r>
            <a:r>
              <a:rPr lang="en-US" sz="4400" b="1">
                <a:solidFill>
                  <a:prstClr val="white"/>
                </a:solidFill>
                <a:latin typeface="Arial" panose="020B0604020202020204" pitchFamily="34" charset="0"/>
                <a:cs typeface="Arial" panose="020B0604020202020204" pitchFamily="34" charset="0"/>
              </a:rPr>
              <a:t>4</a:t>
            </a:r>
            <a:r>
              <a:rPr kumimoji="0" lang="vi-VN" sz="44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t> </a:t>
            </a:r>
            <a:endParaRPr kumimoji="0" 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3" name="Picture 2"/>
          <p:cNvPicPr>
            <a:picLocks noChangeAspect="1"/>
          </p:cNvPicPr>
          <p:nvPr/>
        </p:nvPicPr>
        <p:blipFill>
          <a:blip r:embed="rId6">
            <a:extLst>
              <a:ext uri="{BEBA8EAE-BF5A-486C-A8C5-ECC9F3942E4B}">
                <a14:imgProps xmlns:a14="http://schemas.microsoft.com/office/drawing/2010/main">
                  <a14:imgLayer r:embed="rId7">
                    <a14:imgEffect>
                      <a14:sharpenSoften amount="50000"/>
                    </a14:imgEffect>
                    <a14:imgEffect>
                      <a14:saturation sat="200000"/>
                    </a14:imgEffect>
                    <a14:imgEffect>
                      <a14:brightnessContrast contrast="-40000"/>
                    </a14:imgEffect>
                  </a14:imgLayer>
                </a14:imgProps>
              </a:ext>
            </a:extLst>
          </a:blip>
          <a:stretch>
            <a:fillRect/>
          </a:stretch>
        </p:blipFill>
        <p:spPr>
          <a:xfrm>
            <a:off x="404680" y="2476500"/>
            <a:ext cx="17426120" cy="5809350"/>
          </a:xfrm>
          <a:prstGeom prst="rect">
            <a:avLst/>
          </a:prstGeom>
        </p:spPr>
      </p:pic>
    </p:spTree>
    <p:extLst>
      <p:ext uri="{BB962C8B-B14F-4D97-AF65-F5344CB8AC3E}">
        <p14:creationId xmlns:p14="http://schemas.microsoft.com/office/powerpoint/2010/main" val="4225149432"/>
      </p:ext>
    </p:extLst>
  </p:cSld>
  <p:clrMapOvr>
    <a:masterClrMapping/>
  </p:clrMapOvr>
  <mc:AlternateContent xmlns:mc="http://schemas.openxmlformats.org/markup-compatibility/2006" xmlns:p14="http://schemas.microsoft.com/office/powerpoint/2010/main">
    <mc:Choice Requires="p14">
      <p:transition spd="med" p14:dur="700">
        <p:wipe dir="r"/>
      </p:transition>
    </mc:Choice>
    <mc:Fallback xmlns="">
      <p:transition spd="med">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anim calcmode="lin" valueType="num">
                                      <p:cBhvr>
                                        <p:cTn id="8" dur="500" fill="hold"/>
                                        <p:tgtEl>
                                          <p:spTgt spid="8"/>
                                        </p:tgtEl>
                                        <p:attrNameLst>
                                          <p:attrName>ppt_x</p:attrName>
                                        </p:attrNameLst>
                                      </p:cBhvr>
                                      <p:tavLst>
                                        <p:tav tm="0">
                                          <p:val>
                                            <p:strVal val="#ppt_x"/>
                                          </p:val>
                                        </p:tav>
                                        <p:tav tm="100000">
                                          <p:val>
                                            <p:strVal val="#ppt_x"/>
                                          </p:val>
                                        </p:tav>
                                      </p:tavLst>
                                    </p:anim>
                                    <p:anim calcmode="lin" valueType="num">
                                      <p:cBhvr>
                                        <p:cTn id="9" dur="500" fill="hold"/>
                                        <p:tgtEl>
                                          <p:spTgt spid="8"/>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anim calcmode="lin" valueType="num">
                                      <p:cBhvr>
                                        <p:cTn id="13" dur="500" fill="hold"/>
                                        <p:tgtEl>
                                          <p:spTgt spid="3"/>
                                        </p:tgtEl>
                                        <p:attrNameLst>
                                          <p:attrName>ppt_x</p:attrName>
                                        </p:attrNameLst>
                                      </p:cBhvr>
                                      <p:tavLst>
                                        <p:tav tm="0">
                                          <p:val>
                                            <p:strVal val="#ppt_x"/>
                                          </p:val>
                                        </p:tav>
                                        <p:tav tm="100000">
                                          <p:val>
                                            <p:strVal val="#ppt_x"/>
                                          </p:val>
                                        </p:tav>
                                      </p:tavLst>
                                    </p:anim>
                                    <p:anim calcmode="lin" valueType="num">
                                      <p:cBhvr>
                                        <p:cTn id="14" dur="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5303435" y="8039100"/>
            <a:ext cx="4240207" cy="4240207"/>
          </a:xfrm>
          <a:prstGeom prst="rect">
            <a:avLst/>
          </a:prstGeom>
        </p:spPr>
      </p:pic>
      <p:pic>
        <p:nvPicPr>
          <p:cNvPr id="7"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359742" y="-1485900"/>
            <a:ext cx="4240207" cy="4240207"/>
          </a:xfrm>
          <a:prstGeom prst="rect">
            <a:avLst/>
          </a:prstGeom>
        </p:spPr>
      </p:pic>
      <p:sp>
        <p:nvSpPr>
          <p:cNvPr id="8" name="Pentagon 7"/>
          <p:cNvSpPr/>
          <p:nvPr/>
        </p:nvSpPr>
        <p:spPr>
          <a:xfrm>
            <a:off x="-20401" y="453363"/>
            <a:ext cx="3906602" cy="1162098"/>
          </a:xfrm>
          <a:prstGeom prst="homePlate">
            <a:avLst/>
          </a:prstGeom>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4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t>Nhóm</a:t>
            </a:r>
            <a:r>
              <a:rPr kumimoji="0" lang="en-US" sz="44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t> </a:t>
            </a:r>
            <a:r>
              <a:rPr lang="en-US" sz="4400" b="1" noProof="0" smtClean="0">
                <a:solidFill>
                  <a:prstClr val="white"/>
                </a:solidFill>
                <a:latin typeface="Arial" panose="020B0604020202020204" pitchFamily="34" charset="0"/>
                <a:cs typeface="Arial" panose="020B0604020202020204" pitchFamily="34" charset="0"/>
              </a:rPr>
              <a:t>5</a:t>
            </a:r>
            <a:endParaRPr kumimoji="0" 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3" name="Picture 2"/>
          <p:cNvPicPr>
            <a:picLocks noChangeAspect="1"/>
          </p:cNvPicPr>
          <p:nvPr/>
        </p:nvPicPr>
        <p:blipFill>
          <a:blip r:embed="rId6">
            <a:extLst>
              <a:ext uri="{BEBA8EAE-BF5A-486C-A8C5-ECC9F3942E4B}">
                <a14:imgProps xmlns:a14="http://schemas.microsoft.com/office/drawing/2010/main">
                  <a14:imgLayer r:embed="rId7">
                    <a14:imgEffect>
                      <a14:sharpenSoften amount="50000"/>
                    </a14:imgEffect>
                    <a14:imgEffect>
                      <a14:saturation sat="200000"/>
                    </a14:imgEffect>
                    <a14:imgEffect>
                      <a14:brightnessContrast contrast="-40000"/>
                    </a14:imgEffect>
                  </a14:imgLayer>
                </a14:imgProps>
              </a:ext>
            </a:extLst>
          </a:blip>
          <a:stretch>
            <a:fillRect/>
          </a:stretch>
        </p:blipFill>
        <p:spPr>
          <a:xfrm>
            <a:off x="966524" y="2019300"/>
            <a:ext cx="16254676" cy="6553200"/>
          </a:xfrm>
          <a:prstGeom prst="rect">
            <a:avLst/>
          </a:prstGeom>
        </p:spPr>
      </p:pic>
    </p:spTree>
    <p:extLst>
      <p:ext uri="{BB962C8B-B14F-4D97-AF65-F5344CB8AC3E}">
        <p14:creationId xmlns:p14="http://schemas.microsoft.com/office/powerpoint/2010/main" val="565567742"/>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par>
                                <p:cTn id="8" presetID="22" presetClass="entr" presetSubtype="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up)">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6F7"/>
        </a:solidFill>
        <a:effectLst/>
      </p:bgPr>
    </p:bg>
    <p:spTree>
      <p:nvGrpSpPr>
        <p:cNvPr id="1" name=""/>
        <p:cNvGrpSpPr/>
        <p:nvPr/>
      </p:nvGrpSpPr>
      <p:grpSpPr>
        <a:xfrm>
          <a:off x="0" y="0"/>
          <a:ext cx="0" cy="0"/>
          <a:chOff x="0" y="0"/>
          <a:chExt cx="0" cy="0"/>
        </a:xfrm>
      </p:grpSpPr>
      <p:sp>
        <p:nvSpPr>
          <p:cNvPr id="2" name="TextBox 2"/>
          <p:cNvSpPr txBox="1"/>
          <p:nvPr/>
        </p:nvSpPr>
        <p:spPr>
          <a:xfrm>
            <a:off x="4114800" y="2669314"/>
            <a:ext cx="9677400" cy="2308324"/>
          </a:xfrm>
          <a:prstGeom prst="rect">
            <a:avLst/>
          </a:prstGeom>
          <a:ln w="38100"/>
        </p:spPr>
        <p:style>
          <a:lnRef idx="2">
            <a:schemeClr val="accent2"/>
          </a:lnRef>
          <a:fillRef idx="1">
            <a:schemeClr val="lt1"/>
          </a:fillRef>
          <a:effectRef idx="0">
            <a:schemeClr val="accent2"/>
          </a:effectRef>
          <a:fontRef idx="minor">
            <a:schemeClr val="dk1"/>
          </a:fontRef>
        </p:style>
        <p:txBody>
          <a:bodyPr wrap="square" lIns="0" tIns="0" rIns="0" bIns="0" rtlCol="0" anchor="t">
            <a:spAutoFit/>
          </a:bodyPr>
          <a:lstStyle/>
          <a:p>
            <a:pPr marL="0" marR="0" lvl="0" indent="0" algn="ctr" defTabSz="914400" rtl="0" eaLnBrk="1" fontAlgn="auto" latinLnBrk="0" hangingPunct="1">
              <a:lnSpc>
                <a:spcPct val="150000"/>
              </a:lnSpc>
              <a:spcBef>
                <a:spcPct val="0"/>
              </a:spcBef>
              <a:spcAft>
                <a:spcPts val="0"/>
              </a:spcAft>
              <a:buClrTx/>
              <a:buSzTx/>
              <a:buFontTx/>
              <a:buNone/>
              <a:tabLst/>
              <a:defRPr/>
            </a:pPr>
            <a:r>
              <a:rPr kumimoji="0" lang="en-US" sz="10000" b="1" i="0" u="none" strike="noStrike" kern="1200" cap="none" spc="0" normalizeH="0" baseline="0" noProof="0" smtClean="0">
                <a:ln>
                  <a:noFill/>
                </a:ln>
                <a:solidFill>
                  <a:srgbClr val="C45C67"/>
                </a:solidFill>
                <a:effectLst/>
                <a:uLnTx/>
                <a:uFillTx/>
                <a:latin typeface="Arial" panose="020B0604020202020204" pitchFamily="34" charset="0"/>
                <a:ea typeface="+mn-ea"/>
                <a:cs typeface="Arial" panose="020B0604020202020204" pitchFamily="34" charset="0"/>
              </a:rPr>
              <a:t>LUYỆN</a:t>
            </a:r>
            <a:r>
              <a:rPr kumimoji="0" lang="en-US" sz="10000" b="1" i="0" u="none" strike="noStrike" kern="1200" cap="none" spc="0" normalizeH="0" noProof="0" smtClean="0">
                <a:ln>
                  <a:noFill/>
                </a:ln>
                <a:solidFill>
                  <a:srgbClr val="C45C67"/>
                </a:solidFill>
                <a:effectLst/>
                <a:uLnTx/>
                <a:uFillTx/>
                <a:latin typeface="Arial" panose="020B0604020202020204" pitchFamily="34" charset="0"/>
                <a:ea typeface="+mn-ea"/>
                <a:cs typeface="Arial" panose="020B0604020202020204" pitchFamily="34" charset="0"/>
              </a:rPr>
              <a:t> TẬP</a:t>
            </a:r>
            <a:endParaRPr kumimoji="0" lang="vi-VN" sz="10000" b="1" i="0" u="none" strike="noStrike" kern="1200" cap="none" spc="0" normalizeH="0" baseline="0" noProof="0" dirty="0">
              <a:ln>
                <a:noFill/>
              </a:ln>
              <a:solidFill>
                <a:srgbClr val="C45C67"/>
              </a:solidFill>
              <a:effectLst/>
              <a:uLnTx/>
              <a:uFillTx/>
              <a:latin typeface="Arial" panose="020B0604020202020204" pitchFamily="34" charset="0"/>
              <a:ea typeface="+mn-ea"/>
              <a:cs typeface="Arial" panose="020B0604020202020204" pitchFamily="34" charset="0"/>
            </a:endParaRPr>
          </a:p>
        </p:txBody>
      </p:sp>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458420" flipH="1" flipV="1">
            <a:off x="15794215" y="-1678875"/>
            <a:ext cx="4987570" cy="5989439"/>
          </a:xfrm>
          <a:prstGeom prst="rect">
            <a:avLst/>
          </a:prstGeom>
        </p:spPr>
      </p:pic>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9564336" flipH="1" flipV="1">
            <a:off x="-2035250" y="6670196"/>
            <a:ext cx="4987570" cy="5989439"/>
          </a:xfrm>
          <a:prstGeom prst="rect">
            <a:avLst/>
          </a:prstGeom>
        </p:spPr>
      </p:pic>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688891" y="-1652381"/>
            <a:ext cx="4240207" cy="4240207"/>
          </a:xfrm>
          <a:prstGeom prst="rect">
            <a:avLst/>
          </a:prstGeom>
        </p:spPr>
      </p:pic>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4736684" y="7699174"/>
            <a:ext cx="4240207" cy="4240207"/>
          </a:xfrm>
          <a:prstGeom prst="rect">
            <a:avLst/>
          </a:prstGeom>
        </p:spPr>
      </p:pic>
      <p:pic>
        <p:nvPicPr>
          <p:cNvPr id="7" name="Picture 7"/>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20885615">
            <a:off x="15341620" y="8847557"/>
            <a:ext cx="2001824" cy="1193854"/>
          </a:xfrm>
          <a:prstGeom prst="rect">
            <a:avLst/>
          </a:prstGeom>
        </p:spPr>
      </p:pic>
    </p:spTree>
    <p:extLst>
      <p:ext uri="{BB962C8B-B14F-4D97-AF65-F5344CB8AC3E}">
        <p14:creationId xmlns:p14="http://schemas.microsoft.com/office/powerpoint/2010/main" val="30073639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CCECFF"/>
        </a:solidFill>
        <a:effectLst/>
      </p:bgPr>
    </p:bg>
    <p:spTree>
      <p:nvGrpSpPr>
        <p:cNvPr id="1" name=""/>
        <p:cNvGrpSpPr/>
        <p:nvPr/>
      </p:nvGrpSpPr>
      <p:grpSpPr>
        <a:xfrm>
          <a:off x="0" y="0"/>
          <a:ext cx="0" cy="0"/>
          <a:chOff x="0" y="0"/>
          <a:chExt cx="0" cy="0"/>
        </a:xfrm>
      </p:grpSpPr>
      <p:pic>
        <p:nvPicPr>
          <p:cNvPr id="27" name="Picture 12">
            <a:extLst>
              <a:ext uri="{FF2B5EF4-FFF2-40B4-BE49-F238E27FC236}">
                <a16:creationId xmlns:a16="http://schemas.microsoft.com/office/drawing/2014/main" id="{1D17028F-250F-CEC8-5626-79168408FCCC}"/>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7794734" y="562712"/>
            <a:ext cx="1848714" cy="1974594"/>
          </a:xfrm>
          <a:prstGeom prst="rect">
            <a:avLst/>
          </a:prstGeom>
        </p:spPr>
      </p:pic>
      <p:grpSp>
        <p:nvGrpSpPr>
          <p:cNvPr id="28" name="Group 27">
            <a:extLst>
              <a:ext uri="{FF2B5EF4-FFF2-40B4-BE49-F238E27FC236}">
                <a16:creationId xmlns:a16="http://schemas.microsoft.com/office/drawing/2014/main" id="{21809F9A-66D7-F3CC-ECBF-4230DE762D6E}"/>
              </a:ext>
            </a:extLst>
          </p:cNvPr>
          <p:cNvGrpSpPr/>
          <p:nvPr/>
        </p:nvGrpSpPr>
        <p:grpSpPr>
          <a:xfrm>
            <a:off x="18613412" y="936896"/>
            <a:ext cx="9098501" cy="3905886"/>
            <a:chOff x="12408941" y="624596"/>
            <a:chExt cx="6065666" cy="2603924"/>
          </a:xfrm>
        </p:grpSpPr>
        <p:pic>
          <p:nvPicPr>
            <p:cNvPr id="30" name="Picture 15">
              <a:extLst>
                <a:ext uri="{FF2B5EF4-FFF2-40B4-BE49-F238E27FC236}">
                  <a16:creationId xmlns:a16="http://schemas.microsoft.com/office/drawing/2014/main" id="{F0F72C77-B325-04BD-AD95-17EAE6B63775}"/>
                </a:ext>
              </a:extLst>
            </p:cNvPr>
            <p:cNvPicPr>
              <a:picLocks noChangeAspect="1"/>
            </p:cNvPicPr>
            <p:nvPr/>
          </p:nvPicPr>
          <p:blipFill>
            <a:blip r:embed="rId4"/>
            <a:srcRect/>
            <a:stretch>
              <a:fillRect/>
            </a:stretch>
          </p:blipFill>
          <p:spPr>
            <a:xfrm>
              <a:off x="12408941" y="2319799"/>
              <a:ext cx="1478597" cy="908721"/>
            </a:xfrm>
            <a:prstGeom prst="rect">
              <a:avLst/>
            </a:prstGeom>
          </p:spPr>
        </p:pic>
        <p:pic>
          <p:nvPicPr>
            <p:cNvPr id="31" name="Picture 23">
              <a:extLst>
                <a:ext uri="{FF2B5EF4-FFF2-40B4-BE49-F238E27FC236}">
                  <a16:creationId xmlns:a16="http://schemas.microsoft.com/office/drawing/2014/main" id="{884B2183-EA22-FFEC-47E6-640A68D72515}"/>
                </a:ext>
              </a:extLst>
            </p:cNvPr>
            <p:cNvPicPr>
              <a:picLocks noChangeAspect="1"/>
            </p:cNvPicPr>
            <p:nvPr/>
          </p:nvPicPr>
          <p:blipFill>
            <a:blip r:embed="rId5"/>
            <a:srcRect/>
            <a:stretch>
              <a:fillRect/>
            </a:stretch>
          </p:blipFill>
          <p:spPr>
            <a:xfrm>
              <a:off x="12746373" y="624596"/>
              <a:ext cx="1832014" cy="1354927"/>
            </a:xfrm>
            <a:prstGeom prst="rect">
              <a:avLst/>
            </a:prstGeom>
          </p:spPr>
        </p:pic>
        <p:pic>
          <p:nvPicPr>
            <p:cNvPr id="32" name="Picture 15">
              <a:extLst>
                <a:ext uri="{FF2B5EF4-FFF2-40B4-BE49-F238E27FC236}">
                  <a16:creationId xmlns:a16="http://schemas.microsoft.com/office/drawing/2014/main" id="{9F7DB595-F951-5D0F-33A9-FA7F26FAAFFC}"/>
                </a:ext>
              </a:extLst>
            </p:cNvPr>
            <p:cNvPicPr>
              <a:picLocks noChangeAspect="1"/>
            </p:cNvPicPr>
            <p:nvPr/>
          </p:nvPicPr>
          <p:blipFill>
            <a:blip r:embed="rId4"/>
            <a:srcRect/>
            <a:stretch>
              <a:fillRect/>
            </a:stretch>
          </p:blipFill>
          <p:spPr>
            <a:xfrm>
              <a:off x="15134284" y="1919702"/>
              <a:ext cx="1130523" cy="694801"/>
            </a:xfrm>
            <a:prstGeom prst="rect">
              <a:avLst/>
            </a:prstGeom>
          </p:spPr>
        </p:pic>
        <p:pic>
          <p:nvPicPr>
            <p:cNvPr id="33" name="Picture 15">
              <a:extLst>
                <a:ext uri="{FF2B5EF4-FFF2-40B4-BE49-F238E27FC236}">
                  <a16:creationId xmlns:a16="http://schemas.microsoft.com/office/drawing/2014/main" id="{5981C00C-AB23-8969-294F-E2BD4697BD6F}"/>
                </a:ext>
              </a:extLst>
            </p:cNvPr>
            <p:cNvPicPr>
              <a:picLocks noChangeAspect="1"/>
            </p:cNvPicPr>
            <p:nvPr/>
          </p:nvPicPr>
          <p:blipFill>
            <a:blip r:embed="rId4"/>
            <a:srcRect/>
            <a:stretch>
              <a:fillRect/>
            </a:stretch>
          </p:blipFill>
          <p:spPr>
            <a:xfrm>
              <a:off x="17344084" y="1284722"/>
              <a:ext cx="1130523" cy="694801"/>
            </a:xfrm>
            <a:prstGeom prst="rect">
              <a:avLst/>
            </a:prstGeom>
          </p:spPr>
        </p:pic>
      </p:grpSp>
      <p:grpSp>
        <p:nvGrpSpPr>
          <p:cNvPr id="34" name="Group 33">
            <a:extLst>
              <a:ext uri="{FF2B5EF4-FFF2-40B4-BE49-F238E27FC236}">
                <a16:creationId xmlns:a16="http://schemas.microsoft.com/office/drawing/2014/main" id="{A8B99DEA-EC49-6E66-A24C-90D71612A669}"/>
              </a:ext>
            </a:extLst>
          </p:cNvPr>
          <p:cNvGrpSpPr/>
          <p:nvPr/>
        </p:nvGrpSpPr>
        <p:grpSpPr>
          <a:xfrm>
            <a:off x="-7638502" y="264369"/>
            <a:ext cx="7521473" cy="3896874"/>
            <a:chOff x="-5092332" y="176244"/>
            <a:chExt cx="5014314" cy="2597915"/>
          </a:xfrm>
        </p:grpSpPr>
        <p:pic>
          <p:nvPicPr>
            <p:cNvPr id="35" name="Picture 15">
              <a:extLst>
                <a:ext uri="{FF2B5EF4-FFF2-40B4-BE49-F238E27FC236}">
                  <a16:creationId xmlns:a16="http://schemas.microsoft.com/office/drawing/2014/main" id="{BA9CFB46-78E9-B136-24B8-D119939E8A8A}"/>
                </a:ext>
              </a:extLst>
            </p:cNvPr>
            <p:cNvPicPr>
              <a:picLocks noChangeAspect="1"/>
            </p:cNvPicPr>
            <p:nvPr/>
          </p:nvPicPr>
          <p:blipFill>
            <a:blip r:embed="rId4"/>
            <a:srcRect/>
            <a:stretch>
              <a:fillRect/>
            </a:stretch>
          </p:blipFill>
          <p:spPr>
            <a:xfrm>
              <a:off x="-3186310" y="1302059"/>
              <a:ext cx="1478597" cy="908721"/>
            </a:xfrm>
            <a:prstGeom prst="rect">
              <a:avLst/>
            </a:prstGeom>
          </p:spPr>
        </p:pic>
        <p:pic>
          <p:nvPicPr>
            <p:cNvPr id="36" name="Picture 15">
              <a:extLst>
                <a:ext uri="{FF2B5EF4-FFF2-40B4-BE49-F238E27FC236}">
                  <a16:creationId xmlns:a16="http://schemas.microsoft.com/office/drawing/2014/main" id="{D1DB4DB8-0487-ECDF-68D9-A9E204CD8B96}"/>
                </a:ext>
              </a:extLst>
            </p:cNvPr>
            <p:cNvPicPr>
              <a:picLocks noChangeAspect="1"/>
            </p:cNvPicPr>
            <p:nvPr/>
          </p:nvPicPr>
          <p:blipFill>
            <a:blip r:embed="rId4"/>
            <a:srcRect/>
            <a:stretch>
              <a:fillRect/>
            </a:stretch>
          </p:blipFill>
          <p:spPr>
            <a:xfrm>
              <a:off x="-1208541" y="176244"/>
              <a:ext cx="1130523" cy="694801"/>
            </a:xfrm>
            <a:prstGeom prst="rect">
              <a:avLst/>
            </a:prstGeom>
          </p:spPr>
        </p:pic>
        <p:pic>
          <p:nvPicPr>
            <p:cNvPr id="37" name="Picture 15">
              <a:extLst>
                <a:ext uri="{FF2B5EF4-FFF2-40B4-BE49-F238E27FC236}">
                  <a16:creationId xmlns:a16="http://schemas.microsoft.com/office/drawing/2014/main" id="{39217B28-CD25-4376-3FDE-3C56CCF2969C}"/>
                </a:ext>
              </a:extLst>
            </p:cNvPr>
            <p:cNvPicPr>
              <a:picLocks noChangeAspect="1"/>
            </p:cNvPicPr>
            <p:nvPr/>
          </p:nvPicPr>
          <p:blipFill>
            <a:blip r:embed="rId4"/>
            <a:srcRect/>
            <a:stretch>
              <a:fillRect/>
            </a:stretch>
          </p:blipFill>
          <p:spPr>
            <a:xfrm>
              <a:off x="-1549475" y="2079358"/>
              <a:ext cx="1130523" cy="694801"/>
            </a:xfrm>
            <a:prstGeom prst="rect">
              <a:avLst/>
            </a:prstGeom>
          </p:spPr>
        </p:pic>
        <p:pic>
          <p:nvPicPr>
            <p:cNvPr id="38" name="Picture 15">
              <a:extLst>
                <a:ext uri="{FF2B5EF4-FFF2-40B4-BE49-F238E27FC236}">
                  <a16:creationId xmlns:a16="http://schemas.microsoft.com/office/drawing/2014/main" id="{C5EB5A8A-5E99-CA2E-268E-A5E2C2B1A6D1}"/>
                </a:ext>
              </a:extLst>
            </p:cNvPr>
            <p:cNvPicPr>
              <a:picLocks noChangeAspect="1"/>
            </p:cNvPicPr>
            <p:nvPr/>
          </p:nvPicPr>
          <p:blipFill>
            <a:blip r:embed="rId4"/>
            <a:srcRect/>
            <a:stretch>
              <a:fillRect/>
            </a:stretch>
          </p:blipFill>
          <p:spPr>
            <a:xfrm>
              <a:off x="-5092332" y="871045"/>
              <a:ext cx="1130523" cy="694801"/>
            </a:xfrm>
            <a:prstGeom prst="rect">
              <a:avLst/>
            </a:prstGeom>
          </p:spPr>
        </p:pic>
      </p:grpSp>
      <p:sp>
        <p:nvSpPr>
          <p:cNvPr id="9" name="Rectangle 8">
            <a:extLst>
              <a:ext uri="{FF2B5EF4-FFF2-40B4-BE49-F238E27FC236}">
                <a16:creationId xmlns:a16="http://schemas.microsoft.com/office/drawing/2014/main" id="{42A4FC2C-047E-45A5-965D-8E1E3BF09BC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286" y="0"/>
            <a:ext cx="18283428" cy="1028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371669">
              <a:defRPr/>
            </a:pPr>
            <a:endParaRPr lang="en-US" sz="2700">
              <a:solidFill>
                <a:prstClr val="white"/>
              </a:solidFill>
              <a:latin typeface="Calibri" panose="020F0502020204030204"/>
              <a:sym typeface="Arial"/>
            </a:endParaRPr>
          </a:p>
        </p:txBody>
      </p:sp>
      <p:sp>
        <p:nvSpPr>
          <p:cNvPr id="5" name="Rectangle 4">
            <a:extLst>
              <a:ext uri="{FF2B5EF4-FFF2-40B4-BE49-F238E27FC236}">
                <a16:creationId xmlns:a16="http://schemas.microsoft.com/office/drawing/2014/main" id="{A8F0ABDA-19D7-E199-C2CF-DD08C35D7229}"/>
              </a:ext>
            </a:extLst>
          </p:cNvPr>
          <p:cNvSpPr/>
          <p:nvPr/>
        </p:nvSpPr>
        <p:spPr>
          <a:xfrm>
            <a:off x="0" y="8368146"/>
            <a:ext cx="18283428" cy="1912920"/>
          </a:xfrm>
          <a:custGeom>
            <a:avLst/>
            <a:gdLst>
              <a:gd name="connsiteX0" fmla="*/ 0 w 12188952"/>
              <a:gd name="connsiteY0" fmla="*/ 0 h 1080654"/>
              <a:gd name="connsiteX1" fmla="*/ 12188952 w 12188952"/>
              <a:gd name="connsiteY1" fmla="*/ 0 h 1080654"/>
              <a:gd name="connsiteX2" fmla="*/ 12188952 w 12188952"/>
              <a:gd name="connsiteY2" fmla="*/ 1080654 h 1080654"/>
              <a:gd name="connsiteX3" fmla="*/ 0 w 12188952"/>
              <a:gd name="connsiteY3" fmla="*/ 1080654 h 1080654"/>
              <a:gd name="connsiteX4" fmla="*/ 0 w 12188952"/>
              <a:gd name="connsiteY4" fmla="*/ 0 h 1080654"/>
              <a:gd name="connsiteX0" fmla="*/ 0 w 12188952"/>
              <a:gd name="connsiteY0" fmla="*/ 490189 h 1570843"/>
              <a:gd name="connsiteX1" fmla="*/ 1302327 w 12188952"/>
              <a:gd name="connsiteY1" fmla="*/ 0 h 1570843"/>
              <a:gd name="connsiteX2" fmla="*/ 12188952 w 12188952"/>
              <a:gd name="connsiteY2" fmla="*/ 490189 h 1570843"/>
              <a:gd name="connsiteX3" fmla="*/ 12188952 w 12188952"/>
              <a:gd name="connsiteY3" fmla="*/ 1570843 h 1570843"/>
              <a:gd name="connsiteX4" fmla="*/ 0 w 12188952"/>
              <a:gd name="connsiteY4" fmla="*/ 1570843 h 1570843"/>
              <a:gd name="connsiteX5" fmla="*/ 0 w 12188952"/>
              <a:gd name="connsiteY5"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12188952 w 12188952"/>
              <a:gd name="connsiteY3" fmla="*/ 490189 h 1570843"/>
              <a:gd name="connsiteX4" fmla="*/ 12188952 w 12188952"/>
              <a:gd name="connsiteY4" fmla="*/ 1570843 h 1570843"/>
              <a:gd name="connsiteX5" fmla="*/ 0 w 12188952"/>
              <a:gd name="connsiteY5" fmla="*/ 1570843 h 1570843"/>
              <a:gd name="connsiteX6" fmla="*/ 0 w 12188952"/>
              <a:gd name="connsiteY6"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12188952 w 12188952"/>
              <a:gd name="connsiteY4" fmla="*/ 490189 h 1570843"/>
              <a:gd name="connsiteX5" fmla="*/ 12188952 w 12188952"/>
              <a:gd name="connsiteY5" fmla="*/ 1570843 h 1570843"/>
              <a:gd name="connsiteX6" fmla="*/ 0 w 12188952"/>
              <a:gd name="connsiteY6" fmla="*/ 1570843 h 1570843"/>
              <a:gd name="connsiteX7" fmla="*/ 0 w 12188952"/>
              <a:gd name="connsiteY7"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5929745 w 12188952"/>
              <a:gd name="connsiteY4" fmla="*/ 517237 h 1570843"/>
              <a:gd name="connsiteX5" fmla="*/ 12188952 w 12188952"/>
              <a:gd name="connsiteY5" fmla="*/ 490189 h 1570843"/>
              <a:gd name="connsiteX6" fmla="*/ 12188952 w 12188952"/>
              <a:gd name="connsiteY6" fmla="*/ 1570843 h 1570843"/>
              <a:gd name="connsiteX7" fmla="*/ 0 w 12188952"/>
              <a:gd name="connsiteY7" fmla="*/ 1570843 h 1570843"/>
              <a:gd name="connsiteX8" fmla="*/ 0 w 12188952"/>
              <a:gd name="connsiteY8"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5929745 w 12188952"/>
              <a:gd name="connsiteY4" fmla="*/ 517237 h 1570843"/>
              <a:gd name="connsiteX5" fmla="*/ 7767782 w 12188952"/>
              <a:gd name="connsiteY5" fmla="*/ 628074 h 1570843"/>
              <a:gd name="connsiteX6" fmla="*/ 12188952 w 12188952"/>
              <a:gd name="connsiteY6" fmla="*/ 490189 h 1570843"/>
              <a:gd name="connsiteX7" fmla="*/ 12188952 w 12188952"/>
              <a:gd name="connsiteY7" fmla="*/ 1570843 h 1570843"/>
              <a:gd name="connsiteX8" fmla="*/ 0 w 12188952"/>
              <a:gd name="connsiteY8" fmla="*/ 1570843 h 1570843"/>
              <a:gd name="connsiteX9" fmla="*/ 0 w 12188952"/>
              <a:gd name="connsiteY9"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5929745 w 12188952"/>
              <a:gd name="connsiteY4" fmla="*/ 517237 h 1570843"/>
              <a:gd name="connsiteX5" fmla="*/ 7767782 w 12188952"/>
              <a:gd name="connsiteY5" fmla="*/ 628074 h 1570843"/>
              <a:gd name="connsiteX6" fmla="*/ 8829964 w 12188952"/>
              <a:gd name="connsiteY6" fmla="*/ 360219 h 1570843"/>
              <a:gd name="connsiteX7" fmla="*/ 12188952 w 12188952"/>
              <a:gd name="connsiteY7" fmla="*/ 490189 h 1570843"/>
              <a:gd name="connsiteX8" fmla="*/ 12188952 w 12188952"/>
              <a:gd name="connsiteY8" fmla="*/ 1570843 h 1570843"/>
              <a:gd name="connsiteX9" fmla="*/ 0 w 12188952"/>
              <a:gd name="connsiteY9" fmla="*/ 1570843 h 1570843"/>
              <a:gd name="connsiteX10" fmla="*/ 0 w 12188952"/>
              <a:gd name="connsiteY10"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5929745 w 12188952"/>
              <a:gd name="connsiteY4" fmla="*/ 517237 h 1570843"/>
              <a:gd name="connsiteX5" fmla="*/ 7767782 w 12188952"/>
              <a:gd name="connsiteY5" fmla="*/ 628074 h 1570843"/>
              <a:gd name="connsiteX6" fmla="*/ 8829964 w 12188952"/>
              <a:gd name="connsiteY6" fmla="*/ 360219 h 1570843"/>
              <a:gd name="connsiteX7" fmla="*/ 10418618 w 12188952"/>
              <a:gd name="connsiteY7" fmla="*/ 544946 h 1570843"/>
              <a:gd name="connsiteX8" fmla="*/ 12188952 w 12188952"/>
              <a:gd name="connsiteY8" fmla="*/ 490189 h 1570843"/>
              <a:gd name="connsiteX9" fmla="*/ 12188952 w 12188952"/>
              <a:gd name="connsiteY9" fmla="*/ 1570843 h 1570843"/>
              <a:gd name="connsiteX10" fmla="*/ 0 w 12188952"/>
              <a:gd name="connsiteY10" fmla="*/ 1570843 h 1570843"/>
              <a:gd name="connsiteX11" fmla="*/ 0 w 12188952"/>
              <a:gd name="connsiteY11"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5929745 w 12188952"/>
              <a:gd name="connsiteY4" fmla="*/ 517237 h 1570843"/>
              <a:gd name="connsiteX5" fmla="*/ 7767782 w 12188952"/>
              <a:gd name="connsiteY5" fmla="*/ 628074 h 1570843"/>
              <a:gd name="connsiteX6" fmla="*/ 8829964 w 12188952"/>
              <a:gd name="connsiteY6" fmla="*/ 360219 h 1570843"/>
              <a:gd name="connsiteX7" fmla="*/ 10418618 w 12188952"/>
              <a:gd name="connsiteY7" fmla="*/ 544946 h 1570843"/>
              <a:gd name="connsiteX8" fmla="*/ 11406909 w 12188952"/>
              <a:gd name="connsiteY8" fmla="*/ 323274 h 1570843"/>
              <a:gd name="connsiteX9" fmla="*/ 12188952 w 12188952"/>
              <a:gd name="connsiteY9" fmla="*/ 490189 h 1570843"/>
              <a:gd name="connsiteX10" fmla="*/ 12188952 w 12188952"/>
              <a:gd name="connsiteY10" fmla="*/ 1570843 h 1570843"/>
              <a:gd name="connsiteX11" fmla="*/ 0 w 12188952"/>
              <a:gd name="connsiteY11" fmla="*/ 1570843 h 1570843"/>
              <a:gd name="connsiteX12" fmla="*/ 0 w 12188952"/>
              <a:gd name="connsiteY12" fmla="*/ 490189 h 1570843"/>
              <a:gd name="connsiteX0" fmla="*/ 0 w 12188952"/>
              <a:gd name="connsiteY0" fmla="*/ 305461 h 1386115"/>
              <a:gd name="connsiteX1" fmla="*/ 1330036 w 12188952"/>
              <a:gd name="connsiteY1" fmla="*/ 18472 h 1386115"/>
              <a:gd name="connsiteX2" fmla="*/ 2909455 w 12188952"/>
              <a:gd name="connsiteY2" fmla="*/ 258618 h 1386115"/>
              <a:gd name="connsiteX3" fmla="*/ 3805382 w 12188952"/>
              <a:gd name="connsiteY3" fmla="*/ 0 h 1386115"/>
              <a:gd name="connsiteX4" fmla="*/ 5929745 w 12188952"/>
              <a:gd name="connsiteY4" fmla="*/ 332509 h 1386115"/>
              <a:gd name="connsiteX5" fmla="*/ 7767782 w 12188952"/>
              <a:gd name="connsiteY5" fmla="*/ 443346 h 1386115"/>
              <a:gd name="connsiteX6" fmla="*/ 8829964 w 12188952"/>
              <a:gd name="connsiteY6" fmla="*/ 175491 h 1386115"/>
              <a:gd name="connsiteX7" fmla="*/ 10418618 w 12188952"/>
              <a:gd name="connsiteY7" fmla="*/ 360218 h 1386115"/>
              <a:gd name="connsiteX8" fmla="*/ 11406909 w 12188952"/>
              <a:gd name="connsiteY8" fmla="*/ 138546 h 1386115"/>
              <a:gd name="connsiteX9" fmla="*/ 12188952 w 12188952"/>
              <a:gd name="connsiteY9" fmla="*/ 305461 h 1386115"/>
              <a:gd name="connsiteX10" fmla="*/ 12188952 w 12188952"/>
              <a:gd name="connsiteY10" fmla="*/ 1386115 h 1386115"/>
              <a:gd name="connsiteX11" fmla="*/ 0 w 12188952"/>
              <a:gd name="connsiteY11" fmla="*/ 1386115 h 1386115"/>
              <a:gd name="connsiteX12" fmla="*/ 0 w 12188952"/>
              <a:gd name="connsiteY12" fmla="*/ 305461 h 1386115"/>
              <a:gd name="connsiteX0" fmla="*/ 0 w 12188952"/>
              <a:gd name="connsiteY0" fmla="*/ 305461 h 1386115"/>
              <a:gd name="connsiteX1" fmla="*/ 1366981 w 12188952"/>
              <a:gd name="connsiteY1" fmla="*/ 193963 h 1386115"/>
              <a:gd name="connsiteX2" fmla="*/ 2909455 w 12188952"/>
              <a:gd name="connsiteY2" fmla="*/ 258618 h 1386115"/>
              <a:gd name="connsiteX3" fmla="*/ 3805382 w 12188952"/>
              <a:gd name="connsiteY3" fmla="*/ 0 h 1386115"/>
              <a:gd name="connsiteX4" fmla="*/ 5929745 w 12188952"/>
              <a:gd name="connsiteY4" fmla="*/ 332509 h 1386115"/>
              <a:gd name="connsiteX5" fmla="*/ 7767782 w 12188952"/>
              <a:gd name="connsiteY5" fmla="*/ 443346 h 1386115"/>
              <a:gd name="connsiteX6" fmla="*/ 8829964 w 12188952"/>
              <a:gd name="connsiteY6" fmla="*/ 175491 h 1386115"/>
              <a:gd name="connsiteX7" fmla="*/ 10418618 w 12188952"/>
              <a:gd name="connsiteY7" fmla="*/ 360218 h 1386115"/>
              <a:gd name="connsiteX8" fmla="*/ 11406909 w 12188952"/>
              <a:gd name="connsiteY8" fmla="*/ 138546 h 1386115"/>
              <a:gd name="connsiteX9" fmla="*/ 12188952 w 12188952"/>
              <a:gd name="connsiteY9" fmla="*/ 305461 h 1386115"/>
              <a:gd name="connsiteX10" fmla="*/ 12188952 w 12188952"/>
              <a:gd name="connsiteY10" fmla="*/ 1386115 h 1386115"/>
              <a:gd name="connsiteX11" fmla="*/ 0 w 12188952"/>
              <a:gd name="connsiteY11" fmla="*/ 1386115 h 1386115"/>
              <a:gd name="connsiteX12" fmla="*/ 0 w 12188952"/>
              <a:gd name="connsiteY12" fmla="*/ 305461 h 1386115"/>
              <a:gd name="connsiteX0" fmla="*/ 0 w 12188952"/>
              <a:gd name="connsiteY0" fmla="*/ 305461 h 1386115"/>
              <a:gd name="connsiteX1" fmla="*/ 1366981 w 12188952"/>
              <a:gd name="connsiteY1" fmla="*/ 110836 h 1386115"/>
              <a:gd name="connsiteX2" fmla="*/ 2909455 w 12188952"/>
              <a:gd name="connsiteY2" fmla="*/ 258618 h 1386115"/>
              <a:gd name="connsiteX3" fmla="*/ 3805382 w 12188952"/>
              <a:gd name="connsiteY3" fmla="*/ 0 h 1386115"/>
              <a:gd name="connsiteX4" fmla="*/ 5929745 w 12188952"/>
              <a:gd name="connsiteY4" fmla="*/ 332509 h 1386115"/>
              <a:gd name="connsiteX5" fmla="*/ 7767782 w 12188952"/>
              <a:gd name="connsiteY5" fmla="*/ 443346 h 1386115"/>
              <a:gd name="connsiteX6" fmla="*/ 8829964 w 12188952"/>
              <a:gd name="connsiteY6" fmla="*/ 175491 h 1386115"/>
              <a:gd name="connsiteX7" fmla="*/ 10418618 w 12188952"/>
              <a:gd name="connsiteY7" fmla="*/ 360218 h 1386115"/>
              <a:gd name="connsiteX8" fmla="*/ 11406909 w 12188952"/>
              <a:gd name="connsiteY8" fmla="*/ 138546 h 1386115"/>
              <a:gd name="connsiteX9" fmla="*/ 12188952 w 12188952"/>
              <a:gd name="connsiteY9" fmla="*/ 305461 h 1386115"/>
              <a:gd name="connsiteX10" fmla="*/ 12188952 w 12188952"/>
              <a:gd name="connsiteY10" fmla="*/ 1386115 h 1386115"/>
              <a:gd name="connsiteX11" fmla="*/ 0 w 12188952"/>
              <a:gd name="connsiteY11" fmla="*/ 1386115 h 1386115"/>
              <a:gd name="connsiteX12" fmla="*/ 0 w 12188952"/>
              <a:gd name="connsiteY12" fmla="*/ 305461 h 1386115"/>
              <a:gd name="connsiteX0" fmla="*/ 0 w 12188952"/>
              <a:gd name="connsiteY0" fmla="*/ 194625 h 1275279"/>
              <a:gd name="connsiteX1" fmla="*/ 1366981 w 12188952"/>
              <a:gd name="connsiteY1" fmla="*/ 0 h 1275279"/>
              <a:gd name="connsiteX2" fmla="*/ 2909455 w 12188952"/>
              <a:gd name="connsiteY2" fmla="*/ 147782 h 1275279"/>
              <a:gd name="connsiteX3" fmla="*/ 4359564 w 12188952"/>
              <a:gd name="connsiteY3" fmla="*/ 27709 h 1275279"/>
              <a:gd name="connsiteX4" fmla="*/ 5929745 w 12188952"/>
              <a:gd name="connsiteY4" fmla="*/ 221673 h 1275279"/>
              <a:gd name="connsiteX5" fmla="*/ 7767782 w 12188952"/>
              <a:gd name="connsiteY5" fmla="*/ 332510 h 1275279"/>
              <a:gd name="connsiteX6" fmla="*/ 8829964 w 12188952"/>
              <a:gd name="connsiteY6" fmla="*/ 64655 h 1275279"/>
              <a:gd name="connsiteX7" fmla="*/ 10418618 w 12188952"/>
              <a:gd name="connsiteY7" fmla="*/ 249382 h 1275279"/>
              <a:gd name="connsiteX8" fmla="*/ 11406909 w 12188952"/>
              <a:gd name="connsiteY8" fmla="*/ 27710 h 1275279"/>
              <a:gd name="connsiteX9" fmla="*/ 12188952 w 12188952"/>
              <a:gd name="connsiteY9" fmla="*/ 194625 h 1275279"/>
              <a:gd name="connsiteX10" fmla="*/ 12188952 w 12188952"/>
              <a:gd name="connsiteY10" fmla="*/ 1275279 h 1275279"/>
              <a:gd name="connsiteX11" fmla="*/ 0 w 12188952"/>
              <a:gd name="connsiteY11" fmla="*/ 1275279 h 1275279"/>
              <a:gd name="connsiteX12" fmla="*/ 0 w 12188952"/>
              <a:gd name="connsiteY12" fmla="*/ 194625 h 1275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88952" h="1275279">
                <a:moveTo>
                  <a:pt x="0" y="194625"/>
                </a:moveTo>
                <a:cubicBezTo>
                  <a:pt x="443345" y="191326"/>
                  <a:pt x="923636" y="3299"/>
                  <a:pt x="1366981" y="0"/>
                </a:cubicBezTo>
                <a:lnTo>
                  <a:pt x="2909455" y="147782"/>
                </a:lnTo>
                <a:cubicBezTo>
                  <a:pt x="3168073" y="147782"/>
                  <a:pt x="4100946" y="27709"/>
                  <a:pt x="4359564" y="27709"/>
                </a:cubicBezTo>
                <a:cubicBezTo>
                  <a:pt x="5003031" y="46182"/>
                  <a:pt x="5286278" y="203200"/>
                  <a:pt x="5929745" y="221673"/>
                </a:cubicBezTo>
                <a:cubicBezTo>
                  <a:pt x="6471612" y="212437"/>
                  <a:pt x="7225915" y="341746"/>
                  <a:pt x="7767782" y="332510"/>
                </a:cubicBezTo>
                <a:cubicBezTo>
                  <a:pt x="8121843" y="326352"/>
                  <a:pt x="8475903" y="70813"/>
                  <a:pt x="8829964" y="64655"/>
                </a:cubicBezTo>
                <a:cubicBezTo>
                  <a:pt x="9341043" y="89285"/>
                  <a:pt x="9907539" y="224752"/>
                  <a:pt x="10418618" y="249382"/>
                </a:cubicBezTo>
                <a:cubicBezTo>
                  <a:pt x="10766521" y="233988"/>
                  <a:pt x="11059006" y="43104"/>
                  <a:pt x="11406909" y="27710"/>
                </a:cubicBezTo>
                <a:lnTo>
                  <a:pt x="12188952" y="194625"/>
                </a:lnTo>
                <a:lnTo>
                  <a:pt x="12188952" y="1275279"/>
                </a:lnTo>
                <a:lnTo>
                  <a:pt x="0" y="1275279"/>
                </a:lnTo>
                <a:lnTo>
                  <a:pt x="0" y="194625"/>
                </a:lnTo>
                <a:close/>
              </a:path>
            </a:pathLst>
          </a:custGeom>
          <a:solidFill>
            <a:srgbClr val="9DCD44"/>
          </a:solidFill>
          <a:ln>
            <a:solidFill>
              <a:srgbClr val="9DCD4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69">
              <a:defRPr/>
            </a:pPr>
            <a:endParaRPr lang="en-US" sz="2700">
              <a:solidFill>
                <a:prstClr val="white"/>
              </a:solidFill>
              <a:latin typeface="Calibri" panose="020F0502020204030204"/>
              <a:sym typeface="Arial"/>
            </a:endParaRPr>
          </a:p>
        </p:txBody>
      </p:sp>
      <p:sp>
        <p:nvSpPr>
          <p:cNvPr id="25" name="Title 1">
            <a:extLst>
              <a:ext uri="{FF2B5EF4-FFF2-40B4-BE49-F238E27FC236}">
                <a16:creationId xmlns:a16="http://schemas.microsoft.com/office/drawing/2014/main" id="{C670B2A4-63BA-D300-512B-EA1553842583}"/>
              </a:ext>
            </a:extLst>
          </p:cNvPr>
          <p:cNvSpPr txBox="1">
            <a:spLocks/>
          </p:cNvSpPr>
          <p:nvPr/>
        </p:nvSpPr>
        <p:spPr>
          <a:xfrm>
            <a:off x="485410" y="3723254"/>
            <a:ext cx="8425544" cy="1988346"/>
          </a:xfrm>
          <a:prstGeom prst="rect">
            <a:avLst/>
          </a:prstGeom>
        </p:spPr>
        <p:txBody>
          <a:bodyPr vert="horz" lIns="137160" tIns="68580" rIns="137160" bIns="6858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defTabSz="1371669">
              <a:defRPr/>
            </a:pPr>
            <a:r>
              <a:rPr lang="en-US" sz="10800" b="1" dirty="0">
                <a:ln>
                  <a:solidFill>
                    <a:srgbClr val="F8D22D"/>
                  </a:solidFill>
                </a:ln>
                <a:solidFill>
                  <a:srgbClr val="FFFF00"/>
                </a:solidFill>
                <a:latin typeface="Arial" panose="020B0604020202020204" pitchFamily="34" charset="0"/>
                <a:cs typeface="Arial" panose="020B0604020202020204" pitchFamily="34" charset="0"/>
                <a:sym typeface="Arial"/>
              </a:rPr>
              <a:t>TRÒ CHƠI HÁI CHANH</a:t>
            </a:r>
          </a:p>
        </p:txBody>
      </p:sp>
      <p:pic>
        <p:nvPicPr>
          <p:cNvPr id="42" name="Picture 27">
            <a:extLst>
              <a:ext uri="{FF2B5EF4-FFF2-40B4-BE49-F238E27FC236}">
                <a16:creationId xmlns:a16="http://schemas.microsoft.com/office/drawing/2014/main" id="{183D7499-45D1-543E-DD65-86C4E0B47186}"/>
              </a:ext>
            </a:extLst>
          </p:cNvPr>
          <p:cNvPicPr>
            <a:picLocks noChangeAspect="1"/>
          </p:cNvPicPr>
          <p:nvPr/>
        </p:nvPicPr>
        <p:blipFill>
          <a:blip r:embed="rId6"/>
          <a:srcRect/>
          <a:stretch>
            <a:fillRect/>
          </a:stretch>
        </p:blipFill>
        <p:spPr>
          <a:xfrm flipH="1">
            <a:off x="3371209" y="7684384"/>
            <a:ext cx="1717601" cy="1502900"/>
          </a:xfrm>
          <a:prstGeom prst="rect">
            <a:avLst/>
          </a:prstGeom>
        </p:spPr>
      </p:pic>
      <p:pic>
        <p:nvPicPr>
          <p:cNvPr id="68" name="Picture 24">
            <a:extLst>
              <a:ext uri="{FF2B5EF4-FFF2-40B4-BE49-F238E27FC236}">
                <a16:creationId xmlns:a16="http://schemas.microsoft.com/office/drawing/2014/main" id="{D42D87C1-1AE7-4781-60E5-49BAB05BC3A9}"/>
              </a:ext>
            </a:extLst>
          </p:cNvPr>
          <p:cNvPicPr>
            <a:picLocks noChangeAspect="1"/>
          </p:cNvPicPr>
          <p:nvPr/>
        </p:nvPicPr>
        <p:blipFill>
          <a:blip r:embed="rId7"/>
          <a:srcRect/>
          <a:stretch>
            <a:fillRect/>
          </a:stretch>
        </p:blipFill>
        <p:spPr>
          <a:xfrm>
            <a:off x="17009" y="6896360"/>
            <a:ext cx="1368204" cy="2070420"/>
          </a:xfrm>
          <a:prstGeom prst="rect">
            <a:avLst/>
          </a:prstGeom>
        </p:spPr>
      </p:pic>
      <p:pic>
        <p:nvPicPr>
          <p:cNvPr id="39" name="Picture 8">
            <a:extLst>
              <a:ext uri="{FF2B5EF4-FFF2-40B4-BE49-F238E27FC236}">
                <a16:creationId xmlns:a16="http://schemas.microsoft.com/office/drawing/2014/main" id="{532DB114-1A8E-D294-A924-DA7E1137E27B}"/>
              </a:ext>
            </a:extLst>
          </p:cNvPr>
          <p:cNvPicPr>
            <a:picLocks noChangeAspect="1"/>
          </p:cNvPicPr>
          <p:nvPr/>
        </p:nvPicPr>
        <p:blipFill>
          <a:blip r:embed="rId8"/>
          <a:srcRect/>
          <a:stretch>
            <a:fillRect/>
          </a:stretch>
        </p:blipFill>
        <p:spPr>
          <a:xfrm>
            <a:off x="826055" y="6258230"/>
            <a:ext cx="2809520" cy="2852304"/>
          </a:xfrm>
          <a:prstGeom prst="rect">
            <a:avLst/>
          </a:prstGeom>
        </p:spPr>
      </p:pic>
      <p:grpSp>
        <p:nvGrpSpPr>
          <p:cNvPr id="4" name="Group 3">
            <a:extLst>
              <a:ext uri="{FF2B5EF4-FFF2-40B4-BE49-F238E27FC236}">
                <a16:creationId xmlns:a16="http://schemas.microsoft.com/office/drawing/2014/main" id="{A87730D4-4F37-C4E7-9A88-88C771FE78DD}"/>
              </a:ext>
            </a:extLst>
          </p:cNvPr>
          <p:cNvGrpSpPr/>
          <p:nvPr/>
        </p:nvGrpSpPr>
        <p:grpSpPr>
          <a:xfrm>
            <a:off x="36199" y="8413625"/>
            <a:ext cx="18226250" cy="1259705"/>
            <a:chOff x="24130" y="5609082"/>
            <a:chExt cx="12150833" cy="839802"/>
          </a:xfrm>
        </p:grpSpPr>
        <p:grpSp>
          <p:nvGrpSpPr>
            <p:cNvPr id="2" name="Group 1">
              <a:extLst>
                <a:ext uri="{FF2B5EF4-FFF2-40B4-BE49-F238E27FC236}">
                  <a16:creationId xmlns:a16="http://schemas.microsoft.com/office/drawing/2014/main" id="{7062E87E-CD0C-A494-F5BD-5095C490E37E}"/>
                </a:ext>
              </a:extLst>
            </p:cNvPr>
            <p:cNvGrpSpPr/>
            <p:nvPr/>
          </p:nvGrpSpPr>
          <p:grpSpPr>
            <a:xfrm>
              <a:off x="24130" y="5610673"/>
              <a:ext cx="6957577" cy="830446"/>
              <a:chOff x="-21480" y="5423383"/>
              <a:chExt cx="13731179" cy="1156324"/>
            </a:xfrm>
          </p:grpSpPr>
          <p:pic>
            <p:nvPicPr>
              <p:cNvPr id="40" name="Picture 9">
                <a:extLst>
                  <a:ext uri="{FF2B5EF4-FFF2-40B4-BE49-F238E27FC236}">
                    <a16:creationId xmlns:a16="http://schemas.microsoft.com/office/drawing/2014/main" id="{C7846AB0-5432-3A60-55C6-44F38A0D9C8C}"/>
                  </a:ext>
                </a:extLst>
              </p:cNvPr>
              <p:cNvPicPr>
                <a:picLocks noChangeAspect="1"/>
              </p:cNvPicPr>
              <p:nvPr/>
            </p:nvPicPr>
            <p:blipFill>
              <a:blip r:embed="rId9"/>
              <a:srcRect/>
              <a:stretch>
                <a:fillRect/>
              </a:stretch>
            </p:blipFill>
            <p:spPr>
              <a:xfrm>
                <a:off x="-21480" y="5429317"/>
                <a:ext cx="1752974" cy="1150390"/>
              </a:xfrm>
              <a:prstGeom prst="rect">
                <a:avLst/>
              </a:prstGeom>
            </p:spPr>
          </p:pic>
          <p:pic>
            <p:nvPicPr>
              <p:cNvPr id="45" name="Picture 9">
                <a:extLst>
                  <a:ext uri="{FF2B5EF4-FFF2-40B4-BE49-F238E27FC236}">
                    <a16:creationId xmlns:a16="http://schemas.microsoft.com/office/drawing/2014/main" id="{BF521758-F628-2CEA-9E9D-AD484F7244C9}"/>
                  </a:ext>
                </a:extLst>
              </p:cNvPr>
              <p:cNvPicPr>
                <a:picLocks noChangeAspect="1"/>
              </p:cNvPicPr>
              <p:nvPr/>
            </p:nvPicPr>
            <p:blipFill>
              <a:blip r:embed="rId9"/>
              <a:srcRect/>
              <a:stretch>
                <a:fillRect/>
              </a:stretch>
            </p:blipFill>
            <p:spPr>
              <a:xfrm>
                <a:off x="1705349" y="5429317"/>
                <a:ext cx="1752974" cy="1150390"/>
              </a:xfrm>
              <a:prstGeom prst="rect">
                <a:avLst/>
              </a:prstGeom>
            </p:spPr>
          </p:pic>
          <p:pic>
            <p:nvPicPr>
              <p:cNvPr id="46" name="Picture 9">
                <a:extLst>
                  <a:ext uri="{FF2B5EF4-FFF2-40B4-BE49-F238E27FC236}">
                    <a16:creationId xmlns:a16="http://schemas.microsoft.com/office/drawing/2014/main" id="{B09B9C02-5E22-6553-7BAC-22374010FBF6}"/>
                  </a:ext>
                </a:extLst>
              </p:cNvPr>
              <p:cNvPicPr>
                <a:picLocks noChangeAspect="1"/>
              </p:cNvPicPr>
              <p:nvPr/>
            </p:nvPicPr>
            <p:blipFill>
              <a:blip r:embed="rId9"/>
              <a:srcRect/>
              <a:stretch>
                <a:fillRect/>
              </a:stretch>
            </p:blipFill>
            <p:spPr>
              <a:xfrm>
                <a:off x="3396953" y="5427341"/>
                <a:ext cx="1752974" cy="1150390"/>
              </a:xfrm>
              <a:prstGeom prst="rect">
                <a:avLst/>
              </a:prstGeom>
            </p:spPr>
          </p:pic>
          <p:pic>
            <p:nvPicPr>
              <p:cNvPr id="47" name="Picture 9">
                <a:extLst>
                  <a:ext uri="{FF2B5EF4-FFF2-40B4-BE49-F238E27FC236}">
                    <a16:creationId xmlns:a16="http://schemas.microsoft.com/office/drawing/2014/main" id="{657AE32A-3B52-F50D-4729-4988365D710C}"/>
                  </a:ext>
                </a:extLst>
              </p:cNvPr>
              <p:cNvPicPr>
                <a:picLocks noChangeAspect="1"/>
              </p:cNvPicPr>
              <p:nvPr/>
            </p:nvPicPr>
            <p:blipFill>
              <a:blip r:embed="rId9"/>
              <a:srcRect/>
              <a:stretch>
                <a:fillRect/>
              </a:stretch>
            </p:blipFill>
            <p:spPr>
              <a:xfrm>
                <a:off x="5123782" y="5427341"/>
                <a:ext cx="1752974" cy="1150390"/>
              </a:xfrm>
              <a:prstGeom prst="rect">
                <a:avLst/>
              </a:prstGeom>
            </p:spPr>
          </p:pic>
          <p:pic>
            <p:nvPicPr>
              <p:cNvPr id="48" name="Picture 9">
                <a:extLst>
                  <a:ext uri="{FF2B5EF4-FFF2-40B4-BE49-F238E27FC236}">
                    <a16:creationId xmlns:a16="http://schemas.microsoft.com/office/drawing/2014/main" id="{923FC1B5-4A21-B7F0-D8E0-82836F0D0B36}"/>
                  </a:ext>
                </a:extLst>
              </p:cNvPr>
              <p:cNvPicPr>
                <a:picLocks noChangeAspect="1"/>
              </p:cNvPicPr>
              <p:nvPr/>
            </p:nvPicPr>
            <p:blipFill>
              <a:blip r:embed="rId9"/>
              <a:srcRect/>
              <a:stretch>
                <a:fillRect/>
              </a:stretch>
            </p:blipFill>
            <p:spPr>
              <a:xfrm>
                <a:off x="6811463" y="5425359"/>
                <a:ext cx="1752974" cy="1150390"/>
              </a:xfrm>
              <a:prstGeom prst="rect">
                <a:avLst/>
              </a:prstGeom>
            </p:spPr>
          </p:pic>
          <p:pic>
            <p:nvPicPr>
              <p:cNvPr id="49" name="Picture 9">
                <a:extLst>
                  <a:ext uri="{FF2B5EF4-FFF2-40B4-BE49-F238E27FC236}">
                    <a16:creationId xmlns:a16="http://schemas.microsoft.com/office/drawing/2014/main" id="{1AF6DDF5-CE62-C846-E713-0B5D6D84780E}"/>
                  </a:ext>
                </a:extLst>
              </p:cNvPr>
              <p:cNvPicPr>
                <a:picLocks noChangeAspect="1"/>
              </p:cNvPicPr>
              <p:nvPr/>
            </p:nvPicPr>
            <p:blipFill>
              <a:blip r:embed="rId9"/>
              <a:srcRect/>
              <a:stretch>
                <a:fillRect/>
              </a:stretch>
            </p:blipFill>
            <p:spPr>
              <a:xfrm>
                <a:off x="8538292" y="5425359"/>
                <a:ext cx="1752974" cy="1150390"/>
              </a:xfrm>
              <a:prstGeom prst="rect">
                <a:avLst/>
              </a:prstGeom>
            </p:spPr>
          </p:pic>
          <p:pic>
            <p:nvPicPr>
              <p:cNvPr id="50" name="Picture 9">
                <a:extLst>
                  <a:ext uri="{FF2B5EF4-FFF2-40B4-BE49-F238E27FC236}">
                    <a16:creationId xmlns:a16="http://schemas.microsoft.com/office/drawing/2014/main" id="{0E932F04-544B-5CEA-7E54-42AE564FC827}"/>
                  </a:ext>
                </a:extLst>
              </p:cNvPr>
              <p:cNvPicPr>
                <a:picLocks noChangeAspect="1"/>
              </p:cNvPicPr>
              <p:nvPr/>
            </p:nvPicPr>
            <p:blipFill>
              <a:blip r:embed="rId9"/>
              <a:srcRect/>
              <a:stretch>
                <a:fillRect/>
              </a:stretch>
            </p:blipFill>
            <p:spPr>
              <a:xfrm>
                <a:off x="10229896" y="5423383"/>
                <a:ext cx="1752974" cy="1150390"/>
              </a:xfrm>
              <a:prstGeom prst="rect">
                <a:avLst/>
              </a:prstGeom>
            </p:spPr>
          </p:pic>
          <p:pic>
            <p:nvPicPr>
              <p:cNvPr id="51" name="Picture 9">
                <a:extLst>
                  <a:ext uri="{FF2B5EF4-FFF2-40B4-BE49-F238E27FC236}">
                    <a16:creationId xmlns:a16="http://schemas.microsoft.com/office/drawing/2014/main" id="{88D93A45-A4BC-9598-2B05-571D8F38837C}"/>
                  </a:ext>
                </a:extLst>
              </p:cNvPr>
              <p:cNvPicPr>
                <a:picLocks noChangeAspect="1"/>
              </p:cNvPicPr>
              <p:nvPr/>
            </p:nvPicPr>
            <p:blipFill>
              <a:blip r:embed="rId9"/>
              <a:srcRect/>
              <a:stretch>
                <a:fillRect/>
              </a:stretch>
            </p:blipFill>
            <p:spPr>
              <a:xfrm>
                <a:off x="11956725" y="5423383"/>
                <a:ext cx="1752974" cy="1150390"/>
              </a:xfrm>
              <a:prstGeom prst="rect">
                <a:avLst/>
              </a:prstGeom>
            </p:spPr>
          </p:pic>
        </p:grpSp>
        <p:pic>
          <p:nvPicPr>
            <p:cNvPr id="61" name="Picture 9">
              <a:extLst>
                <a:ext uri="{FF2B5EF4-FFF2-40B4-BE49-F238E27FC236}">
                  <a16:creationId xmlns:a16="http://schemas.microsoft.com/office/drawing/2014/main" id="{E41A3229-69CF-D047-039F-79F1FA430332}"/>
                </a:ext>
              </a:extLst>
            </p:cNvPr>
            <p:cNvPicPr>
              <a:picLocks noChangeAspect="1"/>
            </p:cNvPicPr>
            <p:nvPr/>
          </p:nvPicPr>
          <p:blipFill>
            <a:blip r:embed="rId9"/>
            <a:srcRect/>
            <a:stretch>
              <a:fillRect/>
            </a:stretch>
          </p:blipFill>
          <p:spPr>
            <a:xfrm>
              <a:off x="6954104" y="5611925"/>
              <a:ext cx="888230" cy="826184"/>
            </a:xfrm>
            <a:prstGeom prst="rect">
              <a:avLst/>
            </a:prstGeom>
          </p:spPr>
        </p:pic>
        <p:pic>
          <p:nvPicPr>
            <p:cNvPr id="62" name="Picture 9">
              <a:extLst>
                <a:ext uri="{FF2B5EF4-FFF2-40B4-BE49-F238E27FC236}">
                  <a16:creationId xmlns:a16="http://schemas.microsoft.com/office/drawing/2014/main" id="{66DDDB6E-7A02-D976-25BC-AB9994176D36}"/>
                </a:ext>
              </a:extLst>
            </p:cNvPr>
            <p:cNvPicPr>
              <a:picLocks noChangeAspect="1"/>
            </p:cNvPicPr>
            <p:nvPr/>
          </p:nvPicPr>
          <p:blipFill>
            <a:blip r:embed="rId9"/>
            <a:srcRect/>
            <a:stretch>
              <a:fillRect/>
            </a:stretch>
          </p:blipFill>
          <p:spPr>
            <a:xfrm>
              <a:off x="7809251" y="5610501"/>
              <a:ext cx="888230" cy="826184"/>
            </a:xfrm>
            <a:prstGeom prst="rect">
              <a:avLst/>
            </a:prstGeom>
          </p:spPr>
        </p:pic>
        <p:pic>
          <p:nvPicPr>
            <p:cNvPr id="63" name="Picture 9">
              <a:extLst>
                <a:ext uri="{FF2B5EF4-FFF2-40B4-BE49-F238E27FC236}">
                  <a16:creationId xmlns:a16="http://schemas.microsoft.com/office/drawing/2014/main" id="{39A4BC34-D06A-DC0E-7821-A7FB8CE8A83A}"/>
                </a:ext>
              </a:extLst>
            </p:cNvPr>
            <p:cNvPicPr>
              <a:picLocks noChangeAspect="1"/>
            </p:cNvPicPr>
            <p:nvPr/>
          </p:nvPicPr>
          <p:blipFill>
            <a:blip r:embed="rId9"/>
            <a:srcRect/>
            <a:stretch>
              <a:fillRect/>
            </a:stretch>
          </p:blipFill>
          <p:spPr>
            <a:xfrm>
              <a:off x="8684233" y="5610501"/>
              <a:ext cx="888230" cy="826184"/>
            </a:xfrm>
            <a:prstGeom prst="rect">
              <a:avLst/>
            </a:prstGeom>
          </p:spPr>
        </p:pic>
        <p:pic>
          <p:nvPicPr>
            <p:cNvPr id="64" name="Picture 9">
              <a:extLst>
                <a:ext uri="{FF2B5EF4-FFF2-40B4-BE49-F238E27FC236}">
                  <a16:creationId xmlns:a16="http://schemas.microsoft.com/office/drawing/2014/main" id="{990BC493-525B-563F-3858-CB2596C63B75}"/>
                </a:ext>
              </a:extLst>
            </p:cNvPr>
            <p:cNvPicPr>
              <a:picLocks noChangeAspect="1"/>
            </p:cNvPicPr>
            <p:nvPr/>
          </p:nvPicPr>
          <p:blipFill>
            <a:blip r:embed="rId9"/>
            <a:srcRect/>
            <a:stretch>
              <a:fillRect/>
            </a:stretch>
          </p:blipFill>
          <p:spPr>
            <a:xfrm>
              <a:off x="9541368" y="5609082"/>
              <a:ext cx="888230" cy="826184"/>
            </a:xfrm>
            <a:prstGeom prst="rect">
              <a:avLst/>
            </a:prstGeom>
          </p:spPr>
        </p:pic>
        <p:pic>
          <p:nvPicPr>
            <p:cNvPr id="65" name="Picture 9">
              <a:extLst>
                <a:ext uri="{FF2B5EF4-FFF2-40B4-BE49-F238E27FC236}">
                  <a16:creationId xmlns:a16="http://schemas.microsoft.com/office/drawing/2014/main" id="{7F8CB300-4687-14E7-564A-13F5E8C17333}"/>
                </a:ext>
              </a:extLst>
            </p:cNvPr>
            <p:cNvPicPr>
              <a:picLocks noChangeAspect="1"/>
            </p:cNvPicPr>
            <p:nvPr/>
          </p:nvPicPr>
          <p:blipFill>
            <a:blip r:embed="rId9"/>
            <a:srcRect/>
            <a:stretch>
              <a:fillRect/>
            </a:stretch>
          </p:blipFill>
          <p:spPr>
            <a:xfrm>
              <a:off x="10416351" y="5609082"/>
              <a:ext cx="888230" cy="826184"/>
            </a:xfrm>
            <a:prstGeom prst="rect">
              <a:avLst/>
            </a:prstGeom>
          </p:spPr>
        </p:pic>
        <p:pic>
          <p:nvPicPr>
            <p:cNvPr id="66" name="Picture 9">
              <a:extLst>
                <a:ext uri="{FF2B5EF4-FFF2-40B4-BE49-F238E27FC236}">
                  <a16:creationId xmlns:a16="http://schemas.microsoft.com/office/drawing/2014/main" id="{EC5885CD-EA95-7D3A-1EA1-F29BA785A1A0}"/>
                </a:ext>
              </a:extLst>
            </p:cNvPr>
            <p:cNvPicPr>
              <a:picLocks noChangeAspect="1"/>
            </p:cNvPicPr>
            <p:nvPr/>
          </p:nvPicPr>
          <p:blipFill>
            <a:blip r:embed="rId9"/>
            <a:srcRect/>
            <a:stretch>
              <a:fillRect/>
            </a:stretch>
          </p:blipFill>
          <p:spPr>
            <a:xfrm>
              <a:off x="11286733" y="5622700"/>
              <a:ext cx="888230" cy="826184"/>
            </a:xfrm>
            <a:prstGeom prst="rect">
              <a:avLst/>
            </a:prstGeom>
          </p:spPr>
        </p:pic>
      </p:grpSp>
      <p:pic>
        <p:nvPicPr>
          <p:cNvPr id="24" name="Picture 7">
            <a:extLst>
              <a:ext uri="{FF2B5EF4-FFF2-40B4-BE49-F238E27FC236}">
                <a16:creationId xmlns:a16="http://schemas.microsoft.com/office/drawing/2014/main" id="{44FF4A08-CBFB-7629-3AA9-B6FD7E8251BF}"/>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9787279" y="120437"/>
            <a:ext cx="8425544" cy="9985830"/>
          </a:xfrm>
          <a:prstGeom prst="rect">
            <a:avLst/>
          </a:prstGeom>
        </p:spPr>
      </p:pic>
      <p:pic>
        <p:nvPicPr>
          <p:cNvPr id="6" name="Picture 5">
            <a:hlinkClick r:id="rId12" action="ppaction://hlinksldjump"/>
            <a:extLst>
              <a:ext uri="{FF2B5EF4-FFF2-40B4-BE49-F238E27FC236}">
                <a16:creationId xmlns:a16="http://schemas.microsoft.com/office/drawing/2014/main" id="{5F7C7206-4D32-B583-6853-BA561B842080}"/>
              </a:ext>
            </a:extLst>
          </p:cNvPr>
          <p:cNvPicPr>
            <a:picLocks noChangeAspect="1"/>
          </p:cNvPicPr>
          <p:nvPr/>
        </p:nvPicPr>
        <p:blipFill>
          <a:blip r:embed="rId13"/>
          <a:stretch>
            <a:fillRect/>
          </a:stretch>
        </p:blipFill>
        <p:spPr>
          <a:xfrm>
            <a:off x="-4093575" y="7808885"/>
            <a:ext cx="4483778" cy="2459549"/>
          </a:xfrm>
          <a:prstGeom prst="rect">
            <a:avLst/>
          </a:prstGeom>
        </p:spPr>
      </p:pic>
    </p:spTree>
    <p:extLst>
      <p:ext uri="{BB962C8B-B14F-4D97-AF65-F5344CB8AC3E}">
        <p14:creationId xmlns:p14="http://schemas.microsoft.com/office/powerpoint/2010/main" val="22018269"/>
      </p:ext>
    </p:extLst>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3000" fill="hold" grpId="0" nodeType="withEffect">
                                  <p:stCondLst>
                                    <p:cond delay="0"/>
                                  </p:stCondLst>
                                  <p:childTnLst>
                                    <p:animEffect transition="out" filter="fade">
                                      <p:cBhvr>
                                        <p:cTn id="6" dur="500" tmFilter="0, 0; .2, .5; .8, .5; 1, 0"/>
                                        <p:tgtEl>
                                          <p:spTgt spid="25"/>
                                        </p:tgtEl>
                                      </p:cBhvr>
                                    </p:animEffect>
                                    <p:animScale>
                                      <p:cBhvr>
                                        <p:cTn id="7" dur="250" autoRev="1" fill="hold"/>
                                        <p:tgtEl>
                                          <p:spTgt spid="25"/>
                                        </p:tgtEl>
                                      </p:cBhvr>
                                      <p:by x="105000" y="105000"/>
                                    </p:animScale>
                                  </p:childTnLst>
                                </p:cTn>
                              </p:par>
                              <p:par>
                                <p:cTn id="8" presetID="8" presetClass="emph" presetSubtype="0" repeatCount="indefinite" fill="hold" nodeType="withEffect">
                                  <p:stCondLst>
                                    <p:cond delay="0"/>
                                  </p:stCondLst>
                                  <p:childTnLst>
                                    <p:animRot by="21600000">
                                      <p:cBhvr>
                                        <p:cTn id="9" dur="6000" fill="hold"/>
                                        <p:tgtEl>
                                          <p:spTgt spid="27"/>
                                        </p:tgtEl>
                                        <p:attrNameLst>
                                          <p:attrName>r</p:attrName>
                                        </p:attrNameLst>
                                      </p:cBhvr>
                                    </p:animRot>
                                  </p:childTnLst>
                                </p:cTn>
                              </p:par>
                              <p:par>
                                <p:cTn id="10" presetID="2" presetClass="entr" presetSubtype="2" repeatCount="indefinite" fill="hold" nodeType="withEffect">
                                  <p:stCondLst>
                                    <p:cond delay="0"/>
                                  </p:stCondLst>
                                  <p:childTnLst>
                                    <p:set>
                                      <p:cBhvr>
                                        <p:cTn id="11" dur="1" fill="hold">
                                          <p:stCondLst>
                                            <p:cond delay="0"/>
                                          </p:stCondLst>
                                        </p:cTn>
                                        <p:tgtEl>
                                          <p:spTgt spid="34"/>
                                        </p:tgtEl>
                                        <p:attrNameLst>
                                          <p:attrName>style.visibility</p:attrName>
                                        </p:attrNameLst>
                                      </p:cBhvr>
                                      <p:to>
                                        <p:strVal val="visible"/>
                                      </p:to>
                                    </p:set>
                                    <p:anim calcmode="lin" valueType="num">
                                      <p:cBhvr additive="base">
                                        <p:cTn id="12" dur="10000" fill="hold"/>
                                        <p:tgtEl>
                                          <p:spTgt spid="34"/>
                                        </p:tgtEl>
                                        <p:attrNameLst>
                                          <p:attrName>ppt_x</p:attrName>
                                        </p:attrNameLst>
                                      </p:cBhvr>
                                      <p:tavLst>
                                        <p:tav tm="0">
                                          <p:val>
                                            <p:strVal val="1+#ppt_w/2"/>
                                          </p:val>
                                        </p:tav>
                                        <p:tav tm="100000">
                                          <p:val>
                                            <p:strVal val="#ppt_x"/>
                                          </p:val>
                                        </p:tav>
                                      </p:tavLst>
                                    </p:anim>
                                    <p:anim calcmode="lin" valueType="num">
                                      <p:cBhvr additive="base">
                                        <p:cTn id="13" dur="10000" fill="hold"/>
                                        <p:tgtEl>
                                          <p:spTgt spid="34"/>
                                        </p:tgtEl>
                                        <p:attrNameLst>
                                          <p:attrName>ppt_y</p:attrName>
                                        </p:attrNameLst>
                                      </p:cBhvr>
                                      <p:tavLst>
                                        <p:tav tm="0">
                                          <p:val>
                                            <p:strVal val="#ppt_y"/>
                                          </p:val>
                                        </p:tav>
                                        <p:tav tm="100000">
                                          <p:val>
                                            <p:strVal val="#ppt_y"/>
                                          </p:val>
                                        </p:tav>
                                      </p:tavLst>
                                    </p:anim>
                                  </p:childTnLst>
                                </p:cTn>
                              </p:par>
                              <p:par>
                                <p:cTn id="14" presetID="63" presetClass="path" presetSubtype="0" accel="50000" decel="50000" fill="hold" nodeType="withEffect">
                                  <p:stCondLst>
                                    <p:cond delay="0"/>
                                  </p:stCondLst>
                                  <p:childTnLst>
                                    <p:animMotion origin="layout" path="M 1.875E-6 -2.22222E-6 L 0.55534 -0.00208 " pathEditMode="relative" rAng="0" ptsTypes="AA">
                                      <p:cBhvr>
                                        <p:cTn id="15" dur="4000" fill="hold"/>
                                        <p:tgtEl>
                                          <p:spTgt spid="6"/>
                                        </p:tgtEl>
                                        <p:attrNameLst>
                                          <p:attrName>ppt_x</p:attrName>
                                          <p:attrName>ppt_y</p:attrName>
                                        </p:attrNameLst>
                                      </p:cBhvr>
                                      <p:rCtr x="27760" y="-116"/>
                                    </p:animMotion>
                                  </p:childTnLst>
                                </p:cTn>
                              </p:par>
                              <p:par>
                                <p:cTn id="16" presetID="2" presetClass="entr" presetSubtype="8" repeatCount="indefinite" fill="hold" nodeType="withEffect">
                                  <p:stCondLst>
                                    <p:cond delay="0"/>
                                  </p:stCondLst>
                                  <p:childTnLst>
                                    <p:set>
                                      <p:cBhvr>
                                        <p:cTn id="17" dur="1" fill="hold">
                                          <p:stCondLst>
                                            <p:cond delay="0"/>
                                          </p:stCondLst>
                                        </p:cTn>
                                        <p:tgtEl>
                                          <p:spTgt spid="28"/>
                                        </p:tgtEl>
                                        <p:attrNameLst>
                                          <p:attrName>style.visibility</p:attrName>
                                        </p:attrNameLst>
                                      </p:cBhvr>
                                      <p:to>
                                        <p:strVal val="visible"/>
                                      </p:to>
                                    </p:set>
                                    <p:anim calcmode="lin" valueType="num">
                                      <p:cBhvr additive="base">
                                        <p:cTn id="18" dur="8000" fill="hold"/>
                                        <p:tgtEl>
                                          <p:spTgt spid="28"/>
                                        </p:tgtEl>
                                        <p:attrNameLst>
                                          <p:attrName>ppt_x</p:attrName>
                                        </p:attrNameLst>
                                      </p:cBhvr>
                                      <p:tavLst>
                                        <p:tav tm="0">
                                          <p:val>
                                            <p:strVal val="0-#ppt_w/2"/>
                                          </p:val>
                                        </p:tav>
                                        <p:tav tm="100000">
                                          <p:val>
                                            <p:strVal val="#ppt_x"/>
                                          </p:val>
                                        </p:tav>
                                      </p:tavLst>
                                    </p:anim>
                                    <p:anim calcmode="lin" valueType="num">
                                      <p:cBhvr additive="base">
                                        <p:cTn id="19" dur="8000" fill="hold"/>
                                        <p:tgtEl>
                                          <p:spTgt spid="2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CCECFF"/>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286" y="0"/>
            <a:ext cx="18283428" cy="1028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371669">
              <a:defRPr/>
            </a:pPr>
            <a:endParaRPr lang="en-US" sz="2700">
              <a:solidFill>
                <a:prstClr val="white"/>
              </a:solidFill>
              <a:latin typeface="Calibri" panose="020F0502020204030204"/>
              <a:sym typeface="Arial"/>
            </a:endParaRPr>
          </a:p>
        </p:txBody>
      </p:sp>
      <p:sp>
        <p:nvSpPr>
          <p:cNvPr id="5" name="Rectangle 4">
            <a:extLst>
              <a:ext uri="{FF2B5EF4-FFF2-40B4-BE49-F238E27FC236}">
                <a16:creationId xmlns:a16="http://schemas.microsoft.com/office/drawing/2014/main" id="{A8F0ABDA-19D7-E199-C2CF-DD08C35D7229}"/>
              </a:ext>
            </a:extLst>
          </p:cNvPr>
          <p:cNvSpPr/>
          <p:nvPr/>
        </p:nvSpPr>
        <p:spPr>
          <a:xfrm>
            <a:off x="0" y="8368146"/>
            <a:ext cx="18283428" cy="1912920"/>
          </a:xfrm>
          <a:custGeom>
            <a:avLst/>
            <a:gdLst>
              <a:gd name="connsiteX0" fmla="*/ 0 w 12188952"/>
              <a:gd name="connsiteY0" fmla="*/ 0 h 1080654"/>
              <a:gd name="connsiteX1" fmla="*/ 12188952 w 12188952"/>
              <a:gd name="connsiteY1" fmla="*/ 0 h 1080654"/>
              <a:gd name="connsiteX2" fmla="*/ 12188952 w 12188952"/>
              <a:gd name="connsiteY2" fmla="*/ 1080654 h 1080654"/>
              <a:gd name="connsiteX3" fmla="*/ 0 w 12188952"/>
              <a:gd name="connsiteY3" fmla="*/ 1080654 h 1080654"/>
              <a:gd name="connsiteX4" fmla="*/ 0 w 12188952"/>
              <a:gd name="connsiteY4" fmla="*/ 0 h 1080654"/>
              <a:gd name="connsiteX0" fmla="*/ 0 w 12188952"/>
              <a:gd name="connsiteY0" fmla="*/ 490189 h 1570843"/>
              <a:gd name="connsiteX1" fmla="*/ 1302327 w 12188952"/>
              <a:gd name="connsiteY1" fmla="*/ 0 h 1570843"/>
              <a:gd name="connsiteX2" fmla="*/ 12188952 w 12188952"/>
              <a:gd name="connsiteY2" fmla="*/ 490189 h 1570843"/>
              <a:gd name="connsiteX3" fmla="*/ 12188952 w 12188952"/>
              <a:gd name="connsiteY3" fmla="*/ 1570843 h 1570843"/>
              <a:gd name="connsiteX4" fmla="*/ 0 w 12188952"/>
              <a:gd name="connsiteY4" fmla="*/ 1570843 h 1570843"/>
              <a:gd name="connsiteX5" fmla="*/ 0 w 12188952"/>
              <a:gd name="connsiteY5"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12188952 w 12188952"/>
              <a:gd name="connsiteY3" fmla="*/ 490189 h 1570843"/>
              <a:gd name="connsiteX4" fmla="*/ 12188952 w 12188952"/>
              <a:gd name="connsiteY4" fmla="*/ 1570843 h 1570843"/>
              <a:gd name="connsiteX5" fmla="*/ 0 w 12188952"/>
              <a:gd name="connsiteY5" fmla="*/ 1570843 h 1570843"/>
              <a:gd name="connsiteX6" fmla="*/ 0 w 12188952"/>
              <a:gd name="connsiteY6"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12188952 w 12188952"/>
              <a:gd name="connsiteY4" fmla="*/ 490189 h 1570843"/>
              <a:gd name="connsiteX5" fmla="*/ 12188952 w 12188952"/>
              <a:gd name="connsiteY5" fmla="*/ 1570843 h 1570843"/>
              <a:gd name="connsiteX6" fmla="*/ 0 w 12188952"/>
              <a:gd name="connsiteY6" fmla="*/ 1570843 h 1570843"/>
              <a:gd name="connsiteX7" fmla="*/ 0 w 12188952"/>
              <a:gd name="connsiteY7"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5929745 w 12188952"/>
              <a:gd name="connsiteY4" fmla="*/ 517237 h 1570843"/>
              <a:gd name="connsiteX5" fmla="*/ 12188952 w 12188952"/>
              <a:gd name="connsiteY5" fmla="*/ 490189 h 1570843"/>
              <a:gd name="connsiteX6" fmla="*/ 12188952 w 12188952"/>
              <a:gd name="connsiteY6" fmla="*/ 1570843 h 1570843"/>
              <a:gd name="connsiteX7" fmla="*/ 0 w 12188952"/>
              <a:gd name="connsiteY7" fmla="*/ 1570843 h 1570843"/>
              <a:gd name="connsiteX8" fmla="*/ 0 w 12188952"/>
              <a:gd name="connsiteY8"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5929745 w 12188952"/>
              <a:gd name="connsiteY4" fmla="*/ 517237 h 1570843"/>
              <a:gd name="connsiteX5" fmla="*/ 7767782 w 12188952"/>
              <a:gd name="connsiteY5" fmla="*/ 628074 h 1570843"/>
              <a:gd name="connsiteX6" fmla="*/ 12188952 w 12188952"/>
              <a:gd name="connsiteY6" fmla="*/ 490189 h 1570843"/>
              <a:gd name="connsiteX7" fmla="*/ 12188952 w 12188952"/>
              <a:gd name="connsiteY7" fmla="*/ 1570843 h 1570843"/>
              <a:gd name="connsiteX8" fmla="*/ 0 w 12188952"/>
              <a:gd name="connsiteY8" fmla="*/ 1570843 h 1570843"/>
              <a:gd name="connsiteX9" fmla="*/ 0 w 12188952"/>
              <a:gd name="connsiteY9"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5929745 w 12188952"/>
              <a:gd name="connsiteY4" fmla="*/ 517237 h 1570843"/>
              <a:gd name="connsiteX5" fmla="*/ 7767782 w 12188952"/>
              <a:gd name="connsiteY5" fmla="*/ 628074 h 1570843"/>
              <a:gd name="connsiteX6" fmla="*/ 8829964 w 12188952"/>
              <a:gd name="connsiteY6" fmla="*/ 360219 h 1570843"/>
              <a:gd name="connsiteX7" fmla="*/ 12188952 w 12188952"/>
              <a:gd name="connsiteY7" fmla="*/ 490189 h 1570843"/>
              <a:gd name="connsiteX8" fmla="*/ 12188952 w 12188952"/>
              <a:gd name="connsiteY8" fmla="*/ 1570843 h 1570843"/>
              <a:gd name="connsiteX9" fmla="*/ 0 w 12188952"/>
              <a:gd name="connsiteY9" fmla="*/ 1570843 h 1570843"/>
              <a:gd name="connsiteX10" fmla="*/ 0 w 12188952"/>
              <a:gd name="connsiteY10"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5929745 w 12188952"/>
              <a:gd name="connsiteY4" fmla="*/ 517237 h 1570843"/>
              <a:gd name="connsiteX5" fmla="*/ 7767782 w 12188952"/>
              <a:gd name="connsiteY5" fmla="*/ 628074 h 1570843"/>
              <a:gd name="connsiteX6" fmla="*/ 8829964 w 12188952"/>
              <a:gd name="connsiteY6" fmla="*/ 360219 h 1570843"/>
              <a:gd name="connsiteX7" fmla="*/ 10418618 w 12188952"/>
              <a:gd name="connsiteY7" fmla="*/ 544946 h 1570843"/>
              <a:gd name="connsiteX8" fmla="*/ 12188952 w 12188952"/>
              <a:gd name="connsiteY8" fmla="*/ 490189 h 1570843"/>
              <a:gd name="connsiteX9" fmla="*/ 12188952 w 12188952"/>
              <a:gd name="connsiteY9" fmla="*/ 1570843 h 1570843"/>
              <a:gd name="connsiteX10" fmla="*/ 0 w 12188952"/>
              <a:gd name="connsiteY10" fmla="*/ 1570843 h 1570843"/>
              <a:gd name="connsiteX11" fmla="*/ 0 w 12188952"/>
              <a:gd name="connsiteY11"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5929745 w 12188952"/>
              <a:gd name="connsiteY4" fmla="*/ 517237 h 1570843"/>
              <a:gd name="connsiteX5" fmla="*/ 7767782 w 12188952"/>
              <a:gd name="connsiteY5" fmla="*/ 628074 h 1570843"/>
              <a:gd name="connsiteX6" fmla="*/ 8829964 w 12188952"/>
              <a:gd name="connsiteY6" fmla="*/ 360219 h 1570843"/>
              <a:gd name="connsiteX7" fmla="*/ 10418618 w 12188952"/>
              <a:gd name="connsiteY7" fmla="*/ 544946 h 1570843"/>
              <a:gd name="connsiteX8" fmla="*/ 11406909 w 12188952"/>
              <a:gd name="connsiteY8" fmla="*/ 323274 h 1570843"/>
              <a:gd name="connsiteX9" fmla="*/ 12188952 w 12188952"/>
              <a:gd name="connsiteY9" fmla="*/ 490189 h 1570843"/>
              <a:gd name="connsiteX10" fmla="*/ 12188952 w 12188952"/>
              <a:gd name="connsiteY10" fmla="*/ 1570843 h 1570843"/>
              <a:gd name="connsiteX11" fmla="*/ 0 w 12188952"/>
              <a:gd name="connsiteY11" fmla="*/ 1570843 h 1570843"/>
              <a:gd name="connsiteX12" fmla="*/ 0 w 12188952"/>
              <a:gd name="connsiteY12" fmla="*/ 490189 h 1570843"/>
              <a:gd name="connsiteX0" fmla="*/ 0 w 12188952"/>
              <a:gd name="connsiteY0" fmla="*/ 305461 h 1386115"/>
              <a:gd name="connsiteX1" fmla="*/ 1330036 w 12188952"/>
              <a:gd name="connsiteY1" fmla="*/ 18472 h 1386115"/>
              <a:gd name="connsiteX2" fmla="*/ 2909455 w 12188952"/>
              <a:gd name="connsiteY2" fmla="*/ 258618 h 1386115"/>
              <a:gd name="connsiteX3" fmla="*/ 3805382 w 12188952"/>
              <a:gd name="connsiteY3" fmla="*/ 0 h 1386115"/>
              <a:gd name="connsiteX4" fmla="*/ 5929745 w 12188952"/>
              <a:gd name="connsiteY4" fmla="*/ 332509 h 1386115"/>
              <a:gd name="connsiteX5" fmla="*/ 7767782 w 12188952"/>
              <a:gd name="connsiteY5" fmla="*/ 443346 h 1386115"/>
              <a:gd name="connsiteX6" fmla="*/ 8829964 w 12188952"/>
              <a:gd name="connsiteY6" fmla="*/ 175491 h 1386115"/>
              <a:gd name="connsiteX7" fmla="*/ 10418618 w 12188952"/>
              <a:gd name="connsiteY7" fmla="*/ 360218 h 1386115"/>
              <a:gd name="connsiteX8" fmla="*/ 11406909 w 12188952"/>
              <a:gd name="connsiteY8" fmla="*/ 138546 h 1386115"/>
              <a:gd name="connsiteX9" fmla="*/ 12188952 w 12188952"/>
              <a:gd name="connsiteY9" fmla="*/ 305461 h 1386115"/>
              <a:gd name="connsiteX10" fmla="*/ 12188952 w 12188952"/>
              <a:gd name="connsiteY10" fmla="*/ 1386115 h 1386115"/>
              <a:gd name="connsiteX11" fmla="*/ 0 w 12188952"/>
              <a:gd name="connsiteY11" fmla="*/ 1386115 h 1386115"/>
              <a:gd name="connsiteX12" fmla="*/ 0 w 12188952"/>
              <a:gd name="connsiteY12" fmla="*/ 305461 h 1386115"/>
              <a:gd name="connsiteX0" fmla="*/ 0 w 12188952"/>
              <a:gd name="connsiteY0" fmla="*/ 305461 h 1386115"/>
              <a:gd name="connsiteX1" fmla="*/ 1366981 w 12188952"/>
              <a:gd name="connsiteY1" fmla="*/ 193963 h 1386115"/>
              <a:gd name="connsiteX2" fmla="*/ 2909455 w 12188952"/>
              <a:gd name="connsiteY2" fmla="*/ 258618 h 1386115"/>
              <a:gd name="connsiteX3" fmla="*/ 3805382 w 12188952"/>
              <a:gd name="connsiteY3" fmla="*/ 0 h 1386115"/>
              <a:gd name="connsiteX4" fmla="*/ 5929745 w 12188952"/>
              <a:gd name="connsiteY4" fmla="*/ 332509 h 1386115"/>
              <a:gd name="connsiteX5" fmla="*/ 7767782 w 12188952"/>
              <a:gd name="connsiteY5" fmla="*/ 443346 h 1386115"/>
              <a:gd name="connsiteX6" fmla="*/ 8829964 w 12188952"/>
              <a:gd name="connsiteY6" fmla="*/ 175491 h 1386115"/>
              <a:gd name="connsiteX7" fmla="*/ 10418618 w 12188952"/>
              <a:gd name="connsiteY7" fmla="*/ 360218 h 1386115"/>
              <a:gd name="connsiteX8" fmla="*/ 11406909 w 12188952"/>
              <a:gd name="connsiteY8" fmla="*/ 138546 h 1386115"/>
              <a:gd name="connsiteX9" fmla="*/ 12188952 w 12188952"/>
              <a:gd name="connsiteY9" fmla="*/ 305461 h 1386115"/>
              <a:gd name="connsiteX10" fmla="*/ 12188952 w 12188952"/>
              <a:gd name="connsiteY10" fmla="*/ 1386115 h 1386115"/>
              <a:gd name="connsiteX11" fmla="*/ 0 w 12188952"/>
              <a:gd name="connsiteY11" fmla="*/ 1386115 h 1386115"/>
              <a:gd name="connsiteX12" fmla="*/ 0 w 12188952"/>
              <a:gd name="connsiteY12" fmla="*/ 305461 h 1386115"/>
              <a:gd name="connsiteX0" fmla="*/ 0 w 12188952"/>
              <a:gd name="connsiteY0" fmla="*/ 305461 h 1386115"/>
              <a:gd name="connsiteX1" fmla="*/ 1366981 w 12188952"/>
              <a:gd name="connsiteY1" fmla="*/ 110836 h 1386115"/>
              <a:gd name="connsiteX2" fmla="*/ 2909455 w 12188952"/>
              <a:gd name="connsiteY2" fmla="*/ 258618 h 1386115"/>
              <a:gd name="connsiteX3" fmla="*/ 3805382 w 12188952"/>
              <a:gd name="connsiteY3" fmla="*/ 0 h 1386115"/>
              <a:gd name="connsiteX4" fmla="*/ 5929745 w 12188952"/>
              <a:gd name="connsiteY4" fmla="*/ 332509 h 1386115"/>
              <a:gd name="connsiteX5" fmla="*/ 7767782 w 12188952"/>
              <a:gd name="connsiteY5" fmla="*/ 443346 h 1386115"/>
              <a:gd name="connsiteX6" fmla="*/ 8829964 w 12188952"/>
              <a:gd name="connsiteY6" fmla="*/ 175491 h 1386115"/>
              <a:gd name="connsiteX7" fmla="*/ 10418618 w 12188952"/>
              <a:gd name="connsiteY7" fmla="*/ 360218 h 1386115"/>
              <a:gd name="connsiteX8" fmla="*/ 11406909 w 12188952"/>
              <a:gd name="connsiteY8" fmla="*/ 138546 h 1386115"/>
              <a:gd name="connsiteX9" fmla="*/ 12188952 w 12188952"/>
              <a:gd name="connsiteY9" fmla="*/ 305461 h 1386115"/>
              <a:gd name="connsiteX10" fmla="*/ 12188952 w 12188952"/>
              <a:gd name="connsiteY10" fmla="*/ 1386115 h 1386115"/>
              <a:gd name="connsiteX11" fmla="*/ 0 w 12188952"/>
              <a:gd name="connsiteY11" fmla="*/ 1386115 h 1386115"/>
              <a:gd name="connsiteX12" fmla="*/ 0 w 12188952"/>
              <a:gd name="connsiteY12" fmla="*/ 305461 h 1386115"/>
              <a:gd name="connsiteX0" fmla="*/ 0 w 12188952"/>
              <a:gd name="connsiteY0" fmla="*/ 194625 h 1275279"/>
              <a:gd name="connsiteX1" fmla="*/ 1366981 w 12188952"/>
              <a:gd name="connsiteY1" fmla="*/ 0 h 1275279"/>
              <a:gd name="connsiteX2" fmla="*/ 2909455 w 12188952"/>
              <a:gd name="connsiteY2" fmla="*/ 147782 h 1275279"/>
              <a:gd name="connsiteX3" fmla="*/ 4359564 w 12188952"/>
              <a:gd name="connsiteY3" fmla="*/ 27709 h 1275279"/>
              <a:gd name="connsiteX4" fmla="*/ 5929745 w 12188952"/>
              <a:gd name="connsiteY4" fmla="*/ 221673 h 1275279"/>
              <a:gd name="connsiteX5" fmla="*/ 7767782 w 12188952"/>
              <a:gd name="connsiteY5" fmla="*/ 332510 h 1275279"/>
              <a:gd name="connsiteX6" fmla="*/ 8829964 w 12188952"/>
              <a:gd name="connsiteY6" fmla="*/ 64655 h 1275279"/>
              <a:gd name="connsiteX7" fmla="*/ 10418618 w 12188952"/>
              <a:gd name="connsiteY7" fmla="*/ 249382 h 1275279"/>
              <a:gd name="connsiteX8" fmla="*/ 11406909 w 12188952"/>
              <a:gd name="connsiteY8" fmla="*/ 27710 h 1275279"/>
              <a:gd name="connsiteX9" fmla="*/ 12188952 w 12188952"/>
              <a:gd name="connsiteY9" fmla="*/ 194625 h 1275279"/>
              <a:gd name="connsiteX10" fmla="*/ 12188952 w 12188952"/>
              <a:gd name="connsiteY10" fmla="*/ 1275279 h 1275279"/>
              <a:gd name="connsiteX11" fmla="*/ 0 w 12188952"/>
              <a:gd name="connsiteY11" fmla="*/ 1275279 h 1275279"/>
              <a:gd name="connsiteX12" fmla="*/ 0 w 12188952"/>
              <a:gd name="connsiteY12" fmla="*/ 194625 h 1275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88952" h="1275279">
                <a:moveTo>
                  <a:pt x="0" y="194625"/>
                </a:moveTo>
                <a:cubicBezTo>
                  <a:pt x="443345" y="191326"/>
                  <a:pt x="923636" y="3299"/>
                  <a:pt x="1366981" y="0"/>
                </a:cubicBezTo>
                <a:lnTo>
                  <a:pt x="2909455" y="147782"/>
                </a:lnTo>
                <a:cubicBezTo>
                  <a:pt x="3168073" y="147782"/>
                  <a:pt x="4100946" y="27709"/>
                  <a:pt x="4359564" y="27709"/>
                </a:cubicBezTo>
                <a:cubicBezTo>
                  <a:pt x="5003031" y="46182"/>
                  <a:pt x="5286278" y="203200"/>
                  <a:pt x="5929745" y="221673"/>
                </a:cubicBezTo>
                <a:cubicBezTo>
                  <a:pt x="6471612" y="212437"/>
                  <a:pt x="7225915" y="341746"/>
                  <a:pt x="7767782" y="332510"/>
                </a:cubicBezTo>
                <a:cubicBezTo>
                  <a:pt x="8121843" y="326352"/>
                  <a:pt x="8475903" y="70813"/>
                  <a:pt x="8829964" y="64655"/>
                </a:cubicBezTo>
                <a:cubicBezTo>
                  <a:pt x="9341043" y="89285"/>
                  <a:pt x="9907539" y="224752"/>
                  <a:pt x="10418618" y="249382"/>
                </a:cubicBezTo>
                <a:cubicBezTo>
                  <a:pt x="10766521" y="233988"/>
                  <a:pt x="11059006" y="43104"/>
                  <a:pt x="11406909" y="27710"/>
                </a:cubicBezTo>
                <a:lnTo>
                  <a:pt x="12188952" y="194625"/>
                </a:lnTo>
                <a:lnTo>
                  <a:pt x="12188952" y="1275279"/>
                </a:lnTo>
                <a:lnTo>
                  <a:pt x="0" y="1275279"/>
                </a:lnTo>
                <a:lnTo>
                  <a:pt x="0" y="194625"/>
                </a:lnTo>
                <a:close/>
              </a:path>
            </a:pathLst>
          </a:custGeom>
          <a:solidFill>
            <a:srgbClr val="9DCD44"/>
          </a:solidFill>
          <a:ln>
            <a:solidFill>
              <a:srgbClr val="9DCD4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69">
              <a:defRPr/>
            </a:pPr>
            <a:endParaRPr lang="en-US" sz="2700">
              <a:solidFill>
                <a:prstClr val="white"/>
              </a:solidFill>
              <a:latin typeface="Calibri" panose="020F0502020204030204"/>
              <a:sym typeface="Arial"/>
            </a:endParaRPr>
          </a:p>
        </p:txBody>
      </p:sp>
      <p:sp>
        <p:nvSpPr>
          <p:cNvPr id="17" name="Câu hỏi">
            <a:extLst>
              <a:ext uri="{FF2B5EF4-FFF2-40B4-BE49-F238E27FC236}">
                <a16:creationId xmlns:a16="http://schemas.microsoft.com/office/drawing/2014/main" id="{1AB69979-1D5C-6D4F-6590-E0650E70A5B4}"/>
              </a:ext>
            </a:extLst>
          </p:cNvPr>
          <p:cNvSpPr/>
          <p:nvPr/>
        </p:nvSpPr>
        <p:spPr>
          <a:xfrm>
            <a:off x="1821874" y="748853"/>
            <a:ext cx="14644256" cy="341260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914445">
              <a:lnSpc>
                <a:spcPct val="150000"/>
              </a:lnSpc>
              <a:spcAft>
                <a:spcPts val="800"/>
              </a:spcAft>
            </a:pPr>
            <a:r>
              <a:rPr lang="en-US" sz="4300" b="1" noProof="1">
                <a:solidFill>
                  <a:prstClr val="black"/>
                </a:solidFill>
                <a:latin typeface="Arial" panose="020B0604020202020204" pitchFamily="34" charset="0"/>
                <a:cs typeface="Arial" panose="020B0604020202020204" pitchFamily="34" charset="0"/>
                <a:sym typeface="Arial"/>
              </a:rPr>
              <a:t>Câu 1. </a:t>
            </a:r>
            <a:r>
              <a:rPr lang="en-US" sz="4300" noProof="1">
                <a:solidFill>
                  <a:prstClr val="black"/>
                </a:solidFill>
                <a:latin typeface="Arial" panose="020B0604020202020204" pitchFamily="34" charset="0"/>
                <a:cs typeface="Arial" panose="020B0604020202020204" pitchFamily="34" charset="0"/>
                <a:sym typeface="Arial"/>
              </a:rPr>
              <a:t>Hãy chọn câu đúng. Nếu tam giác ABC đồng dạng với tam giác MNP theo tỉ số k thì tam giác MNP đồng dạng với tam giác ABC theo tỉ số:</a:t>
            </a:r>
            <a:endParaRPr lang="en-US" sz="4300" dirty="0">
              <a:solidFill>
                <a:prstClr val="white"/>
              </a:solidFill>
              <a:latin typeface="Arial" panose="020B0604020202020204" pitchFamily="34" charset="0"/>
              <a:ea typeface="Arial" panose="020B0604020202020204" pitchFamily="34" charset="0"/>
              <a:cs typeface="Arial" panose="020B0604020202020204" pitchFamily="34" charset="0"/>
              <a:sym typeface="Arial"/>
            </a:endParaRPr>
          </a:p>
        </p:txBody>
      </p:sp>
      <mc:AlternateContent xmlns:mc="http://schemas.openxmlformats.org/markup-compatibility/2006">
        <mc:Choice xmlns:a14="http://schemas.microsoft.com/office/drawing/2010/main" Requires="a14">
          <p:sp>
            <p:nvSpPr>
              <p:cNvPr id="18" name="Đáp án đúng">
                <a:extLst>
                  <a:ext uri="{FF2B5EF4-FFF2-40B4-BE49-F238E27FC236}">
                    <a16:creationId xmlns:a16="http://schemas.microsoft.com/office/drawing/2014/main" id="{2FB644CA-CB55-3594-B5C2-C9F8A867CDF0}"/>
                  </a:ext>
                </a:extLst>
              </p:cNvPr>
              <p:cNvSpPr/>
              <p:nvPr/>
            </p:nvSpPr>
            <p:spPr>
              <a:xfrm>
                <a:off x="1821872" y="4618655"/>
                <a:ext cx="6802584" cy="199505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179714" algn="ctr" defTabSz="914445">
                  <a:lnSpc>
                    <a:spcPct val="150000"/>
                  </a:lnSpc>
                  <a:spcAft>
                    <a:spcPts val="800"/>
                  </a:spcAft>
                  <a:tabLst>
                    <a:tab pos="1719666" algn="l"/>
                    <a:tab pos="3262793" algn="l"/>
                    <a:tab pos="4806555" algn="l"/>
                  </a:tabLst>
                </a:pPr>
                <a14:m>
                  <m:oMathPara xmlns:m="http://schemas.openxmlformats.org/officeDocument/2006/math">
                    <m:oMathParaPr>
                      <m:jc m:val="centerGroup"/>
                    </m:oMathParaPr>
                    <m:oMath xmlns:m="http://schemas.openxmlformats.org/officeDocument/2006/math">
                      <m:r>
                        <a:rPr lang="en-US" sz="4300" b="0" i="1" smtClean="0">
                          <a:solidFill>
                            <a:schemeClr val="tx1"/>
                          </a:solidFill>
                          <a:effectLst/>
                          <a:latin typeface="Cambria Math" panose="02040503050406030204" pitchFamily="18" charset="0"/>
                          <a:cs typeface="Times New Roman" panose="02020603050405020304" pitchFamily="18" charset="0"/>
                        </a:rPr>
                        <m:t>𝐴</m:t>
                      </m:r>
                      <m:r>
                        <a:rPr lang="en-US" sz="4300" b="0" i="1" smtClean="0">
                          <a:solidFill>
                            <a:schemeClr val="tx1"/>
                          </a:solidFill>
                          <a:effectLst/>
                          <a:latin typeface="Cambria Math" panose="02040503050406030204" pitchFamily="18" charset="0"/>
                          <a:cs typeface="Times New Roman" panose="02020603050405020304" pitchFamily="18" charset="0"/>
                        </a:rPr>
                        <m:t>.  </m:t>
                      </m:r>
                      <m:f>
                        <m:fPr>
                          <m:ctrlPr>
                            <a:rPr lang="en-US" sz="4300" i="1">
                              <a:solidFill>
                                <a:schemeClr val="tx1"/>
                              </a:solidFill>
                              <a:effectLst/>
                              <a:latin typeface="Cambria Math" panose="02040503050406030204" pitchFamily="18" charset="0"/>
                              <a:cs typeface="Times New Roman" panose="02020603050405020304" pitchFamily="18" charset="0"/>
                            </a:rPr>
                          </m:ctrlPr>
                        </m:fPr>
                        <m:num>
                          <m:r>
                            <a:rPr lang="fr-FR" sz="43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1</m:t>
                          </m:r>
                        </m:num>
                        <m:den>
                          <m:sSup>
                            <m:sSupPr>
                              <m:ctrlPr>
                                <a:rPr lang="en-US" sz="4300" i="1">
                                  <a:solidFill>
                                    <a:schemeClr val="tx1"/>
                                  </a:solidFill>
                                  <a:effectLst/>
                                  <a:latin typeface="Cambria Math" panose="02040503050406030204" pitchFamily="18" charset="0"/>
                                  <a:cs typeface="Times New Roman" panose="02020603050405020304" pitchFamily="18" charset="0"/>
                                </a:rPr>
                              </m:ctrlPr>
                            </m:sSupPr>
                            <m:e>
                              <m:r>
                                <a:rPr lang="fr-FR" sz="43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𝑘</m:t>
                              </m:r>
                            </m:e>
                            <m:sup>
                              <m:r>
                                <a:rPr lang="fr-FR" sz="43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2</m:t>
                              </m:r>
                            </m:sup>
                          </m:sSup>
                        </m:den>
                      </m:f>
                    </m:oMath>
                  </m:oMathPara>
                </a14:m>
                <a:endParaRPr lang="en-US" sz="4300">
                  <a:solidFill>
                    <a:schemeClr val="tx1"/>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18" name="Đáp án đúng">
                <a:extLst>
                  <a:ext uri="{FF2B5EF4-FFF2-40B4-BE49-F238E27FC236}">
                    <a16:creationId xmlns:a16="http://schemas.microsoft.com/office/drawing/2014/main" id="{2FB644CA-CB55-3594-B5C2-C9F8A867CDF0}"/>
                  </a:ext>
                </a:extLst>
              </p:cNvPr>
              <p:cNvSpPr>
                <a:spLocks noRot="1" noChangeAspect="1" noMove="1" noResize="1" noEditPoints="1" noAdjustHandles="1" noChangeArrowheads="1" noChangeShapeType="1" noTextEdit="1"/>
              </p:cNvSpPr>
              <p:nvPr/>
            </p:nvSpPr>
            <p:spPr>
              <a:xfrm>
                <a:off x="1821872" y="4618655"/>
                <a:ext cx="6802584" cy="1995054"/>
              </a:xfrm>
              <a:prstGeom prst="roundRect">
                <a:avLst/>
              </a:prstGeom>
              <a:blipFill>
                <a:blip r:embed="rId7"/>
                <a:stretch>
                  <a:fillRect/>
                </a:stretch>
              </a:blipFill>
              <a:ln>
                <a:no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9" name="Đáp án sai 1">
                <a:extLst>
                  <a:ext uri="{FF2B5EF4-FFF2-40B4-BE49-F238E27FC236}">
                    <a16:creationId xmlns:a16="http://schemas.microsoft.com/office/drawing/2014/main" id="{30828281-61AD-7A62-0775-C0E24C9C1DEB}"/>
                  </a:ext>
                </a:extLst>
              </p:cNvPr>
              <p:cNvSpPr/>
              <p:nvPr/>
            </p:nvSpPr>
            <p:spPr>
              <a:xfrm>
                <a:off x="1821872" y="7070907"/>
                <a:ext cx="6802584" cy="199505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ctr">
                  <a:lnSpc>
                    <a:spcPct val="150000"/>
                  </a:lnSpc>
                  <a:spcBef>
                    <a:spcPts val="100"/>
                  </a:spcBef>
                  <a:spcAft>
                    <a:spcPts val="100"/>
                  </a:spcAft>
                </a:pPr>
                <a14:m>
                  <m:oMathPara xmlns:m="http://schemas.openxmlformats.org/officeDocument/2006/math">
                    <m:oMathParaPr>
                      <m:jc m:val="centerGroup"/>
                    </m:oMathParaPr>
                    <m:oMath xmlns:m="http://schemas.openxmlformats.org/officeDocument/2006/math">
                      <m:r>
                        <a:rPr lang="en-US" sz="4300" b="0" i="1" smtClean="0">
                          <a:solidFill>
                            <a:schemeClr val="tx1"/>
                          </a:solidFill>
                          <a:latin typeface="Cambria Math" panose="02040503050406030204" pitchFamily="18" charset="0"/>
                          <a:cs typeface="Times New Roman" panose="02020603050405020304" pitchFamily="18" charset="0"/>
                        </a:rPr>
                        <m:t>𝐵</m:t>
                      </m:r>
                      <m:r>
                        <a:rPr lang="en-US" sz="4300" i="1">
                          <a:solidFill>
                            <a:schemeClr val="tx1"/>
                          </a:solidFill>
                          <a:latin typeface="Cambria Math" panose="02040503050406030204" pitchFamily="18" charset="0"/>
                          <a:cs typeface="Times New Roman" panose="02020603050405020304" pitchFamily="18" charset="0"/>
                        </a:rPr>
                        <m:t>.</m:t>
                      </m:r>
                      <m:r>
                        <a:rPr lang="en-US" sz="4300" b="0" i="1" smtClean="0">
                          <a:solidFill>
                            <a:schemeClr val="tx1"/>
                          </a:solidFill>
                          <a:latin typeface="Cambria Math" panose="02040503050406030204" pitchFamily="18" charset="0"/>
                          <a:cs typeface="Times New Roman" panose="02020603050405020304" pitchFamily="18" charset="0"/>
                        </a:rPr>
                        <m:t>  </m:t>
                      </m:r>
                      <m:f>
                        <m:fPr>
                          <m:ctrlPr>
                            <a:rPr lang="en-US" sz="4300" i="1">
                              <a:solidFill>
                                <a:schemeClr val="tx1"/>
                              </a:solidFill>
                              <a:latin typeface="Cambria Math" panose="02040503050406030204" pitchFamily="18" charset="0"/>
                              <a:cs typeface="Times New Roman" panose="02020603050405020304" pitchFamily="18" charset="0"/>
                            </a:rPr>
                          </m:ctrlPr>
                        </m:fPr>
                        <m:num>
                          <m:r>
                            <a:rPr lang="fr-FR" sz="4300" i="1">
                              <a:solidFill>
                                <a:schemeClr val="tx1"/>
                              </a:solidFill>
                              <a:latin typeface="Cambria Math" panose="02040503050406030204" pitchFamily="18" charset="0"/>
                              <a:ea typeface="Arial" panose="020B0604020202020204" pitchFamily="34" charset="0"/>
                              <a:cs typeface="Times New Roman" panose="02020603050405020304" pitchFamily="18" charset="0"/>
                            </a:rPr>
                            <m:t>1</m:t>
                          </m:r>
                        </m:num>
                        <m:den>
                          <m:r>
                            <a:rPr lang="en-US" sz="4300" b="0" i="1" smtClean="0">
                              <a:solidFill>
                                <a:schemeClr val="tx1"/>
                              </a:solidFill>
                              <a:latin typeface="Cambria Math" panose="02040503050406030204" pitchFamily="18" charset="0"/>
                              <a:ea typeface="Arial" panose="020B0604020202020204" pitchFamily="34" charset="0"/>
                              <a:cs typeface="Times New Roman" panose="02020603050405020304" pitchFamily="18" charset="0"/>
                            </a:rPr>
                            <m:t>𝑘</m:t>
                          </m:r>
                        </m:den>
                      </m:f>
                    </m:oMath>
                  </m:oMathPara>
                </a14:m>
                <a:endParaRPr lang="en-US" sz="43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19" name="Đáp án sai 1">
                <a:extLst>
                  <a:ext uri="{FF2B5EF4-FFF2-40B4-BE49-F238E27FC236}">
                    <a16:creationId xmlns:a16="http://schemas.microsoft.com/office/drawing/2014/main" id="{30828281-61AD-7A62-0775-C0E24C9C1DEB}"/>
                  </a:ext>
                </a:extLst>
              </p:cNvPr>
              <p:cNvSpPr>
                <a:spLocks noRot="1" noChangeAspect="1" noMove="1" noResize="1" noEditPoints="1" noAdjustHandles="1" noChangeArrowheads="1" noChangeShapeType="1" noTextEdit="1"/>
              </p:cNvSpPr>
              <p:nvPr/>
            </p:nvSpPr>
            <p:spPr>
              <a:xfrm>
                <a:off x="1821872" y="7070907"/>
                <a:ext cx="6802584" cy="1995054"/>
              </a:xfrm>
              <a:prstGeom prst="roundRect">
                <a:avLst/>
              </a:prstGeom>
              <a:blipFill>
                <a:blip r:embed="rId8"/>
                <a:stretch>
                  <a:fillRect/>
                </a:stretch>
              </a:blipFill>
              <a:ln>
                <a:no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0" name="Đáp án sai 2">
                <a:extLst>
                  <a:ext uri="{FF2B5EF4-FFF2-40B4-BE49-F238E27FC236}">
                    <a16:creationId xmlns:a16="http://schemas.microsoft.com/office/drawing/2014/main" id="{E6A889FC-D3A7-FA7C-0DE3-0EA076B22F62}"/>
                  </a:ext>
                </a:extLst>
              </p:cNvPr>
              <p:cNvSpPr/>
              <p:nvPr/>
            </p:nvSpPr>
            <p:spPr>
              <a:xfrm>
                <a:off x="9663546" y="4618655"/>
                <a:ext cx="6802584" cy="199505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69">
                  <a:defRPr/>
                </a:pPr>
                <a14:m>
                  <m:oMathPara xmlns:m="http://schemas.openxmlformats.org/officeDocument/2006/math">
                    <m:oMathParaPr>
                      <m:jc m:val="centerGroup"/>
                    </m:oMathParaPr>
                    <m:oMath xmlns:m="http://schemas.openxmlformats.org/officeDocument/2006/math">
                      <m:r>
                        <a:rPr lang="en-US" sz="4300" b="0" i="1" smtClean="0">
                          <a:solidFill>
                            <a:schemeClr val="tx1"/>
                          </a:solidFill>
                          <a:latin typeface="Cambria Math" panose="02040503050406030204" pitchFamily="18" charset="0"/>
                          <a:cs typeface="Times New Roman" panose="02020603050405020304" pitchFamily="18" charset="0"/>
                        </a:rPr>
                        <m:t>𝐶</m:t>
                      </m:r>
                      <m:r>
                        <a:rPr lang="en-US" sz="4300" i="1">
                          <a:solidFill>
                            <a:schemeClr val="tx1"/>
                          </a:solidFill>
                          <a:latin typeface="Cambria Math" panose="02040503050406030204" pitchFamily="18" charset="0"/>
                          <a:cs typeface="Times New Roman" panose="02020603050405020304" pitchFamily="18" charset="0"/>
                        </a:rPr>
                        <m:t>.</m:t>
                      </m:r>
                      <m:r>
                        <a:rPr lang="en-US" sz="4300" b="0" i="1" smtClean="0">
                          <a:solidFill>
                            <a:schemeClr val="tx1"/>
                          </a:solidFill>
                          <a:latin typeface="Cambria Math" panose="02040503050406030204" pitchFamily="18" charset="0"/>
                          <a:cs typeface="Times New Roman" panose="02020603050405020304" pitchFamily="18" charset="0"/>
                        </a:rPr>
                        <m:t>  </m:t>
                      </m:r>
                      <m:sSup>
                        <m:sSupPr>
                          <m:ctrlPr>
                            <a:rPr lang="en-US" sz="4300" i="1">
                              <a:solidFill>
                                <a:schemeClr val="tx1"/>
                              </a:solidFill>
                              <a:latin typeface="Cambria Math" panose="02040503050406030204" pitchFamily="18" charset="0"/>
                              <a:cs typeface="Times New Roman" panose="02020603050405020304" pitchFamily="18" charset="0"/>
                            </a:rPr>
                          </m:ctrlPr>
                        </m:sSupPr>
                        <m:e>
                          <m:r>
                            <a:rPr lang="fr-FR" sz="4300" i="1">
                              <a:solidFill>
                                <a:schemeClr val="tx1"/>
                              </a:solidFill>
                              <a:latin typeface="Cambria Math" panose="02040503050406030204" pitchFamily="18" charset="0"/>
                              <a:ea typeface="Arial" panose="020B0604020202020204" pitchFamily="34" charset="0"/>
                              <a:cs typeface="Times New Roman" panose="02020603050405020304" pitchFamily="18" charset="0"/>
                            </a:rPr>
                            <m:t>𝑘</m:t>
                          </m:r>
                        </m:e>
                        <m:sup>
                          <m:r>
                            <a:rPr lang="fr-FR" sz="4300" i="1">
                              <a:solidFill>
                                <a:schemeClr val="tx1"/>
                              </a:solidFill>
                              <a:latin typeface="Cambria Math" panose="02040503050406030204" pitchFamily="18" charset="0"/>
                              <a:ea typeface="Arial" panose="020B0604020202020204" pitchFamily="34" charset="0"/>
                              <a:cs typeface="Times New Roman" panose="02020603050405020304" pitchFamily="18" charset="0"/>
                            </a:rPr>
                            <m:t>2</m:t>
                          </m:r>
                        </m:sup>
                      </m:sSup>
                    </m:oMath>
                  </m:oMathPara>
                </a14:m>
                <a:endParaRPr lang="vi-VN" sz="4300" noProof="1">
                  <a:solidFill>
                    <a:prstClr val="black"/>
                  </a:solidFill>
                  <a:latin typeface="Arial" panose="020B0604020202020204" pitchFamily="34" charset="0"/>
                  <a:cs typeface="Arial" panose="020B0604020202020204" pitchFamily="34" charset="0"/>
                  <a:sym typeface="Arial"/>
                </a:endParaRPr>
              </a:p>
            </p:txBody>
          </p:sp>
        </mc:Choice>
        <mc:Fallback>
          <p:sp>
            <p:nvSpPr>
              <p:cNvPr id="20" name="Đáp án sai 2">
                <a:extLst>
                  <a:ext uri="{FF2B5EF4-FFF2-40B4-BE49-F238E27FC236}">
                    <a16:creationId xmlns:a16="http://schemas.microsoft.com/office/drawing/2014/main" id="{E6A889FC-D3A7-FA7C-0DE3-0EA076B22F62}"/>
                  </a:ext>
                </a:extLst>
              </p:cNvPr>
              <p:cNvSpPr>
                <a:spLocks noRot="1" noChangeAspect="1" noMove="1" noResize="1" noEditPoints="1" noAdjustHandles="1" noChangeArrowheads="1" noChangeShapeType="1" noTextEdit="1"/>
              </p:cNvSpPr>
              <p:nvPr/>
            </p:nvSpPr>
            <p:spPr>
              <a:xfrm>
                <a:off x="9663546" y="4618655"/>
                <a:ext cx="6802584" cy="1995054"/>
              </a:xfrm>
              <a:prstGeom prst="roundRect">
                <a:avLst/>
              </a:prstGeom>
              <a:blipFill>
                <a:blip r:embed="rId9"/>
                <a:stretch>
                  <a:fillRect/>
                </a:stretch>
              </a:blipFill>
              <a:ln>
                <a:no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1" name="Đáp án sai 3">
                <a:extLst>
                  <a:ext uri="{FF2B5EF4-FFF2-40B4-BE49-F238E27FC236}">
                    <a16:creationId xmlns:a16="http://schemas.microsoft.com/office/drawing/2014/main" id="{39170EEF-8452-D761-9524-3629836006CB}"/>
                  </a:ext>
                </a:extLst>
              </p:cNvPr>
              <p:cNvSpPr/>
              <p:nvPr/>
            </p:nvSpPr>
            <p:spPr>
              <a:xfrm>
                <a:off x="9663545" y="7070907"/>
                <a:ext cx="6802584" cy="199505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lvl="0" algn="ctr">
                  <a:lnSpc>
                    <a:spcPct val="150000"/>
                  </a:lnSpc>
                  <a:spcBef>
                    <a:spcPts val="100"/>
                  </a:spcBef>
                  <a:spcAft>
                    <a:spcPts val="100"/>
                  </a:spcAft>
                </a:pPr>
                <a14:m>
                  <m:oMathPara xmlns:m="http://schemas.openxmlformats.org/officeDocument/2006/math">
                    <m:oMathParaPr>
                      <m:jc m:val="centerGroup"/>
                    </m:oMathParaPr>
                    <m:oMath xmlns:m="http://schemas.openxmlformats.org/officeDocument/2006/math">
                      <m:r>
                        <a:rPr lang="en-US" sz="4300" b="0" i="1" smtClean="0">
                          <a:solidFill>
                            <a:schemeClr val="tx1"/>
                          </a:solidFill>
                          <a:latin typeface="Cambria Math" panose="02040503050406030204" pitchFamily="18" charset="0"/>
                          <a:cs typeface="Times New Roman" panose="02020603050405020304" pitchFamily="18" charset="0"/>
                        </a:rPr>
                        <m:t>𝐷</m:t>
                      </m:r>
                      <m:r>
                        <a:rPr lang="en-US" sz="4300" i="1">
                          <a:solidFill>
                            <a:schemeClr val="tx1"/>
                          </a:solidFill>
                          <a:latin typeface="Cambria Math" panose="02040503050406030204" pitchFamily="18" charset="0"/>
                          <a:cs typeface="Times New Roman" panose="02020603050405020304" pitchFamily="18" charset="0"/>
                        </a:rPr>
                        <m:t>.</m:t>
                      </m:r>
                      <m:r>
                        <a:rPr lang="en-US" sz="4300" b="0" i="1" smtClean="0">
                          <a:solidFill>
                            <a:schemeClr val="tx1"/>
                          </a:solidFill>
                          <a:latin typeface="Cambria Math" panose="02040503050406030204" pitchFamily="18" charset="0"/>
                          <a:cs typeface="Times New Roman" panose="02020603050405020304" pitchFamily="18" charset="0"/>
                        </a:rPr>
                        <m:t>  </m:t>
                      </m:r>
                      <m:r>
                        <a:rPr lang="en-US" sz="4300" i="1">
                          <a:solidFill>
                            <a:schemeClr val="tx1"/>
                          </a:solidFill>
                          <a:latin typeface="Cambria Math" panose="02040503050406030204" pitchFamily="18" charset="0"/>
                          <a:ea typeface="Arial" panose="020B0604020202020204" pitchFamily="34" charset="0"/>
                          <a:cs typeface="Times New Roman" panose="02020603050405020304" pitchFamily="18" charset="0"/>
                        </a:rPr>
                        <m:t>𝑘</m:t>
                      </m:r>
                    </m:oMath>
                  </m:oMathPara>
                </a14:m>
                <a:endParaRPr lang="en-US" sz="430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21" name="Đáp án sai 3">
                <a:extLst>
                  <a:ext uri="{FF2B5EF4-FFF2-40B4-BE49-F238E27FC236}">
                    <a16:creationId xmlns:a16="http://schemas.microsoft.com/office/drawing/2014/main" id="{39170EEF-8452-D761-9524-3629836006CB}"/>
                  </a:ext>
                </a:extLst>
              </p:cNvPr>
              <p:cNvSpPr>
                <a:spLocks noRot="1" noChangeAspect="1" noMove="1" noResize="1" noEditPoints="1" noAdjustHandles="1" noChangeArrowheads="1" noChangeShapeType="1" noTextEdit="1"/>
              </p:cNvSpPr>
              <p:nvPr/>
            </p:nvSpPr>
            <p:spPr>
              <a:xfrm>
                <a:off x="9663545" y="7070907"/>
                <a:ext cx="6802584" cy="1995054"/>
              </a:xfrm>
              <a:prstGeom prst="roundRect">
                <a:avLst/>
              </a:prstGeom>
              <a:blipFill>
                <a:blip r:embed="rId10"/>
                <a:stretch>
                  <a:fillRect/>
                </a:stretch>
              </a:blipFill>
              <a:ln>
                <a:noFill/>
              </a:ln>
            </p:spPr>
            <p:txBody>
              <a:bodyPr/>
              <a:lstStyle/>
              <a:p>
                <a:r>
                  <a:rPr lang="en-US">
                    <a:noFill/>
                  </a:rPr>
                  <a:t> </a:t>
                </a:r>
              </a:p>
            </p:txBody>
          </p:sp>
        </mc:Fallback>
      </mc:AlternateContent>
      <p:pic>
        <p:nvPicPr>
          <p:cNvPr id="22" name="Correct sound effect and wrong sound effect (mp3cut.net)">
            <a:hlinkClick r:id="" action="ppaction://media"/>
            <a:extLst>
              <a:ext uri="{FF2B5EF4-FFF2-40B4-BE49-F238E27FC236}">
                <a16:creationId xmlns:a16="http://schemas.microsoft.com/office/drawing/2014/main" id="{C87A0708-BF5E-60E3-09B5-231852942031}"/>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663545" y="-955902"/>
            <a:ext cx="731046" cy="731046"/>
          </a:xfrm>
          <a:prstGeom prst="rect">
            <a:avLst/>
          </a:prstGeom>
        </p:spPr>
      </p:pic>
      <p:pic>
        <p:nvPicPr>
          <p:cNvPr id="27" name="Correct sound effect and wrong sound effect (mp3cut.net) (1)">
            <a:hlinkClick r:id="" action="ppaction://media"/>
            <a:extLst>
              <a:ext uri="{FF2B5EF4-FFF2-40B4-BE49-F238E27FC236}">
                <a16:creationId xmlns:a16="http://schemas.microsoft.com/office/drawing/2014/main" id="{60659DA9-CE05-2CF3-365D-2C3F1C750526}"/>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1653839" y="-955902"/>
            <a:ext cx="731046" cy="731046"/>
          </a:xfrm>
          <a:prstGeom prst="rect">
            <a:avLst/>
          </a:prstGeom>
        </p:spPr>
      </p:pic>
      <mc:AlternateContent xmlns:mc="http://schemas.openxmlformats.org/markup-compatibility/2006">
        <mc:Choice xmlns:a14="http://schemas.microsoft.com/office/drawing/2010/main" Requires="a14">
          <p:sp>
            <p:nvSpPr>
              <p:cNvPr id="16" name="Đáp án đúng">
                <a:extLst>
                  <a:ext uri="{FF2B5EF4-FFF2-40B4-BE49-F238E27FC236}">
                    <a16:creationId xmlns:a16="http://schemas.microsoft.com/office/drawing/2014/main" id="{73F5B725-A6FC-F5A2-F2A4-6047B0B0A3CC}"/>
                  </a:ext>
                </a:extLst>
              </p:cNvPr>
              <p:cNvSpPr/>
              <p:nvPr/>
            </p:nvSpPr>
            <p:spPr>
              <a:xfrm>
                <a:off x="1821872" y="7070907"/>
                <a:ext cx="6804870" cy="1995054"/>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lvl="0" algn="ctr">
                  <a:lnSpc>
                    <a:spcPct val="150000"/>
                  </a:lnSpc>
                  <a:spcBef>
                    <a:spcPts val="100"/>
                  </a:spcBef>
                  <a:spcAft>
                    <a:spcPts val="100"/>
                  </a:spcAft>
                </a:pPr>
                <a14:m>
                  <m:oMathPara xmlns:m="http://schemas.openxmlformats.org/officeDocument/2006/math">
                    <m:oMathParaPr>
                      <m:jc m:val="centerGroup"/>
                    </m:oMathParaPr>
                    <m:oMath xmlns:m="http://schemas.openxmlformats.org/officeDocument/2006/math">
                      <m:r>
                        <a:rPr lang="en-US" sz="4300" i="1">
                          <a:solidFill>
                            <a:prstClr val="black"/>
                          </a:solidFill>
                          <a:latin typeface="Cambria Math" panose="02040503050406030204" pitchFamily="18" charset="0"/>
                          <a:cs typeface="Times New Roman" panose="02020603050405020304" pitchFamily="18" charset="0"/>
                        </a:rPr>
                        <m:t>𝐵</m:t>
                      </m:r>
                      <m:r>
                        <a:rPr lang="en-US" sz="4300" i="1">
                          <a:solidFill>
                            <a:prstClr val="black"/>
                          </a:solidFill>
                          <a:latin typeface="Cambria Math" panose="02040503050406030204" pitchFamily="18" charset="0"/>
                          <a:cs typeface="Times New Roman" panose="02020603050405020304" pitchFamily="18" charset="0"/>
                        </a:rPr>
                        <m:t>.</m:t>
                      </m:r>
                      <m:r>
                        <a:rPr lang="en-US" sz="4300" i="1">
                          <a:solidFill>
                            <a:prstClr val="black"/>
                          </a:solidFill>
                          <a:latin typeface="Cambria Math" panose="02040503050406030204" pitchFamily="18" charset="0"/>
                          <a:cs typeface="Times New Roman" panose="02020603050405020304" pitchFamily="18" charset="0"/>
                        </a:rPr>
                        <m:t>  </m:t>
                      </m:r>
                      <m:f>
                        <m:fPr>
                          <m:ctrlPr>
                            <a:rPr lang="en-US" sz="4300" i="1">
                              <a:solidFill>
                                <a:prstClr val="black"/>
                              </a:solidFill>
                              <a:latin typeface="Cambria Math" panose="02040503050406030204" pitchFamily="18" charset="0"/>
                              <a:cs typeface="Times New Roman" panose="02020603050405020304" pitchFamily="18" charset="0"/>
                            </a:rPr>
                          </m:ctrlPr>
                        </m:fPr>
                        <m:num>
                          <m:r>
                            <a:rPr lang="fr-FR" sz="4300" i="1">
                              <a:solidFill>
                                <a:prstClr val="black"/>
                              </a:solidFill>
                              <a:latin typeface="Cambria Math" panose="02040503050406030204" pitchFamily="18" charset="0"/>
                              <a:ea typeface="Arial" panose="020B0604020202020204" pitchFamily="34" charset="0"/>
                              <a:cs typeface="Times New Roman" panose="02020603050405020304" pitchFamily="18" charset="0"/>
                            </a:rPr>
                            <m:t>1</m:t>
                          </m:r>
                        </m:num>
                        <m:den>
                          <m:r>
                            <a:rPr lang="en-US" sz="4300" i="1">
                              <a:solidFill>
                                <a:prstClr val="black"/>
                              </a:solidFill>
                              <a:latin typeface="Cambria Math" panose="02040503050406030204" pitchFamily="18" charset="0"/>
                              <a:ea typeface="Arial" panose="020B0604020202020204" pitchFamily="34" charset="0"/>
                              <a:cs typeface="Times New Roman" panose="02020603050405020304" pitchFamily="18" charset="0"/>
                            </a:rPr>
                            <m:t>𝑘</m:t>
                          </m:r>
                        </m:den>
                      </m:f>
                    </m:oMath>
                  </m:oMathPara>
                </a14:m>
                <a:endParaRPr lang="en-US" sz="430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16" name="Đáp án đúng">
                <a:extLst>
                  <a:ext uri="{FF2B5EF4-FFF2-40B4-BE49-F238E27FC236}">
                    <a16:creationId xmlns:a16="http://schemas.microsoft.com/office/drawing/2014/main" id="{73F5B725-A6FC-F5A2-F2A4-6047B0B0A3CC}"/>
                  </a:ext>
                </a:extLst>
              </p:cNvPr>
              <p:cNvSpPr>
                <a:spLocks noRot="1" noChangeAspect="1" noMove="1" noResize="1" noEditPoints="1" noAdjustHandles="1" noChangeArrowheads="1" noChangeShapeType="1" noTextEdit="1"/>
              </p:cNvSpPr>
              <p:nvPr/>
            </p:nvSpPr>
            <p:spPr>
              <a:xfrm>
                <a:off x="1821872" y="7070907"/>
                <a:ext cx="6804870" cy="1995054"/>
              </a:xfrm>
              <a:prstGeom prst="roundRect">
                <a:avLst/>
              </a:prstGeom>
              <a:blipFill>
                <a:blip r:embed="rId12"/>
                <a:stretch>
                  <a:fillRect/>
                </a:stretch>
              </a:blipFill>
              <a:ln>
                <a:noFill/>
              </a:ln>
            </p:spPr>
            <p:txBody>
              <a:bodyPr/>
              <a:lstStyle/>
              <a:p>
                <a:r>
                  <a:rPr lang="en-US">
                    <a:noFill/>
                  </a:rPr>
                  <a:t> </a:t>
                </a:r>
              </a:p>
            </p:txBody>
          </p:sp>
        </mc:Fallback>
      </mc:AlternateContent>
      <p:pic>
        <p:nvPicPr>
          <p:cNvPr id="2" name="Picture 1"/>
          <p:cNvPicPr>
            <a:picLocks noChangeAspect="1"/>
          </p:cNvPicPr>
          <p:nvPr/>
        </p:nvPicPr>
        <p:blipFill>
          <a:blip r:embed="rId13"/>
          <a:stretch>
            <a:fillRect/>
          </a:stretch>
        </p:blipFill>
        <p:spPr>
          <a:xfrm>
            <a:off x="7266072" y="6845115"/>
            <a:ext cx="1359527" cy="2182557"/>
          </a:xfrm>
          <a:prstGeom prst="rect">
            <a:avLst/>
          </a:prstGeom>
        </p:spPr>
      </p:pic>
    </p:spTree>
    <p:extLst>
      <p:ext uri="{BB962C8B-B14F-4D97-AF65-F5344CB8AC3E}">
        <p14:creationId xmlns:p14="http://schemas.microsoft.com/office/powerpoint/2010/main" val="3684684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barn(inVertical)">
                                      <p:cBhvr>
                                        <p:cTn id="11" dur="500"/>
                                        <p:tgtEl>
                                          <p:spTgt spid="18"/>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barn(inVertical)">
                                      <p:cBhvr>
                                        <p:cTn id="15" dur="500"/>
                                        <p:tgtEl>
                                          <p:spTgt spid="19"/>
                                        </p:tgtEl>
                                      </p:cBhvr>
                                    </p:animEffect>
                                  </p:childTnLst>
                                </p:cTn>
                              </p:par>
                            </p:childTnLst>
                          </p:cTn>
                        </p:par>
                        <p:par>
                          <p:cTn id="16" fill="hold">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barn(inVertical)">
                                      <p:cBhvr>
                                        <p:cTn id="19" dur="500"/>
                                        <p:tgtEl>
                                          <p:spTgt spid="20"/>
                                        </p:tgtEl>
                                      </p:cBhvr>
                                    </p:animEffect>
                                  </p:childTnLst>
                                </p:cTn>
                              </p:par>
                            </p:childTnLst>
                          </p:cTn>
                        </p:par>
                        <p:par>
                          <p:cTn id="20" fill="hold">
                            <p:stCondLst>
                              <p:cond delay="2000"/>
                            </p:stCondLst>
                            <p:childTnLst>
                              <p:par>
                                <p:cTn id="21" presetID="16" presetClass="entr" presetSubtype="21" fill="hold" grpId="0" nodeType="after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barn(inVertical)">
                                      <p:cBhvr>
                                        <p:cTn id="23" dur="500"/>
                                        <p:tgtEl>
                                          <p:spTgt spid="21"/>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wipe(down)">
                                      <p:cBhvr>
                                        <p:cTn id="28" dur="500"/>
                                        <p:tgtEl>
                                          <p:spTgt spid="16"/>
                                        </p:tgtEl>
                                      </p:cBhvr>
                                    </p:animEffect>
                                  </p:childTnLst>
                                </p:cTn>
                              </p:par>
                              <p:par>
                                <p:cTn id="29" presetID="22" presetClass="entr" presetSubtype="4" fill="hold" nodeType="with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wipe(down)">
                                      <p:cBhvr>
                                        <p:cTn id="3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2" fill="hold" display="0">
                  <p:stCondLst>
                    <p:cond delay="indefinite"/>
                  </p:stCondLst>
                  <p:endCondLst>
                    <p:cond evt="onStopAudio" delay="0">
                      <p:tgtEl>
                        <p:sldTgt/>
                      </p:tgtEl>
                    </p:cond>
                  </p:endCondLst>
                </p:cTn>
                <p:tgtEl>
                  <p:spTgt spid="22"/>
                </p:tgtEl>
              </p:cMediaNode>
            </p:audio>
            <p:audio>
              <p:cMediaNode vol="80000">
                <p:cTn id="33" fill="hold" display="0">
                  <p:stCondLst>
                    <p:cond delay="indefinite"/>
                  </p:stCondLst>
                  <p:endCondLst>
                    <p:cond evt="onStopAudio" delay="0">
                      <p:tgtEl>
                        <p:sldTgt/>
                      </p:tgtEl>
                    </p:cond>
                  </p:endCondLst>
                </p:cTn>
                <p:tgtEl>
                  <p:spTgt spid="27"/>
                </p:tgtEl>
              </p:cMediaNode>
            </p:audio>
          </p:childTnLst>
        </p:cTn>
      </p:par>
    </p:tnLst>
    <p:bldLst>
      <p:bldP spid="17" grpId="0" animBg="1"/>
      <p:bldP spid="18" grpId="0" animBg="1"/>
      <p:bldP spid="19" grpId="0" animBg="1"/>
      <p:bldP spid="20" grpId="0" animBg="1"/>
      <p:bldP spid="21" grpId="0" animBg="1"/>
      <p:bldP spid="1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CCECFF"/>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286" y="0"/>
            <a:ext cx="18283428" cy="1028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371669">
              <a:defRPr/>
            </a:pPr>
            <a:endParaRPr lang="en-US" sz="2700">
              <a:solidFill>
                <a:prstClr val="white"/>
              </a:solidFill>
              <a:latin typeface="Calibri" panose="020F0502020204030204"/>
              <a:sym typeface="Arial"/>
            </a:endParaRPr>
          </a:p>
        </p:txBody>
      </p:sp>
      <p:sp>
        <p:nvSpPr>
          <p:cNvPr id="5" name="Rectangle 4">
            <a:extLst>
              <a:ext uri="{FF2B5EF4-FFF2-40B4-BE49-F238E27FC236}">
                <a16:creationId xmlns:a16="http://schemas.microsoft.com/office/drawing/2014/main" id="{A8F0ABDA-19D7-E199-C2CF-DD08C35D7229}"/>
              </a:ext>
            </a:extLst>
          </p:cNvPr>
          <p:cNvSpPr/>
          <p:nvPr/>
        </p:nvSpPr>
        <p:spPr>
          <a:xfrm>
            <a:off x="0" y="8368146"/>
            <a:ext cx="18283428" cy="1912920"/>
          </a:xfrm>
          <a:custGeom>
            <a:avLst/>
            <a:gdLst>
              <a:gd name="connsiteX0" fmla="*/ 0 w 12188952"/>
              <a:gd name="connsiteY0" fmla="*/ 0 h 1080654"/>
              <a:gd name="connsiteX1" fmla="*/ 12188952 w 12188952"/>
              <a:gd name="connsiteY1" fmla="*/ 0 h 1080654"/>
              <a:gd name="connsiteX2" fmla="*/ 12188952 w 12188952"/>
              <a:gd name="connsiteY2" fmla="*/ 1080654 h 1080654"/>
              <a:gd name="connsiteX3" fmla="*/ 0 w 12188952"/>
              <a:gd name="connsiteY3" fmla="*/ 1080654 h 1080654"/>
              <a:gd name="connsiteX4" fmla="*/ 0 w 12188952"/>
              <a:gd name="connsiteY4" fmla="*/ 0 h 1080654"/>
              <a:gd name="connsiteX0" fmla="*/ 0 w 12188952"/>
              <a:gd name="connsiteY0" fmla="*/ 490189 h 1570843"/>
              <a:gd name="connsiteX1" fmla="*/ 1302327 w 12188952"/>
              <a:gd name="connsiteY1" fmla="*/ 0 h 1570843"/>
              <a:gd name="connsiteX2" fmla="*/ 12188952 w 12188952"/>
              <a:gd name="connsiteY2" fmla="*/ 490189 h 1570843"/>
              <a:gd name="connsiteX3" fmla="*/ 12188952 w 12188952"/>
              <a:gd name="connsiteY3" fmla="*/ 1570843 h 1570843"/>
              <a:gd name="connsiteX4" fmla="*/ 0 w 12188952"/>
              <a:gd name="connsiteY4" fmla="*/ 1570843 h 1570843"/>
              <a:gd name="connsiteX5" fmla="*/ 0 w 12188952"/>
              <a:gd name="connsiteY5"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12188952 w 12188952"/>
              <a:gd name="connsiteY3" fmla="*/ 490189 h 1570843"/>
              <a:gd name="connsiteX4" fmla="*/ 12188952 w 12188952"/>
              <a:gd name="connsiteY4" fmla="*/ 1570843 h 1570843"/>
              <a:gd name="connsiteX5" fmla="*/ 0 w 12188952"/>
              <a:gd name="connsiteY5" fmla="*/ 1570843 h 1570843"/>
              <a:gd name="connsiteX6" fmla="*/ 0 w 12188952"/>
              <a:gd name="connsiteY6"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12188952 w 12188952"/>
              <a:gd name="connsiteY4" fmla="*/ 490189 h 1570843"/>
              <a:gd name="connsiteX5" fmla="*/ 12188952 w 12188952"/>
              <a:gd name="connsiteY5" fmla="*/ 1570843 h 1570843"/>
              <a:gd name="connsiteX6" fmla="*/ 0 w 12188952"/>
              <a:gd name="connsiteY6" fmla="*/ 1570843 h 1570843"/>
              <a:gd name="connsiteX7" fmla="*/ 0 w 12188952"/>
              <a:gd name="connsiteY7"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5929745 w 12188952"/>
              <a:gd name="connsiteY4" fmla="*/ 517237 h 1570843"/>
              <a:gd name="connsiteX5" fmla="*/ 12188952 w 12188952"/>
              <a:gd name="connsiteY5" fmla="*/ 490189 h 1570843"/>
              <a:gd name="connsiteX6" fmla="*/ 12188952 w 12188952"/>
              <a:gd name="connsiteY6" fmla="*/ 1570843 h 1570843"/>
              <a:gd name="connsiteX7" fmla="*/ 0 w 12188952"/>
              <a:gd name="connsiteY7" fmla="*/ 1570843 h 1570843"/>
              <a:gd name="connsiteX8" fmla="*/ 0 w 12188952"/>
              <a:gd name="connsiteY8"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5929745 w 12188952"/>
              <a:gd name="connsiteY4" fmla="*/ 517237 h 1570843"/>
              <a:gd name="connsiteX5" fmla="*/ 7767782 w 12188952"/>
              <a:gd name="connsiteY5" fmla="*/ 628074 h 1570843"/>
              <a:gd name="connsiteX6" fmla="*/ 12188952 w 12188952"/>
              <a:gd name="connsiteY6" fmla="*/ 490189 h 1570843"/>
              <a:gd name="connsiteX7" fmla="*/ 12188952 w 12188952"/>
              <a:gd name="connsiteY7" fmla="*/ 1570843 h 1570843"/>
              <a:gd name="connsiteX8" fmla="*/ 0 w 12188952"/>
              <a:gd name="connsiteY8" fmla="*/ 1570843 h 1570843"/>
              <a:gd name="connsiteX9" fmla="*/ 0 w 12188952"/>
              <a:gd name="connsiteY9"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5929745 w 12188952"/>
              <a:gd name="connsiteY4" fmla="*/ 517237 h 1570843"/>
              <a:gd name="connsiteX5" fmla="*/ 7767782 w 12188952"/>
              <a:gd name="connsiteY5" fmla="*/ 628074 h 1570843"/>
              <a:gd name="connsiteX6" fmla="*/ 8829964 w 12188952"/>
              <a:gd name="connsiteY6" fmla="*/ 360219 h 1570843"/>
              <a:gd name="connsiteX7" fmla="*/ 12188952 w 12188952"/>
              <a:gd name="connsiteY7" fmla="*/ 490189 h 1570843"/>
              <a:gd name="connsiteX8" fmla="*/ 12188952 w 12188952"/>
              <a:gd name="connsiteY8" fmla="*/ 1570843 h 1570843"/>
              <a:gd name="connsiteX9" fmla="*/ 0 w 12188952"/>
              <a:gd name="connsiteY9" fmla="*/ 1570843 h 1570843"/>
              <a:gd name="connsiteX10" fmla="*/ 0 w 12188952"/>
              <a:gd name="connsiteY10"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5929745 w 12188952"/>
              <a:gd name="connsiteY4" fmla="*/ 517237 h 1570843"/>
              <a:gd name="connsiteX5" fmla="*/ 7767782 w 12188952"/>
              <a:gd name="connsiteY5" fmla="*/ 628074 h 1570843"/>
              <a:gd name="connsiteX6" fmla="*/ 8829964 w 12188952"/>
              <a:gd name="connsiteY6" fmla="*/ 360219 h 1570843"/>
              <a:gd name="connsiteX7" fmla="*/ 10418618 w 12188952"/>
              <a:gd name="connsiteY7" fmla="*/ 544946 h 1570843"/>
              <a:gd name="connsiteX8" fmla="*/ 12188952 w 12188952"/>
              <a:gd name="connsiteY8" fmla="*/ 490189 h 1570843"/>
              <a:gd name="connsiteX9" fmla="*/ 12188952 w 12188952"/>
              <a:gd name="connsiteY9" fmla="*/ 1570843 h 1570843"/>
              <a:gd name="connsiteX10" fmla="*/ 0 w 12188952"/>
              <a:gd name="connsiteY10" fmla="*/ 1570843 h 1570843"/>
              <a:gd name="connsiteX11" fmla="*/ 0 w 12188952"/>
              <a:gd name="connsiteY11"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5929745 w 12188952"/>
              <a:gd name="connsiteY4" fmla="*/ 517237 h 1570843"/>
              <a:gd name="connsiteX5" fmla="*/ 7767782 w 12188952"/>
              <a:gd name="connsiteY5" fmla="*/ 628074 h 1570843"/>
              <a:gd name="connsiteX6" fmla="*/ 8829964 w 12188952"/>
              <a:gd name="connsiteY6" fmla="*/ 360219 h 1570843"/>
              <a:gd name="connsiteX7" fmla="*/ 10418618 w 12188952"/>
              <a:gd name="connsiteY7" fmla="*/ 544946 h 1570843"/>
              <a:gd name="connsiteX8" fmla="*/ 11406909 w 12188952"/>
              <a:gd name="connsiteY8" fmla="*/ 323274 h 1570843"/>
              <a:gd name="connsiteX9" fmla="*/ 12188952 w 12188952"/>
              <a:gd name="connsiteY9" fmla="*/ 490189 h 1570843"/>
              <a:gd name="connsiteX10" fmla="*/ 12188952 w 12188952"/>
              <a:gd name="connsiteY10" fmla="*/ 1570843 h 1570843"/>
              <a:gd name="connsiteX11" fmla="*/ 0 w 12188952"/>
              <a:gd name="connsiteY11" fmla="*/ 1570843 h 1570843"/>
              <a:gd name="connsiteX12" fmla="*/ 0 w 12188952"/>
              <a:gd name="connsiteY12" fmla="*/ 490189 h 1570843"/>
              <a:gd name="connsiteX0" fmla="*/ 0 w 12188952"/>
              <a:gd name="connsiteY0" fmla="*/ 305461 h 1386115"/>
              <a:gd name="connsiteX1" fmla="*/ 1330036 w 12188952"/>
              <a:gd name="connsiteY1" fmla="*/ 18472 h 1386115"/>
              <a:gd name="connsiteX2" fmla="*/ 2909455 w 12188952"/>
              <a:gd name="connsiteY2" fmla="*/ 258618 h 1386115"/>
              <a:gd name="connsiteX3" fmla="*/ 3805382 w 12188952"/>
              <a:gd name="connsiteY3" fmla="*/ 0 h 1386115"/>
              <a:gd name="connsiteX4" fmla="*/ 5929745 w 12188952"/>
              <a:gd name="connsiteY4" fmla="*/ 332509 h 1386115"/>
              <a:gd name="connsiteX5" fmla="*/ 7767782 w 12188952"/>
              <a:gd name="connsiteY5" fmla="*/ 443346 h 1386115"/>
              <a:gd name="connsiteX6" fmla="*/ 8829964 w 12188952"/>
              <a:gd name="connsiteY6" fmla="*/ 175491 h 1386115"/>
              <a:gd name="connsiteX7" fmla="*/ 10418618 w 12188952"/>
              <a:gd name="connsiteY7" fmla="*/ 360218 h 1386115"/>
              <a:gd name="connsiteX8" fmla="*/ 11406909 w 12188952"/>
              <a:gd name="connsiteY8" fmla="*/ 138546 h 1386115"/>
              <a:gd name="connsiteX9" fmla="*/ 12188952 w 12188952"/>
              <a:gd name="connsiteY9" fmla="*/ 305461 h 1386115"/>
              <a:gd name="connsiteX10" fmla="*/ 12188952 w 12188952"/>
              <a:gd name="connsiteY10" fmla="*/ 1386115 h 1386115"/>
              <a:gd name="connsiteX11" fmla="*/ 0 w 12188952"/>
              <a:gd name="connsiteY11" fmla="*/ 1386115 h 1386115"/>
              <a:gd name="connsiteX12" fmla="*/ 0 w 12188952"/>
              <a:gd name="connsiteY12" fmla="*/ 305461 h 1386115"/>
              <a:gd name="connsiteX0" fmla="*/ 0 w 12188952"/>
              <a:gd name="connsiteY0" fmla="*/ 305461 h 1386115"/>
              <a:gd name="connsiteX1" fmla="*/ 1366981 w 12188952"/>
              <a:gd name="connsiteY1" fmla="*/ 193963 h 1386115"/>
              <a:gd name="connsiteX2" fmla="*/ 2909455 w 12188952"/>
              <a:gd name="connsiteY2" fmla="*/ 258618 h 1386115"/>
              <a:gd name="connsiteX3" fmla="*/ 3805382 w 12188952"/>
              <a:gd name="connsiteY3" fmla="*/ 0 h 1386115"/>
              <a:gd name="connsiteX4" fmla="*/ 5929745 w 12188952"/>
              <a:gd name="connsiteY4" fmla="*/ 332509 h 1386115"/>
              <a:gd name="connsiteX5" fmla="*/ 7767782 w 12188952"/>
              <a:gd name="connsiteY5" fmla="*/ 443346 h 1386115"/>
              <a:gd name="connsiteX6" fmla="*/ 8829964 w 12188952"/>
              <a:gd name="connsiteY6" fmla="*/ 175491 h 1386115"/>
              <a:gd name="connsiteX7" fmla="*/ 10418618 w 12188952"/>
              <a:gd name="connsiteY7" fmla="*/ 360218 h 1386115"/>
              <a:gd name="connsiteX8" fmla="*/ 11406909 w 12188952"/>
              <a:gd name="connsiteY8" fmla="*/ 138546 h 1386115"/>
              <a:gd name="connsiteX9" fmla="*/ 12188952 w 12188952"/>
              <a:gd name="connsiteY9" fmla="*/ 305461 h 1386115"/>
              <a:gd name="connsiteX10" fmla="*/ 12188952 w 12188952"/>
              <a:gd name="connsiteY10" fmla="*/ 1386115 h 1386115"/>
              <a:gd name="connsiteX11" fmla="*/ 0 w 12188952"/>
              <a:gd name="connsiteY11" fmla="*/ 1386115 h 1386115"/>
              <a:gd name="connsiteX12" fmla="*/ 0 w 12188952"/>
              <a:gd name="connsiteY12" fmla="*/ 305461 h 1386115"/>
              <a:gd name="connsiteX0" fmla="*/ 0 w 12188952"/>
              <a:gd name="connsiteY0" fmla="*/ 305461 h 1386115"/>
              <a:gd name="connsiteX1" fmla="*/ 1366981 w 12188952"/>
              <a:gd name="connsiteY1" fmla="*/ 110836 h 1386115"/>
              <a:gd name="connsiteX2" fmla="*/ 2909455 w 12188952"/>
              <a:gd name="connsiteY2" fmla="*/ 258618 h 1386115"/>
              <a:gd name="connsiteX3" fmla="*/ 3805382 w 12188952"/>
              <a:gd name="connsiteY3" fmla="*/ 0 h 1386115"/>
              <a:gd name="connsiteX4" fmla="*/ 5929745 w 12188952"/>
              <a:gd name="connsiteY4" fmla="*/ 332509 h 1386115"/>
              <a:gd name="connsiteX5" fmla="*/ 7767782 w 12188952"/>
              <a:gd name="connsiteY5" fmla="*/ 443346 h 1386115"/>
              <a:gd name="connsiteX6" fmla="*/ 8829964 w 12188952"/>
              <a:gd name="connsiteY6" fmla="*/ 175491 h 1386115"/>
              <a:gd name="connsiteX7" fmla="*/ 10418618 w 12188952"/>
              <a:gd name="connsiteY7" fmla="*/ 360218 h 1386115"/>
              <a:gd name="connsiteX8" fmla="*/ 11406909 w 12188952"/>
              <a:gd name="connsiteY8" fmla="*/ 138546 h 1386115"/>
              <a:gd name="connsiteX9" fmla="*/ 12188952 w 12188952"/>
              <a:gd name="connsiteY9" fmla="*/ 305461 h 1386115"/>
              <a:gd name="connsiteX10" fmla="*/ 12188952 w 12188952"/>
              <a:gd name="connsiteY10" fmla="*/ 1386115 h 1386115"/>
              <a:gd name="connsiteX11" fmla="*/ 0 w 12188952"/>
              <a:gd name="connsiteY11" fmla="*/ 1386115 h 1386115"/>
              <a:gd name="connsiteX12" fmla="*/ 0 w 12188952"/>
              <a:gd name="connsiteY12" fmla="*/ 305461 h 1386115"/>
              <a:gd name="connsiteX0" fmla="*/ 0 w 12188952"/>
              <a:gd name="connsiteY0" fmla="*/ 194625 h 1275279"/>
              <a:gd name="connsiteX1" fmla="*/ 1366981 w 12188952"/>
              <a:gd name="connsiteY1" fmla="*/ 0 h 1275279"/>
              <a:gd name="connsiteX2" fmla="*/ 2909455 w 12188952"/>
              <a:gd name="connsiteY2" fmla="*/ 147782 h 1275279"/>
              <a:gd name="connsiteX3" fmla="*/ 4359564 w 12188952"/>
              <a:gd name="connsiteY3" fmla="*/ 27709 h 1275279"/>
              <a:gd name="connsiteX4" fmla="*/ 5929745 w 12188952"/>
              <a:gd name="connsiteY4" fmla="*/ 221673 h 1275279"/>
              <a:gd name="connsiteX5" fmla="*/ 7767782 w 12188952"/>
              <a:gd name="connsiteY5" fmla="*/ 332510 h 1275279"/>
              <a:gd name="connsiteX6" fmla="*/ 8829964 w 12188952"/>
              <a:gd name="connsiteY6" fmla="*/ 64655 h 1275279"/>
              <a:gd name="connsiteX7" fmla="*/ 10418618 w 12188952"/>
              <a:gd name="connsiteY7" fmla="*/ 249382 h 1275279"/>
              <a:gd name="connsiteX8" fmla="*/ 11406909 w 12188952"/>
              <a:gd name="connsiteY8" fmla="*/ 27710 h 1275279"/>
              <a:gd name="connsiteX9" fmla="*/ 12188952 w 12188952"/>
              <a:gd name="connsiteY9" fmla="*/ 194625 h 1275279"/>
              <a:gd name="connsiteX10" fmla="*/ 12188952 w 12188952"/>
              <a:gd name="connsiteY10" fmla="*/ 1275279 h 1275279"/>
              <a:gd name="connsiteX11" fmla="*/ 0 w 12188952"/>
              <a:gd name="connsiteY11" fmla="*/ 1275279 h 1275279"/>
              <a:gd name="connsiteX12" fmla="*/ 0 w 12188952"/>
              <a:gd name="connsiteY12" fmla="*/ 194625 h 1275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88952" h="1275279">
                <a:moveTo>
                  <a:pt x="0" y="194625"/>
                </a:moveTo>
                <a:cubicBezTo>
                  <a:pt x="443345" y="191326"/>
                  <a:pt x="923636" y="3299"/>
                  <a:pt x="1366981" y="0"/>
                </a:cubicBezTo>
                <a:lnTo>
                  <a:pt x="2909455" y="147782"/>
                </a:lnTo>
                <a:cubicBezTo>
                  <a:pt x="3168073" y="147782"/>
                  <a:pt x="4100946" y="27709"/>
                  <a:pt x="4359564" y="27709"/>
                </a:cubicBezTo>
                <a:cubicBezTo>
                  <a:pt x="5003031" y="46182"/>
                  <a:pt x="5286278" y="203200"/>
                  <a:pt x="5929745" y="221673"/>
                </a:cubicBezTo>
                <a:cubicBezTo>
                  <a:pt x="6471612" y="212437"/>
                  <a:pt x="7225915" y="341746"/>
                  <a:pt x="7767782" y="332510"/>
                </a:cubicBezTo>
                <a:cubicBezTo>
                  <a:pt x="8121843" y="326352"/>
                  <a:pt x="8475903" y="70813"/>
                  <a:pt x="8829964" y="64655"/>
                </a:cubicBezTo>
                <a:cubicBezTo>
                  <a:pt x="9341043" y="89285"/>
                  <a:pt x="9907539" y="224752"/>
                  <a:pt x="10418618" y="249382"/>
                </a:cubicBezTo>
                <a:cubicBezTo>
                  <a:pt x="10766521" y="233988"/>
                  <a:pt x="11059006" y="43104"/>
                  <a:pt x="11406909" y="27710"/>
                </a:cubicBezTo>
                <a:lnTo>
                  <a:pt x="12188952" y="194625"/>
                </a:lnTo>
                <a:lnTo>
                  <a:pt x="12188952" y="1275279"/>
                </a:lnTo>
                <a:lnTo>
                  <a:pt x="0" y="1275279"/>
                </a:lnTo>
                <a:lnTo>
                  <a:pt x="0" y="194625"/>
                </a:lnTo>
                <a:close/>
              </a:path>
            </a:pathLst>
          </a:custGeom>
          <a:solidFill>
            <a:srgbClr val="9DCD44"/>
          </a:solidFill>
          <a:ln>
            <a:solidFill>
              <a:srgbClr val="9DCD4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69">
              <a:defRPr/>
            </a:pPr>
            <a:endParaRPr lang="en-US" sz="2700">
              <a:solidFill>
                <a:prstClr val="white"/>
              </a:solidFill>
              <a:latin typeface="Calibri" panose="020F0502020204030204"/>
              <a:sym typeface="Arial"/>
            </a:endParaRPr>
          </a:p>
        </p:txBody>
      </p:sp>
      <mc:AlternateContent xmlns:mc="http://schemas.openxmlformats.org/markup-compatibility/2006">
        <mc:Choice xmlns:a14="http://schemas.microsoft.com/office/drawing/2010/main" Requires="a14">
          <p:sp>
            <p:nvSpPr>
              <p:cNvPr id="17" name="Câu hỏi">
                <a:extLst>
                  <a:ext uri="{FF2B5EF4-FFF2-40B4-BE49-F238E27FC236}">
                    <a16:creationId xmlns:a16="http://schemas.microsoft.com/office/drawing/2014/main" id="{1AB69979-1D5C-6D4F-6590-E0650E70A5B4}"/>
                  </a:ext>
                </a:extLst>
              </p:cNvPr>
              <p:cNvSpPr/>
              <p:nvPr/>
            </p:nvSpPr>
            <p:spPr>
              <a:xfrm>
                <a:off x="1821874" y="748853"/>
                <a:ext cx="14644256" cy="388651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just">
                  <a:lnSpc>
                    <a:spcPct val="150000"/>
                  </a:lnSpc>
                  <a:spcBef>
                    <a:spcPts val="100"/>
                  </a:spcBef>
                  <a:spcAft>
                    <a:spcPts val="100"/>
                  </a:spcAft>
                </a:pPr>
                <a:r>
                  <a:rPr lang="vi-VN" sz="4300" b="1">
                    <a:solidFill>
                      <a:schemeClr val="tx1"/>
                    </a:solidFill>
                    <a:ea typeface="Times New Roman" panose="02020603050405020304" pitchFamily="18" charset="0"/>
                    <a:cs typeface="Arial" panose="020B0604020202020204" pitchFamily="34" charset="0"/>
                  </a:rPr>
                  <a:t>Câu 2. </a:t>
                </a:r>
                <a:r>
                  <a:rPr lang="vi-VN" sz="4300">
                    <a:solidFill>
                      <a:schemeClr val="tx1"/>
                    </a:solidFill>
                    <a:ea typeface="Times New Roman" panose="02020603050405020304" pitchFamily="18" charset="0"/>
                    <a:cs typeface="Arial" panose="020B0604020202020204" pitchFamily="34" charset="0"/>
                  </a:rPr>
                  <a:t>Cho hình vẽ dưới đây</a:t>
                </a:r>
                <a:r>
                  <a:rPr lang="vi-VN" sz="4300">
                    <a:solidFill>
                      <a:schemeClr val="tx1"/>
                    </a:solidFill>
                    <a:ea typeface="Times New Roman" panose="02020603050405020304" pitchFamily="18" charset="0"/>
                    <a:cs typeface="Arial" panose="020B0604020202020204" pitchFamily="34" charset="0"/>
                  </a:rPr>
                  <a:t>, </a:t>
                </a:r>
                <a:endParaRPr lang="en-US" sz="4300" smtClean="0">
                  <a:solidFill>
                    <a:schemeClr val="tx1"/>
                  </a:solidFill>
                  <a:ea typeface="Times New Roman" panose="02020603050405020304" pitchFamily="18" charset="0"/>
                  <a:cs typeface="Arial" panose="020B0604020202020204" pitchFamily="34" charset="0"/>
                </a:endParaRPr>
              </a:p>
              <a:p>
                <a:pPr marR="30480" algn="just">
                  <a:lnSpc>
                    <a:spcPct val="150000"/>
                  </a:lnSpc>
                  <a:spcBef>
                    <a:spcPts val="100"/>
                  </a:spcBef>
                  <a:spcAft>
                    <a:spcPts val="100"/>
                  </a:spcAft>
                </a:pPr>
                <a:r>
                  <a:rPr lang="vi-VN" sz="4300" smtClean="0">
                    <a:solidFill>
                      <a:schemeClr val="tx1"/>
                    </a:solidFill>
                    <a:ea typeface="Times New Roman" panose="02020603050405020304" pitchFamily="18" charset="0"/>
                    <a:cs typeface="Arial" panose="020B0604020202020204" pitchFamily="34" charset="0"/>
                  </a:rPr>
                  <a:t>tính </a:t>
                </a:r>
                <a:r>
                  <a:rPr lang="vi-VN" sz="4300">
                    <a:solidFill>
                      <a:schemeClr val="tx1"/>
                    </a:solidFill>
                    <a:ea typeface="Times New Roman" panose="02020603050405020304" pitchFamily="18" charset="0"/>
                    <a:cs typeface="Arial" panose="020B0604020202020204" pitchFamily="34" charset="0"/>
                  </a:rPr>
                  <a:t>giá trị của </a:t>
                </a:r>
                <a14:m>
                  <m:oMath xmlns:m="http://schemas.openxmlformats.org/officeDocument/2006/math">
                    <m:r>
                      <a:rPr lang="vi-VN" sz="4300" i="1" smtClean="0">
                        <a:solidFill>
                          <a:schemeClr val="tx1"/>
                        </a:solidFill>
                        <a:latin typeface="Cambria Math" panose="02040503050406030204" pitchFamily="18" charset="0"/>
                        <a:ea typeface="Times New Roman" panose="02020603050405020304" pitchFamily="18" charset="0"/>
                        <a:cs typeface="Arial" panose="020B0604020202020204" pitchFamily="34" charset="0"/>
                      </a:rPr>
                      <m:t>𝑥</m:t>
                    </m:r>
                  </m:oMath>
                </a14:m>
                <a:r>
                  <a:rPr lang="vi-VN" sz="4300">
                    <a:solidFill>
                      <a:schemeClr val="tx1"/>
                    </a:solidFill>
                    <a:ea typeface="Times New Roman" panose="02020603050405020304" pitchFamily="18" charset="0"/>
                    <a:cs typeface="Arial" panose="020B0604020202020204" pitchFamily="34" charset="0"/>
                  </a:rPr>
                  <a:t>?</a:t>
                </a:r>
                <a:endParaRPr lang="en-US" sz="43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17" name="Câu hỏi">
                <a:extLst>
                  <a:ext uri="{FF2B5EF4-FFF2-40B4-BE49-F238E27FC236}">
                    <a16:creationId xmlns:a16="http://schemas.microsoft.com/office/drawing/2014/main" id="{1AB69979-1D5C-6D4F-6590-E0650E70A5B4}"/>
                  </a:ext>
                </a:extLst>
              </p:cNvPr>
              <p:cNvSpPr>
                <a:spLocks noRot="1" noChangeAspect="1" noMove="1" noResize="1" noEditPoints="1" noAdjustHandles="1" noChangeArrowheads="1" noChangeShapeType="1" noTextEdit="1"/>
              </p:cNvSpPr>
              <p:nvPr/>
            </p:nvSpPr>
            <p:spPr>
              <a:xfrm>
                <a:off x="1821874" y="748853"/>
                <a:ext cx="14644256" cy="3886514"/>
              </a:xfrm>
              <a:prstGeom prst="roundRect">
                <a:avLst/>
              </a:prstGeom>
              <a:blipFill>
                <a:blip r:embed="rId7"/>
                <a:stretch>
                  <a:fillRect l="-375"/>
                </a:stretch>
              </a:blipFill>
              <a:ln>
                <a:no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8" name="Đáp án đúng">
                <a:extLst>
                  <a:ext uri="{FF2B5EF4-FFF2-40B4-BE49-F238E27FC236}">
                    <a16:creationId xmlns:a16="http://schemas.microsoft.com/office/drawing/2014/main" id="{2FB644CA-CB55-3594-B5C2-C9F8A867CDF0}"/>
                  </a:ext>
                </a:extLst>
              </p:cNvPr>
              <p:cNvSpPr/>
              <p:nvPr/>
            </p:nvSpPr>
            <p:spPr>
              <a:xfrm>
                <a:off x="1821872" y="5092565"/>
                <a:ext cx="6802584" cy="199505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179714" algn="ctr" defTabSz="914445">
                  <a:lnSpc>
                    <a:spcPct val="150000"/>
                  </a:lnSpc>
                  <a:spcAft>
                    <a:spcPts val="800"/>
                  </a:spcAft>
                  <a:tabLst>
                    <a:tab pos="1719666" algn="l"/>
                    <a:tab pos="3262793" algn="l"/>
                    <a:tab pos="4806555" algn="l"/>
                  </a:tabLst>
                </a:pPr>
                <a:r>
                  <a:rPr lang="fr-FR" sz="4300" smtClean="0">
                    <a:solidFill>
                      <a:schemeClr val="tx1"/>
                    </a:solidFill>
                    <a:latin typeface="Arial" panose="020B0604020202020204" pitchFamily="34" charset="0"/>
                    <a:ea typeface="Calibri" panose="020F0502020204030204" pitchFamily="34" charset="0"/>
                    <a:cs typeface="Arial" panose="020B0604020202020204" pitchFamily="34" charset="0"/>
                  </a:rPr>
                  <a:t>A. </a:t>
                </a:r>
                <a14:m>
                  <m:oMath xmlns:m="http://schemas.openxmlformats.org/officeDocument/2006/math">
                    <m:r>
                      <a:rPr lang="en-US" sz="4300" i="1">
                        <a:solidFill>
                          <a:schemeClr val="tx1"/>
                        </a:solidFill>
                        <a:latin typeface="Cambria Math" panose="02040503050406030204" pitchFamily="18" charset="0"/>
                      </a:rPr>
                      <m:t>𝑥</m:t>
                    </m:r>
                    <m:r>
                      <a:rPr lang="en-US" sz="4300" i="1">
                        <a:solidFill>
                          <a:schemeClr val="tx1"/>
                        </a:solidFill>
                        <a:latin typeface="Cambria Math" panose="02040503050406030204" pitchFamily="18" charset="0"/>
                      </a:rPr>
                      <m:t>=6</m:t>
                    </m:r>
                  </m:oMath>
                </a14:m>
                <a:endParaRPr lang="en-US" sz="4300">
                  <a:solidFill>
                    <a:schemeClr val="tx1"/>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18" name="Đáp án đúng">
                <a:extLst>
                  <a:ext uri="{FF2B5EF4-FFF2-40B4-BE49-F238E27FC236}">
                    <a16:creationId xmlns:a16="http://schemas.microsoft.com/office/drawing/2014/main" id="{2FB644CA-CB55-3594-B5C2-C9F8A867CDF0}"/>
                  </a:ext>
                </a:extLst>
              </p:cNvPr>
              <p:cNvSpPr>
                <a:spLocks noRot="1" noChangeAspect="1" noMove="1" noResize="1" noEditPoints="1" noAdjustHandles="1" noChangeArrowheads="1" noChangeShapeType="1" noTextEdit="1"/>
              </p:cNvSpPr>
              <p:nvPr/>
            </p:nvSpPr>
            <p:spPr>
              <a:xfrm>
                <a:off x="1821872" y="5092565"/>
                <a:ext cx="6802584" cy="1995054"/>
              </a:xfrm>
              <a:prstGeom prst="roundRect">
                <a:avLst/>
              </a:prstGeom>
              <a:blipFill>
                <a:blip r:embed="rId8"/>
                <a:stretch>
                  <a:fillRect/>
                </a:stretch>
              </a:blipFill>
              <a:ln>
                <a:no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9" name="Đáp án sai 1">
                <a:extLst>
                  <a:ext uri="{FF2B5EF4-FFF2-40B4-BE49-F238E27FC236}">
                    <a16:creationId xmlns:a16="http://schemas.microsoft.com/office/drawing/2014/main" id="{30828281-61AD-7A62-0775-C0E24C9C1DEB}"/>
                  </a:ext>
                </a:extLst>
              </p:cNvPr>
              <p:cNvSpPr/>
              <p:nvPr/>
            </p:nvSpPr>
            <p:spPr>
              <a:xfrm>
                <a:off x="1821872" y="7544817"/>
                <a:ext cx="6802584" cy="199505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ctr">
                  <a:lnSpc>
                    <a:spcPct val="150000"/>
                  </a:lnSpc>
                  <a:spcBef>
                    <a:spcPts val="100"/>
                  </a:spcBef>
                  <a:spcAft>
                    <a:spcPts val="100"/>
                  </a:spcAft>
                </a:pPr>
                <a:r>
                  <a:rPr lang="fr-FR" sz="4300" smtClean="0">
                    <a:solidFill>
                      <a:schemeClr val="tx1"/>
                    </a:solidFill>
                    <a:latin typeface="Arial" panose="020B0604020202020204" pitchFamily="34" charset="0"/>
                    <a:ea typeface="Times New Roman" panose="02020603050405020304" pitchFamily="18" charset="0"/>
                    <a:cs typeface="Arial" panose="020B0604020202020204" pitchFamily="34" charset="0"/>
                  </a:rPr>
                  <a:t>B. </a:t>
                </a:r>
                <a14:m>
                  <m:oMath xmlns:m="http://schemas.openxmlformats.org/officeDocument/2006/math">
                    <m:r>
                      <a:rPr lang="en-US" sz="4300" i="1">
                        <a:solidFill>
                          <a:schemeClr val="tx1"/>
                        </a:solidFill>
                        <a:latin typeface="Cambria Math" panose="02040503050406030204" pitchFamily="18" charset="0"/>
                        <a:ea typeface="Times New Roman" panose="02020603050405020304" pitchFamily="18" charset="0"/>
                      </a:rPr>
                      <m:t>𝑥</m:t>
                    </m:r>
                    <m:r>
                      <a:rPr lang="en-US" sz="4300" i="1">
                        <a:solidFill>
                          <a:schemeClr val="tx1"/>
                        </a:solidFill>
                        <a:latin typeface="Cambria Math" panose="02040503050406030204" pitchFamily="18" charset="0"/>
                        <a:ea typeface="Times New Roman" panose="02020603050405020304" pitchFamily="18" charset="0"/>
                      </a:rPr>
                      <m:t>=5</m:t>
                    </m:r>
                  </m:oMath>
                </a14:m>
                <a:endParaRPr lang="en-US" sz="43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19" name="Đáp án sai 1">
                <a:extLst>
                  <a:ext uri="{FF2B5EF4-FFF2-40B4-BE49-F238E27FC236}">
                    <a16:creationId xmlns:a16="http://schemas.microsoft.com/office/drawing/2014/main" id="{30828281-61AD-7A62-0775-C0E24C9C1DEB}"/>
                  </a:ext>
                </a:extLst>
              </p:cNvPr>
              <p:cNvSpPr>
                <a:spLocks noRot="1" noChangeAspect="1" noMove="1" noResize="1" noEditPoints="1" noAdjustHandles="1" noChangeArrowheads="1" noChangeShapeType="1" noTextEdit="1"/>
              </p:cNvSpPr>
              <p:nvPr/>
            </p:nvSpPr>
            <p:spPr>
              <a:xfrm>
                <a:off x="1821872" y="7544817"/>
                <a:ext cx="6802584" cy="1995054"/>
              </a:xfrm>
              <a:prstGeom prst="roundRect">
                <a:avLst/>
              </a:prstGeom>
              <a:blipFill>
                <a:blip r:embed="rId9"/>
                <a:stretch>
                  <a:fillRect/>
                </a:stretch>
              </a:blipFill>
              <a:ln>
                <a:no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0" name="Đáp án sai 2">
                <a:extLst>
                  <a:ext uri="{FF2B5EF4-FFF2-40B4-BE49-F238E27FC236}">
                    <a16:creationId xmlns:a16="http://schemas.microsoft.com/office/drawing/2014/main" id="{E6A889FC-D3A7-FA7C-0DE3-0EA076B22F62}"/>
                  </a:ext>
                </a:extLst>
              </p:cNvPr>
              <p:cNvSpPr/>
              <p:nvPr/>
            </p:nvSpPr>
            <p:spPr>
              <a:xfrm>
                <a:off x="9663546" y="5092565"/>
                <a:ext cx="6802584" cy="199505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69">
                  <a:lnSpc>
                    <a:spcPct val="150000"/>
                  </a:lnSpc>
                  <a:defRPr/>
                </a:pPr>
                <a:r>
                  <a:rPr lang="fr-FR" sz="4300" smtClean="0">
                    <a:solidFill>
                      <a:schemeClr val="tx1"/>
                    </a:solidFill>
                    <a:latin typeface="Arial" panose="020B0604020202020204" pitchFamily="34" charset="0"/>
                    <a:ea typeface="Calibri" panose="020F0502020204030204" pitchFamily="34" charset="0"/>
                    <a:cs typeface="Arial" panose="020B0604020202020204" pitchFamily="34" charset="0"/>
                  </a:rPr>
                  <a:t>C. </a:t>
                </a:r>
                <a14:m>
                  <m:oMath xmlns:m="http://schemas.openxmlformats.org/officeDocument/2006/math">
                    <m:r>
                      <a:rPr lang="en-US" sz="4300" i="1">
                        <a:solidFill>
                          <a:schemeClr val="tx1"/>
                        </a:solidFill>
                        <a:latin typeface="Cambria Math" panose="02040503050406030204" pitchFamily="18" charset="0"/>
                      </a:rPr>
                      <m:t>𝑥</m:t>
                    </m:r>
                    <m:r>
                      <a:rPr lang="en-US" sz="4300" i="1">
                        <a:solidFill>
                          <a:schemeClr val="tx1"/>
                        </a:solidFill>
                        <a:latin typeface="Cambria Math" panose="02040503050406030204" pitchFamily="18" charset="0"/>
                      </a:rPr>
                      <m:t>=8</m:t>
                    </m:r>
                  </m:oMath>
                </a14:m>
                <a:endParaRPr lang="vi-VN" sz="4300" noProof="1">
                  <a:solidFill>
                    <a:schemeClr val="tx1"/>
                  </a:solidFill>
                  <a:latin typeface="Arial" panose="020B0604020202020204" pitchFamily="34" charset="0"/>
                  <a:cs typeface="Arial" panose="020B0604020202020204" pitchFamily="34" charset="0"/>
                  <a:sym typeface="Arial"/>
                </a:endParaRPr>
              </a:p>
            </p:txBody>
          </p:sp>
        </mc:Choice>
        <mc:Fallback>
          <p:sp>
            <p:nvSpPr>
              <p:cNvPr id="20" name="Đáp án sai 2">
                <a:extLst>
                  <a:ext uri="{FF2B5EF4-FFF2-40B4-BE49-F238E27FC236}">
                    <a16:creationId xmlns:a16="http://schemas.microsoft.com/office/drawing/2014/main" id="{E6A889FC-D3A7-FA7C-0DE3-0EA076B22F62}"/>
                  </a:ext>
                </a:extLst>
              </p:cNvPr>
              <p:cNvSpPr>
                <a:spLocks noRot="1" noChangeAspect="1" noMove="1" noResize="1" noEditPoints="1" noAdjustHandles="1" noChangeArrowheads="1" noChangeShapeType="1" noTextEdit="1"/>
              </p:cNvSpPr>
              <p:nvPr/>
            </p:nvSpPr>
            <p:spPr>
              <a:xfrm>
                <a:off x="9663546" y="5092565"/>
                <a:ext cx="6802584" cy="1995054"/>
              </a:xfrm>
              <a:prstGeom prst="roundRect">
                <a:avLst/>
              </a:prstGeom>
              <a:blipFill>
                <a:blip r:embed="rId10"/>
                <a:stretch>
                  <a:fillRect/>
                </a:stretch>
              </a:blipFill>
              <a:ln>
                <a:no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1" name="Đáp án sai 3">
                <a:extLst>
                  <a:ext uri="{FF2B5EF4-FFF2-40B4-BE49-F238E27FC236}">
                    <a16:creationId xmlns:a16="http://schemas.microsoft.com/office/drawing/2014/main" id="{39170EEF-8452-D761-9524-3629836006CB}"/>
                  </a:ext>
                </a:extLst>
              </p:cNvPr>
              <p:cNvSpPr/>
              <p:nvPr/>
            </p:nvSpPr>
            <p:spPr>
              <a:xfrm>
                <a:off x="9663545" y="7544817"/>
                <a:ext cx="6802584" cy="199505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ctr">
                  <a:lnSpc>
                    <a:spcPct val="150000"/>
                  </a:lnSpc>
                  <a:spcBef>
                    <a:spcPts val="100"/>
                  </a:spcBef>
                  <a:spcAft>
                    <a:spcPts val="100"/>
                  </a:spcAft>
                </a:pPr>
                <a:r>
                  <a:rPr lang="fr-FR" sz="4300" smtClean="0">
                    <a:solidFill>
                      <a:schemeClr val="tx1"/>
                    </a:solidFill>
                    <a:latin typeface="Arial" panose="020B0604020202020204" pitchFamily="34" charset="0"/>
                    <a:ea typeface="Times New Roman" panose="02020603050405020304" pitchFamily="18" charset="0"/>
                    <a:cs typeface="Arial" panose="020B0604020202020204" pitchFamily="34" charset="0"/>
                  </a:rPr>
                  <a:t>D. </a:t>
                </a:r>
                <a14:m>
                  <m:oMath xmlns:m="http://schemas.openxmlformats.org/officeDocument/2006/math">
                    <m:r>
                      <a:rPr lang="en-US" sz="4300" i="1">
                        <a:solidFill>
                          <a:schemeClr val="tx1"/>
                        </a:solidFill>
                        <a:latin typeface="Cambria Math" panose="02040503050406030204" pitchFamily="18" charset="0"/>
                        <a:ea typeface="Times New Roman" panose="02020603050405020304" pitchFamily="18" charset="0"/>
                      </a:rPr>
                      <m:t>𝑥</m:t>
                    </m:r>
                    <m:r>
                      <a:rPr lang="en-US" sz="4300" i="1">
                        <a:solidFill>
                          <a:schemeClr val="tx1"/>
                        </a:solidFill>
                        <a:latin typeface="Cambria Math" panose="02040503050406030204" pitchFamily="18" charset="0"/>
                        <a:ea typeface="Times New Roman" panose="02020603050405020304" pitchFamily="18" charset="0"/>
                      </a:rPr>
                      <m:t>=9</m:t>
                    </m:r>
                  </m:oMath>
                </a14:m>
                <a:endParaRPr lang="en-US" sz="43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21" name="Đáp án sai 3">
                <a:extLst>
                  <a:ext uri="{FF2B5EF4-FFF2-40B4-BE49-F238E27FC236}">
                    <a16:creationId xmlns:a16="http://schemas.microsoft.com/office/drawing/2014/main" id="{39170EEF-8452-D761-9524-3629836006CB}"/>
                  </a:ext>
                </a:extLst>
              </p:cNvPr>
              <p:cNvSpPr>
                <a:spLocks noRot="1" noChangeAspect="1" noMove="1" noResize="1" noEditPoints="1" noAdjustHandles="1" noChangeArrowheads="1" noChangeShapeType="1" noTextEdit="1"/>
              </p:cNvSpPr>
              <p:nvPr/>
            </p:nvSpPr>
            <p:spPr>
              <a:xfrm>
                <a:off x="9663545" y="7544817"/>
                <a:ext cx="6802584" cy="1995054"/>
              </a:xfrm>
              <a:prstGeom prst="roundRect">
                <a:avLst/>
              </a:prstGeom>
              <a:blipFill>
                <a:blip r:embed="rId11"/>
                <a:stretch>
                  <a:fillRect/>
                </a:stretch>
              </a:blipFill>
              <a:ln>
                <a:noFill/>
              </a:ln>
            </p:spPr>
            <p:txBody>
              <a:bodyPr/>
              <a:lstStyle/>
              <a:p>
                <a:r>
                  <a:rPr lang="en-US">
                    <a:noFill/>
                  </a:rPr>
                  <a:t> </a:t>
                </a:r>
              </a:p>
            </p:txBody>
          </p:sp>
        </mc:Fallback>
      </mc:AlternateContent>
      <p:pic>
        <p:nvPicPr>
          <p:cNvPr id="22" name="Correct sound effect and wrong sound effect (mp3cut.net)">
            <a:hlinkClick r:id="" action="ppaction://media"/>
            <a:extLst>
              <a:ext uri="{FF2B5EF4-FFF2-40B4-BE49-F238E27FC236}">
                <a16:creationId xmlns:a16="http://schemas.microsoft.com/office/drawing/2014/main" id="{C87A0708-BF5E-60E3-09B5-231852942031}"/>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9663545" y="-955902"/>
            <a:ext cx="731046" cy="731046"/>
          </a:xfrm>
          <a:prstGeom prst="rect">
            <a:avLst/>
          </a:prstGeom>
        </p:spPr>
      </p:pic>
      <p:pic>
        <p:nvPicPr>
          <p:cNvPr id="27" name="Correct sound effect and wrong sound effect (mp3cut.net) (1)">
            <a:hlinkClick r:id="" action="ppaction://media"/>
            <a:extLst>
              <a:ext uri="{FF2B5EF4-FFF2-40B4-BE49-F238E27FC236}">
                <a16:creationId xmlns:a16="http://schemas.microsoft.com/office/drawing/2014/main" id="{60659DA9-CE05-2CF3-365D-2C3F1C750526}"/>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1653839" y="-955902"/>
            <a:ext cx="731046" cy="731046"/>
          </a:xfrm>
          <a:prstGeom prst="rect">
            <a:avLst/>
          </a:prstGeom>
        </p:spPr>
      </p:pic>
      <mc:AlternateContent xmlns:mc="http://schemas.openxmlformats.org/markup-compatibility/2006">
        <mc:Choice xmlns:a14="http://schemas.microsoft.com/office/drawing/2010/main" Requires="a14">
          <p:sp>
            <p:nvSpPr>
              <p:cNvPr id="16" name="Đáp án đúng">
                <a:extLst>
                  <a:ext uri="{FF2B5EF4-FFF2-40B4-BE49-F238E27FC236}">
                    <a16:creationId xmlns:a16="http://schemas.microsoft.com/office/drawing/2014/main" id="{73F5B725-A6FC-F5A2-F2A4-6047B0B0A3CC}"/>
                  </a:ext>
                </a:extLst>
              </p:cNvPr>
              <p:cNvSpPr/>
              <p:nvPr/>
            </p:nvSpPr>
            <p:spPr>
              <a:xfrm>
                <a:off x="1821872" y="7544817"/>
                <a:ext cx="6804870" cy="1995054"/>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lvl="0" algn="ctr">
                  <a:lnSpc>
                    <a:spcPct val="150000"/>
                  </a:lnSpc>
                  <a:spcBef>
                    <a:spcPts val="100"/>
                  </a:spcBef>
                  <a:spcAft>
                    <a:spcPts val="100"/>
                  </a:spcAft>
                </a:pPr>
                <a:r>
                  <a:rPr lang="fr-FR" sz="4300">
                    <a:solidFill>
                      <a:prstClr val="black"/>
                    </a:solidFill>
                    <a:latin typeface="Arial" panose="020B0604020202020204" pitchFamily="34" charset="0"/>
                    <a:ea typeface="Times New Roman" panose="02020603050405020304" pitchFamily="18" charset="0"/>
                    <a:cs typeface="Arial" panose="020B0604020202020204" pitchFamily="34" charset="0"/>
                  </a:rPr>
                  <a:t>B. </a:t>
                </a:r>
                <a14:m>
                  <m:oMath xmlns:m="http://schemas.openxmlformats.org/officeDocument/2006/math">
                    <m:r>
                      <a:rPr lang="en-US" sz="4300" i="1">
                        <a:solidFill>
                          <a:prstClr val="black"/>
                        </a:solidFill>
                        <a:latin typeface="Cambria Math" panose="02040503050406030204" pitchFamily="18" charset="0"/>
                        <a:ea typeface="Times New Roman" panose="02020603050405020304" pitchFamily="18" charset="0"/>
                      </a:rPr>
                      <m:t>𝑥</m:t>
                    </m:r>
                    <m:r>
                      <a:rPr lang="en-US" sz="4300" i="1">
                        <a:solidFill>
                          <a:prstClr val="black"/>
                        </a:solidFill>
                        <a:latin typeface="Cambria Math" panose="02040503050406030204" pitchFamily="18" charset="0"/>
                        <a:ea typeface="Times New Roman" panose="02020603050405020304" pitchFamily="18" charset="0"/>
                      </a:rPr>
                      <m:t>=5</m:t>
                    </m:r>
                  </m:oMath>
                </a14:m>
                <a:endParaRPr lang="en-US" sz="430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16" name="Đáp án đúng">
                <a:extLst>
                  <a:ext uri="{FF2B5EF4-FFF2-40B4-BE49-F238E27FC236}">
                    <a16:creationId xmlns:a16="http://schemas.microsoft.com/office/drawing/2014/main" id="{73F5B725-A6FC-F5A2-F2A4-6047B0B0A3CC}"/>
                  </a:ext>
                </a:extLst>
              </p:cNvPr>
              <p:cNvSpPr>
                <a:spLocks noRot="1" noChangeAspect="1" noMove="1" noResize="1" noEditPoints="1" noAdjustHandles="1" noChangeArrowheads="1" noChangeShapeType="1" noTextEdit="1"/>
              </p:cNvSpPr>
              <p:nvPr/>
            </p:nvSpPr>
            <p:spPr>
              <a:xfrm>
                <a:off x="1821872" y="7544817"/>
                <a:ext cx="6804870" cy="1995054"/>
              </a:xfrm>
              <a:prstGeom prst="roundRect">
                <a:avLst/>
              </a:prstGeom>
              <a:blipFill>
                <a:blip r:embed="rId13"/>
                <a:stretch>
                  <a:fillRect/>
                </a:stretch>
              </a:blipFill>
              <a:ln>
                <a:noFill/>
              </a:ln>
            </p:spPr>
            <p:txBody>
              <a:bodyPr/>
              <a:lstStyle/>
              <a:p>
                <a:r>
                  <a:rPr lang="en-US">
                    <a:noFill/>
                  </a:rPr>
                  <a:t> </a:t>
                </a:r>
              </a:p>
            </p:txBody>
          </p:sp>
        </mc:Fallback>
      </mc:AlternateContent>
      <p:pic>
        <p:nvPicPr>
          <p:cNvPr id="2" name="Picture 1"/>
          <p:cNvPicPr>
            <a:picLocks noChangeAspect="1"/>
          </p:cNvPicPr>
          <p:nvPr/>
        </p:nvPicPr>
        <p:blipFill>
          <a:blip r:embed="rId14"/>
          <a:stretch>
            <a:fillRect/>
          </a:stretch>
        </p:blipFill>
        <p:spPr>
          <a:xfrm>
            <a:off x="7785625" y="7451066"/>
            <a:ext cx="1359527" cy="2182557"/>
          </a:xfrm>
          <a:prstGeom prst="rect">
            <a:avLst/>
          </a:prstGeom>
        </p:spPr>
      </p:pic>
      <p:pic>
        <p:nvPicPr>
          <p:cNvPr id="3" name="Picture 2"/>
          <p:cNvPicPr>
            <a:picLocks noChangeAspect="1"/>
          </p:cNvPicPr>
          <p:nvPr/>
        </p:nvPicPr>
        <p:blipFill>
          <a:blip r:embed="rId15">
            <a:biLevel thresh="75000"/>
            <a:extLst>
              <a:ext uri="{BEBA8EAE-BF5A-486C-A8C5-ECC9F3942E4B}">
                <a14:imgProps xmlns:a14="http://schemas.microsoft.com/office/drawing/2010/main">
                  <a14:imgLayer r:embed="rId16">
                    <a14:imgEffect>
                      <a14:sharpenSoften amount="25000"/>
                    </a14:imgEffect>
                    <a14:imgEffect>
                      <a14:brightnessContrast contrast="-40000"/>
                    </a14:imgEffect>
                  </a14:imgLayer>
                </a14:imgProps>
              </a:ext>
            </a:extLst>
          </a:blip>
          <a:stretch>
            <a:fillRect/>
          </a:stretch>
        </p:blipFill>
        <p:spPr>
          <a:xfrm>
            <a:off x="9369628" y="952500"/>
            <a:ext cx="6937172" cy="3481062"/>
          </a:xfrm>
          <a:prstGeom prst="rect">
            <a:avLst/>
          </a:prstGeom>
        </p:spPr>
      </p:pic>
    </p:spTree>
    <p:extLst>
      <p:ext uri="{BB962C8B-B14F-4D97-AF65-F5344CB8AC3E}">
        <p14:creationId xmlns:p14="http://schemas.microsoft.com/office/powerpoint/2010/main" val="655109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cTn>
                              </p:par>
                              <p:par>
                                <p:cTn id="8" presetID="14" presetClass="entr" presetSubtype="1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randombar(horizontal)">
                                      <p:cBhvr>
                                        <p:cTn id="10" dur="500"/>
                                        <p:tgtEl>
                                          <p:spTgt spid="3"/>
                                        </p:tgtEl>
                                      </p:cBhvr>
                                    </p:animEffect>
                                  </p:childTnLst>
                                </p:cTn>
                              </p:par>
                            </p:childTnLst>
                          </p:cTn>
                        </p:par>
                        <p:par>
                          <p:cTn id="11" fill="hold">
                            <p:stCondLst>
                              <p:cond delay="500"/>
                            </p:stCondLst>
                            <p:childTnLst>
                              <p:par>
                                <p:cTn id="12" presetID="16" presetClass="entr" presetSubtype="21" fill="hold" grpId="0" nodeType="after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barn(inVertical)">
                                      <p:cBhvr>
                                        <p:cTn id="14" dur="500"/>
                                        <p:tgtEl>
                                          <p:spTgt spid="18"/>
                                        </p:tgtEl>
                                      </p:cBhvr>
                                    </p:animEffect>
                                  </p:childTnLst>
                                </p:cTn>
                              </p:par>
                            </p:childTnLst>
                          </p:cTn>
                        </p:par>
                        <p:par>
                          <p:cTn id="15" fill="hold">
                            <p:stCondLst>
                              <p:cond delay="1000"/>
                            </p:stCondLst>
                            <p:childTnLst>
                              <p:par>
                                <p:cTn id="16" presetID="16" presetClass="entr" presetSubtype="21" fill="hold" grpId="0" nodeType="after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barn(inVertical)">
                                      <p:cBhvr>
                                        <p:cTn id="18" dur="500"/>
                                        <p:tgtEl>
                                          <p:spTgt spid="19"/>
                                        </p:tgtEl>
                                      </p:cBhvr>
                                    </p:animEffect>
                                  </p:childTnLst>
                                </p:cTn>
                              </p:par>
                            </p:childTnLst>
                          </p:cTn>
                        </p:par>
                        <p:par>
                          <p:cTn id="19" fill="hold">
                            <p:stCondLst>
                              <p:cond delay="1500"/>
                            </p:stCondLst>
                            <p:childTnLst>
                              <p:par>
                                <p:cTn id="20" presetID="16" presetClass="entr" presetSubtype="21" fill="hold" grpId="0" nodeType="after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barn(inVertical)">
                                      <p:cBhvr>
                                        <p:cTn id="22" dur="500"/>
                                        <p:tgtEl>
                                          <p:spTgt spid="20"/>
                                        </p:tgtEl>
                                      </p:cBhvr>
                                    </p:animEffect>
                                  </p:childTnLst>
                                </p:cTn>
                              </p:par>
                            </p:childTnLst>
                          </p:cTn>
                        </p:par>
                        <p:par>
                          <p:cTn id="23" fill="hold">
                            <p:stCondLst>
                              <p:cond delay="2000"/>
                            </p:stCondLst>
                            <p:childTnLst>
                              <p:par>
                                <p:cTn id="24" presetID="16" presetClass="entr" presetSubtype="21" fill="hold" grpId="0" nodeType="after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barn(inVertical)">
                                      <p:cBhvr>
                                        <p:cTn id="26" dur="500"/>
                                        <p:tgtEl>
                                          <p:spTgt spid="21"/>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wipe(down)">
                                      <p:cBhvr>
                                        <p:cTn id="31" dur="500"/>
                                        <p:tgtEl>
                                          <p:spTgt spid="16"/>
                                        </p:tgtEl>
                                      </p:cBhvr>
                                    </p:animEffect>
                                  </p:childTnLst>
                                </p:cTn>
                              </p:par>
                              <p:par>
                                <p:cTn id="32" presetID="22" presetClass="entr" presetSubtype="4" fill="hold" nodeType="with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wipe(down)">
                                      <p:cBhvr>
                                        <p:cTn id="3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5" fill="hold" display="0">
                  <p:stCondLst>
                    <p:cond delay="indefinite"/>
                  </p:stCondLst>
                  <p:endCondLst>
                    <p:cond evt="onStopAudio" delay="0">
                      <p:tgtEl>
                        <p:sldTgt/>
                      </p:tgtEl>
                    </p:cond>
                  </p:endCondLst>
                </p:cTn>
                <p:tgtEl>
                  <p:spTgt spid="22"/>
                </p:tgtEl>
              </p:cMediaNode>
            </p:audio>
            <p:audio>
              <p:cMediaNode vol="80000">
                <p:cTn id="36" fill="hold" display="0">
                  <p:stCondLst>
                    <p:cond delay="indefinite"/>
                  </p:stCondLst>
                  <p:endCondLst>
                    <p:cond evt="onStopAudio" delay="0">
                      <p:tgtEl>
                        <p:sldTgt/>
                      </p:tgtEl>
                    </p:cond>
                  </p:endCondLst>
                </p:cTn>
                <p:tgtEl>
                  <p:spTgt spid="27"/>
                </p:tgtEl>
              </p:cMediaNode>
            </p:audio>
          </p:childTnLst>
        </p:cTn>
      </p:par>
    </p:tnLst>
    <p:bldLst>
      <p:bldP spid="17" grpId="0" animBg="1"/>
      <p:bldP spid="18" grpId="0" animBg="1"/>
      <p:bldP spid="19" grpId="0" animBg="1"/>
      <p:bldP spid="20" grpId="0" animBg="1"/>
      <p:bldP spid="21" grpId="0" animBg="1"/>
      <p:bldP spid="1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CCECFF"/>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286" y="0"/>
            <a:ext cx="18283428" cy="1028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371669">
              <a:defRPr/>
            </a:pPr>
            <a:endParaRPr lang="en-US" sz="2700">
              <a:solidFill>
                <a:prstClr val="white"/>
              </a:solidFill>
              <a:latin typeface="Calibri" panose="020F0502020204030204"/>
              <a:sym typeface="Arial"/>
            </a:endParaRPr>
          </a:p>
        </p:txBody>
      </p:sp>
      <p:sp>
        <p:nvSpPr>
          <p:cNvPr id="5" name="Rectangle 4">
            <a:extLst>
              <a:ext uri="{FF2B5EF4-FFF2-40B4-BE49-F238E27FC236}">
                <a16:creationId xmlns:a16="http://schemas.microsoft.com/office/drawing/2014/main" id="{A8F0ABDA-19D7-E199-C2CF-DD08C35D7229}"/>
              </a:ext>
            </a:extLst>
          </p:cNvPr>
          <p:cNvSpPr/>
          <p:nvPr/>
        </p:nvSpPr>
        <p:spPr>
          <a:xfrm>
            <a:off x="0" y="8368146"/>
            <a:ext cx="18283428" cy="1912920"/>
          </a:xfrm>
          <a:custGeom>
            <a:avLst/>
            <a:gdLst>
              <a:gd name="connsiteX0" fmla="*/ 0 w 12188952"/>
              <a:gd name="connsiteY0" fmla="*/ 0 h 1080654"/>
              <a:gd name="connsiteX1" fmla="*/ 12188952 w 12188952"/>
              <a:gd name="connsiteY1" fmla="*/ 0 h 1080654"/>
              <a:gd name="connsiteX2" fmla="*/ 12188952 w 12188952"/>
              <a:gd name="connsiteY2" fmla="*/ 1080654 h 1080654"/>
              <a:gd name="connsiteX3" fmla="*/ 0 w 12188952"/>
              <a:gd name="connsiteY3" fmla="*/ 1080654 h 1080654"/>
              <a:gd name="connsiteX4" fmla="*/ 0 w 12188952"/>
              <a:gd name="connsiteY4" fmla="*/ 0 h 1080654"/>
              <a:gd name="connsiteX0" fmla="*/ 0 w 12188952"/>
              <a:gd name="connsiteY0" fmla="*/ 490189 h 1570843"/>
              <a:gd name="connsiteX1" fmla="*/ 1302327 w 12188952"/>
              <a:gd name="connsiteY1" fmla="*/ 0 h 1570843"/>
              <a:gd name="connsiteX2" fmla="*/ 12188952 w 12188952"/>
              <a:gd name="connsiteY2" fmla="*/ 490189 h 1570843"/>
              <a:gd name="connsiteX3" fmla="*/ 12188952 w 12188952"/>
              <a:gd name="connsiteY3" fmla="*/ 1570843 h 1570843"/>
              <a:gd name="connsiteX4" fmla="*/ 0 w 12188952"/>
              <a:gd name="connsiteY4" fmla="*/ 1570843 h 1570843"/>
              <a:gd name="connsiteX5" fmla="*/ 0 w 12188952"/>
              <a:gd name="connsiteY5"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12188952 w 12188952"/>
              <a:gd name="connsiteY3" fmla="*/ 490189 h 1570843"/>
              <a:gd name="connsiteX4" fmla="*/ 12188952 w 12188952"/>
              <a:gd name="connsiteY4" fmla="*/ 1570843 h 1570843"/>
              <a:gd name="connsiteX5" fmla="*/ 0 w 12188952"/>
              <a:gd name="connsiteY5" fmla="*/ 1570843 h 1570843"/>
              <a:gd name="connsiteX6" fmla="*/ 0 w 12188952"/>
              <a:gd name="connsiteY6"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12188952 w 12188952"/>
              <a:gd name="connsiteY4" fmla="*/ 490189 h 1570843"/>
              <a:gd name="connsiteX5" fmla="*/ 12188952 w 12188952"/>
              <a:gd name="connsiteY5" fmla="*/ 1570843 h 1570843"/>
              <a:gd name="connsiteX6" fmla="*/ 0 w 12188952"/>
              <a:gd name="connsiteY6" fmla="*/ 1570843 h 1570843"/>
              <a:gd name="connsiteX7" fmla="*/ 0 w 12188952"/>
              <a:gd name="connsiteY7"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5929745 w 12188952"/>
              <a:gd name="connsiteY4" fmla="*/ 517237 h 1570843"/>
              <a:gd name="connsiteX5" fmla="*/ 12188952 w 12188952"/>
              <a:gd name="connsiteY5" fmla="*/ 490189 h 1570843"/>
              <a:gd name="connsiteX6" fmla="*/ 12188952 w 12188952"/>
              <a:gd name="connsiteY6" fmla="*/ 1570843 h 1570843"/>
              <a:gd name="connsiteX7" fmla="*/ 0 w 12188952"/>
              <a:gd name="connsiteY7" fmla="*/ 1570843 h 1570843"/>
              <a:gd name="connsiteX8" fmla="*/ 0 w 12188952"/>
              <a:gd name="connsiteY8"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5929745 w 12188952"/>
              <a:gd name="connsiteY4" fmla="*/ 517237 h 1570843"/>
              <a:gd name="connsiteX5" fmla="*/ 7767782 w 12188952"/>
              <a:gd name="connsiteY5" fmla="*/ 628074 h 1570843"/>
              <a:gd name="connsiteX6" fmla="*/ 12188952 w 12188952"/>
              <a:gd name="connsiteY6" fmla="*/ 490189 h 1570843"/>
              <a:gd name="connsiteX7" fmla="*/ 12188952 w 12188952"/>
              <a:gd name="connsiteY7" fmla="*/ 1570843 h 1570843"/>
              <a:gd name="connsiteX8" fmla="*/ 0 w 12188952"/>
              <a:gd name="connsiteY8" fmla="*/ 1570843 h 1570843"/>
              <a:gd name="connsiteX9" fmla="*/ 0 w 12188952"/>
              <a:gd name="connsiteY9"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5929745 w 12188952"/>
              <a:gd name="connsiteY4" fmla="*/ 517237 h 1570843"/>
              <a:gd name="connsiteX5" fmla="*/ 7767782 w 12188952"/>
              <a:gd name="connsiteY5" fmla="*/ 628074 h 1570843"/>
              <a:gd name="connsiteX6" fmla="*/ 8829964 w 12188952"/>
              <a:gd name="connsiteY6" fmla="*/ 360219 h 1570843"/>
              <a:gd name="connsiteX7" fmla="*/ 12188952 w 12188952"/>
              <a:gd name="connsiteY7" fmla="*/ 490189 h 1570843"/>
              <a:gd name="connsiteX8" fmla="*/ 12188952 w 12188952"/>
              <a:gd name="connsiteY8" fmla="*/ 1570843 h 1570843"/>
              <a:gd name="connsiteX9" fmla="*/ 0 w 12188952"/>
              <a:gd name="connsiteY9" fmla="*/ 1570843 h 1570843"/>
              <a:gd name="connsiteX10" fmla="*/ 0 w 12188952"/>
              <a:gd name="connsiteY10"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5929745 w 12188952"/>
              <a:gd name="connsiteY4" fmla="*/ 517237 h 1570843"/>
              <a:gd name="connsiteX5" fmla="*/ 7767782 w 12188952"/>
              <a:gd name="connsiteY5" fmla="*/ 628074 h 1570843"/>
              <a:gd name="connsiteX6" fmla="*/ 8829964 w 12188952"/>
              <a:gd name="connsiteY6" fmla="*/ 360219 h 1570843"/>
              <a:gd name="connsiteX7" fmla="*/ 10418618 w 12188952"/>
              <a:gd name="connsiteY7" fmla="*/ 544946 h 1570843"/>
              <a:gd name="connsiteX8" fmla="*/ 12188952 w 12188952"/>
              <a:gd name="connsiteY8" fmla="*/ 490189 h 1570843"/>
              <a:gd name="connsiteX9" fmla="*/ 12188952 w 12188952"/>
              <a:gd name="connsiteY9" fmla="*/ 1570843 h 1570843"/>
              <a:gd name="connsiteX10" fmla="*/ 0 w 12188952"/>
              <a:gd name="connsiteY10" fmla="*/ 1570843 h 1570843"/>
              <a:gd name="connsiteX11" fmla="*/ 0 w 12188952"/>
              <a:gd name="connsiteY11"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5929745 w 12188952"/>
              <a:gd name="connsiteY4" fmla="*/ 517237 h 1570843"/>
              <a:gd name="connsiteX5" fmla="*/ 7767782 w 12188952"/>
              <a:gd name="connsiteY5" fmla="*/ 628074 h 1570843"/>
              <a:gd name="connsiteX6" fmla="*/ 8829964 w 12188952"/>
              <a:gd name="connsiteY6" fmla="*/ 360219 h 1570843"/>
              <a:gd name="connsiteX7" fmla="*/ 10418618 w 12188952"/>
              <a:gd name="connsiteY7" fmla="*/ 544946 h 1570843"/>
              <a:gd name="connsiteX8" fmla="*/ 11406909 w 12188952"/>
              <a:gd name="connsiteY8" fmla="*/ 323274 h 1570843"/>
              <a:gd name="connsiteX9" fmla="*/ 12188952 w 12188952"/>
              <a:gd name="connsiteY9" fmla="*/ 490189 h 1570843"/>
              <a:gd name="connsiteX10" fmla="*/ 12188952 w 12188952"/>
              <a:gd name="connsiteY10" fmla="*/ 1570843 h 1570843"/>
              <a:gd name="connsiteX11" fmla="*/ 0 w 12188952"/>
              <a:gd name="connsiteY11" fmla="*/ 1570843 h 1570843"/>
              <a:gd name="connsiteX12" fmla="*/ 0 w 12188952"/>
              <a:gd name="connsiteY12" fmla="*/ 490189 h 1570843"/>
              <a:gd name="connsiteX0" fmla="*/ 0 w 12188952"/>
              <a:gd name="connsiteY0" fmla="*/ 305461 h 1386115"/>
              <a:gd name="connsiteX1" fmla="*/ 1330036 w 12188952"/>
              <a:gd name="connsiteY1" fmla="*/ 18472 h 1386115"/>
              <a:gd name="connsiteX2" fmla="*/ 2909455 w 12188952"/>
              <a:gd name="connsiteY2" fmla="*/ 258618 h 1386115"/>
              <a:gd name="connsiteX3" fmla="*/ 3805382 w 12188952"/>
              <a:gd name="connsiteY3" fmla="*/ 0 h 1386115"/>
              <a:gd name="connsiteX4" fmla="*/ 5929745 w 12188952"/>
              <a:gd name="connsiteY4" fmla="*/ 332509 h 1386115"/>
              <a:gd name="connsiteX5" fmla="*/ 7767782 w 12188952"/>
              <a:gd name="connsiteY5" fmla="*/ 443346 h 1386115"/>
              <a:gd name="connsiteX6" fmla="*/ 8829964 w 12188952"/>
              <a:gd name="connsiteY6" fmla="*/ 175491 h 1386115"/>
              <a:gd name="connsiteX7" fmla="*/ 10418618 w 12188952"/>
              <a:gd name="connsiteY7" fmla="*/ 360218 h 1386115"/>
              <a:gd name="connsiteX8" fmla="*/ 11406909 w 12188952"/>
              <a:gd name="connsiteY8" fmla="*/ 138546 h 1386115"/>
              <a:gd name="connsiteX9" fmla="*/ 12188952 w 12188952"/>
              <a:gd name="connsiteY9" fmla="*/ 305461 h 1386115"/>
              <a:gd name="connsiteX10" fmla="*/ 12188952 w 12188952"/>
              <a:gd name="connsiteY10" fmla="*/ 1386115 h 1386115"/>
              <a:gd name="connsiteX11" fmla="*/ 0 w 12188952"/>
              <a:gd name="connsiteY11" fmla="*/ 1386115 h 1386115"/>
              <a:gd name="connsiteX12" fmla="*/ 0 w 12188952"/>
              <a:gd name="connsiteY12" fmla="*/ 305461 h 1386115"/>
              <a:gd name="connsiteX0" fmla="*/ 0 w 12188952"/>
              <a:gd name="connsiteY0" fmla="*/ 305461 h 1386115"/>
              <a:gd name="connsiteX1" fmla="*/ 1366981 w 12188952"/>
              <a:gd name="connsiteY1" fmla="*/ 193963 h 1386115"/>
              <a:gd name="connsiteX2" fmla="*/ 2909455 w 12188952"/>
              <a:gd name="connsiteY2" fmla="*/ 258618 h 1386115"/>
              <a:gd name="connsiteX3" fmla="*/ 3805382 w 12188952"/>
              <a:gd name="connsiteY3" fmla="*/ 0 h 1386115"/>
              <a:gd name="connsiteX4" fmla="*/ 5929745 w 12188952"/>
              <a:gd name="connsiteY4" fmla="*/ 332509 h 1386115"/>
              <a:gd name="connsiteX5" fmla="*/ 7767782 w 12188952"/>
              <a:gd name="connsiteY5" fmla="*/ 443346 h 1386115"/>
              <a:gd name="connsiteX6" fmla="*/ 8829964 w 12188952"/>
              <a:gd name="connsiteY6" fmla="*/ 175491 h 1386115"/>
              <a:gd name="connsiteX7" fmla="*/ 10418618 w 12188952"/>
              <a:gd name="connsiteY7" fmla="*/ 360218 h 1386115"/>
              <a:gd name="connsiteX8" fmla="*/ 11406909 w 12188952"/>
              <a:gd name="connsiteY8" fmla="*/ 138546 h 1386115"/>
              <a:gd name="connsiteX9" fmla="*/ 12188952 w 12188952"/>
              <a:gd name="connsiteY9" fmla="*/ 305461 h 1386115"/>
              <a:gd name="connsiteX10" fmla="*/ 12188952 w 12188952"/>
              <a:gd name="connsiteY10" fmla="*/ 1386115 h 1386115"/>
              <a:gd name="connsiteX11" fmla="*/ 0 w 12188952"/>
              <a:gd name="connsiteY11" fmla="*/ 1386115 h 1386115"/>
              <a:gd name="connsiteX12" fmla="*/ 0 w 12188952"/>
              <a:gd name="connsiteY12" fmla="*/ 305461 h 1386115"/>
              <a:gd name="connsiteX0" fmla="*/ 0 w 12188952"/>
              <a:gd name="connsiteY0" fmla="*/ 305461 h 1386115"/>
              <a:gd name="connsiteX1" fmla="*/ 1366981 w 12188952"/>
              <a:gd name="connsiteY1" fmla="*/ 110836 h 1386115"/>
              <a:gd name="connsiteX2" fmla="*/ 2909455 w 12188952"/>
              <a:gd name="connsiteY2" fmla="*/ 258618 h 1386115"/>
              <a:gd name="connsiteX3" fmla="*/ 3805382 w 12188952"/>
              <a:gd name="connsiteY3" fmla="*/ 0 h 1386115"/>
              <a:gd name="connsiteX4" fmla="*/ 5929745 w 12188952"/>
              <a:gd name="connsiteY4" fmla="*/ 332509 h 1386115"/>
              <a:gd name="connsiteX5" fmla="*/ 7767782 w 12188952"/>
              <a:gd name="connsiteY5" fmla="*/ 443346 h 1386115"/>
              <a:gd name="connsiteX6" fmla="*/ 8829964 w 12188952"/>
              <a:gd name="connsiteY6" fmla="*/ 175491 h 1386115"/>
              <a:gd name="connsiteX7" fmla="*/ 10418618 w 12188952"/>
              <a:gd name="connsiteY7" fmla="*/ 360218 h 1386115"/>
              <a:gd name="connsiteX8" fmla="*/ 11406909 w 12188952"/>
              <a:gd name="connsiteY8" fmla="*/ 138546 h 1386115"/>
              <a:gd name="connsiteX9" fmla="*/ 12188952 w 12188952"/>
              <a:gd name="connsiteY9" fmla="*/ 305461 h 1386115"/>
              <a:gd name="connsiteX10" fmla="*/ 12188952 w 12188952"/>
              <a:gd name="connsiteY10" fmla="*/ 1386115 h 1386115"/>
              <a:gd name="connsiteX11" fmla="*/ 0 w 12188952"/>
              <a:gd name="connsiteY11" fmla="*/ 1386115 h 1386115"/>
              <a:gd name="connsiteX12" fmla="*/ 0 w 12188952"/>
              <a:gd name="connsiteY12" fmla="*/ 305461 h 1386115"/>
              <a:gd name="connsiteX0" fmla="*/ 0 w 12188952"/>
              <a:gd name="connsiteY0" fmla="*/ 194625 h 1275279"/>
              <a:gd name="connsiteX1" fmla="*/ 1366981 w 12188952"/>
              <a:gd name="connsiteY1" fmla="*/ 0 h 1275279"/>
              <a:gd name="connsiteX2" fmla="*/ 2909455 w 12188952"/>
              <a:gd name="connsiteY2" fmla="*/ 147782 h 1275279"/>
              <a:gd name="connsiteX3" fmla="*/ 4359564 w 12188952"/>
              <a:gd name="connsiteY3" fmla="*/ 27709 h 1275279"/>
              <a:gd name="connsiteX4" fmla="*/ 5929745 w 12188952"/>
              <a:gd name="connsiteY4" fmla="*/ 221673 h 1275279"/>
              <a:gd name="connsiteX5" fmla="*/ 7767782 w 12188952"/>
              <a:gd name="connsiteY5" fmla="*/ 332510 h 1275279"/>
              <a:gd name="connsiteX6" fmla="*/ 8829964 w 12188952"/>
              <a:gd name="connsiteY6" fmla="*/ 64655 h 1275279"/>
              <a:gd name="connsiteX7" fmla="*/ 10418618 w 12188952"/>
              <a:gd name="connsiteY7" fmla="*/ 249382 h 1275279"/>
              <a:gd name="connsiteX8" fmla="*/ 11406909 w 12188952"/>
              <a:gd name="connsiteY8" fmla="*/ 27710 h 1275279"/>
              <a:gd name="connsiteX9" fmla="*/ 12188952 w 12188952"/>
              <a:gd name="connsiteY9" fmla="*/ 194625 h 1275279"/>
              <a:gd name="connsiteX10" fmla="*/ 12188952 w 12188952"/>
              <a:gd name="connsiteY10" fmla="*/ 1275279 h 1275279"/>
              <a:gd name="connsiteX11" fmla="*/ 0 w 12188952"/>
              <a:gd name="connsiteY11" fmla="*/ 1275279 h 1275279"/>
              <a:gd name="connsiteX12" fmla="*/ 0 w 12188952"/>
              <a:gd name="connsiteY12" fmla="*/ 194625 h 1275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88952" h="1275279">
                <a:moveTo>
                  <a:pt x="0" y="194625"/>
                </a:moveTo>
                <a:cubicBezTo>
                  <a:pt x="443345" y="191326"/>
                  <a:pt x="923636" y="3299"/>
                  <a:pt x="1366981" y="0"/>
                </a:cubicBezTo>
                <a:lnTo>
                  <a:pt x="2909455" y="147782"/>
                </a:lnTo>
                <a:cubicBezTo>
                  <a:pt x="3168073" y="147782"/>
                  <a:pt x="4100946" y="27709"/>
                  <a:pt x="4359564" y="27709"/>
                </a:cubicBezTo>
                <a:cubicBezTo>
                  <a:pt x="5003031" y="46182"/>
                  <a:pt x="5286278" y="203200"/>
                  <a:pt x="5929745" y="221673"/>
                </a:cubicBezTo>
                <a:cubicBezTo>
                  <a:pt x="6471612" y="212437"/>
                  <a:pt x="7225915" y="341746"/>
                  <a:pt x="7767782" y="332510"/>
                </a:cubicBezTo>
                <a:cubicBezTo>
                  <a:pt x="8121843" y="326352"/>
                  <a:pt x="8475903" y="70813"/>
                  <a:pt x="8829964" y="64655"/>
                </a:cubicBezTo>
                <a:cubicBezTo>
                  <a:pt x="9341043" y="89285"/>
                  <a:pt x="9907539" y="224752"/>
                  <a:pt x="10418618" y="249382"/>
                </a:cubicBezTo>
                <a:cubicBezTo>
                  <a:pt x="10766521" y="233988"/>
                  <a:pt x="11059006" y="43104"/>
                  <a:pt x="11406909" y="27710"/>
                </a:cubicBezTo>
                <a:lnTo>
                  <a:pt x="12188952" y="194625"/>
                </a:lnTo>
                <a:lnTo>
                  <a:pt x="12188952" y="1275279"/>
                </a:lnTo>
                <a:lnTo>
                  <a:pt x="0" y="1275279"/>
                </a:lnTo>
                <a:lnTo>
                  <a:pt x="0" y="194625"/>
                </a:lnTo>
                <a:close/>
              </a:path>
            </a:pathLst>
          </a:custGeom>
          <a:solidFill>
            <a:srgbClr val="9DCD44"/>
          </a:solidFill>
          <a:ln>
            <a:solidFill>
              <a:srgbClr val="9DCD4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69">
              <a:defRPr/>
            </a:pPr>
            <a:endParaRPr lang="en-US" sz="2700">
              <a:solidFill>
                <a:prstClr val="white"/>
              </a:solidFill>
              <a:latin typeface="Calibri" panose="020F0502020204030204"/>
              <a:sym typeface="Arial"/>
            </a:endParaRPr>
          </a:p>
        </p:txBody>
      </p:sp>
      <p:sp>
        <p:nvSpPr>
          <p:cNvPr id="17" name="Câu hỏi">
            <a:extLst>
              <a:ext uri="{FF2B5EF4-FFF2-40B4-BE49-F238E27FC236}">
                <a16:creationId xmlns:a16="http://schemas.microsoft.com/office/drawing/2014/main" id="{1AB69979-1D5C-6D4F-6590-E0650E70A5B4}"/>
              </a:ext>
            </a:extLst>
          </p:cNvPr>
          <p:cNvSpPr/>
          <p:nvPr/>
        </p:nvSpPr>
        <p:spPr>
          <a:xfrm>
            <a:off x="1821874" y="748853"/>
            <a:ext cx="14644256" cy="341260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914445">
              <a:lnSpc>
                <a:spcPct val="150000"/>
              </a:lnSpc>
              <a:spcAft>
                <a:spcPts val="800"/>
              </a:spcAft>
            </a:pPr>
            <a:r>
              <a:rPr lang="vi-VN" sz="4300" b="1" noProof="1">
                <a:solidFill>
                  <a:prstClr val="black"/>
                </a:solidFill>
                <a:cs typeface="Arial" panose="020B0604020202020204" pitchFamily="34" charset="0"/>
                <a:sym typeface="Arial"/>
              </a:rPr>
              <a:t>Câu 3. </a:t>
            </a:r>
            <a:r>
              <a:rPr lang="vi-VN" sz="4300" noProof="1">
                <a:solidFill>
                  <a:prstClr val="black"/>
                </a:solidFill>
                <a:cs typeface="Arial" panose="020B0604020202020204" pitchFamily="34" charset="0"/>
                <a:sym typeface="Arial"/>
              </a:rPr>
              <a:t>Một tam giác có cạnh huyền bằng 26cm độ dài các cạnh góc vuông tỉ lệ với 5 và 12. Tính độ dài các cạnh góc vuông</a:t>
            </a:r>
            <a:endParaRPr lang="en-US" sz="4300" dirty="0">
              <a:solidFill>
                <a:prstClr val="white"/>
              </a:solidFill>
              <a:latin typeface="Arial" panose="020B0604020202020204" pitchFamily="34" charset="0"/>
              <a:ea typeface="Arial" panose="020B0604020202020204" pitchFamily="34" charset="0"/>
              <a:cs typeface="Arial" panose="020B0604020202020204" pitchFamily="34" charset="0"/>
              <a:sym typeface="Arial"/>
            </a:endParaRPr>
          </a:p>
        </p:txBody>
      </p:sp>
      <p:sp>
        <p:nvSpPr>
          <p:cNvPr id="18" name="Đáp án đúng">
            <a:extLst>
              <a:ext uri="{FF2B5EF4-FFF2-40B4-BE49-F238E27FC236}">
                <a16:creationId xmlns:a16="http://schemas.microsoft.com/office/drawing/2014/main" id="{2FB644CA-CB55-3594-B5C2-C9F8A867CDF0}"/>
              </a:ext>
            </a:extLst>
          </p:cNvPr>
          <p:cNvSpPr/>
          <p:nvPr/>
        </p:nvSpPr>
        <p:spPr>
          <a:xfrm>
            <a:off x="1821872" y="4618655"/>
            <a:ext cx="6802584" cy="199505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179714" algn="ctr" defTabSz="914445">
              <a:lnSpc>
                <a:spcPct val="150000"/>
              </a:lnSpc>
              <a:spcAft>
                <a:spcPts val="800"/>
              </a:spcAft>
              <a:tabLst>
                <a:tab pos="1719666" algn="l"/>
                <a:tab pos="3262793" algn="l"/>
                <a:tab pos="4806555" algn="l"/>
              </a:tabLst>
            </a:pPr>
            <a:r>
              <a:rPr lang="fr-FR" sz="4200">
                <a:solidFill>
                  <a:prstClr val="black"/>
                </a:solidFill>
                <a:latin typeface="Arial" panose="020B0604020202020204" pitchFamily="34" charset="0"/>
                <a:ea typeface="Arial" panose="020B0604020202020204" pitchFamily="34" charset="0"/>
                <a:cs typeface="Arial" panose="020B0604020202020204" pitchFamily="34" charset="0"/>
              </a:rPr>
              <a:t>A. 12 cm; 24 cm</a:t>
            </a:r>
            <a:endParaRPr lang="en-US" sz="4200">
              <a:solidFill>
                <a:prstClr val="black"/>
              </a:solidFill>
              <a:latin typeface="Arial" panose="020B0604020202020204" pitchFamily="34" charset="0"/>
              <a:ea typeface="Arial" panose="020B0604020202020204" pitchFamily="34" charset="0"/>
              <a:cs typeface="Arial" panose="020B0604020202020204" pitchFamily="34" charset="0"/>
            </a:endParaRPr>
          </a:p>
        </p:txBody>
      </p:sp>
      <p:sp>
        <p:nvSpPr>
          <p:cNvPr id="19" name="Đáp án sai 1">
            <a:extLst>
              <a:ext uri="{FF2B5EF4-FFF2-40B4-BE49-F238E27FC236}">
                <a16:creationId xmlns:a16="http://schemas.microsoft.com/office/drawing/2014/main" id="{30828281-61AD-7A62-0775-C0E24C9C1DEB}"/>
              </a:ext>
            </a:extLst>
          </p:cNvPr>
          <p:cNvSpPr/>
          <p:nvPr/>
        </p:nvSpPr>
        <p:spPr>
          <a:xfrm>
            <a:off x="1821872" y="7070907"/>
            <a:ext cx="6802584" cy="199505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179714" algn="ctr" defTabSz="914445">
              <a:lnSpc>
                <a:spcPct val="150000"/>
              </a:lnSpc>
              <a:spcAft>
                <a:spcPts val="800"/>
              </a:spcAft>
              <a:tabLst>
                <a:tab pos="1719666" algn="l"/>
                <a:tab pos="3262793" algn="l"/>
                <a:tab pos="4806555" algn="l"/>
              </a:tabLst>
            </a:pPr>
            <a:r>
              <a:rPr lang="pl-PL" sz="4200">
                <a:solidFill>
                  <a:prstClr val="black"/>
                </a:solidFill>
                <a:latin typeface="Arial" panose="020B0604020202020204" pitchFamily="34" charset="0"/>
                <a:ea typeface="Arial" panose="020B0604020202020204" pitchFamily="34" charset="0"/>
                <a:cs typeface="Arial" panose="020B0604020202020204" pitchFamily="34" charset="0"/>
              </a:rPr>
              <a:t>B. 10 cm; 22 cm</a:t>
            </a:r>
            <a:endParaRPr lang="en-US" sz="4200">
              <a:solidFill>
                <a:prstClr val="black"/>
              </a:solidFill>
              <a:latin typeface="Arial" panose="020B0604020202020204" pitchFamily="34" charset="0"/>
              <a:ea typeface="Arial" panose="020B0604020202020204" pitchFamily="34" charset="0"/>
              <a:cs typeface="Arial" panose="020B0604020202020204" pitchFamily="34" charset="0"/>
            </a:endParaRPr>
          </a:p>
        </p:txBody>
      </p:sp>
      <p:sp>
        <p:nvSpPr>
          <p:cNvPr id="20" name="Đáp án sai 2">
            <a:extLst>
              <a:ext uri="{FF2B5EF4-FFF2-40B4-BE49-F238E27FC236}">
                <a16:creationId xmlns:a16="http://schemas.microsoft.com/office/drawing/2014/main" id="{E6A889FC-D3A7-FA7C-0DE3-0EA076B22F62}"/>
              </a:ext>
            </a:extLst>
          </p:cNvPr>
          <p:cNvSpPr/>
          <p:nvPr/>
        </p:nvSpPr>
        <p:spPr>
          <a:xfrm>
            <a:off x="9663546" y="4618655"/>
            <a:ext cx="6802584" cy="199505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179714" algn="ctr" defTabSz="914445">
              <a:lnSpc>
                <a:spcPct val="150000"/>
              </a:lnSpc>
              <a:spcAft>
                <a:spcPts val="800"/>
              </a:spcAft>
              <a:tabLst>
                <a:tab pos="1719666" algn="l"/>
                <a:tab pos="3262793" algn="l"/>
                <a:tab pos="4806555" algn="l"/>
              </a:tabLst>
            </a:pPr>
            <a:r>
              <a:rPr lang="fr-FR" sz="4200">
                <a:solidFill>
                  <a:prstClr val="black"/>
                </a:solidFill>
                <a:latin typeface="Arial" panose="020B0604020202020204" pitchFamily="34" charset="0"/>
                <a:ea typeface="Arial" panose="020B0604020202020204" pitchFamily="34" charset="0"/>
                <a:cs typeface="Arial" panose="020B0604020202020204" pitchFamily="34" charset="0"/>
              </a:rPr>
              <a:t>C. 10 cm; 24 cm</a:t>
            </a:r>
            <a:endParaRPr lang="en-US" sz="4200">
              <a:solidFill>
                <a:prstClr val="black"/>
              </a:solidFill>
              <a:latin typeface="Arial" panose="020B0604020202020204" pitchFamily="34" charset="0"/>
              <a:ea typeface="Arial" panose="020B0604020202020204" pitchFamily="34" charset="0"/>
              <a:cs typeface="Arial" panose="020B0604020202020204" pitchFamily="34" charset="0"/>
            </a:endParaRPr>
          </a:p>
        </p:txBody>
      </p:sp>
      <p:sp>
        <p:nvSpPr>
          <p:cNvPr id="21" name="Đáp án sai 3">
            <a:extLst>
              <a:ext uri="{FF2B5EF4-FFF2-40B4-BE49-F238E27FC236}">
                <a16:creationId xmlns:a16="http://schemas.microsoft.com/office/drawing/2014/main" id="{39170EEF-8452-D761-9524-3629836006CB}"/>
              </a:ext>
            </a:extLst>
          </p:cNvPr>
          <p:cNvSpPr/>
          <p:nvPr/>
        </p:nvSpPr>
        <p:spPr>
          <a:xfrm>
            <a:off x="9663545" y="7070907"/>
            <a:ext cx="6802584" cy="199505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179714" algn="ctr" defTabSz="914445">
              <a:lnSpc>
                <a:spcPct val="150000"/>
              </a:lnSpc>
              <a:spcAft>
                <a:spcPts val="800"/>
              </a:spcAft>
              <a:tabLst>
                <a:tab pos="1719666" algn="l"/>
                <a:tab pos="3262793" algn="l"/>
                <a:tab pos="4806555" algn="l"/>
              </a:tabLst>
            </a:pPr>
            <a:r>
              <a:rPr lang="fr-FR" sz="4200">
                <a:solidFill>
                  <a:prstClr val="black"/>
                </a:solidFill>
                <a:latin typeface="Arial" panose="020B0604020202020204" pitchFamily="34" charset="0"/>
                <a:ea typeface="Arial" panose="020B0604020202020204" pitchFamily="34" charset="0"/>
                <a:cs typeface="Arial" panose="020B0604020202020204" pitchFamily="34" charset="0"/>
              </a:rPr>
              <a:t>D. 15 cm; 24 cm</a:t>
            </a:r>
            <a:endParaRPr lang="en-US" sz="4200">
              <a:solidFill>
                <a:prstClr val="black"/>
              </a:solidFill>
              <a:latin typeface="Arial" panose="020B0604020202020204" pitchFamily="34" charset="0"/>
              <a:ea typeface="Arial" panose="020B0604020202020204" pitchFamily="34" charset="0"/>
              <a:cs typeface="Arial" panose="020B0604020202020204" pitchFamily="34" charset="0"/>
            </a:endParaRPr>
          </a:p>
        </p:txBody>
      </p:sp>
      <p:pic>
        <p:nvPicPr>
          <p:cNvPr id="22" name="Correct sound effect and wrong sound effect (mp3cut.net)">
            <a:hlinkClick r:id="" action="ppaction://media"/>
            <a:extLst>
              <a:ext uri="{FF2B5EF4-FFF2-40B4-BE49-F238E27FC236}">
                <a16:creationId xmlns:a16="http://schemas.microsoft.com/office/drawing/2014/main" id="{C87A0708-BF5E-60E3-09B5-23185294203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663545" y="-955902"/>
            <a:ext cx="731046" cy="731046"/>
          </a:xfrm>
          <a:prstGeom prst="rect">
            <a:avLst/>
          </a:prstGeom>
        </p:spPr>
      </p:pic>
      <p:pic>
        <p:nvPicPr>
          <p:cNvPr id="27" name="Correct sound effect and wrong sound effect (mp3cut.net) (1)">
            <a:hlinkClick r:id="" action="ppaction://media"/>
            <a:extLst>
              <a:ext uri="{FF2B5EF4-FFF2-40B4-BE49-F238E27FC236}">
                <a16:creationId xmlns:a16="http://schemas.microsoft.com/office/drawing/2014/main" id="{60659DA9-CE05-2CF3-365D-2C3F1C750526}"/>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11653839" y="-955902"/>
            <a:ext cx="731046" cy="731046"/>
          </a:xfrm>
          <a:prstGeom prst="rect">
            <a:avLst/>
          </a:prstGeom>
        </p:spPr>
      </p:pic>
      <p:sp>
        <p:nvSpPr>
          <p:cNvPr id="16" name="Đáp án đúng">
            <a:extLst>
              <a:ext uri="{FF2B5EF4-FFF2-40B4-BE49-F238E27FC236}">
                <a16:creationId xmlns:a16="http://schemas.microsoft.com/office/drawing/2014/main" id="{73F5B725-A6FC-F5A2-F2A4-6047B0B0A3CC}"/>
              </a:ext>
            </a:extLst>
          </p:cNvPr>
          <p:cNvSpPr/>
          <p:nvPr/>
        </p:nvSpPr>
        <p:spPr>
          <a:xfrm>
            <a:off x="9661259" y="4596246"/>
            <a:ext cx="6804870" cy="1995054"/>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indent="179714" algn="ctr" defTabSz="914445">
              <a:lnSpc>
                <a:spcPct val="150000"/>
              </a:lnSpc>
              <a:spcAft>
                <a:spcPts val="800"/>
              </a:spcAft>
              <a:tabLst>
                <a:tab pos="1719666" algn="l"/>
                <a:tab pos="3262793" algn="l"/>
                <a:tab pos="4806555" algn="l"/>
              </a:tabLst>
            </a:pPr>
            <a:r>
              <a:rPr lang="fr-FR" sz="4200">
                <a:solidFill>
                  <a:prstClr val="black"/>
                </a:solidFill>
                <a:latin typeface="Arial" panose="020B0604020202020204" pitchFamily="34" charset="0"/>
                <a:ea typeface="Arial" panose="020B0604020202020204" pitchFamily="34" charset="0"/>
                <a:cs typeface="Arial" panose="020B0604020202020204" pitchFamily="34" charset="0"/>
              </a:rPr>
              <a:t>C. 10 cm; 24 cm</a:t>
            </a:r>
            <a:endParaRPr lang="en-US" sz="4200">
              <a:solidFill>
                <a:prstClr val="black"/>
              </a:solidFill>
              <a:latin typeface="Arial" panose="020B0604020202020204" pitchFamily="34" charset="0"/>
              <a:ea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8"/>
          <a:stretch>
            <a:fillRect/>
          </a:stretch>
        </p:blipFill>
        <p:spPr>
          <a:xfrm>
            <a:off x="15548372" y="4351722"/>
            <a:ext cx="1359527" cy="2182557"/>
          </a:xfrm>
          <a:prstGeom prst="rect">
            <a:avLst/>
          </a:prstGeom>
        </p:spPr>
      </p:pic>
    </p:spTree>
    <p:extLst>
      <p:ext uri="{BB962C8B-B14F-4D97-AF65-F5344CB8AC3E}">
        <p14:creationId xmlns:p14="http://schemas.microsoft.com/office/powerpoint/2010/main" val="2792474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barn(inVertical)">
                                      <p:cBhvr>
                                        <p:cTn id="11" dur="500"/>
                                        <p:tgtEl>
                                          <p:spTgt spid="18"/>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barn(inVertical)">
                                      <p:cBhvr>
                                        <p:cTn id="15" dur="500"/>
                                        <p:tgtEl>
                                          <p:spTgt spid="19"/>
                                        </p:tgtEl>
                                      </p:cBhvr>
                                    </p:animEffect>
                                  </p:childTnLst>
                                </p:cTn>
                              </p:par>
                            </p:childTnLst>
                          </p:cTn>
                        </p:par>
                        <p:par>
                          <p:cTn id="16" fill="hold">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barn(inVertical)">
                                      <p:cBhvr>
                                        <p:cTn id="19" dur="500"/>
                                        <p:tgtEl>
                                          <p:spTgt spid="20"/>
                                        </p:tgtEl>
                                      </p:cBhvr>
                                    </p:animEffect>
                                  </p:childTnLst>
                                </p:cTn>
                              </p:par>
                            </p:childTnLst>
                          </p:cTn>
                        </p:par>
                        <p:par>
                          <p:cTn id="20" fill="hold">
                            <p:stCondLst>
                              <p:cond delay="2000"/>
                            </p:stCondLst>
                            <p:childTnLst>
                              <p:par>
                                <p:cTn id="21" presetID="16" presetClass="entr" presetSubtype="21" fill="hold" grpId="0" nodeType="after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barn(inVertical)">
                                      <p:cBhvr>
                                        <p:cTn id="23" dur="500"/>
                                        <p:tgtEl>
                                          <p:spTgt spid="21"/>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wipe(down)">
                                      <p:cBhvr>
                                        <p:cTn id="28" dur="500"/>
                                        <p:tgtEl>
                                          <p:spTgt spid="16"/>
                                        </p:tgtEl>
                                      </p:cBhvr>
                                    </p:animEffect>
                                  </p:childTnLst>
                                </p:cTn>
                              </p:par>
                              <p:par>
                                <p:cTn id="29" presetID="22" presetClass="entr" presetSubtype="4" fill="hold" nodeType="with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wipe(down)">
                                      <p:cBhvr>
                                        <p:cTn id="3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2" fill="hold" display="0">
                  <p:stCondLst>
                    <p:cond delay="indefinite"/>
                  </p:stCondLst>
                  <p:endCondLst>
                    <p:cond evt="onStopAudio" delay="0">
                      <p:tgtEl>
                        <p:sldTgt/>
                      </p:tgtEl>
                    </p:cond>
                  </p:endCondLst>
                </p:cTn>
                <p:tgtEl>
                  <p:spTgt spid="22"/>
                </p:tgtEl>
              </p:cMediaNode>
            </p:audio>
            <p:audio>
              <p:cMediaNode vol="80000">
                <p:cTn id="33" fill="hold" display="0">
                  <p:stCondLst>
                    <p:cond delay="indefinite"/>
                  </p:stCondLst>
                  <p:endCondLst>
                    <p:cond evt="onStopAudio" delay="0">
                      <p:tgtEl>
                        <p:sldTgt/>
                      </p:tgtEl>
                    </p:cond>
                  </p:endCondLst>
                </p:cTn>
                <p:tgtEl>
                  <p:spTgt spid="27"/>
                </p:tgtEl>
              </p:cMediaNode>
            </p:audio>
          </p:childTnLst>
        </p:cTn>
      </p:par>
    </p:tnLst>
    <p:bldLst>
      <p:bldP spid="17" grpId="0" animBg="1"/>
      <p:bldP spid="18" grpId="0" animBg="1"/>
      <p:bldP spid="19" grpId="0" animBg="1"/>
      <p:bldP spid="20" grpId="0" animBg="1"/>
      <p:bldP spid="21" grpId="0" animBg="1"/>
      <p:bldP spid="1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CCECFF"/>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286" y="0"/>
            <a:ext cx="18283428" cy="1028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371669">
              <a:defRPr/>
            </a:pPr>
            <a:endParaRPr lang="en-US" sz="2700">
              <a:solidFill>
                <a:prstClr val="white"/>
              </a:solidFill>
              <a:latin typeface="Calibri" panose="020F0502020204030204"/>
              <a:sym typeface="Arial"/>
            </a:endParaRPr>
          </a:p>
        </p:txBody>
      </p:sp>
      <p:sp>
        <p:nvSpPr>
          <p:cNvPr id="5" name="Rectangle 4">
            <a:extLst>
              <a:ext uri="{FF2B5EF4-FFF2-40B4-BE49-F238E27FC236}">
                <a16:creationId xmlns:a16="http://schemas.microsoft.com/office/drawing/2014/main" id="{A8F0ABDA-19D7-E199-C2CF-DD08C35D7229}"/>
              </a:ext>
            </a:extLst>
          </p:cNvPr>
          <p:cNvSpPr/>
          <p:nvPr/>
        </p:nvSpPr>
        <p:spPr>
          <a:xfrm>
            <a:off x="0" y="8368146"/>
            <a:ext cx="18283428" cy="1912920"/>
          </a:xfrm>
          <a:custGeom>
            <a:avLst/>
            <a:gdLst>
              <a:gd name="connsiteX0" fmla="*/ 0 w 12188952"/>
              <a:gd name="connsiteY0" fmla="*/ 0 h 1080654"/>
              <a:gd name="connsiteX1" fmla="*/ 12188952 w 12188952"/>
              <a:gd name="connsiteY1" fmla="*/ 0 h 1080654"/>
              <a:gd name="connsiteX2" fmla="*/ 12188952 w 12188952"/>
              <a:gd name="connsiteY2" fmla="*/ 1080654 h 1080654"/>
              <a:gd name="connsiteX3" fmla="*/ 0 w 12188952"/>
              <a:gd name="connsiteY3" fmla="*/ 1080654 h 1080654"/>
              <a:gd name="connsiteX4" fmla="*/ 0 w 12188952"/>
              <a:gd name="connsiteY4" fmla="*/ 0 h 1080654"/>
              <a:gd name="connsiteX0" fmla="*/ 0 w 12188952"/>
              <a:gd name="connsiteY0" fmla="*/ 490189 h 1570843"/>
              <a:gd name="connsiteX1" fmla="*/ 1302327 w 12188952"/>
              <a:gd name="connsiteY1" fmla="*/ 0 h 1570843"/>
              <a:gd name="connsiteX2" fmla="*/ 12188952 w 12188952"/>
              <a:gd name="connsiteY2" fmla="*/ 490189 h 1570843"/>
              <a:gd name="connsiteX3" fmla="*/ 12188952 w 12188952"/>
              <a:gd name="connsiteY3" fmla="*/ 1570843 h 1570843"/>
              <a:gd name="connsiteX4" fmla="*/ 0 w 12188952"/>
              <a:gd name="connsiteY4" fmla="*/ 1570843 h 1570843"/>
              <a:gd name="connsiteX5" fmla="*/ 0 w 12188952"/>
              <a:gd name="connsiteY5"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12188952 w 12188952"/>
              <a:gd name="connsiteY3" fmla="*/ 490189 h 1570843"/>
              <a:gd name="connsiteX4" fmla="*/ 12188952 w 12188952"/>
              <a:gd name="connsiteY4" fmla="*/ 1570843 h 1570843"/>
              <a:gd name="connsiteX5" fmla="*/ 0 w 12188952"/>
              <a:gd name="connsiteY5" fmla="*/ 1570843 h 1570843"/>
              <a:gd name="connsiteX6" fmla="*/ 0 w 12188952"/>
              <a:gd name="connsiteY6"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12188952 w 12188952"/>
              <a:gd name="connsiteY4" fmla="*/ 490189 h 1570843"/>
              <a:gd name="connsiteX5" fmla="*/ 12188952 w 12188952"/>
              <a:gd name="connsiteY5" fmla="*/ 1570843 h 1570843"/>
              <a:gd name="connsiteX6" fmla="*/ 0 w 12188952"/>
              <a:gd name="connsiteY6" fmla="*/ 1570843 h 1570843"/>
              <a:gd name="connsiteX7" fmla="*/ 0 w 12188952"/>
              <a:gd name="connsiteY7"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5929745 w 12188952"/>
              <a:gd name="connsiteY4" fmla="*/ 517237 h 1570843"/>
              <a:gd name="connsiteX5" fmla="*/ 12188952 w 12188952"/>
              <a:gd name="connsiteY5" fmla="*/ 490189 h 1570843"/>
              <a:gd name="connsiteX6" fmla="*/ 12188952 w 12188952"/>
              <a:gd name="connsiteY6" fmla="*/ 1570843 h 1570843"/>
              <a:gd name="connsiteX7" fmla="*/ 0 w 12188952"/>
              <a:gd name="connsiteY7" fmla="*/ 1570843 h 1570843"/>
              <a:gd name="connsiteX8" fmla="*/ 0 w 12188952"/>
              <a:gd name="connsiteY8"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5929745 w 12188952"/>
              <a:gd name="connsiteY4" fmla="*/ 517237 h 1570843"/>
              <a:gd name="connsiteX5" fmla="*/ 7767782 w 12188952"/>
              <a:gd name="connsiteY5" fmla="*/ 628074 h 1570843"/>
              <a:gd name="connsiteX6" fmla="*/ 12188952 w 12188952"/>
              <a:gd name="connsiteY6" fmla="*/ 490189 h 1570843"/>
              <a:gd name="connsiteX7" fmla="*/ 12188952 w 12188952"/>
              <a:gd name="connsiteY7" fmla="*/ 1570843 h 1570843"/>
              <a:gd name="connsiteX8" fmla="*/ 0 w 12188952"/>
              <a:gd name="connsiteY8" fmla="*/ 1570843 h 1570843"/>
              <a:gd name="connsiteX9" fmla="*/ 0 w 12188952"/>
              <a:gd name="connsiteY9"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5929745 w 12188952"/>
              <a:gd name="connsiteY4" fmla="*/ 517237 h 1570843"/>
              <a:gd name="connsiteX5" fmla="*/ 7767782 w 12188952"/>
              <a:gd name="connsiteY5" fmla="*/ 628074 h 1570843"/>
              <a:gd name="connsiteX6" fmla="*/ 8829964 w 12188952"/>
              <a:gd name="connsiteY6" fmla="*/ 360219 h 1570843"/>
              <a:gd name="connsiteX7" fmla="*/ 12188952 w 12188952"/>
              <a:gd name="connsiteY7" fmla="*/ 490189 h 1570843"/>
              <a:gd name="connsiteX8" fmla="*/ 12188952 w 12188952"/>
              <a:gd name="connsiteY8" fmla="*/ 1570843 h 1570843"/>
              <a:gd name="connsiteX9" fmla="*/ 0 w 12188952"/>
              <a:gd name="connsiteY9" fmla="*/ 1570843 h 1570843"/>
              <a:gd name="connsiteX10" fmla="*/ 0 w 12188952"/>
              <a:gd name="connsiteY10"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5929745 w 12188952"/>
              <a:gd name="connsiteY4" fmla="*/ 517237 h 1570843"/>
              <a:gd name="connsiteX5" fmla="*/ 7767782 w 12188952"/>
              <a:gd name="connsiteY5" fmla="*/ 628074 h 1570843"/>
              <a:gd name="connsiteX6" fmla="*/ 8829964 w 12188952"/>
              <a:gd name="connsiteY6" fmla="*/ 360219 h 1570843"/>
              <a:gd name="connsiteX7" fmla="*/ 10418618 w 12188952"/>
              <a:gd name="connsiteY7" fmla="*/ 544946 h 1570843"/>
              <a:gd name="connsiteX8" fmla="*/ 12188952 w 12188952"/>
              <a:gd name="connsiteY8" fmla="*/ 490189 h 1570843"/>
              <a:gd name="connsiteX9" fmla="*/ 12188952 w 12188952"/>
              <a:gd name="connsiteY9" fmla="*/ 1570843 h 1570843"/>
              <a:gd name="connsiteX10" fmla="*/ 0 w 12188952"/>
              <a:gd name="connsiteY10" fmla="*/ 1570843 h 1570843"/>
              <a:gd name="connsiteX11" fmla="*/ 0 w 12188952"/>
              <a:gd name="connsiteY11"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5929745 w 12188952"/>
              <a:gd name="connsiteY4" fmla="*/ 517237 h 1570843"/>
              <a:gd name="connsiteX5" fmla="*/ 7767782 w 12188952"/>
              <a:gd name="connsiteY5" fmla="*/ 628074 h 1570843"/>
              <a:gd name="connsiteX6" fmla="*/ 8829964 w 12188952"/>
              <a:gd name="connsiteY6" fmla="*/ 360219 h 1570843"/>
              <a:gd name="connsiteX7" fmla="*/ 10418618 w 12188952"/>
              <a:gd name="connsiteY7" fmla="*/ 544946 h 1570843"/>
              <a:gd name="connsiteX8" fmla="*/ 11406909 w 12188952"/>
              <a:gd name="connsiteY8" fmla="*/ 323274 h 1570843"/>
              <a:gd name="connsiteX9" fmla="*/ 12188952 w 12188952"/>
              <a:gd name="connsiteY9" fmla="*/ 490189 h 1570843"/>
              <a:gd name="connsiteX10" fmla="*/ 12188952 w 12188952"/>
              <a:gd name="connsiteY10" fmla="*/ 1570843 h 1570843"/>
              <a:gd name="connsiteX11" fmla="*/ 0 w 12188952"/>
              <a:gd name="connsiteY11" fmla="*/ 1570843 h 1570843"/>
              <a:gd name="connsiteX12" fmla="*/ 0 w 12188952"/>
              <a:gd name="connsiteY12" fmla="*/ 490189 h 1570843"/>
              <a:gd name="connsiteX0" fmla="*/ 0 w 12188952"/>
              <a:gd name="connsiteY0" fmla="*/ 305461 h 1386115"/>
              <a:gd name="connsiteX1" fmla="*/ 1330036 w 12188952"/>
              <a:gd name="connsiteY1" fmla="*/ 18472 h 1386115"/>
              <a:gd name="connsiteX2" fmla="*/ 2909455 w 12188952"/>
              <a:gd name="connsiteY2" fmla="*/ 258618 h 1386115"/>
              <a:gd name="connsiteX3" fmla="*/ 3805382 w 12188952"/>
              <a:gd name="connsiteY3" fmla="*/ 0 h 1386115"/>
              <a:gd name="connsiteX4" fmla="*/ 5929745 w 12188952"/>
              <a:gd name="connsiteY4" fmla="*/ 332509 h 1386115"/>
              <a:gd name="connsiteX5" fmla="*/ 7767782 w 12188952"/>
              <a:gd name="connsiteY5" fmla="*/ 443346 h 1386115"/>
              <a:gd name="connsiteX6" fmla="*/ 8829964 w 12188952"/>
              <a:gd name="connsiteY6" fmla="*/ 175491 h 1386115"/>
              <a:gd name="connsiteX7" fmla="*/ 10418618 w 12188952"/>
              <a:gd name="connsiteY7" fmla="*/ 360218 h 1386115"/>
              <a:gd name="connsiteX8" fmla="*/ 11406909 w 12188952"/>
              <a:gd name="connsiteY8" fmla="*/ 138546 h 1386115"/>
              <a:gd name="connsiteX9" fmla="*/ 12188952 w 12188952"/>
              <a:gd name="connsiteY9" fmla="*/ 305461 h 1386115"/>
              <a:gd name="connsiteX10" fmla="*/ 12188952 w 12188952"/>
              <a:gd name="connsiteY10" fmla="*/ 1386115 h 1386115"/>
              <a:gd name="connsiteX11" fmla="*/ 0 w 12188952"/>
              <a:gd name="connsiteY11" fmla="*/ 1386115 h 1386115"/>
              <a:gd name="connsiteX12" fmla="*/ 0 w 12188952"/>
              <a:gd name="connsiteY12" fmla="*/ 305461 h 1386115"/>
              <a:gd name="connsiteX0" fmla="*/ 0 w 12188952"/>
              <a:gd name="connsiteY0" fmla="*/ 305461 h 1386115"/>
              <a:gd name="connsiteX1" fmla="*/ 1366981 w 12188952"/>
              <a:gd name="connsiteY1" fmla="*/ 193963 h 1386115"/>
              <a:gd name="connsiteX2" fmla="*/ 2909455 w 12188952"/>
              <a:gd name="connsiteY2" fmla="*/ 258618 h 1386115"/>
              <a:gd name="connsiteX3" fmla="*/ 3805382 w 12188952"/>
              <a:gd name="connsiteY3" fmla="*/ 0 h 1386115"/>
              <a:gd name="connsiteX4" fmla="*/ 5929745 w 12188952"/>
              <a:gd name="connsiteY4" fmla="*/ 332509 h 1386115"/>
              <a:gd name="connsiteX5" fmla="*/ 7767782 w 12188952"/>
              <a:gd name="connsiteY5" fmla="*/ 443346 h 1386115"/>
              <a:gd name="connsiteX6" fmla="*/ 8829964 w 12188952"/>
              <a:gd name="connsiteY6" fmla="*/ 175491 h 1386115"/>
              <a:gd name="connsiteX7" fmla="*/ 10418618 w 12188952"/>
              <a:gd name="connsiteY7" fmla="*/ 360218 h 1386115"/>
              <a:gd name="connsiteX8" fmla="*/ 11406909 w 12188952"/>
              <a:gd name="connsiteY8" fmla="*/ 138546 h 1386115"/>
              <a:gd name="connsiteX9" fmla="*/ 12188952 w 12188952"/>
              <a:gd name="connsiteY9" fmla="*/ 305461 h 1386115"/>
              <a:gd name="connsiteX10" fmla="*/ 12188952 w 12188952"/>
              <a:gd name="connsiteY10" fmla="*/ 1386115 h 1386115"/>
              <a:gd name="connsiteX11" fmla="*/ 0 w 12188952"/>
              <a:gd name="connsiteY11" fmla="*/ 1386115 h 1386115"/>
              <a:gd name="connsiteX12" fmla="*/ 0 w 12188952"/>
              <a:gd name="connsiteY12" fmla="*/ 305461 h 1386115"/>
              <a:gd name="connsiteX0" fmla="*/ 0 w 12188952"/>
              <a:gd name="connsiteY0" fmla="*/ 305461 h 1386115"/>
              <a:gd name="connsiteX1" fmla="*/ 1366981 w 12188952"/>
              <a:gd name="connsiteY1" fmla="*/ 110836 h 1386115"/>
              <a:gd name="connsiteX2" fmla="*/ 2909455 w 12188952"/>
              <a:gd name="connsiteY2" fmla="*/ 258618 h 1386115"/>
              <a:gd name="connsiteX3" fmla="*/ 3805382 w 12188952"/>
              <a:gd name="connsiteY3" fmla="*/ 0 h 1386115"/>
              <a:gd name="connsiteX4" fmla="*/ 5929745 w 12188952"/>
              <a:gd name="connsiteY4" fmla="*/ 332509 h 1386115"/>
              <a:gd name="connsiteX5" fmla="*/ 7767782 w 12188952"/>
              <a:gd name="connsiteY5" fmla="*/ 443346 h 1386115"/>
              <a:gd name="connsiteX6" fmla="*/ 8829964 w 12188952"/>
              <a:gd name="connsiteY6" fmla="*/ 175491 h 1386115"/>
              <a:gd name="connsiteX7" fmla="*/ 10418618 w 12188952"/>
              <a:gd name="connsiteY7" fmla="*/ 360218 h 1386115"/>
              <a:gd name="connsiteX8" fmla="*/ 11406909 w 12188952"/>
              <a:gd name="connsiteY8" fmla="*/ 138546 h 1386115"/>
              <a:gd name="connsiteX9" fmla="*/ 12188952 w 12188952"/>
              <a:gd name="connsiteY9" fmla="*/ 305461 h 1386115"/>
              <a:gd name="connsiteX10" fmla="*/ 12188952 w 12188952"/>
              <a:gd name="connsiteY10" fmla="*/ 1386115 h 1386115"/>
              <a:gd name="connsiteX11" fmla="*/ 0 w 12188952"/>
              <a:gd name="connsiteY11" fmla="*/ 1386115 h 1386115"/>
              <a:gd name="connsiteX12" fmla="*/ 0 w 12188952"/>
              <a:gd name="connsiteY12" fmla="*/ 305461 h 1386115"/>
              <a:gd name="connsiteX0" fmla="*/ 0 w 12188952"/>
              <a:gd name="connsiteY0" fmla="*/ 194625 h 1275279"/>
              <a:gd name="connsiteX1" fmla="*/ 1366981 w 12188952"/>
              <a:gd name="connsiteY1" fmla="*/ 0 h 1275279"/>
              <a:gd name="connsiteX2" fmla="*/ 2909455 w 12188952"/>
              <a:gd name="connsiteY2" fmla="*/ 147782 h 1275279"/>
              <a:gd name="connsiteX3" fmla="*/ 4359564 w 12188952"/>
              <a:gd name="connsiteY3" fmla="*/ 27709 h 1275279"/>
              <a:gd name="connsiteX4" fmla="*/ 5929745 w 12188952"/>
              <a:gd name="connsiteY4" fmla="*/ 221673 h 1275279"/>
              <a:gd name="connsiteX5" fmla="*/ 7767782 w 12188952"/>
              <a:gd name="connsiteY5" fmla="*/ 332510 h 1275279"/>
              <a:gd name="connsiteX6" fmla="*/ 8829964 w 12188952"/>
              <a:gd name="connsiteY6" fmla="*/ 64655 h 1275279"/>
              <a:gd name="connsiteX7" fmla="*/ 10418618 w 12188952"/>
              <a:gd name="connsiteY7" fmla="*/ 249382 h 1275279"/>
              <a:gd name="connsiteX8" fmla="*/ 11406909 w 12188952"/>
              <a:gd name="connsiteY8" fmla="*/ 27710 h 1275279"/>
              <a:gd name="connsiteX9" fmla="*/ 12188952 w 12188952"/>
              <a:gd name="connsiteY9" fmla="*/ 194625 h 1275279"/>
              <a:gd name="connsiteX10" fmla="*/ 12188952 w 12188952"/>
              <a:gd name="connsiteY10" fmla="*/ 1275279 h 1275279"/>
              <a:gd name="connsiteX11" fmla="*/ 0 w 12188952"/>
              <a:gd name="connsiteY11" fmla="*/ 1275279 h 1275279"/>
              <a:gd name="connsiteX12" fmla="*/ 0 w 12188952"/>
              <a:gd name="connsiteY12" fmla="*/ 194625 h 1275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88952" h="1275279">
                <a:moveTo>
                  <a:pt x="0" y="194625"/>
                </a:moveTo>
                <a:cubicBezTo>
                  <a:pt x="443345" y="191326"/>
                  <a:pt x="923636" y="3299"/>
                  <a:pt x="1366981" y="0"/>
                </a:cubicBezTo>
                <a:lnTo>
                  <a:pt x="2909455" y="147782"/>
                </a:lnTo>
                <a:cubicBezTo>
                  <a:pt x="3168073" y="147782"/>
                  <a:pt x="4100946" y="27709"/>
                  <a:pt x="4359564" y="27709"/>
                </a:cubicBezTo>
                <a:cubicBezTo>
                  <a:pt x="5003031" y="46182"/>
                  <a:pt x="5286278" y="203200"/>
                  <a:pt x="5929745" y="221673"/>
                </a:cubicBezTo>
                <a:cubicBezTo>
                  <a:pt x="6471612" y="212437"/>
                  <a:pt x="7225915" y="341746"/>
                  <a:pt x="7767782" y="332510"/>
                </a:cubicBezTo>
                <a:cubicBezTo>
                  <a:pt x="8121843" y="326352"/>
                  <a:pt x="8475903" y="70813"/>
                  <a:pt x="8829964" y="64655"/>
                </a:cubicBezTo>
                <a:cubicBezTo>
                  <a:pt x="9341043" y="89285"/>
                  <a:pt x="9907539" y="224752"/>
                  <a:pt x="10418618" y="249382"/>
                </a:cubicBezTo>
                <a:cubicBezTo>
                  <a:pt x="10766521" y="233988"/>
                  <a:pt x="11059006" y="43104"/>
                  <a:pt x="11406909" y="27710"/>
                </a:cubicBezTo>
                <a:lnTo>
                  <a:pt x="12188952" y="194625"/>
                </a:lnTo>
                <a:lnTo>
                  <a:pt x="12188952" y="1275279"/>
                </a:lnTo>
                <a:lnTo>
                  <a:pt x="0" y="1275279"/>
                </a:lnTo>
                <a:lnTo>
                  <a:pt x="0" y="194625"/>
                </a:lnTo>
                <a:close/>
              </a:path>
            </a:pathLst>
          </a:custGeom>
          <a:solidFill>
            <a:srgbClr val="9DCD44"/>
          </a:solidFill>
          <a:ln>
            <a:solidFill>
              <a:srgbClr val="9DCD4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69">
              <a:defRPr/>
            </a:pPr>
            <a:endParaRPr lang="en-US" sz="2700">
              <a:solidFill>
                <a:prstClr val="white"/>
              </a:solidFill>
              <a:latin typeface="Calibri" panose="020F0502020204030204"/>
              <a:sym typeface="Arial"/>
            </a:endParaRPr>
          </a:p>
        </p:txBody>
      </p:sp>
      <mc:AlternateContent xmlns:mc="http://schemas.openxmlformats.org/markup-compatibility/2006">
        <mc:Choice xmlns:a14="http://schemas.microsoft.com/office/drawing/2010/main" Requires="a14">
          <p:sp>
            <p:nvSpPr>
              <p:cNvPr id="17" name="Câu hỏi">
                <a:extLst>
                  <a:ext uri="{FF2B5EF4-FFF2-40B4-BE49-F238E27FC236}">
                    <a16:creationId xmlns:a16="http://schemas.microsoft.com/office/drawing/2014/main" id="{1AB69979-1D5C-6D4F-6590-E0650E70A5B4}"/>
                  </a:ext>
                </a:extLst>
              </p:cNvPr>
              <p:cNvSpPr/>
              <p:nvPr/>
            </p:nvSpPr>
            <p:spPr>
              <a:xfrm>
                <a:off x="1821873" y="671734"/>
                <a:ext cx="14644256" cy="341260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just">
                  <a:lnSpc>
                    <a:spcPct val="150000"/>
                  </a:lnSpc>
                  <a:spcBef>
                    <a:spcPts val="600"/>
                  </a:spcBef>
                  <a:spcAft>
                    <a:spcPts val="600"/>
                  </a:spcAft>
                </a:pPr>
                <a:r>
                  <a:rPr lang="fr-FR" sz="4300" b="1" smtClean="0">
                    <a:solidFill>
                      <a:schemeClr val="tx1"/>
                    </a:solidFill>
                    <a:latin typeface="Arial" panose="020B0604020202020204" pitchFamily="34" charset="0"/>
                    <a:ea typeface="Times New Roman" panose="02020603050405020304" pitchFamily="18" charset="0"/>
                    <a:cs typeface="Arial" panose="020B0604020202020204" pitchFamily="34" charset="0"/>
                  </a:rPr>
                  <a:t>Câu 4.</a:t>
                </a:r>
                <a:r>
                  <a:rPr lang="fr-FR" sz="4300">
                    <a:solidFill>
                      <a:schemeClr val="tx1"/>
                    </a:solidFill>
                    <a:effectLst/>
                    <a:latin typeface="Arial" panose="020B0604020202020204" pitchFamily="34" charset="0"/>
                    <a:ea typeface="Times New Roman" panose="02020603050405020304" pitchFamily="18" charset="0"/>
                    <a:cs typeface="Arial" panose="020B0604020202020204" pitchFamily="34" charset="0"/>
                  </a:rPr>
                  <a:t> Cho </a:t>
                </a:r>
                <a14:m>
                  <m:oMath xmlns:m="http://schemas.openxmlformats.org/officeDocument/2006/math">
                    <m:r>
                      <a:rPr lang="fr-FR" sz="43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fr-FR" sz="43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𝐴𝐵𝐶</m:t>
                    </m:r>
                  </m:oMath>
                </a14:m>
                <a:r>
                  <a:rPr lang="fr-FR" sz="4300">
                    <a:solidFill>
                      <a:schemeClr val="tx1"/>
                    </a:solidFill>
                    <a:effectLst/>
                    <a:latin typeface="Arial" panose="020B0604020202020204" pitchFamily="34" charset="0"/>
                    <a:ea typeface="Times New Roman" panose="02020603050405020304" pitchFamily="18" charset="0"/>
                    <a:cs typeface="Arial" panose="020B0604020202020204" pitchFamily="34" charset="0"/>
                  </a:rPr>
                  <a:t> đồng dạng với </a:t>
                </a:r>
                <a14:m>
                  <m:oMath xmlns:m="http://schemas.openxmlformats.org/officeDocument/2006/math">
                    <m:r>
                      <a:rPr lang="fr-FR" sz="43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fr-FR" sz="43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𝐷𝐻𝐸</m:t>
                    </m:r>
                  </m:oMath>
                </a14:m>
                <a:r>
                  <a:rPr lang="fr-FR" sz="4300">
                    <a:solidFill>
                      <a:schemeClr val="tx1"/>
                    </a:solidFill>
                    <a:effectLst/>
                    <a:latin typeface="Arial" panose="020B0604020202020204" pitchFamily="34" charset="0"/>
                    <a:ea typeface="Times New Roman" panose="02020603050405020304" pitchFamily="18" charset="0"/>
                    <a:cs typeface="Arial" panose="020B0604020202020204" pitchFamily="34" charset="0"/>
                  </a:rPr>
                  <a:t> với tỉ số đồng dạng </a:t>
                </a:r>
                <a14:m>
                  <m:oMath xmlns:m="http://schemas.openxmlformats.org/officeDocument/2006/math">
                    <m:f>
                      <m:fPr>
                        <m:ctrlPr>
                          <a:rPr lang="en-US" sz="43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43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num>
                      <m:den>
                        <m:r>
                          <a:rPr lang="fr-FR" sz="43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3</m:t>
                        </m:r>
                      </m:den>
                    </m:f>
                  </m:oMath>
                </a14:m>
                <a:r>
                  <a:rPr lang="fr-FR" sz="4300">
                    <a:solidFill>
                      <a:schemeClr val="tx1"/>
                    </a:solidFill>
                    <a:effectLst/>
                    <a:latin typeface="Arial" panose="020B0604020202020204" pitchFamily="34" charset="0"/>
                    <a:ea typeface="Times New Roman" panose="02020603050405020304" pitchFamily="18" charset="0"/>
                    <a:cs typeface="Arial" panose="020B0604020202020204" pitchFamily="34" charset="0"/>
                  </a:rPr>
                  <a:t>. Tỉ số hai đường cao tương ứng của </a:t>
                </a:r>
                <a14:m>
                  <m:oMath xmlns:m="http://schemas.openxmlformats.org/officeDocument/2006/math">
                    <m:r>
                      <a:rPr lang="en-US" sz="43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𝛥</m:t>
                    </m:r>
                    <m:r>
                      <a:rPr lang="fr-FR" sz="43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𝐷𝐻𝐸</m:t>
                    </m:r>
                  </m:oMath>
                </a14:m>
                <a:r>
                  <a:rPr lang="fr-FR" sz="4300">
                    <a:solidFill>
                      <a:schemeClr val="tx1"/>
                    </a:solidFill>
                    <a:effectLst/>
                    <a:latin typeface="Arial" panose="020B0604020202020204" pitchFamily="34" charset="0"/>
                    <a:ea typeface="Times New Roman" panose="02020603050405020304" pitchFamily="18" charset="0"/>
                    <a:cs typeface="Arial" panose="020B0604020202020204" pitchFamily="34" charset="0"/>
                  </a:rPr>
                  <a:t> và </a:t>
                </a:r>
                <a14:m>
                  <m:oMath xmlns:m="http://schemas.openxmlformats.org/officeDocument/2006/math">
                    <m:r>
                      <a:rPr lang="en-US" sz="43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𝛥</m:t>
                    </m:r>
                    <m:r>
                      <a:rPr lang="fr-FR" sz="43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𝐴𝐵𝐶</m:t>
                    </m:r>
                  </m:oMath>
                </a14:m>
                <a:r>
                  <a:rPr lang="fr-FR" sz="4300">
                    <a:solidFill>
                      <a:schemeClr val="tx1"/>
                    </a:solidFill>
                    <a:effectLst/>
                    <a:latin typeface="Arial" panose="020B0604020202020204" pitchFamily="34" charset="0"/>
                    <a:ea typeface="Times New Roman" panose="02020603050405020304" pitchFamily="18" charset="0"/>
                    <a:cs typeface="Arial" panose="020B0604020202020204" pitchFamily="34" charset="0"/>
                  </a:rPr>
                  <a:t> là:</a:t>
                </a:r>
                <a:endParaRPr lang="en-US" sz="43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17" name="Câu hỏi">
                <a:extLst>
                  <a:ext uri="{FF2B5EF4-FFF2-40B4-BE49-F238E27FC236}">
                    <a16:creationId xmlns:a16="http://schemas.microsoft.com/office/drawing/2014/main" id="{1AB69979-1D5C-6D4F-6590-E0650E70A5B4}"/>
                  </a:ext>
                </a:extLst>
              </p:cNvPr>
              <p:cNvSpPr>
                <a:spLocks noRot="1" noChangeAspect="1" noMove="1" noResize="1" noEditPoints="1" noAdjustHandles="1" noChangeArrowheads="1" noChangeShapeType="1" noTextEdit="1"/>
              </p:cNvSpPr>
              <p:nvPr/>
            </p:nvSpPr>
            <p:spPr>
              <a:xfrm>
                <a:off x="1821873" y="671734"/>
                <a:ext cx="14644256" cy="3412602"/>
              </a:xfrm>
              <a:prstGeom prst="roundRect">
                <a:avLst/>
              </a:prstGeom>
              <a:blipFill>
                <a:blip r:embed="rId7"/>
                <a:stretch>
                  <a:fillRect l="-500" r="-291" b="-5536"/>
                </a:stretch>
              </a:blipFill>
              <a:ln>
                <a:no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8" name="Đáp án đúng">
                <a:extLst>
                  <a:ext uri="{FF2B5EF4-FFF2-40B4-BE49-F238E27FC236}">
                    <a16:creationId xmlns:a16="http://schemas.microsoft.com/office/drawing/2014/main" id="{2FB644CA-CB55-3594-B5C2-C9F8A867CDF0}"/>
                  </a:ext>
                </a:extLst>
              </p:cNvPr>
              <p:cNvSpPr/>
              <p:nvPr/>
            </p:nvSpPr>
            <p:spPr>
              <a:xfrm>
                <a:off x="1821872" y="4732955"/>
                <a:ext cx="6802584" cy="199505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179714" algn="ctr" defTabSz="914445">
                  <a:lnSpc>
                    <a:spcPct val="150000"/>
                  </a:lnSpc>
                  <a:spcAft>
                    <a:spcPts val="800"/>
                  </a:spcAft>
                  <a:tabLst>
                    <a:tab pos="1719666" algn="l"/>
                    <a:tab pos="3262793" algn="l"/>
                    <a:tab pos="4806555" algn="l"/>
                  </a:tabLst>
                </a:pPr>
                <a14:m>
                  <m:oMathPara xmlns:m="http://schemas.openxmlformats.org/officeDocument/2006/math">
                    <m:oMathParaPr>
                      <m:jc m:val="centerGroup"/>
                    </m:oMathParaPr>
                    <m:oMath xmlns:m="http://schemas.openxmlformats.org/officeDocument/2006/math">
                      <m:r>
                        <a:rPr lang="en-US" sz="4300" b="0" i="1" smtClean="0">
                          <a:solidFill>
                            <a:schemeClr val="tx1"/>
                          </a:solidFill>
                          <a:effectLst/>
                          <a:latin typeface="Cambria Math" panose="02040503050406030204" pitchFamily="18" charset="0"/>
                          <a:cs typeface="Times New Roman" panose="02020603050405020304" pitchFamily="18" charset="0"/>
                        </a:rPr>
                        <m:t>𝐴</m:t>
                      </m:r>
                      <m:r>
                        <a:rPr lang="en-US" sz="4300" b="0" i="1" smtClean="0">
                          <a:solidFill>
                            <a:schemeClr val="tx1"/>
                          </a:solidFill>
                          <a:effectLst/>
                          <a:latin typeface="Cambria Math" panose="02040503050406030204" pitchFamily="18" charset="0"/>
                          <a:cs typeface="Times New Roman" panose="02020603050405020304" pitchFamily="18" charset="0"/>
                        </a:rPr>
                        <m:t>.  </m:t>
                      </m:r>
                      <m:f>
                        <m:fPr>
                          <m:ctrlPr>
                            <a:rPr lang="en-US" sz="4300" i="1">
                              <a:solidFill>
                                <a:schemeClr val="tx1"/>
                              </a:solidFill>
                              <a:effectLst/>
                              <a:latin typeface="Cambria Math" panose="02040503050406030204" pitchFamily="18" charset="0"/>
                              <a:cs typeface="Times New Roman" panose="02020603050405020304" pitchFamily="18" charset="0"/>
                            </a:rPr>
                          </m:ctrlPr>
                        </m:fPr>
                        <m:num>
                          <m:r>
                            <a:rPr lang="fr-FR" sz="43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2</m:t>
                          </m:r>
                        </m:num>
                        <m:den>
                          <m:r>
                            <a:rPr lang="fr-FR" sz="43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3</m:t>
                          </m:r>
                        </m:den>
                      </m:f>
                    </m:oMath>
                  </m:oMathPara>
                </a14:m>
                <a:endParaRPr lang="en-US" sz="4300">
                  <a:solidFill>
                    <a:schemeClr val="tx1"/>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18" name="Đáp án đúng">
                <a:extLst>
                  <a:ext uri="{FF2B5EF4-FFF2-40B4-BE49-F238E27FC236}">
                    <a16:creationId xmlns:a16="http://schemas.microsoft.com/office/drawing/2014/main" id="{2FB644CA-CB55-3594-B5C2-C9F8A867CDF0}"/>
                  </a:ext>
                </a:extLst>
              </p:cNvPr>
              <p:cNvSpPr>
                <a:spLocks noRot="1" noChangeAspect="1" noMove="1" noResize="1" noEditPoints="1" noAdjustHandles="1" noChangeArrowheads="1" noChangeShapeType="1" noTextEdit="1"/>
              </p:cNvSpPr>
              <p:nvPr/>
            </p:nvSpPr>
            <p:spPr>
              <a:xfrm>
                <a:off x="1821872" y="4732955"/>
                <a:ext cx="6802584" cy="1995054"/>
              </a:xfrm>
              <a:prstGeom prst="roundRect">
                <a:avLst/>
              </a:prstGeom>
              <a:blipFill>
                <a:blip r:embed="rId8"/>
                <a:stretch>
                  <a:fillRect/>
                </a:stretch>
              </a:blipFill>
              <a:ln>
                <a:no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9" name="Đáp án sai 1">
                <a:extLst>
                  <a:ext uri="{FF2B5EF4-FFF2-40B4-BE49-F238E27FC236}">
                    <a16:creationId xmlns:a16="http://schemas.microsoft.com/office/drawing/2014/main" id="{30828281-61AD-7A62-0775-C0E24C9C1DEB}"/>
                  </a:ext>
                </a:extLst>
              </p:cNvPr>
              <p:cNvSpPr/>
              <p:nvPr/>
            </p:nvSpPr>
            <p:spPr>
              <a:xfrm>
                <a:off x="1821872" y="7185207"/>
                <a:ext cx="6802584" cy="199505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indent="179714" algn="ctr" defTabSz="914445">
                  <a:lnSpc>
                    <a:spcPct val="150000"/>
                  </a:lnSpc>
                  <a:spcAft>
                    <a:spcPts val="800"/>
                  </a:spcAft>
                  <a:tabLst>
                    <a:tab pos="1719666" algn="l"/>
                    <a:tab pos="3262793" algn="l"/>
                    <a:tab pos="4806555" algn="l"/>
                  </a:tabLst>
                </a:pPr>
                <a14:m>
                  <m:oMathPara xmlns:m="http://schemas.openxmlformats.org/officeDocument/2006/math">
                    <m:oMathParaPr>
                      <m:jc m:val="centerGroup"/>
                    </m:oMathParaPr>
                    <m:oMath xmlns:m="http://schemas.openxmlformats.org/officeDocument/2006/math">
                      <m:r>
                        <a:rPr lang="en-US" sz="4300" b="0" i="1" smtClean="0">
                          <a:solidFill>
                            <a:prstClr val="black"/>
                          </a:solidFill>
                          <a:latin typeface="Cambria Math" panose="02040503050406030204" pitchFamily="18" charset="0"/>
                          <a:cs typeface="Times New Roman" panose="02020603050405020304" pitchFamily="18" charset="0"/>
                        </a:rPr>
                        <m:t>𝐵</m:t>
                      </m:r>
                      <m:r>
                        <a:rPr lang="en-US" sz="4300" i="1">
                          <a:solidFill>
                            <a:prstClr val="black"/>
                          </a:solidFill>
                          <a:latin typeface="Cambria Math" panose="02040503050406030204" pitchFamily="18" charset="0"/>
                          <a:cs typeface="Times New Roman" panose="02020603050405020304" pitchFamily="18" charset="0"/>
                        </a:rPr>
                        <m:t>.  </m:t>
                      </m:r>
                      <m:f>
                        <m:fPr>
                          <m:ctrlPr>
                            <a:rPr lang="en-US" sz="4300" i="1">
                              <a:solidFill>
                                <a:prstClr val="black"/>
                              </a:solidFill>
                              <a:latin typeface="Cambria Math" panose="02040503050406030204" pitchFamily="18" charset="0"/>
                              <a:cs typeface="Times New Roman" panose="02020603050405020304" pitchFamily="18" charset="0"/>
                            </a:rPr>
                          </m:ctrlPr>
                        </m:fPr>
                        <m:num>
                          <m:r>
                            <a:rPr lang="en-US" sz="4300" b="0" i="1" smtClean="0">
                              <a:solidFill>
                                <a:prstClr val="black"/>
                              </a:solidFill>
                              <a:latin typeface="Cambria Math" panose="02040503050406030204" pitchFamily="18" charset="0"/>
                              <a:ea typeface="Arial" panose="020B0604020202020204" pitchFamily="34" charset="0"/>
                              <a:cs typeface="Times New Roman" panose="02020603050405020304" pitchFamily="18" charset="0"/>
                            </a:rPr>
                            <m:t>3</m:t>
                          </m:r>
                        </m:num>
                        <m:den>
                          <m:r>
                            <a:rPr lang="en-US" sz="4300" b="0" i="1" smtClean="0">
                              <a:solidFill>
                                <a:prstClr val="black"/>
                              </a:solidFill>
                              <a:latin typeface="Cambria Math" panose="02040503050406030204" pitchFamily="18" charset="0"/>
                              <a:ea typeface="Arial" panose="020B0604020202020204" pitchFamily="34" charset="0"/>
                              <a:cs typeface="Times New Roman" panose="02020603050405020304" pitchFamily="18" charset="0"/>
                            </a:rPr>
                            <m:t>2</m:t>
                          </m:r>
                        </m:den>
                      </m:f>
                    </m:oMath>
                  </m:oMathPara>
                </a14:m>
                <a:endParaRPr lang="en-US" sz="43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19" name="Đáp án sai 1">
                <a:extLst>
                  <a:ext uri="{FF2B5EF4-FFF2-40B4-BE49-F238E27FC236}">
                    <a16:creationId xmlns:a16="http://schemas.microsoft.com/office/drawing/2014/main" id="{30828281-61AD-7A62-0775-C0E24C9C1DEB}"/>
                  </a:ext>
                </a:extLst>
              </p:cNvPr>
              <p:cNvSpPr>
                <a:spLocks noRot="1" noChangeAspect="1" noMove="1" noResize="1" noEditPoints="1" noAdjustHandles="1" noChangeArrowheads="1" noChangeShapeType="1" noTextEdit="1"/>
              </p:cNvSpPr>
              <p:nvPr/>
            </p:nvSpPr>
            <p:spPr>
              <a:xfrm>
                <a:off x="1821872" y="7185207"/>
                <a:ext cx="6802584" cy="1995054"/>
              </a:xfrm>
              <a:prstGeom prst="roundRect">
                <a:avLst/>
              </a:prstGeom>
              <a:blipFill>
                <a:blip r:embed="rId9"/>
                <a:stretch>
                  <a:fillRect/>
                </a:stretch>
              </a:blipFill>
              <a:ln>
                <a:no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0" name="Đáp án sai 2">
                <a:extLst>
                  <a:ext uri="{FF2B5EF4-FFF2-40B4-BE49-F238E27FC236}">
                    <a16:creationId xmlns:a16="http://schemas.microsoft.com/office/drawing/2014/main" id="{E6A889FC-D3A7-FA7C-0DE3-0EA076B22F62}"/>
                  </a:ext>
                </a:extLst>
              </p:cNvPr>
              <p:cNvSpPr/>
              <p:nvPr/>
            </p:nvSpPr>
            <p:spPr>
              <a:xfrm>
                <a:off x="9663546" y="4732955"/>
                <a:ext cx="6802584" cy="199505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indent="179714" algn="ctr" defTabSz="914445">
                  <a:lnSpc>
                    <a:spcPct val="150000"/>
                  </a:lnSpc>
                  <a:spcAft>
                    <a:spcPts val="800"/>
                  </a:spcAft>
                  <a:tabLst>
                    <a:tab pos="1719666" algn="l"/>
                    <a:tab pos="3262793" algn="l"/>
                    <a:tab pos="4806555" algn="l"/>
                  </a:tabLst>
                </a:pPr>
                <a14:m>
                  <m:oMathPara xmlns:m="http://schemas.openxmlformats.org/officeDocument/2006/math">
                    <m:oMathParaPr>
                      <m:jc m:val="centerGroup"/>
                    </m:oMathParaPr>
                    <m:oMath xmlns:m="http://schemas.openxmlformats.org/officeDocument/2006/math">
                      <m:r>
                        <a:rPr lang="en-US" sz="4300" b="0" i="1" smtClean="0">
                          <a:solidFill>
                            <a:prstClr val="black"/>
                          </a:solidFill>
                          <a:latin typeface="Cambria Math" panose="02040503050406030204" pitchFamily="18" charset="0"/>
                          <a:cs typeface="Times New Roman" panose="02020603050405020304" pitchFamily="18" charset="0"/>
                        </a:rPr>
                        <m:t>𝐶</m:t>
                      </m:r>
                      <m:r>
                        <a:rPr lang="en-US" sz="4300" i="1">
                          <a:solidFill>
                            <a:prstClr val="black"/>
                          </a:solidFill>
                          <a:latin typeface="Cambria Math" panose="02040503050406030204" pitchFamily="18" charset="0"/>
                          <a:cs typeface="Times New Roman" panose="02020603050405020304" pitchFamily="18" charset="0"/>
                        </a:rPr>
                        <m:t>.  </m:t>
                      </m:r>
                      <m:f>
                        <m:fPr>
                          <m:ctrlPr>
                            <a:rPr lang="en-US" sz="4300" i="1">
                              <a:solidFill>
                                <a:prstClr val="black"/>
                              </a:solidFill>
                              <a:latin typeface="Cambria Math" panose="02040503050406030204" pitchFamily="18" charset="0"/>
                              <a:cs typeface="Times New Roman" panose="02020603050405020304" pitchFamily="18" charset="0"/>
                            </a:rPr>
                          </m:ctrlPr>
                        </m:fPr>
                        <m:num>
                          <m:r>
                            <a:rPr lang="en-US" sz="4300" b="0" i="1" smtClean="0">
                              <a:solidFill>
                                <a:prstClr val="black"/>
                              </a:solidFill>
                              <a:latin typeface="Cambria Math" panose="02040503050406030204" pitchFamily="18" charset="0"/>
                              <a:ea typeface="Arial" panose="020B0604020202020204" pitchFamily="34" charset="0"/>
                              <a:cs typeface="Times New Roman" panose="02020603050405020304" pitchFamily="18" charset="0"/>
                            </a:rPr>
                            <m:t>4</m:t>
                          </m:r>
                        </m:num>
                        <m:den>
                          <m:r>
                            <a:rPr lang="en-US" sz="4300" b="0" i="1" smtClean="0">
                              <a:solidFill>
                                <a:prstClr val="black"/>
                              </a:solidFill>
                              <a:latin typeface="Cambria Math" panose="02040503050406030204" pitchFamily="18" charset="0"/>
                              <a:ea typeface="Arial" panose="020B0604020202020204" pitchFamily="34" charset="0"/>
                              <a:cs typeface="Times New Roman" panose="02020603050405020304" pitchFamily="18" charset="0"/>
                            </a:rPr>
                            <m:t>9</m:t>
                          </m:r>
                        </m:den>
                      </m:f>
                    </m:oMath>
                  </m:oMathPara>
                </a14:m>
                <a:endParaRPr lang="en-US" sz="43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20" name="Đáp án sai 2">
                <a:extLst>
                  <a:ext uri="{FF2B5EF4-FFF2-40B4-BE49-F238E27FC236}">
                    <a16:creationId xmlns:a16="http://schemas.microsoft.com/office/drawing/2014/main" id="{E6A889FC-D3A7-FA7C-0DE3-0EA076B22F62}"/>
                  </a:ext>
                </a:extLst>
              </p:cNvPr>
              <p:cNvSpPr>
                <a:spLocks noRot="1" noChangeAspect="1" noMove="1" noResize="1" noEditPoints="1" noAdjustHandles="1" noChangeArrowheads="1" noChangeShapeType="1" noTextEdit="1"/>
              </p:cNvSpPr>
              <p:nvPr/>
            </p:nvSpPr>
            <p:spPr>
              <a:xfrm>
                <a:off x="9663546" y="4732955"/>
                <a:ext cx="6802584" cy="1995054"/>
              </a:xfrm>
              <a:prstGeom prst="roundRect">
                <a:avLst/>
              </a:prstGeom>
              <a:blipFill>
                <a:blip r:embed="rId10"/>
                <a:stretch>
                  <a:fillRect/>
                </a:stretch>
              </a:blipFill>
              <a:ln>
                <a:no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1" name="Đáp án sai 3">
                <a:extLst>
                  <a:ext uri="{FF2B5EF4-FFF2-40B4-BE49-F238E27FC236}">
                    <a16:creationId xmlns:a16="http://schemas.microsoft.com/office/drawing/2014/main" id="{39170EEF-8452-D761-9524-3629836006CB}"/>
                  </a:ext>
                </a:extLst>
              </p:cNvPr>
              <p:cNvSpPr/>
              <p:nvPr/>
            </p:nvSpPr>
            <p:spPr>
              <a:xfrm>
                <a:off x="9663545" y="7185207"/>
                <a:ext cx="6802584" cy="199505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indent="179714" algn="ctr" defTabSz="914445">
                  <a:lnSpc>
                    <a:spcPct val="150000"/>
                  </a:lnSpc>
                  <a:spcAft>
                    <a:spcPts val="800"/>
                  </a:spcAft>
                  <a:tabLst>
                    <a:tab pos="1719666" algn="l"/>
                    <a:tab pos="3262793" algn="l"/>
                    <a:tab pos="4806555" algn="l"/>
                  </a:tabLst>
                </a:pPr>
                <a14:m>
                  <m:oMathPara xmlns:m="http://schemas.openxmlformats.org/officeDocument/2006/math">
                    <m:oMathParaPr>
                      <m:jc m:val="centerGroup"/>
                    </m:oMathParaPr>
                    <m:oMath xmlns:m="http://schemas.openxmlformats.org/officeDocument/2006/math">
                      <m:r>
                        <a:rPr lang="en-US" sz="4300" b="0" i="1" smtClean="0">
                          <a:solidFill>
                            <a:prstClr val="black"/>
                          </a:solidFill>
                          <a:latin typeface="Cambria Math" panose="02040503050406030204" pitchFamily="18" charset="0"/>
                          <a:cs typeface="Times New Roman" panose="02020603050405020304" pitchFamily="18" charset="0"/>
                        </a:rPr>
                        <m:t>𝐷</m:t>
                      </m:r>
                      <m:r>
                        <a:rPr lang="en-US" sz="4300" b="0" i="1" smtClean="0">
                          <a:solidFill>
                            <a:prstClr val="black"/>
                          </a:solidFill>
                          <a:latin typeface="Cambria Math" panose="02040503050406030204" pitchFamily="18" charset="0"/>
                          <a:cs typeface="Times New Roman" panose="02020603050405020304" pitchFamily="18" charset="0"/>
                        </a:rPr>
                        <m:t>.  1</m:t>
                      </m:r>
                    </m:oMath>
                  </m:oMathPara>
                </a14:m>
                <a:endParaRPr lang="en-US" sz="43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21" name="Đáp án sai 3">
                <a:extLst>
                  <a:ext uri="{FF2B5EF4-FFF2-40B4-BE49-F238E27FC236}">
                    <a16:creationId xmlns:a16="http://schemas.microsoft.com/office/drawing/2014/main" id="{39170EEF-8452-D761-9524-3629836006CB}"/>
                  </a:ext>
                </a:extLst>
              </p:cNvPr>
              <p:cNvSpPr>
                <a:spLocks noRot="1" noChangeAspect="1" noMove="1" noResize="1" noEditPoints="1" noAdjustHandles="1" noChangeArrowheads="1" noChangeShapeType="1" noTextEdit="1"/>
              </p:cNvSpPr>
              <p:nvPr/>
            </p:nvSpPr>
            <p:spPr>
              <a:xfrm>
                <a:off x="9663545" y="7185207"/>
                <a:ext cx="6802584" cy="1995054"/>
              </a:xfrm>
              <a:prstGeom prst="roundRect">
                <a:avLst/>
              </a:prstGeom>
              <a:blipFill>
                <a:blip r:embed="rId11"/>
                <a:stretch>
                  <a:fillRect/>
                </a:stretch>
              </a:blipFill>
              <a:ln>
                <a:noFill/>
              </a:ln>
            </p:spPr>
            <p:txBody>
              <a:bodyPr/>
              <a:lstStyle/>
              <a:p>
                <a:r>
                  <a:rPr lang="en-US">
                    <a:noFill/>
                  </a:rPr>
                  <a:t> </a:t>
                </a:r>
              </a:p>
            </p:txBody>
          </p:sp>
        </mc:Fallback>
      </mc:AlternateContent>
      <p:pic>
        <p:nvPicPr>
          <p:cNvPr id="22" name="Correct sound effect and wrong sound effect (mp3cut.net)">
            <a:hlinkClick r:id="" action="ppaction://media"/>
            <a:extLst>
              <a:ext uri="{FF2B5EF4-FFF2-40B4-BE49-F238E27FC236}">
                <a16:creationId xmlns:a16="http://schemas.microsoft.com/office/drawing/2014/main" id="{C87A0708-BF5E-60E3-09B5-231852942031}"/>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9663545" y="-841602"/>
            <a:ext cx="731046" cy="731046"/>
          </a:xfrm>
          <a:prstGeom prst="rect">
            <a:avLst/>
          </a:prstGeom>
        </p:spPr>
      </p:pic>
      <p:pic>
        <p:nvPicPr>
          <p:cNvPr id="27" name="Correct sound effect and wrong sound effect (mp3cut.net) (1)">
            <a:hlinkClick r:id="" action="ppaction://media"/>
            <a:extLst>
              <a:ext uri="{FF2B5EF4-FFF2-40B4-BE49-F238E27FC236}">
                <a16:creationId xmlns:a16="http://schemas.microsoft.com/office/drawing/2014/main" id="{60659DA9-CE05-2CF3-365D-2C3F1C750526}"/>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1653839" y="-841602"/>
            <a:ext cx="731046" cy="731046"/>
          </a:xfrm>
          <a:prstGeom prst="rect">
            <a:avLst/>
          </a:prstGeom>
        </p:spPr>
      </p:pic>
      <mc:AlternateContent xmlns:mc="http://schemas.openxmlformats.org/markup-compatibility/2006">
        <mc:Choice xmlns:a14="http://schemas.microsoft.com/office/drawing/2010/main" Requires="a14">
          <p:sp>
            <p:nvSpPr>
              <p:cNvPr id="16" name="Đáp án đúng">
                <a:extLst>
                  <a:ext uri="{FF2B5EF4-FFF2-40B4-BE49-F238E27FC236}">
                    <a16:creationId xmlns:a16="http://schemas.microsoft.com/office/drawing/2014/main" id="{73F5B725-A6FC-F5A2-F2A4-6047B0B0A3CC}"/>
                  </a:ext>
                </a:extLst>
              </p:cNvPr>
              <p:cNvSpPr/>
              <p:nvPr/>
            </p:nvSpPr>
            <p:spPr>
              <a:xfrm>
                <a:off x="1831617" y="7185207"/>
                <a:ext cx="6804870" cy="1995054"/>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indent="179714" algn="ctr" defTabSz="914445">
                  <a:lnSpc>
                    <a:spcPct val="150000"/>
                  </a:lnSpc>
                  <a:spcAft>
                    <a:spcPts val="800"/>
                  </a:spcAft>
                  <a:tabLst>
                    <a:tab pos="1719666" algn="l"/>
                    <a:tab pos="3262793" algn="l"/>
                    <a:tab pos="4806555" algn="l"/>
                  </a:tabLst>
                </a:pPr>
                <a14:m>
                  <m:oMathPara xmlns:m="http://schemas.openxmlformats.org/officeDocument/2006/math">
                    <m:oMathParaPr>
                      <m:jc m:val="centerGroup"/>
                    </m:oMathParaPr>
                    <m:oMath xmlns:m="http://schemas.openxmlformats.org/officeDocument/2006/math">
                      <m:r>
                        <a:rPr lang="en-US" sz="4300" i="1">
                          <a:solidFill>
                            <a:prstClr val="black"/>
                          </a:solidFill>
                          <a:latin typeface="Cambria Math" panose="02040503050406030204" pitchFamily="18" charset="0"/>
                          <a:cs typeface="Times New Roman" panose="02020603050405020304" pitchFamily="18" charset="0"/>
                        </a:rPr>
                        <m:t>𝐵</m:t>
                      </m:r>
                      <m:r>
                        <a:rPr lang="en-US" sz="4300" i="1">
                          <a:solidFill>
                            <a:prstClr val="black"/>
                          </a:solidFill>
                          <a:latin typeface="Cambria Math" panose="02040503050406030204" pitchFamily="18" charset="0"/>
                          <a:cs typeface="Times New Roman" panose="02020603050405020304" pitchFamily="18" charset="0"/>
                        </a:rPr>
                        <m:t>.  </m:t>
                      </m:r>
                      <m:f>
                        <m:fPr>
                          <m:ctrlPr>
                            <a:rPr lang="en-US" sz="4300" i="1">
                              <a:solidFill>
                                <a:prstClr val="black"/>
                              </a:solidFill>
                              <a:latin typeface="Cambria Math" panose="02040503050406030204" pitchFamily="18" charset="0"/>
                              <a:cs typeface="Times New Roman" panose="02020603050405020304" pitchFamily="18" charset="0"/>
                            </a:rPr>
                          </m:ctrlPr>
                        </m:fPr>
                        <m:num>
                          <m:r>
                            <a:rPr lang="en-US" sz="4300" i="1">
                              <a:solidFill>
                                <a:prstClr val="black"/>
                              </a:solidFill>
                              <a:latin typeface="Cambria Math" panose="02040503050406030204" pitchFamily="18" charset="0"/>
                              <a:ea typeface="Arial" panose="020B0604020202020204" pitchFamily="34" charset="0"/>
                              <a:cs typeface="Times New Roman" panose="02020603050405020304" pitchFamily="18" charset="0"/>
                            </a:rPr>
                            <m:t>3</m:t>
                          </m:r>
                        </m:num>
                        <m:den>
                          <m:r>
                            <a:rPr lang="en-US" sz="4300" i="1">
                              <a:solidFill>
                                <a:prstClr val="black"/>
                              </a:solidFill>
                              <a:latin typeface="Cambria Math" panose="02040503050406030204" pitchFamily="18" charset="0"/>
                              <a:ea typeface="Arial" panose="020B0604020202020204" pitchFamily="34" charset="0"/>
                              <a:cs typeface="Times New Roman" panose="02020603050405020304" pitchFamily="18" charset="0"/>
                            </a:rPr>
                            <m:t>2</m:t>
                          </m:r>
                        </m:den>
                      </m:f>
                    </m:oMath>
                  </m:oMathPara>
                </a14:m>
                <a:endParaRPr lang="en-US" sz="43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16" name="Đáp án đúng">
                <a:extLst>
                  <a:ext uri="{FF2B5EF4-FFF2-40B4-BE49-F238E27FC236}">
                    <a16:creationId xmlns:a16="http://schemas.microsoft.com/office/drawing/2014/main" id="{73F5B725-A6FC-F5A2-F2A4-6047B0B0A3CC}"/>
                  </a:ext>
                </a:extLst>
              </p:cNvPr>
              <p:cNvSpPr>
                <a:spLocks noRot="1" noChangeAspect="1" noMove="1" noResize="1" noEditPoints="1" noAdjustHandles="1" noChangeArrowheads="1" noChangeShapeType="1" noTextEdit="1"/>
              </p:cNvSpPr>
              <p:nvPr/>
            </p:nvSpPr>
            <p:spPr>
              <a:xfrm>
                <a:off x="1831617" y="7185207"/>
                <a:ext cx="6804870" cy="1995054"/>
              </a:xfrm>
              <a:prstGeom prst="roundRect">
                <a:avLst/>
              </a:prstGeom>
              <a:blipFill>
                <a:blip r:embed="rId13"/>
                <a:stretch>
                  <a:fillRect/>
                </a:stretch>
              </a:blipFill>
              <a:ln>
                <a:noFill/>
              </a:ln>
            </p:spPr>
            <p:txBody>
              <a:bodyPr/>
              <a:lstStyle/>
              <a:p>
                <a:r>
                  <a:rPr lang="en-US">
                    <a:noFill/>
                  </a:rPr>
                  <a:t> </a:t>
                </a:r>
              </a:p>
            </p:txBody>
          </p:sp>
        </mc:Fallback>
      </mc:AlternateContent>
      <p:pic>
        <p:nvPicPr>
          <p:cNvPr id="2" name="Picture 1"/>
          <p:cNvPicPr>
            <a:picLocks noChangeAspect="1"/>
          </p:cNvPicPr>
          <p:nvPr/>
        </p:nvPicPr>
        <p:blipFill>
          <a:blip r:embed="rId14"/>
          <a:stretch>
            <a:fillRect/>
          </a:stretch>
        </p:blipFill>
        <p:spPr>
          <a:xfrm>
            <a:off x="7371051" y="6680906"/>
            <a:ext cx="1359527" cy="2182557"/>
          </a:xfrm>
          <a:prstGeom prst="rect">
            <a:avLst/>
          </a:prstGeom>
        </p:spPr>
      </p:pic>
    </p:spTree>
    <p:extLst>
      <p:ext uri="{BB962C8B-B14F-4D97-AF65-F5344CB8AC3E}">
        <p14:creationId xmlns:p14="http://schemas.microsoft.com/office/powerpoint/2010/main" val="3487695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barn(inVertical)">
                                      <p:cBhvr>
                                        <p:cTn id="11" dur="500"/>
                                        <p:tgtEl>
                                          <p:spTgt spid="18"/>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barn(inVertical)">
                                      <p:cBhvr>
                                        <p:cTn id="15" dur="500"/>
                                        <p:tgtEl>
                                          <p:spTgt spid="19"/>
                                        </p:tgtEl>
                                      </p:cBhvr>
                                    </p:animEffect>
                                  </p:childTnLst>
                                </p:cTn>
                              </p:par>
                            </p:childTnLst>
                          </p:cTn>
                        </p:par>
                        <p:par>
                          <p:cTn id="16" fill="hold">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barn(inVertical)">
                                      <p:cBhvr>
                                        <p:cTn id="19" dur="500"/>
                                        <p:tgtEl>
                                          <p:spTgt spid="20"/>
                                        </p:tgtEl>
                                      </p:cBhvr>
                                    </p:animEffect>
                                  </p:childTnLst>
                                </p:cTn>
                              </p:par>
                            </p:childTnLst>
                          </p:cTn>
                        </p:par>
                        <p:par>
                          <p:cTn id="20" fill="hold">
                            <p:stCondLst>
                              <p:cond delay="2000"/>
                            </p:stCondLst>
                            <p:childTnLst>
                              <p:par>
                                <p:cTn id="21" presetID="16" presetClass="entr" presetSubtype="21" fill="hold" grpId="0" nodeType="after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barn(inVertical)">
                                      <p:cBhvr>
                                        <p:cTn id="23" dur="500"/>
                                        <p:tgtEl>
                                          <p:spTgt spid="21"/>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randombar(horizontal)">
                                      <p:cBhvr>
                                        <p:cTn id="28" dur="500"/>
                                        <p:tgtEl>
                                          <p:spTgt spid="16"/>
                                        </p:tgtEl>
                                      </p:cBhvr>
                                    </p:animEffect>
                                  </p:childTnLst>
                                </p:cTn>
                              </p:par>
                              <p:par>
                                <p:cTn id="29" presetID="14" presetClass="entr" presetSubtype="10" fill="hold" nodeType="with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randombar(horizontal)">
                                      <p:cBhvr>
                                        <p:cTn id="3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2" fill="hold" display="0">
                  <p:stCondLst>
                    <p:cond delay="indefinite"/>
                  </p:stCondLst>
                  <p:endCondLst>
                    <p:cond evt="onStopAudio" delay="0">
                      <p:tgtEl>
                        <p:sldTgt/>
                      </p:tgtEl>
                    </p:cond>
                  </p:endCondLst>
                </p:cTn>
                <p:tgtEl>
                  <p:spTgt spid="22"/>
                </p:tgtEl>
              </p:cMediaNode>
            </p:audio>
            <p:audio>
              <p:cMediaNode vol="80000">
                <p:cTn id="33" fill="hold" display="0">
                  <p:stCondLst>
                    <p:cond delay="indefinite"/>
                  </p:stCondLst>
                  <p:endCondLst>
                    <p:cond evt="onStopAudio" delay="0">
                      <p:tgtEl>
                        <p:sldTgt/>
                      </p:tgtEl>
                    </p:cond>
                  </p:endCondLst>
                </p:cTn>
                <p:tgtEl>
                  <p:spTgt spid="27"/>
                </p:tgtEl>
              </p:cMediaNode>
            </p:audio>
          </p:childTnLst>
        </p:cTn>
      </p:par>
    </p:tnLst>
    <p:bldLst>
      <p:bldP spid="17" grpId="0" animBg="1"/>
      <p:bldP spid="18" grpId="0" animBg="1"/>
      <p:bldP spid="19" grpId="0" animBg="1"/>
      <p:bldP spid="20" grpId="0" animBg="1"/>
      <p:bldP spid="21" grpId="0" animBg="1"/>
      <p:bldP spid="1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6F7"/>
        </a:solidFill>
        <a:effectLst/>
      </p:bgPr>
    </p:bg>
    <p:spTree>
      <p:nvGrpSpPr>
        <p:cNvPr id="1" name=""/>
        <p:cNvGrpSpPr/>
        <p:nvPr/>
      </p:nvGrpSpPr>
      <p:grpSpPr>
        <a:xfrm>
          <a:off x="0" y="0"/>
          <a:ext cx="0" cy="0"/>
          <a:chOff x="0" y="0"/>
          <a:chExt cx="0" cy="0"/>
        </a:xfrm>
      </p:grpSpPr>
      <p:sp>
        <p:nvSpPr>
          <p:cNvPr id="2" name="TextBox 2"/>
          <p:cNvSpPr txBox="1"/>
          <p:nvPr/>
        </p:nvSpPr>
        <p:spPr>
          <a:xfrm>
            <a:off x="2929489" y="5602128"/>
            <a:ext cx="12427462" cy="1517403"/>
          </a:xfrm>
          <a:prstGeom prst="rect">
            <a:avLst/>
          </a:prstGeom>
          <a:ln w="38100"/>
        </p:spPr>
        <p:style>
          <a:lnRef idx="2">
            <a:schemeClr val="accent2"/>
          </a:lnRef>
          <a:fillRef idx="1">
            <a:schemeClr val="lt1"/>
          </a:fillRef>
          <a:effectRef idx="0">
            <a:schemeClr val="accent2"/>
          </a:effectRef>
          <a:fontRef idx="minor">
            <a:schemeClr val="dk1"/>
          </a:fontRef>
        </p:style>
        <p:txBody>
          <a:bodyPr wrap="square" lIns="0" tIns="0" rIns="0" bIns="0" rtlCol="0" anchor="t">
            <a:spAutoFit/>
          </a:bodyPr>
          <a:lstStyle/>
          <a:p>
            <a:pPr marL="0" marR="0" lvl="0" indent="0" algn="ctr" defTabSz="914400" rtl="0" eaLnBrk="1" fontAlgn="auto" latinLnBrk="0" hangingPunct="1">
              <a:lnSpc>
                <a:spcPct val="150000"/>
              </a:lnSpc>
              <a:spcBef>
                <a:spcPct val="0"/>
              </a:spcBef>
              <a:spcAft>
                <a:spcPts val="0"/>
              </a:spcAft>
              <a:buClrTx/>
              <a:buSzTx/>
              <a:buFontTx/>
              <a:buNone/>
              <a:tabLst/>
              <a:defRPr/>
            </a:pPr>
            <a:r>
              <a:rPr kumimoji="0" lang="en-US" sz="7500" b="1" i="0" u="none" strike="noStrike" kern="1200" cap="none" spc="0" normalizeH="0" baseline="0" noProof="0" dirty="0" smtClean="0">
                <a:ln>
                  <a:noFill/>
                </a:ln>
                <a:solidFill>
                  <a:srgbClr val="C45C67"/>
                </a:solidFill>
                <a:effectLst/>
                <a:uLnTx/>
                <a:uFillTx/>
                <a:latin typeface="Arial" panose="020B0604020202020204" pitchFamily="34" charset="0"/>
                <a:cs typeface="Arial" panose="020B0604020202020204" pitchFamily="34" charset="0"/>
              </a:rPr>
              <a:t>BÀI</a:t>
            </a:r>
            <a:r>
              <a:rPr kumimoji="0" lang="en-US" sz="7500" b="1" i="0" u="none" strike="noStrike" kern="1200" cap="none" spc="0" normalizeH="0" noProof="0" dirty="0" smtClean="0">
                <a:ln>
                  <a:noFill/>
                </a:ln>
                <a:solidFill>
                  <a:srgbClr val="C45C67"/>
                </a:solidFill>
                <a:effectLst/>
                <a:uLnTx/>
                <a:uFillTx/>
                <a:latin typeface="Arial" panose="020B0604020202020204" pitchFamily="34" charset="0"/>
                <a:cs typeface="Arial" panose="020B0604020202020204" pitchFamily="34" charset="0"/>
              </a:rPr>
              <a:t> TẬP CUỐI </a:t>
            </a:r>
            <a:r>
              <a:rPr kumimoji="0" lang="en-US" sz="7500" b="1" i="0" u="none" strike="noStrike" kern="1200" cap="none" spc="0" normalizeH="0" noProof="0" smtClean="0">
                <a:ln>
                  <a:noFill/>
                </a:ln>
                <a:solidFill>
                  <a:srgbClr val="C45C67"/>
                </a:solidFill>
                <a:effectLst/>
                <a:uLnTx/>
                <a:uFillTx/>
                <a:latin typeface="Arial" panose="020B0604020202020204" pitchFamily="34" charset="0"/>
                <a:cs typeface="Arial" panose="020B0604020202020204" pitchFamily="34" charset="0"/>
              </a:rPr>
              <a:t>CHƯƠNG </a:t>
            </a:r>
            <a:r>
              <a:rPr lang="en-US" sz="7500" b="1" noProof="0" smtClean="0">
                <a:solidFill>
                  <a:srgbClr val="C45C67"/>
                </a:solidFill>
                <a:latin typeface="Arial" panose="020B0604020202020204" pitchFamily="34" charset="0"/>
                <a:cs typeface="Arial" panose="020B0604020202020204" pitchFamily="34" charset="0"/>
              </a:rPr>
              <a:t>IX</a:t>
            </a:r>
            <a:endParaRPr kumimoji="0" lang="en-US" sz="7500" b="1" i="0" u="none" strike="noStrike" kern="1200" cap="none" spc="0" normalizeH="0" baseline="0" noProof="0" dirty="0">
              <a:ln>
                <a:noFill/>
              </a:ln>
              <a:solidFill>
                <a:srgbClr val="C45C67"/>
              </a:solidFill>
              <a:effectLst/>
              <a:uLnTx/>
              <a:uFillTx/>
              <a:latin typeface="Arial" panose="020B0604020202020204" pitchFamily="34" charset="0"/>
              <a:cs typeface="Arial" panose="020B0604020202020204" pitchFamily="34" charset="0"/>
            </a:endParaRPr>
          </a:p>
        </p:txBody>
      </p:sp>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458420" flipH="1" flipV="1">
            <a:off x="15794215" y="-1678875"/>
            <a:ext cx="4987570" cy="5989439"/>
          </a:xfrm>
          <a:prstGeom prst="rect">
            <a:avLst/>
          </a:prstGeom>
        </p:spPr>
      </p:pic>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9564336" flipH="1" flipV="1">
            <a:off x="-2035250" y="6670196"/>
            <a:ext cx="4987570" cy="5989439"/>
          </a:xfrm>
          <a:prstGeom prst="rect">
            <a:avLst/>
          </a:prstGeom>
        </p:spPr>
      </p:pic>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688891" y="-1652381"/>
            <a:ext cx="4240207" cy="4240207"/>
          </a:xfrm>
          <a:prstGeom prst="rect">
            <a:avLst/>
          </a:prstGeom>
        </p:spPr>
      </p:pic>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4736684" y="7699174"/>
            <a:ext cx="4240207" cy="4240207"/>
          </a:xfrm>
          <a:prstGeom prst="rect">
            <a:avLst/>
          </a:prstGeom>
        </p:spPr>
      </p:pic>
      <p:pic>
        <p:nvPicPr>
          <p:cNvPr id="7" name="Picture 7"/>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20885615">
            <a:off x="15341620" y="8847557"/>
            <a:ext cx="2001824" cy="1193854"/>
          </a:xfrm>
          <a:prstGeom prst="rect">
            <a:avLst/>
          </a:prstGeom>
        </p:spPr>
      </p:pic>
      <p:sp>
        <p:nvSpPr>
          <p:cNvPr id="9" name="Rectangle 8"/>
          <p:cNvSpPr/>
          <p:nvPr/>
        </p:nvSpPr>
        <p:spPr>
          <a:xfrm>
            <a:off x="3124200" y="1140032"/>
            <a:ext cx="12038040" cy="3660105"/>
          </a:xfrm>
          <a:prstGeom prst="rect">
            <a:avLst/>
          </a:prstGeom>
        </p:spPr>
        <p:txBody>
          <a:bodyPr wrap="none">
            <a:spAutoFit/>
          </a:bodyPr>
          <a:lstStyle/>
          <a:p>
            <a:pPr algn="ctr">
              <a:lnSpc>
                <a:spcPct val="150000"/>
              </a:lnSpc>
              <a:spcAft>
                <a:spcPts val="800"/>
              </a:spcAft>
            </a:pPr>
            <a:r>
              <a:rPr lang="vi-VN" sz="8000" b="1">
                <a:solidFill>
                  <a:schemeClr val="tx2"/>
                </a:solidFill>
                <a:ea typeface="Arial" panose="020B0604020202020204" pitchFamily="34" charset="0"/>
                <a:cs typeface="Arial" panose="020B0604020202020204" pitchFamily="34" charset="0"/>
              </a:rPr>
              <a:t>CHƯƠNG IX. TAM </a:t>
            </a:r>
            <a:r>
              <a:rPr lang="vi-VN" sz="8000" b="1">
                <a:solidFill>
                  <a:schemeClr val="tx2"/>
                </a:solidFill>
                <a:ea typeface="Arial" panose="020B0604020202020204" pitchFamily="34" charset="0"/>
                <a:cs typeface="Arial" panose="020B0604020202020204" pitchFamily="34" charset="0"/>
              </a:rPr>
              <a:t>GIÁC </a:t>
            </a:r>
            <a:endParaRPr lang="en-US" sz="8000" b="1" smtClean="0">
              <a:solidFill>
                <a:schemeClr val="tx2"/>
              </a:solidFill>
              <a:ea typeface="Arial" panose="020B0604020202020204" pitchFamily="34" charset="0"/>
              <a:cs typeface="Arial" panose="020B0604020202020204" pitchFamily="34" charset="0"/>
            </a:endParaRPr>
          </a:p>
          <a:p>
            <a:pPr algn="ctr">
              <a:lnSpc>
                <a:spcPct val="150000"/>
              </a:lnSpc>
              <a:spcAft>
                <a:spcPts val="800"/>
              </a:spcAft>
            </a:pPr>
            <a:r>
              <a:rPr lang="vi-VN" sz="8000" b="1" smtClean="0">
                <a:solidFill>
                  <a:schemeClr val="tx2"/>
                </a:solidFill>
                <a:ea typeface="Arial" panose="020B0604020202020204" pitchFamily="34" charset="0"/>
                <a:cs typeface="Arial" panose="020B0604020202020204" pitchFamily="34" charset="0"/>
              </a:rPr>
              <a:t>ĐỒNG </a:t>
            </a:r>
            <a:r>
              <a:rPr lang="vi-VN" sz="8000" b="1">
                <a:solidFill>
                  <a:schemeClr val="tx2"/>
                </a:solidFill>
                <a:ea typeface="Arial" panose="020B0604020202020204" pitchFamily="34" charset="0"/>
                <a:cs typeface="Arial" panose="020B0604020202020204" pitchFamily="34" charset="0"/>
              </a:rPr>
              <a:t>DẠNG</a:t>
            </a:r>
            <a:endParaRPr lang="vi-VN" sz="8000" b="1">
              <a:solidFill>
                <a:schemeClr val="tx2"/>
              </a:solidFill>
              <a:ea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364166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CCECFF"/>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286" y="0"/>
            <a:ext cx="18283428" cy="1028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371669">
              <a:defRPr/>
            </a:pPr>
            <a:endParaRPr lang="en-US" sz="2700">
              <a:solidFill>
                <a:prstClr val="white"/>
              </a:solidFill>
              <a:latin typeface="Calibri" panose="020F0502020204030204"/>
              <a:sym typeface="Arial"/>
            </a:endParaRPr>
          </a:p>
        </p:txBody>
      </p:sp>
      <p:sp>
        <p:nvSpPr>
          <p:cNvPr id="5" name="Rectangle 4">
            <a:extLst>
              <a:ext uri="{FF2B5EF4-FFF2-40B4-BE49-F238E27FC236}">
                <a16:creationId xmlns:a16="http://schemas.microsoft.com/office/drawing/2014/main" id="{A8F0ABDA-19D7-E199-C2CF-DD08C35D7229}"/>
              </a:ext>
            </a:extLst>
          </p:cNvPr>
          <p:cNvSpPr/>
          <p:nvPr/>
        </p:nvSpPr>
        <p:spPr>
          <a:xfrm>
            <a:off x="0" y="8368146"/>
            <a:ext cx="18283428" cy="1912920"/>
          </a:xfrm>
          <a:custGeom>
            <a:avLst/>
            <a:gdLst>
              <a:gd name="connsiteX0" fmla="*/ 0 w 12188952"/>
              <a:gd name="connsiteY0" fmla="*/ 0 h 1080654"/>
              <a:gd name="connsiteX1" fmla="*/ 12188952 w 12188952"/>
              <a:gd name="connsiteY1" fmla="*/ 0 h 1080654"/>
              <a:gd name="connsiteX2" fmla="*/ 12188952 w 12188952"/>
              <a:gd name="connsiteY2" fmla="*/ 1080654 h 1080654"/>
              <a:gd name="connsiteX3" fmla="*/ 0 w 12188952"/>
              <a:gd name="connsiteY3" fmla="*/ 1080654 h 1080654"/>
              <a:gd name="connsiteX4" fmla="*/ 0 w 12188952"/>
              <a:gd name="connsiteY4" fmla="*/ 0 h 1080654"/>
              <a:gd name="connsiteX0" fmla="*/ 0 w 12188952"/>
              <a:gd name="connsiteY0" fmla="*/ 490189 h 1570843"/>
              <a:gd name="connsiteX1" fmla="*/ 1302327 w 12188952"/>
              <a:gd name="connsiteY1" fmla="*/ 0 h 1570843"/>
              <a:gd name="connsiteX2" fmla="*/ 12188952 w 12188952"/>
              <a:gd name="connsiteY2" fmla="*/ 490189 h 1570843"/>
              <a:gd name="connsiteX3" fmla="*/ 12188952 w 12188952"/>
              <a:gd name="connsiteY3" fmla="*/ 1570843 h 1570843"/>
              <a:gd name="connsiteX4" fmla="*/ 0 w 12188952"/>
              <a:gd name="connsiteY4" fmla="*/ 1570843 h 1570843"/>
              <a:gd name="connsiteX5" fmla="*/ 0 w 12188952"/>
              <a:gd name="connsiteY5"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12188952 w 12188952"/>
              <a:gd name="connsiteY3" fmla="*/ 490189 h 1570843"/>
              <a:gd name="connsiteX4" fmla="*/ 12188952 w 12188952"/>
              <a:gd name="connsiteY4" fmla="*/ 1570843 h 1570843"/>
              <a:gd name="connsiteX5" fmla="*/ 0 w 12188952"/>
              <a:gd name="connsiteY5" fmla="*/ 1570843 h 1570843"/>
              <a:gd name="connsiteX6" fmla="*/ 0 w 12188952"/>
              <a:gd name="connsiteY6"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12188952 w 12188952"/>
              <a:gd name="connsiteY4" fmla="*/ 490189 h 1570843"/>
              <a:gd name="connsiteX5" fmla="*/ 12188952 w 12188952"/>
              <a:gd name="connsiteY5" fmla="*/ 1570843 h 1570843"/>
              <a:gd name="connsiteX6" fmla="*/ 0 w 12188952"/>
              <a:gd name="connsiteY6" fmla="*/ 1570843 h 1570843"/>
              <a:gd name="connsiteX7" fmla="*/ 0 w 12188952"/>
              <a:gd name="connsiteY7"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5929745 w 12188952"/>
              <a:gd name="connsiteY4" fmla="*/ 517237 h 1570843"/>
              <a:gd name="connsiteX5" fmla="*/ 12188952 w 12188952"/>
              <a:gd name="connsiteY5" fmla="*/ 490189 h 1570843"/>
              <a:gd name="connsiteX6" fmla="*/ 12188952 w 12188952"/>
              <a:gd name="connsiteY6" fmla="*/ 1570843 h 1570843"/>
              <a:gd name="connsiteX7" fmla="*/ 0 w 12188952"/>
              <a:gd name="connsiteY7" fmla="*/ 1570843 h 1570843"/>
              <a:gd name="connsiteX8" fmla="*/ 0 w 12188952"/>
              <a:gd name="connsiteY8"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5929745 w 12188952"/>
              <a:gd name="connsiteY4" fmla="*/ 517237 h 1570843"/>
              <a:gd name="connsiteX5" fmla="*/ 7767782 w 12188952"/>
              <a:gd name="connsiteY5" fmla="*/ 628074 h 1570843"/>
              <a:gd name="connsiteX6" fmla="*/ 12188952 w 12188952"/>
              <a:gd name="connsiteY6" fmla="*/ 490189 h 1570843"/>
              <a:gd name="connsiteX7" fmla="*/ 12188952 w 12188952"/>
              <a:gd name="connsiteY7" fmla="*/ 1570843 h 1570843"/>
              <a:gd name="connsiteX8" fmla="*/ 0 w 12188952"/>
              <a:gd name="connsiteY8" fmla="*/ 1570843 h 1570843"/>
              <a:gd name="connsiteX9" fmla="*/ 0 w 12188952"/>
              <a:gd name="connsiteY9"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5929745 w 12188952"/>
              <a:gd name="connsiteY4" fmla="*/ 517237 h 1570843"/>
              <a:gd name="connsiteX5" fmla="*/ 7767782 w 12188952"/>
              <a:gd name="connsiteY5" fmla="*/ 628074 h 1570843"/>
              <a:gd name="connsiteX6" fmla="*/ 8829964 w 12188952"/>
              <a:gd name="connsiteY6" fmla="*/ 360219 h 1570843"/>
              <a:gd name="connsiteX7" fmla="*/ 12188952 w 12188952"/>
              <a:gd name="connsiteY7" fmla="*/ 490189 h 1570843"/>
              <a:gd name="connsiteX8" fmla="*/ 12188952 w 12188952"/>
              <a:gd name="connsiteY8" fmla="*/ 1570843 h 1570843"/>
              <a:gd name="connsiteX9" fmla="*/ 0 w 12188952"/>
              <a:gd name="connsiteY9" fmla="*/ 1570843 h 1570843"/>
              <a:gd name="connsiteX10" fmla="*/ 0 w 12188952"/>
              <a:gd name="connsiteY10"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5929745 w 12188952"/>
              <a:gd name="connsiteY4" fmla="*/ 517237 h 1570843"/>
              <a:gd name="connsiteX5" fmla="*/ 7767782 w 12188952"/>
              <a:gd name="connsiteY5" fmla="*/ 628074 h 1570843"/>
              <a:gd name="connsiteX6" fmla="*/ 8829964 w 12188952"/>
              <a:gd name="connsiteY6" fmla="*/ 360219 h 1570843"/>
              <a:gd name="connsiteX7" fmla="*/ 10418618 w 12188952"/>
              <a:gd name="connsiteY7" fmla="*/ 544946 h 1570843"/>
              <a:gd name="connsiteX8" fmla="*/ 12188952 w 12188952"/>
              <a:gd name="connsiteY8" fmla="*/ 490189 h 1570843"/>
              <a:gd name="connsiteX9" fmla="*/ 12188952 w 12188952"/>
              <a:gd name="connsiteY9" fmla="*/ 1570843 h 1570843"/>
              <a:gd name="connsiteX10" fmla="*/ 0 w 12188952"/>
              <a:gd name="connsiteY10" fmla="*/ 1570843 h 1570843"/>
              <a:gd name="connsiteX11" fmla="*/ 0 w 12188952"/>
              <a:gd name="connsiteY11"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5929745 w 12188952"/>
              <a:gd name="connsiteY4" fmla="*/ 517237 h 1570843"/>
              <a:gd name="connsiteX5" fmla="*/ 7767782 w 12188952"/>
              <a:gd name="connsiteY5" fmla="*/ 628074 h 1570843"/>
              <a:gd name="connsiteX6" fmla="*/ 8829964 w 12188952"/>
              <a:gd name="connsiteY6" fmla="*/ 360219 h 1570843"/>
              <a:gd name="connsiteX7" fmla="*/ 10418618 w 12188952"/>
              <a:gd name="connsiteY7" fmla="*/ 544946 h 1570843"/>
              <a:gd name="connsiteX8" fmla="*/ 11406909 w 12188952"/>
              <a:gd name="connsiteY8" fmla="*/ 323274 h 1570843"/>
              <a:gd name="connsiteX9" fmla="*/ 12188952 w 12188952"/>
              <a:gd name="connsiteY9" fmla="*/ 490189 h 1570843"/>
              <a:gd name="connsiteX10" fmla="*/ 12188952 w 12188952"/>
              <a:gd name="connsiteY10" fmla="*/ 1570843 h 1570843"/>
              <a:gd name="connsiteX11" fmla="*/ 0 w 12188952"/>
              <a:gd name="connsiteY11" fmla="*/ 1570843 h 1570843"/>
              <a:gd name="connsiteX12" fmla="*/ 0 w 12188952"/>
              <a:gd name="connsiteY12" fmla="*/ 490189 h 1570843"/>
              <a:gd name="connsiteX0" fmla="*/ 0 w 12188952"/>
              <a:gd name="connsiteY0" fmla="*/ 305461 h 1386115"/>
              <a:gd name="connsiteX1" fmla="*/ 1330036 w 12188952"/>
              <a:gd name="connsiteY1" fmla="*/ 18472 h 1386115"/>
              <a:gd name="connsiteX2" fmla="*/ 2909455 w 12188952"/>
              <a:gd name="connsiteY2" fmla="*/ 258618 h 1386115"/>
              <a:gd name="connsiteX3" fmla="*/ 3805382 w 12188952"/>
              <a:gd name="connsiteY3" fmla="*/ 0 h 1386115"/>
              <a:gd name="connsiteX4" fmla="*/ 5929745 w 12188952"/>
              <a:gd name="connsiteY4" fmla="*/ 332509 h 1386115"/>
              <a:gd name="connsiteX5" fmla="*/ 7767782 w 12188952"/>
              <a:gd name="connsiteY5" fmla="*/ 443346 h 1386115"/>
              <a:gd name="connsiteX6" fmla="*/ 8829964 w 12188952"/>
              <a:gd name="connsiteY6" fmla="*/ 175491 h 1386115"/>
              <a:gd name="connsiteX7" fmla="*/ 10418618 w 12188952"/>
              <a:gd name="connsiteY7" fmla="*/ 360218 h 1386115"/>
              <a:gd name="connsiteX8" fmla="*/ 11406909 w 12188952"/>
              <a:gd name="connsiteY8" fmla="*/ 138546 h 1386115"/>
              <a:gd name="connsiteX9" fmla="*/ 12188952 w 12188952"/>
              <a:gd name="connsiteY9" fmla="*/ 305461 h 1386115"/>
              <a:gd name="connsiteX10" fmla="*/ 12188952 w 12188952"/>
              <a:gd name="connsiteY10" fmla="*/ 1386115 h 1386115"/>
              <a:gd name="connsiteX11" fmla="*/ 0 w 12188952"/>
              <a:gd name="connsiteY11" fmla="*/ 1386115 h 1386115"/>
              <a:gd name="connsiteX12" fmla="*/ 0 w 12188952"/>
              <a:gd name="connsiteY12" fmla="*/ 305461 h 1386115"/>
              <a:gd name="connsiteX0" fmla="*/ 0 w 12188952"/>
              <a:gd name="connsiteY0" fmla="*/ 305461 h 1386115"/>
              <a:gd name="connsiteX1" fmla="*/ 1366981 w 12188952"/>
              <a:gd name="connsiteY1" fmla="*/ 193963 h 1386115"/>
              <a:gd name="connsiteX2" fmla="*/ 2909455 w 12188952"/>
              <a:gd name="connsiteY2" fmla="*/ 258618 h 1386115"/>
              <a:gd name="connsiteX3" fmla="*/ 3805382 w 12188952"/>
              <a:gd name="connsiteY3" fmla="*/ 0 h 1386115"/>
              <a:gd name="connsiteX4" fmla="*/ 5929745 w 12188952"/>
              <a:gd name="connsiteY4" fmla="*/ 332509 h 1386115"/>
              <a:gd name="connsiteX5" fmla="*/ 7767782 w 12188952"/>
              <a:gd name="connsiteY5" fmla="*/ 443346 h 1386115"/>
              <a:gd name="connsiteX6" fmla="*/ 8829964 w 12188952"/>
              <a:gd name="connsiteY6" fmla="*/ 175491 h 1386115"/>
              <a:gd name="connsiteX7" fmla="*/ 10418618 w 12188952"/>
              <a:gd name="connsiteY7" fmla="*/ 360218 h 1386115"/>
              <a:gd name="connsiteX8" fmla="*/ 11406909 w 12188952"/>
              <a:gd name="connsiteY8" fmla="*/ 138546 h 1386115"/>
              <a:gd name="connsiteX9" fmla="*/ 12188952 w 12188952"/>
              <a:gd name="connsiteY9" fmla="*/ 305461 h 1386115"/>
              <a:gd name="connsiteX10" fmla="*/ 12188952 w 12188952"/>
              <a:gd name="connsiteY10" fmla="*/ 1386115 h 1386115"/>
              <a:gd name="connsiteX11" fmla="*/ 0 w 12188952"/>
              <a:gd name="connsiteY11" fmla="*/ 1386115 h 1386115"/>
              <a:gd name="connsiteX12" fmla="*/ 0 w 12188952"/>
              <a:gd name="connsiteY12" fmla="*/ 305461 h 1386115"/>
              <a:gd name="connsiteX0" fmla="*/ 0 w 12188952"/>
              <a:gd name="connsiteY0" fmla="*/ 305461 h 1386115"/>
              <a:gd name="connsiteX1" fmla="*/ 1366981 w 12188952"/>
              <a:gd name="connsiteY1" fmla="*/ 110836 h 1386115"/>
              <a:gd name="connsiteX2" fmla="*/ 2909455 w 12188952"/>
              <a:gd name="connsiteY2" fmla="*/ 258618 h 1386115"/>
              <a:gd name="connsiteX3" fmla="*/ 3805382 w 12188952"/>
              <a:gd name="connsiteY3" fmla="*/ 0 h 1386115"/>
              <a:gd name="connsiteX4" fmla="*/ 5929745 w 12188952"/>
              <a:gd name="connsiteY4" fmla="*/ 332509 h 1386115"/>
              <a:gd name="connsiteX5" fmla="*/ 7767782 w 12188952"/>
              <a:gd name="connsiteY5" fmla="*/ 443346 h 1386115"/>
              <a:gd name="connsiteX6" fmla="*/ 8829964 w 12188952"/>
              <a:gd name="connsiteY6" fmla="*/ 175491 h 1386115"/>
              <a:gd name="connsiteX7" fmla="*/ 10418618 w 12188952"/>
              <a:gd name="connsiteY7" fmla="*/ 360218 h 1386115"/>
              <a:gd name="connsiteX8" fmla="*/ 11406909 w 12188952"/>
              <a:gd name="connsiteY8" fmla="*/ 138546 h 1386115"/>
              <a:gd name="connsiteX9" fmla="*/ 12188952 w 12188952"/>
              <a:gd name="connsiteY9" fmla="*/ 305461 h 1386115"/>
              <a:gd name="connsiteX10" fmla="*/ 12188952 w 12188952"/>
              <a:gd name="connsiteY10" fmla="*/ 1386115 h 1386115"/>
              <a:gd name="connsiteX11" fmla="*/ 0 w 12188952"/>
              <a:gd name="connsiteY11" fmla="*/ 1386115 h 1386115"/>
              <a:gd name="connsiteX12" fmla="*/ 0 w 12188952"/>
              <a:gd name="connsiteY12" fmla="*/ 305461 h 1386115"/>
              <a:gd name="connsiteX0" fmla="*/ 0 w 12188952"/>
              <a:gd name="connsiteY0" fmla="*/ 194625 h 1275279"/>
              <a:gd name="connsiteX1" fmla="*/ 1366981 w 12188952"/>
              <a:gd name="connsiteY1" fmla="*/ 0 h 1275279"/>
              <a:gd name="connsiteX2" fmla="*/ 2909455 w 12188952"/>
              <a:gd name="connsiteY2" fmla="*/ 147782 h 1275279"/>
              <a:gd name="connsiteX3" fmla="*/ 4359564 w 12188952"/>
              <a:gd name="connsiteY3" fmla="*/ 27709 h 1275279"/>
              <a:gd name="connsiteX4" fmla="*/ 5929745 w 12188952"/>
              <a:gd name="connsiteY4" fmla="*/ 221673 h 1275279"/>
              <a:gd name="connsiteX5" fmla="*/ 7767782 w 12188952"/>
              <a:gd name="connsiteY5" fmla="*/ 332510 h 1275279"/>
              <a:gd name="connsiteX6" fmla="*/ 8829964 w 12188952"/>
              <a:gd name="connsiteY6" fmla="*/ 64655 h 1275279"/>
              <a:gd name="connsiteX7" fmla="*/ 10418618 w 12188952"/>
              <a:gd name="connsiteY7" fmla="*/ 249382 h 1275279"/>
              <a:gd name="connsiteX8" fmla="*/ 11406909 w 12188952"/>
              <a:gd name="connsiteY8" fmla="*/ 27710 h 1275279"/>
              <a:gd name="connsiteX9" fmla="*/ 12188952 w 12188952"/>
              <a:gd name="connsiteY9" fmla="*/ 194625 h 1275279"/>
              <a:gd name="connsiteX10" fmla="*/ 12188952 w 12188952"/>
              <a:gd name="connsiteY10" fmla="*/ 1275279 h 1275279"/>
              <a:gd name="connsiteX11" fmla="*/ 0 w 12188952"/>
              <a:gd name="connsiteY11" fmla="*/ 1275279 h 1275279"/>
              <a:gd name="connsiteX12" fmla="*/ 0 w 12188952"/>
              <a:gd name="connsiteY12" fmla="*/ 194625 h 1275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88952" h="1275279">
                <a:moveTo>
                  <a:pt x="0" y="194625"/>
                </a:moveTo>
                <a:cubicBezTo>
                  <a:pt x="443345" y="191326"/>
                  <a:pt x="923636" y="3299"/>
                  <a:pt x="1366981" y="0"/>
                </a:cubicBezTo>
                <a:lnTo>
                  <a:pt x="2909455" y="147782"/>
                </a:lnTo>
                <a:cubicBezTo>
                  <a:pt x="3168073" y="147782"/>
                  <a:pt x="4100946" y="27709"/>
                  <a:pt x="4359564" y="27709"/>
                </a:cubicBezTo>
                <a:cubicBezTo>
                  <a:pt x="5003031" y="46182"/>
                  <a:pt x="5286278" y="203200"/>
                  <a:pt x="5929745" y="221673"/>
                </a:cubicBezTo>
                <a:cubicBezTo>
                  <a:pt x="6471612" y="212437"/>
                  <a:pt x="7225915" y="341746"/>
                  <a:pt x="7767782" y="332510"/>
                </a:cubicBezTo>
                <a:cubicBezTo>
                  <a:pt x="8121843" y="326352"/>
                  <a:pt x="8475903" y="70813"/>
                  <a:pt x="8829964" y="64655"/>
                </a:cubicBezTo>
                <a:cubicBezTo>
                  <a:pt x="9341043" y="89285"/>
                  <a:pt x="9907539" y="224752"/>
                  <a:pt x="10418618" y="249382"/>
                </a:cubicBezTo>
                <a:cubicBezTo>
                  <a:pt x="10766521" y="233988"/>
                  <a:pt x="11059006" y="43104"/>
                  <a:pt x="11406909" y="27710"/>
                </a:cubicBezTo>
                <a:lnTo>
                  <a:pt x="12188952" y="194625"/>
                </a:lnTo>
                <a:lnTo>
                  <a:pt x="12188952" y="1275279"/>
                </a:lnTo>
                <a:lnTo>
                  <a:pt x="0" y="1275279"/>
                </a:lnTo>
                <a:lnTo>
                  <a:pt x="0" y="194625"/>
                </a:lnTo>
                <a:close/>
              </a:path>
            </a:pathLst>
          </a:custGeom>
          <a:solidFill>
            <a:srgbClr val="9DCD44"/>
          </a:solidFill>
          <a:ln>
            <a:solidFill>
              <a:srgbClr val="9DCD4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69">
              <a:defRPr/>
            </a:pPr>
            <a:endParaRPr lang="en-US" sz="2700">
              <a:solidFill>
                <a:prstClr val="white"/>
              </a:solidFill>
              <a:latin typeface="Calibri" panose="020F0502020204030204"/>
              <a:sym typeface="Arial"/>
            </a:endParaRPr>
          </a:p>
        </p:txBody>
      </p:sp>
      <p:sp>
        <p:nvSpPr>
          <p:cNvPr id="17" name="Câu hỏi">
            <a:extLst>
              <a:ext uri="{FF2B5EF4-FFF2-40B4-BE49-F238E27FC236}">
                <a16:creationId xmlns:a16="http://schemas.microsoft.com/office/drawing/2014/main" id="{1AB69979-1D5C-6D4F-6590-E0650E70A5B4}"/>
              </a:ext>
            </a:extLst>
          </p:cNvPr>
          <p:cNvSpPr/>
          <p:nvPr/>
        </p:nvSpPr>
        <p:spPr>
          <a:xfrm>
            <a:off x="457199" y="748852"/>
            <a:ext cx="17276559" cy="556405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914445">
              <a:lnSpc>
                <a:spcPct val="150000"/>
              </a:lnSpc>
              <a:spcAft>
                <a:spcPts val="800"/>
              </a:spcAft>
            </a:pPr>
            <a:endParaRPr lang="en-US" sz="4300">
              <a:solidFill>
                <a:prstClr val="black"/>
              </a:solidFill>
              <a:latin typeface="Arial" panose="020B0604020202020204" pitchFamily="34" charset="0"/>
              <a:ea typeface="Arial" panose="020B0604020202020204" pitchFamily="34" charset="0"/>
              <a:cs typeface="Arial" panose="020B0604020202020204" pitchFamily="34" charset="0"/>
            </a:endParaRPr>
          </a:p>
          <a:p>
            <a:pPr algn="just" defTabSz="914445">
              <a:lnSpc>
                <a:spcPct val="150000"/>
              </a:lnSpc>
              <a:spcAft>
                <a:spcPts val="800"/>
              </a:spcAft>
            </a:pPr>
            <a:endParaRPr lang="en-US" sz="4300" smtClean="0">
              <a:solidFill>
                <a:prstClr val="black"/>
              </a:solidFill>
              <a:latin typeface="Arial" panose="020B0604020202020204" pitchFamily="34" charset="0"/>
              <a:ea typeface="Arial" panose="020B0604020202020204" pitchFamily="34" charset="0"/>
              <a:cs typeface="Arial" panose="020B0604020202020204" pitchFamily="34" charset="0"/>
            </a:endParaRPr>
          </a:p>
          <a:p>
            <a:pPr algn="just" defTabSz="914445">
              <a:lnSpc>
                <a:spcPct val="150000"/>
              </a:lnSpc>
              <a:spcAft>
                <a:spcPts val="800"/>
              </a:spcAft>
            </a:pPr>
            <a:endParaRPr lang="en-US" sz="4300">
              <a:solidFill>
                <a:prstClr val="black"/>
              </a:solidFill>
              <a:latin typeface="Arial" panose="020B0604020202020204" pitchFamily="34" charset="0"/>
              <a:ea typeface="Arial" panose="020B0604020202020204" pitchFamily="34" charset="0"/>
              <a:cs typeface="Arial" panose="020B0604020202020204" pitchFamily="34" charset="0"/>
            </a:endParaRPr>
          </a:p>
        </p:txBody>
      </p:sp>
      <p:sp>
        <p:nvSpPr>
          <p:cNvPr id="18" name="Đáp án đúng">
            <a:extLst>
              <a:ext uri="{FF2B5EF4-FFF2-40B4-BE49-F238E27FC236}">
                <a16:creationId xmlns:a16="http://schemas.microsoft.com/office/drawing/2014/main" id="{2FB644CA-CB55-3594-B5C2-C9F8A867CDF0}"/>
              </a:ext>
            </a:extLst>
          </p:cNvPr>
          <p:cNvSpPr/>
          <p:nvPr/>
        </p:nvSpPr>
        <p:spPr>
          <a:xfrm>
            <a:off x="457200" y="7354756"/>
            <a:ext cx="3283530" cy="166258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179714" algn="ctr" defTabSz="914445">
              <a:spcAft>
                <a:spcPts val="800"/>
              </a:spcAft>
              <a:tabLst>
                <a:tab pos="1719666" algn="l"/>
                <a:tab pos="3262793" algn="l"/>
                <a:tab pos="4806555" algn="l"/>
              </a:tabLst>
            </a:pPr>
            <a:r>
              <a:rPr lang="fr-FR" sz="4300">
                <a:solidFill>
                  <a:prstClr val="black"/>
                </a:solidFill>
                <a:latin typeface="Arial" panose="020B0604020202020204" pitchFamily="34" charset="0"/>
                <a:ea typeface="Arial" panose="020B0604020202020204" pitchFamily="34" charset="0"/>
                <a:cs typeface="Arial" panose="020B0604020202020204" pitchFamily="34" charset="0"/>
              </a:rPr>
              <a:t>A. 6 </a:t>
            </a:r>
            <a:r>
              <a:rPr lang="fr-FR" sz="4300">
                <a:solidFill>
                  <a:prstClr val="black"/>
                </a:solidFill>
                <a:latin typeface="Arial" panose="020B0604020202020204" pitchFamily="34" charset="0"/>
                <a:ea typeface="Arial" panose="020B0604020202020204" pitchFamily="34" charset="0"/>
                <a:cs typeface="Arial" panose="020B0604020202020204" pitchFamily="34" charset="0"/>
              </a:rPr>
              <a:t>x </a:t>
            </a:r>
            <a:r>
              <a:rPr lang="fr-FR" sz="4300" smtClean="0">
                <a:solidFill>
                  <a:prstClr val="black"/>
                </a:solidFill>
                <a:latin typeface="Arial" panose="020B0604020202020204" pitchFamily="34" charset="0"/>
                <a:ea typeface="Arial" panose="020B0604020202020204" pitchFamily="34" charset="0"/>
                <a:cs typeface="Arial" panose="020B0604020202020204" pitchFamily="34" charset="0"/>
              </a:rPr>
              <a:t>9</a:t>
            </a:r>
            <a:endParaRPr lang="en-US" sz="4300">
              <a:solidFill>
                <a:prstClr val="black"/>
              </a:solidFill>
              <a:latin typeface="Arial" panose="020B0604020202020204" pitchFamily="34" charset="0"/>
              <a:ea typeface="Arial" panose="020B0604020202020204" pitchFamily="34" charset="0"/>
              <a:cs typeface="Arial" panose="020B0604020202020204" pitchFamily="34" charset="0"/>
            </a:endParaRPr>
          </a:p>
        </p:txBody>
      </p:sp>
      <p:sp>
        <p:nvSpPr>
          <p:cNvPr id="19" name="Đáp án sai 1">
            <a:extLst>
              <a:ext uri="{FF2B5EF4-FFF2-40B4-BE49-F238E27FC236}">
                <a16:creationId xmlns:a16="http://schemas.microsoft.com/office/drawing/2014/main" id="{30828281-61AD-7A62-0775-C0E24C9C1DEB}"/>
              </a:ext>
            </a:extLst>
          </p:cNvPr>
          <p:cNvSpPr/>
          <p:nvPr/>
        </p:nvSpPr>
        <p:spPr>
          <a:xfrm>
            <a:off x="5121543" y="7354756"/>
            <a:ext cx="3283530" cy="166258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179714" algn="ctr" defTabSz="914445">
              <a:spcAft>
                <a:spcPts val="800"/>
              </a:spcAft>
              <a:tabLst>
                <a:tab pos="1719666" algn="l"/>
                <a:tab pos="3262793" algn="l"/>
                <a:tab pos="4806555" algn="l"/>
              </a:tabLst>
            </a:pPr>
            <a:r>
              <a:rPr lang="de-DE" sz="4300">
                <a:solidFill>
                  <a:prstClr val="black"/>
                </a:solidFill>
                <a:latin typeface="Arial" panose="020B0604020202020204" pitchFamily="34" charset="0"/>
                <a:ea typeface="Arial" panose="020B0604020202020204" pitchFamily="34" charset="0"/>
                <a:cs typeface="Arial" panose="020B0604020202020204" pitchFamily="34" charset="0"/>
              </a:rPr>
              <a:t>B. 12 x 24</a:t>
            </a:r>
            <a:endParaRPr lang="en-US" sz="4300">
              <a:solidFill>
                <a:prstClr val="black"/>
              </a:solidFill>
              <a:latin typeface="Arial" panose="020B0604020202020204" pitchFamily="34" charset="0"/>
              <a:ea typeface="Arial" panose="020B0604020202020204" pitchFamily="34" charset="0"/>
              <a:cs typeface="Arial" panose="020B0604020202020204" pitchFamily="34" charset="0"/>
            </a:endParaRPr>
          </a:p>
        </p:txBody>
      </p:sp>
      <p:sp>
        <p:nvSpPr>
          <p:cNvPr id="20" name="Đáp án sai 2">
            <a:extLst>
              <a:ext uri="{FF2B5EF4-FFF2-40B4-BE49-F238E27FC236}">
                <a16:creationId xmlns:a16="http://schemas.microsoft.com/office/drawing/2014/main" id="{E6A889FC-D3A7-FA7C-0DE3-0EA076B22F62}"/>
              </a:ext>
            </a:extLst>
          </p:cNvPr>
          <p:cNvSpPr/>
          <p:nvPr/>
        </p:nvSpPr>
        <p:spPr>
          <a:xfrm>
            <a:off x="9785886" y="7326299"/>
            <a:ext cx="3283530" cy="170340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179714" algn="ctr" defTabSz="914445">
              <a:spcAft>
                <a:spcPts val="800"/>
              </a:spcAft>
              <a:tabLst>
                <a:tab pos="1719666" algn="l"/>
                <a:tab pos="3262793" algn="l"/>
                <a:tab pos="4806555" algn="l"/>
              </a:tabLst>
            </a:pPr>
            <a:r>
              <a:rPr lang="fr-FR" sz="4300">
                <a:solidFill>
                  <a:prstClr val="black"/>
                </a:solidFill>
                <a:latin typeface="Arial" panose="020B0604020202020204" pitchFamily="34" charset="0"/>
                <a:ea typeface="Arial" panose="020B0604020202020204" pitchFamily="34" charset="0"/>
                <a:cs typeface="Arial" panose="020B0604020202020204" pitchFamily="34" charset="0"/>
              </a:rPr>
              <a:t>C. 4 x 8</a:t>
            </a:r>
            <a:endParaRPr lang="en-US" sz="4300">
              <a:solidFill>
                <a:prstClr val="black"/>
              </a:solidFill>
              <a:latin typeface="Arial" panose="020B0604020202020204" pitchFamily="34" charset="0"/>
              <a:ea typeface="Arial" panose="020B0604020202020204" pitchFamily="34" charset="0"/>
              <a:cs typeface="Arial" panose="020B0604020202020204" pitchFamily="34" charset="0"/>
            </a:endParaRPr>
          </a:p>
        </p:txBody>
      </p:sp>
      <p:sp>
        <p:nvSpPr>
          <p:cNvPr id="21" name="Đáp án sai 3">
            <a:extLst>
              <a:ext uri="{FF2B5EF4-FFF2-40B4-BE49-F238E27FC236}">
                <a16:creationId xmlns:a16="http://schemas.microsoft.com/office/drawing/2014/main" id="{39170EEF-8452-D761-9524-3629836006CB}"/>
              </a:ext>
            </a:extLst>
          </p:cNvPr>
          <p:cNvSpPr/>
          <p:nvPr/>
        </p:nvSpPr>
        <p:spPr>
          <a:xfrm>
            <a:off x="14450229" y="7326298"/>
            <a:ext cx="3283530" cy="170340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179714" algn="ctr" defTabSz="914445">
              <a:spcAft>
                <a:spcPts val="800"/>
              </a:spcAft>
              <a:tabLst>
                <a:tab pos="1719666" algn="l"/>
                <a:tab pos="3262793" algn="l"/>
                <a:tab pos="4806555" algn="l"/>
              </a:tabLst>
            </a:pPr>
            <a:r>
              <a:rPr lang="fr-FR" sz="4300">
                <a:solidFill>
                  <a:prstClr val="black"/>
                </a:solidFill>
                <a:latin typeface="Arial" panose="020B0604020202020204" pitchFamily="34" charset="0"/>
                <a:ea typeface="Arial" panose="020B0604020202020204" pitchFamily="34" charset="0"/>
                <a:cs typeface="Arial" panose="020B0604020202020204" pitchFamily="34" charset="0"/>
              </a:rPr>
              <a:t>D. 8 x 12</a:t>
            </a:r>
            <a:endParaRPr lang="en-US" sz="4300">
              <a:solidFill>
                <a:prstClr val="black"/>
              </a:solidFill>
              <a:latin typeface="Arial" panose="020B0604020202020204" pitchFamily="34" charset="0"/>
              <a:ea typeface="Arial" panose="020B0604020202020204" pitchFamily="34" charset="0"/>
              <a:cs typeface="Arial" panose="020B0604020202020204" pitchFamily="34" charset="0"/>
            </a:endParaRPr>
          </a:p>
        </p:txBody>
      </p:sp>
      <p:pic>
        <p:nvPicPr>
          <p:cNvPr id="22" name="Correct sound effect and wrong sound effect (mp3cut.net)">
            <a:hlinkClick r:id="" action="ppaction://media"/>
            <a:extLst>
              <a:ext uri="{FF2B5EF4-FFF2-40B4-BE49-F238E27FC236}">
                <a16:creationId xmlns:a16="http://schemas.microsoft.com/office/drawing/2014/main" id="{C87A0708-BF5E-60E3-09B5-23185294203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663545" y="-955902"/>
            <a:ext cx="731046" cy="731046"/>
          </a:xfrm>
          <a:prstGeom prst="rect">
            <a:avLst/>
          </a:prstGeom>
        </p:spPr>
      </p:pic>
      <p:pic>
        <p:nvPicPr>
          <p:cNvPr id="27" name="Correct sound effect and wrong sound effect (mp3cut.net) (1)">
            <a:hlinkClick r:id="" action="ppaction://media"/>
            <a:extLst>
              <a:ext uri="{FF2B5EF4-FFF2-40B4-BE49-F238E27FC236}">
                <a16:creationId xmlns:a16="http://schemas.microsoft.com/office/drawing/2014/main" id="{60659DA9-CE05-2CF3-365D-2C3F1C750526}"/>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11653839" y="-955902"/>
            <a:ext cx="731046" cy="731046"/>
          </a:xfrm>
          <a:prstGeom prst="rect">
            <a:avLst/>
          </a:prstGeom>
        </p:spPr>
      </p:pic>
      <p:sp>
        <p:nvSpPr>
          <p:cNvPr id="16" name="Đáp án đúng">
            <a:extLst>
              <a:ext uri="{FF2B5EF4-FFF2-40B4-BE49-F238E27FC236}">
                <a16:creationId xmlns:a16="http://schemas.microsoft.com/office/drawing/2014/main" id="{73F5B725-A6FC-F5A2-F2A4-6047B0B0A3CC}"/>
              </a:ext>
            </a:extLst>
          </p:cNvPr>
          <p:cNvSpPr/>
          <p:nvPr/>
        </p:nvSpPr>
        <p:spPr>
          <a:xfrm>
            <a:off x="454915" y="7326298"/>
            <a:ext cx="3285816" cy="1691044"/>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179714" algn="ctr" defTabSz="914445">
              <a:lnSpc>
                <a:spcPct val="150000"/>
              </a:lnSpc>
              <a:spcAft>
                <a:spcPts val="800"/>
              </a:spcAft>
              <a:tabLst>
                <a:tab pos="1719666" algn="l"/>
                <a:tab pos="3262793" algn="l"/>
                <a:tab pos="4806555" algn="l"/>
              </a:tabLst>
            </a:pPr>
            <a:r>
              <a:rPr lang="fr-FR" sz="4400">
                <a:solidFill>
                  <a:prstClr val="black"/>
                </a:solidFill>
                <a:latin typeface="Arial" panose="020B0604020202020204" pitchFamily="34" charset="0"/>
                <a:ea typeface="Arial" panose="020B0604020202020204" pitchFamily="34" charset="0"/>
                <a:cs typeface="Arial" panose="020B0604020202020204" pitchFamily="34" charset="0"/>
              </a:rPr>
              <a:t>A. 6 x 9</a:t>
            </a:r>
            <a:endParaRPr lang="fr-FR" sz="4400">
              <a:solidFill>
                <a:prstClr val="black"/>
              </a:solidFill>
              <a:latin typeface="Arial" panose="020B0604020202020204" pitchFamily="34" charset="0"/>
              <a:ea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8"/>
          <a:stretch>
            <a:fillRect/>
          </a:stretch>
        </p:blipFill>
        <p:spPr>
          <a:xfrm rot="1949851">
            <a:off x="325872" y="6807418"/>
            <a:ext cx="1054876" cy="1693476"/>
          </a:xfrm>
          <a:prstGeom prst="rect">
            <a:avLst/>
          </a:prstGeom>
        </p:spPr>
      </p:pic>
      <p:pic>
        <p:nvPicPr>
          <p:cNvPr id="3" name="Picture 2"/>
          <p:cNvPicPr>
            <a:picLocks noChangeAspect="1"/>
          </p:cNvPicPr>
          <p:nvPr/>
        </p:nvPicPr>
        <p:blipFill>
          <a:blip r:embed="rId9"/>
          <a:stretch>
            <a:fillRect/>
          </a:stretch>
        </p:blipFill>
        <p:spPr>
          <a:xfrm>
            <a:off x="9753600" y="1446263"/>
            <a:ext cx="7607792" cy="4383037"/>
          </a:xfrm>
          <a:prstGeom prst="rect">
            <a:avLst/>
          </a:prstGeom>
        </p:spPr>
      </p:pic>
      <p:sp>
        <p:nvSpPr>
          <p:cNvPr id="4" name="Rectangle 3"/>
          <p:cNvSpPr/>
          <p:nvPr/>
        </p:nvSpPr>
        <p:spPr>
          <a:xfrm>
            <a:off x="853310" y="1485900"/>
            <a:ext cx="8290690" cy="4062651"/>
          </a:xfrm>
          <a:prstGeom prst="rect">
            <a:avLst/>
          </a:prstGeom>
        </p:spPr>
        <p:txBody>
          <a:bodyPr wrap="square">
            <a:spAutoFit/>
          </a:bodyPr>
          <a:lstStyle/>
          <a:p>
            <a:pPr lvl="0" algn="just" defTabSz="914445">
              <a:lnSpc>
                <a:spcPct val="150000"/>
              </a:lnSpc>
              <a:spcAft>
                <a:spcPts val="800"/>
              </a:spcAft>
            </a:pPr>
            <a:r>
              <a:rPr lang="fr-FR" sz="4300" b="1">
                <a:solidFill>
                  <a:prstClr val="black"/>
                </a:solidFill>
                <a:latin typeface="Arial" panose="020B0604020202020204" pitchFamily="34" charset="0"/>
                <a:ea typeface="Arial" panose="020B0604020202020204" pitchFamily="34" charset="0"/>
                <a:cs typeface="Arial" panose="020B0604020202020204" pitchFamily="34" charset="0"/>
              </a:rPr>
              <a:t>Câu 5. </a:t>
            </a:r>
            <a:r>
              <a:rPr lang="vi-VN" sz="4300">
                <a:solidFill>
                  <a:prstClr val="black"/>
                </a:solidFill>
                <a:ea typeface="Arial" panose="020B0604020202020204" pitchFamily="34" charset="0"/>
                <a:cs typeface="Arial" panose="020B0604020202020204" pitchFamily="34" charset="0"/>
              </a:rPr>
              <a:t>Hình b) là hình a) </a:t>
            </a:r>
            <a:r>
              <a:rPr lang="vi-VN" sz="4300">
                <a:solidFill>
                  <a:prstClr val="black"/>
                </a:solidFill>
                <a:ea typeface="Arial" panose="020B0604020202020204" pitchFamily="34" charset="0"/>
                <a:cs typeface="Arial" panose="020B0604020202020204" pitchFamily="34" charset="0"/>
              </a:rPr>
              <a:t>sau </a:t>
            </a:r>
            <a:r>
              <a:rPr lang="vi-VN" sz="4300" smtClean="0">
                <a:solidFill>
                  <a:prstClr val="black"/>
                </a:solidFill>
                <a:ea typeface="Arial" panose="020B0604020202020204" pitchFamily="34" charset="0"/>
                <a:cs typeface="Arial" panose="020B0604020202020204" pitchFamily="34" charset="0"/>
              </a:rPr>
              <a:t>khiphóng </a:t>
            </a:r>
            <a:r>
              <a:rPr lang="vi-VN" sz="4300">
                <a:solidFill>
                  <a:prstClr val="black"/>
                </a:solidFill>
                <a:ea typeface="Arial" panose="020B0604020202020204" pitchFamily="34" charset="0"/>
                <a:cs typeface="Arial" panose="020B0604020202020204" pitchFamily="34" charset="0"/>
              </a:rPr>
              <a:t>to với k = 1,5. Nếu kích thước hình a) là 4 × 6 thì kích thước hình b) là bao nhiêu?</a:t>
            </a:r>
            <a:endParaRPr lang="en-US" sz="4300">
              <a:solidFill>
                <a:prstClr val="black"/>
              </a:solidFill>
              <a:ea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12548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par>
                                <p:cTn id="11" presetID="14" presetClass="entr" presetSubtype="1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randombar(horizontal)">
                                      <p:cBhvr>
                                        <p:cTn id="13" dur="500"/>
                                        <p:tgtEl>
                                          <p:spTgt spid="3"/>
                                        </p:tgtEl>
                                      </p:cBhvr>
                                    </p:animEffect>
                                  </p:childTnLst>
                                </p:cTn>
                              </p:par>
                            </p:childTnLst>
                          </p:cTn>
                        </p:par>
                        <p:par>
                          <p:cTn id="14" fill="hold">
                            <p:stCondLst>
                              <p:cond delay="500"/>
                            </p:stCondLst>
                            <p:childTnLst>
                              <p:par>
                                <p:cTn id="15" presetID="16" presetClass="entr" presetSubtype="21" fill="hold" grpId="0" nodeType="after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barn(inVertical)">
                                      <p:cBhvr>
                                        <p:cTn id="17" dur="500"/>
                                        <p:tgtEl>
                                          <p:spTgt spid="18"/>
                                        </p:tgtEl>
                                      </p:cBhvr>
                                    </p:animEffect>
                                  </p:childTnLst>
                                </p:cTn>
                              </p:par>
                            </p:childTnLst>
                          </p:cTn>
                        </p:par>
                        <p:par>
                          <p:cTn id="18" fill="hold">
                            <p:stCondLst>
                              <p:cond delay="1000"/>
                            </p:stCondLst>
                            <p:childTnLst>
                              <p:par>
                                <p:cTn id="19" presetID="16" presetClass="entr" presetSubtype="21" fill="hold" grpId="0" nodeType="after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barn(inVertical)">
                                      <p:cBhvr>
                                        <p:cTn id="21" dur="500"/>
                                        <p:tgtEl>
                                          <p:spTgt spid="19"/>
                                        </p:tgtEl>
                                      </p:cBhvr>
                                    </p:animEffect>
                                  </p:childTnLst>
                                </p:cTn>
                              </p:par>
                            </p:childTnLst>
                          </p:cTn>
                        </p:par>
                        <p:par>
                          <p:cTn id="22" fill="hold">
                            <p:stCondLst>
                              <p:cond delay="1500"/>
                            </p:stCondLst>
                            <p:childTnLst>
                              <p:par>
                                <p:cTn id="23" presetID="16" presetClass="entr" presetSubtype="21" fill="hold" grpId="0" nodeType="after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barn(inVertical)">
                                      <p:cBhvr>
                                        <p:cTn id="25" dur="500"/>
                                        <p:tgtEl>
                                          <p:spTgt spid="20"/>
                                        </p:tgtEl>
                                      </p:cBhvr>
                                    </p:animEffect>
                                  </p:childTnLst>
                                </p:cTn>
                              </p:par>
                            </p:childTnLst>
                          </p:cTn>
                        </p:par>
                        <p:par>
                          <p:cTn id="26" fill="hold">
                            <p:stCondLst>
                              <p:cond delay="2000"/>
                            </p:stCondLst>
                            <p:childTnLst>
                              <p:par>
                                <p:cTn id="27" presetID="16" presetClass="entr" presetSubtype="21" fill="hold" grpId="0" nodeType="after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barn(inVertical)">
                                      <p:cBhvr>
                                        <p:cTn id="29" dur="500"/>
                                        <p:tgtEl>
                                          <p:spTgt spid="21"/>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wipe(down)">
                                      <p:cBhvr>
                                        <p:cTn id="34" dur="500"/>
                                        <p:tgtEl>
                                          <p:spTgt spid="16"/>
                                        </p:tgtEl>
                                      </p:cBhvr>
                                    </p:animEffect>
                                  </p:childTnLst>
                                </p:cTn>
                              </p:par>
                              <p:par>
                                <p:cTn id="35" presetID="22" presetClass="entr" presetSubtype="4" fill="hold" nodeType="with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wipe(down)">
                                      <p:cBhvr>
                                        <p:cTn id="3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8" fill="hold" display="0">
                  <p:stCondLst>
                    <p:cond delay="indefinite"/>
                  </p:stCondLst>
                  <p:endCondLst>
                    <p:cond evt="onStopAudio" delay="0">
                      <p:tgtEl>
                        <p:sldTgt/>
                      </p:tgtEl>
                    </p:cond>
                  </p:endCondLst>
                </p:cTn>
                <p:tgtEl>
                  <p:spTgt spid="22"/>
                </p:tgtEl>
              </p:cMediaNode>
            </p:audio>
            <p:audio>
              <p:cMediaNode vol="80000">
                <p:cTn id="39" fill="hold" display="0">
                  <p:stCondLst>
                    <p:cond delay="indefinite"/>
                  </p:stCondLst>
                  <p:endCondLst>
                    <p:cond evt="onStopAudio" delay="0">
                      <p:tgtEl>
                        <p:sldTgt/>
                      </p:tgtEl>
                    </p:cond>
                  </p:endCondLst>
                </p:cTn>
                <p:tgtEl>
                  <p:spTgt spid="27"/>
                </p:tgtEl>
              </p:cMediaNode>
            </p:audio>
          </p:childTnLst>
        </p:cTn>
      </p:par>
    </p:tnLst>
    <p:bldLst>
      <p:bldP spid="17" grpId="0" animBg="1"/>
      <p:bldP spid="18" grpId="0" animBg="1"/>
      <p:bldP spid="19" grpId="0" animBg="1"/>
      <p:bldP spid="20" grpId="0" animBg="1"/>
      <p:bldP spid="21" grpId="0" animBg="1"/>
      <p:bldP spid="16" grpId="0" animBg="1"/>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flipH="1">
            <a:off x="17425044" y="2676092"/>
            <a:ext cx="1082759" cy="1610050"/>
          </a:xfrm>
          <a:prstGeom prst="rect">
            <a:avLst/>
          </a:prstGeom>
        </p:spPr>
      </p:pic>
      <p:sp>
        <p:nvSpPr>
          <p:cNvPr id="3" name="Rectangle 2"/>
          <p:cNvSpPr/>
          <p:nvPr/>
        </p:nvSpPr>
        <p:spPr>
          <a:xfrm>
            <a:off x="533400" y="173918"/>
            <a:ext cx="17145000" cy="875048"/>
          </a:xfrm>
          <a:prstGeom prst="rect">
            <a:avLst/>
          </a:prstGeom>
        </p:spPr>
        <p:txBody>
          <a:bodyPr wrap="square">
            <a:spAutoFit/>
          </a:bodyPr>
          <a:lstStyle/>
          <a:p>
            <a:pPr algn="just">
              <a:lnSpc>
                <a:spcPct val="150000"/>
              </a:lnSpc>
              <a:spcAft>
                <a:spcPts val="1200"/>
              </a:spcAft>
            </a:pPr>
            <a:r>
              <a:rPr lang="en-US" sz="3800" dirty="0" smtClean="0">
                <a:latin typeface="Arial" panose="020B0604020202020204" pitchFamily="34" charset="0"/>
                <a:ea typeface="Calibri" panose="020F0502020204030204" pitchFamily="34" charset="0"/>
                <a:cs typeface="Times New Roman" panose="02020603050405020304" pitchFamily="18" charset="0"/>
              </a:rPr>
              <a:t>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2" name="Group 1"/>
          <p:cNvGrpSpPr/>
          <p:nvPr/>
        </p:nvGrpSpPr>
        <p:grpSpPr>
          <a:xfrm>
            <a:off x="695648" y="537508"/>
            <a:ext cx="16830352" cy="1938992"/>
            <a:chOff x="914400" y="266700"/>
            <a:chExt cx="16830352" cy="1938992"/>
          </a:xfrm>
        </p:grpSpPr>
        <p:sp>
          <p:nvSpPr>
            <p:cNvPr id="8" name="Rectangle 7"/>
            <p:cNvSpPr/>
            <p:nvPr/>
          </p:nvSpPr>
          <p:spPr>
            <a:xfrm>
              <a:off x="914400" y="266700"/>
              <a:ext cx="16830352" cy="1938992"/>
            </a:xfrm>
            <a:prstGeom prst="rect">
              <a:avLst/>
            </a:prstGeom>
          </p:spPr>
          <p:txBody>
            <a:bodyPr wrap="square">
              <a:spAutoFit/>
            </a:bodyPr>
            <a:lstStyle/>
            <a:p>
              <a:pPr algn="just">
                <a:lnSpc>
                  <a:spcPct val="150000"/>
                </a:lnSpc>
              </a:pPr>
              <a:r>
                <a:rPr lang="en-US" sz="4000" smtClean="0">
                  <a:solidFill>
                    <a:srgbClr val="000000"/>
                  </a:solidFill>
                  <a:latin typeface="Arial" panose="020B0604020202020204" pitchFamily="34" charset="0"/>
                  <a:cs typeface="Arial" panose="020B0604020202020204" pitchFamily="34" charset="0"/>
                </a:rPr>
                <a:t>                                              Cho </a:t>
              </a:r>
              <a:r>
                <a:rPr lang="en-US" sz="4000">
                  <a:solidFill>
                    <a:srgbClr val="000000"/>
                  </a:solidFill>
                  <a:latin typeface="Arial" panose="020B0604020202020204" pitchFamily="34" charset="0"/>
                  <a:cs typeface="Arial" panose="020B0604020202020204" pitchFamily="34" charset="0"/>
                </a:rPr>
                <a:t>hình 9.73, biết rằng MN // AB, MP // AC. Hãy liệt kê ba cặp hai tam giác (khác nhau) đồng dạng có </a:t>
              </a:r>
              <a:r>
                <a:rPr lang="en-US" sz="4000">
                  <a:solidFill>
                    <a:srgbClr val="000000"/>
                  </a:solidFill>
                  <a:latin typeface="Arial" panose="020B0604020202020204" pitchFamily="34" charset="0"/>
                  <a:cs typeface="Arial" panose="020B0604020202020204" pitchFamily="34" charset="0"/>
                </a:rPr>
                <a:t>trong </a:t>
              </a:r>
              <a:r>
                <a:rPr lang="en-US" sz="4000" smtClean="0">
                  <a:solidFill>
                    <a:srgbClr val="000000"/>
                  </a:solidFill>
                  <a:latin typeface="Arial" panose="020B0604020202020204" pitchFamily="34" charset="0"/>
                  <a:cs typeface="Arial" panose="020B0604020202020204" pitchFamily="34" charset="0"/>
                </a:rPr>
                <a:t>hình</a:t>
              </a:r>
              <a:endParaRPr lang="en-US" sz="4000">
                <a:solidFill>
                  <a:srgbClr val="000000"/>
                </a:solidFill>
                <a:latin typeface="Arial" panose="020B0604020202020204" pitchFamily="34" charset="0"/>
                <a:cs typeface="Arial" panose="020B0604020202020204" pitchFamily="34" charset="0"/>
              </a:endParaRPr>
            </a:p>
          </p:txBody>
        </p:sp>
        <p:sp>
          <p:nvSpPr>
            <p:cNvPr id="12" name="Rectangle 11"/>
            <p:cNvSpPr/>
            <p:nvPr/>
          </p:nvSpPr>
          <p:spPr>
            <a:xfrm>
              <a:off x="935113" y="449920"/>
              <a:ext cx="6544356" cy="707886"/>
            </a:xfrm>
            <a:prstGeom prst="rect">
              <a:avLst/>
            </a:prstGeom>
          </p:spPr>
          <p:txBody>
            <a:bodyPr wrap="none">
              <a:spAutoFit/>
            </a:bodyPr>
            <a:lstStyle/>
            <a:p>
              <a:r>
                <a:rPr lang="fr-FR" sz="4000" b="1" err="1">
                  <a:solidFill>
                    <a:srgbClr val="C00000"/>
                  </a:solidFill>
                  <a:latin typeface="Arial" panose="020B0604020202020204" pitchFamily="34" charset="0"/>
                  <a:ea typeface="Calibri" panose="020F0502020204030204" pitchFamily="34" charset="0"/>
                </a:rPr>
                <a:t>Bài</a:t>
              </a:r>
              <a:r>
                <a:rPr lang="fr-FR" sz="4000" b="1">
                  <a:solidFill>
                    <a:srgbClr val="C00000"/>
                  </a:solidFill>
                  <a:latin typeface="Arial" panose="020B0604020202020204" pitchFamily="34" charset="0"/>
                  <a:ea typeface="Calibri" panose="020F0502020204030204" pitchFamily="34" charset="0"/>
                </a:rPr>
                <a:t> </a:t>
              </a:r>
              <a:r>
                <a:rPr lang="fr-FR" sz="4000" b="1" smtClean="0">
                  <a:solidFill>
                    <a:srgbClr val="C00000"/>
                  </a:solidFill>
                  <a:latin typeface="Arial" panose="020B0604020202020204" pitchFamily="34" charset="0"/>
                  <a:ea typeface="Calibri" panose="020F0502020204030204" pitchFamily="34" charset="0"/>
                </a:rPr>
                <a:t>9.41 </a:t>
              </a:r>
              <a:r>
                <a:rPr lang="fr-FR" sz="4000" b="1" dirty="0">
                  <a:solidFill>
                    <a:srgbClr val="C00000"/>
                  </a:solidFill>
                  <a:latin typeface="Arial" panose="020B0604020202020204" pitchFamily="34" charset="0"/>
                  <a:ea typeface="Calibri" panose="020F0502020204030204" pitchFamily="34" charset="0"/>
                </a:rPr>
                <a:t>(SGK – </a:t>
              </a:r>
              <a:r>
                <a:rPr lang="fr-FR" sz="4000" b="1" err="1">
                  <a:solidFill>
                    <a:srgbClr val="C00000"/>
                  </a:solidFill>
                  <a:latin typeface="Arial" panose="020B0604020202020204" pitchFamily="34" charset="0"/>
                  <a:ea typeface="Calibri" panose="020F0502020204030204" pitchFamily="34" charset="0"/>
                </a:rPr>
                <a:t>trang</a:t>
              </a:r>
              <a:r>
                <a:rPr lang="fr-FR" sz="4000" b="1">
                  <a:solidFill>
                    <a:srgbClr val="C00000"/>
                  </a:solidFill>
                  <a:latin typeface="Arial" panose="020B0604020202020204" pitchFamily="34" charset="0"/>
                  <a:ea typeface="Calibri" panose="020F0502020204030204" pitchFamily="34" charset="0"/>
                </a:rPr>
                <a:t> </a:t>
              </a:r>
              <a:r>
                <a:rPr lang="fr-FR" sz="4000" b="1" smtClean="0">
                  <a:solidFill>
                    <a:srgbClr val="C00000"/>
                  </a:solidFill>
                  <a:latin typeface="Arial" panose="020B0604020202020204" pitchFamily="34" charset="0"/>
                  <a:ea typeface="Calibri" panose="020F0502020204030204" pitchFamily="34" charset="0"/>
                </a:rPr>
                <a:t>110)</a:t>
              </a:r>
              <a:endParaRPr lang="en-US" sz="4000" dirty="0">
                <a:solidFill>
                  <a:srgbClr val="C00000"/>
                </a:solidFill>
              </a:endParaRPr>
            </a:p>
          </p:txBody>
        </p:sp>
      </p:grpSp>
      <p:sp>
        <p:nvSpPr>
          <p:cNvPr id="4" name="Rectangle 3"/>
          <p:cNvSpPr/>
          <p:nvPr/>
        </p:nvSpPr>
        <p:spPr>
          <a:xfrm>
            <a:off x="10254917" y="3989945"/>
            <a:ext cx="4146883" cy="4760278"/>
          </a:xfrm>
          <a:prstGeom prst="rect">
            <a:avLst/>
          </a:prstGeom>
        </p:spPr>
        <p:txBody>
          <a:bodyPr wrap="square">
            <a:spAutoFit/>
          </a:bodyPr>
          <a:lstStyle/>
          <a:p>
            <a:pPr algn="just">
              <a:lnSpc>
                <a:spcPct val="250000"/>
              </a:lnSpc>
              <a:spcBef>
                <a:spcPts val="100"/>
              </a:spcBef>
              <a:spcAft>
                <a:spcPts val="100"/>
              </a:spcAft>
            </a:pPr>
            <a:r>
              <a:rPr lang="fr-FR" sz="4000" kern="100">
                <a:latin typeface="Arial" panose="020B0604020202020204" pitchFamily="34" charset="0"/>
                <a:ea typeface="Calibri" panose="020F0502020204030204" pitchFamily="34" charset="0"/>
                <a:cs typeface="Arial" panose="020B0604020202020204" pitchFamily="34" charset="0"/>
              </a:rPr>
              <a:t>∆</a:t>
            </a:r>
            <a:r>
              <a:rPr lang="fr-FR" sz="4000" kern="100">
                <a:latin typeface="Arial" panose="020B0604020202020204" pitchFamily="34" charset="0"/>
                <a:ea typeface="Calibri" panose="020F0502020204030204" pitchFamily="34" charset="0"/>
                <a:cs typeface="Arial" panose="020B0604020202020204" pitchFamily="34" charset="0"/>
              </a:rPr>
              <a:t>BMP </a:t>
            </a:r>
            <a:r>
              <a:rPr lang="en-US" sz="4000">
                <a:latin typeface="Arial" panose="020B0604020202020204" pitchFamily="34" charset="0"/>
                <a:ea typeface="Calibri" panose="020F0502020204030204" pitchFamily="34" charset="0"/>
                <a:cs typeface="Arial" panose="020B0604020202020204" pitchFamily="34" charset="0"/>
              </a:rPr>
              <a:t>∽</a:t>
            </a:r>
            <a:r>
              <a:rPr lang="fr-FR" sz="4000" kern="100" smtClean="0">
                <a:latin typeface="Arial" panose="020B0604020202020204" pitchFamily="34" charset="0"/>
                <a:ea typeface="Calibri" panose="020F0502020204030204" pitchFamily="34" charset="0"/>
                <a:cs typeface="Arial" panose="020B0604020202020204" pitchFamily="34" charset="0"/>
              </a:rPr>
              <a:t> </a:t>
            </a:r>
            <a:r>
              <a:rPr lang="fr-FR" sz="4000" kern="100">
                <a:latin typeface="Arial" panose="020B0604020202020204" pitchFamily="34" charset="0"/>
                <a:ea typeface="Calibri" panose="020F0502020204030204" pitchFamily="34" charset="0"/>
                <a:cs typeface="Arial" panose="020B0604020202020204" pitchFamily="34" charset="0"/>
              </a:rPr>
              <a:t>∆</a:t>
            </a:r>
            <a:r>
              <a:rPr lang="fr-FR" sz="4000" kern="100">
                <a:latin typeface="Arial" panose="020B0604020202020204" pitchFamily="34" charset="0"/>
                <a:ea typeface="Calibri" panose="020F0502020204030204" pitchFamily="34" charset="0"/>
                <a:cs typeface="Arial" panose="020B0604020202020204" pitchFamily="34" charset="0"/>
              </a:rPr>
              <a:t>BCA </a:t>
            </a:r>
            <a:r>
              <a:rPr lang="fr-FR" sz="4000" kern="100" smtClean="0">
                <a:latin typeface="Arial" panose="020B0604020202020204" pitchFamily="34" charset="0"/>
                <a:ea typeface="Calibri" panose="020F0502020204030204" pitchFamily="34" charset="0"/>
                <a:cs typeface="Arial" panose="020B0604020202020204" pitchFamily="34" charset="0"/>
              </a:rPr>
              <a:t>;</a:t>
            </a:r>
          </a:p>
          <a:p>
            <a:pPr algn="just">
              <a:lnSpc>
                <a:spcPct val="250000"/>
              </a:lnSpc>
              <a:spcBef>
                <a:spcPts val="100"/>
              </a:spcBef>
              <a:spcAft>
                <a:spcPts val="100"/>
              </a:spcAft>
            </a:pPr>
            <a:r>
              <a:rPr lang="fr-FR" sz="4000" kern="100" smtClean="0">
                <a:latin typeface="Arial" panose="020B0604020202020204" pitchFamily="34" charset="0"/>
                <a:ea typeface="Calibri" panose="020F0502020204030204" pitchFamily="34" charset="0"/>
                <a:cs typeface="Arial" panose="020B0604020202020204" pitchFamily="34" charset="0"/>
              </a:rPr>
              <a:t>∆MCN</a:t>
            </a:r>
            <a:r>
              <a:rPr lang="en-US" sz="4000">
                <a:latin typeface="Arial" panose="020B0604020202020204" pitchFamily="34" charset="0"/>
                <a:ea typeface="Calibri" panose="020F0502020204030204" pitchFamily="34" charset="0"/>
                <a:cs typeface="Arial" panose="020B0604020202020204" pitchFamily="34" charset="0"/>
              </a:rPr>
              <a:t> ∽ </a:t>
            </a:r>
            <a:r>
              <a:rPr lang="fr-FR" sz="4000" kern="100" smtClean="0">
                <a:latin typeface="Arial" panose="020B0604020202020204" pitchFamily="34" charset="0"/>
                <a:ea typeface="Calibri" panose="020F0502020204030204" pitchFamily="34" charset="0"/>
                <a:cs typeface="Arial" panose="020B0604020202020204" pitchFamily="34" charset="0"/>
              </a:rPr>
              <a:t>∆</a:t>
            </a:r>
            <a:r>
              <a:rPr lang="fr-FR" sz="4000" kern="100">
                <a:latin typeface="Arial" panose="020B0604020202020204" pitchFamily="34" charset="0"/>
                <a:ea typeface="Calibri" panose="020F0502020204030204" pitchFamily="34" charset="0"/>
                <a:cs typeface="Arial" panose="020B0604020202020204" pitchFamily="34" charset="0"/>
              </a:rPr>
              <a:t>BCA</a:t>
            </a:r>
            <a:r>
              <a:rPr lang="fr-FR" sz="4000" kern="100">
                <a:latin typeface="Arial" panose="020B0604020202020204" pitchFamily="34" charset="0"/>
                <a:ea typeface="Calibri" panose="020F0502020204030204" pitchFamily="34" charset="0"/>
                <a:cs typeface="Arial" panose="020B0604020202020204" pitchFamily="34" charset="0"/>
              </a:rPr>
              <a:t>; </a:t>
            </a:r>
            <a:endParaRPr lang="fr-FR" sz="4000" kern="100" smtClean="0">
              <a:latin typeface="Arial" panose="020B0604020202020204" pitchFamily="34" charset="0"/>
              <a:ea typeface="Calibri" panose="020F0502020204030204" pitchFamily="34" charset="0"/>
              <a:cs typeface="Arial" panose="020B0604020202020204" pitchFamily="34" charset="0"/>
            </a:endParaRPr>
          </a:p>
          <a:p>
            <a:pPr algn="just">
              <a:lnSpc>
                <a:spcPct val="250000"/>
              </a:lnSpc>
              <a:spcBef>
                <a:spcPts val="100"/>
              </a:spcBef>
              <a:spcAft>
                <a:spcPts val="100"/>
              </a:spcAft>
            </a:pPr>
            <a:r>
              <a:rPr lang="fr-FR" sz="4000" kern="100" smtClean="0">
                <a:latin typeface="Arial" panose="020B0604020202020204" pitchFamily="34" charset="0"/>
                <a:ea typeface="Calibri" panose="020F0502020204030204" pitchFamily="34" charset="0"/>
                <a:cs typeface="Arial" panose="020B0604020202020204" pitchFamily="34" charset="0"/>
              </a:rPr>
              <a:t>∆</a:t>
            </a:r>
            <a:r>
              <a:rPr lang="fr-FR" sz="4000" kern="100">
                <a:latin typeface="Arial" panose="020B0604020202020204" pitchFamily="34" charset="0"/>
                <a:ea typeface="Calibri" panose="020F0502020204030204" pitchFamily="34" charset="0"/>
                <a:cs typeface="Arial" panose="020B0604020202020204" pitchFamily="34" charset="0"/>
              </a:rPr>
              <a:t>BMP </a:t>
            </a:r>
            <a:r>
              <a:rPr lang="en-US" sz="4000">
                <a:latin typeface="Arial" panose="020B0604020202020204" pitchFamily="34" charset="0"/>
                <a:ea typeface="Calibri" panose="020F0502020204030204" pitchFamily="34" charset="0"/>
                <a:cs typeface="Arial" panose="020B0604020202020204" pitchFamily="34" charset="0"/>
              </a:rPr>
              <a:t>∽</a:t>
            </a:r>
            <a:r>
              <a:rPr lang="fr-FR" sz="4000" kern="100" smtClean="0">
                <a:latin typeface="Arial" panose="020B0604020202020204" pitchFamily="34" charset="0"/>
                <a:ea typeface="Calibri" panose="020F0502020204030204" pitchFamily="34" charset="0"/>
                <a:cs typeface="Arial" panose="020B0604020202020204" pitchFamily="34" charset="0"/>
              </a:rPr>
              <a:t> </a:t>
            </a:r>
            <a:r>
              <a:rPr lang="fr-FR" sz="4000" kern="100">
                <a:latin typeface="Arial" panose="020B0604020202020204" pitchFamily="34" charset="0"/>
                <a:ea typeface="Calibri" panose="020F0502020204030204" pitchFamily="34" charset="0"/>
                <a:cs typeface="Arial" panose="020B0604020202020204" pitchFamily="34" charset="0"/>
              </a:rPr>
              <a:t>∆</a:t>
            </a:r>
            <a:r>
              <a:rPr lang="fr-FR" sz="4000" kern="100" smtClean="0">
                <a:latin typeface="Arial" panose="020B0604020202020204" pitchFamily="34" charset="0"/>
                <a:ea typeface="Calibri" panose="020F0502020204030204" pitchFamily="34" charset="0"/>
                <a:cs typeface="Arial" panose="020B0604020202020204" pitchFamily="34" charset="0"/>
              </a:rPr>
              <a:t>MCN.</a:t>
            </a:r>
            <a:endParaRPr lang="en-US" sz="4000" kern="100">
              <a:effectLst/>
              <a:latin typeface="Arial" panose="020B0604020202020204" pitchFamily="34" charset="0"/>
              <a:ea typeface="Calibri" panose="020F0502020204030204" pitchFamily="34" charset="0"/>
              <a:cs typeface="Arial" panose="020B0604020202020204" pitchFamily="34" charset="0"/>
            </a:endParaRPr>
          </a:p>
        </p:txBody>
      </p:sp>
      <p:sp>
        <p:nvSpPr>
          <p:cNvPr id="10" name="Oval Callout 9"/>
          <p:cNvSpPr/>
          <p:nvPr/>
        </p:nvSpPr>
        <p:spPr>
          <a:xfrm>
            <a:off x="11226534" y="2949095"/>
            <a:ext cx="1773311" cy="899005"/>
          </a:xfrm>
          <a:prstGeom prst="wedgeEllipseCallout">
            <a:avLst/>
          </a:prstGeom>
          <a:solidFill>
            <a:srgbClr val="D9997D">
              <a:lumMod val="75000"/>
            </a:srgbClr>
          </a:solidFill>
          <a:ln w="38100" cap="flat" cmpd="sng" algn="ctr">
            <a:solidFill>
              <a:srgbClr val="F3F3F3"/>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0" cap="none" spc="0" normalizeH="0" baseline="0" noProof="0" dirty="0" smtClean="0">
                <a:ln>
                  <a:noFill/>
                </a:ln>
                <a:solidFill>
                  <a:srgbClr val="FFFFFF"/>
                </a:solidFill>
                <a:effectLst/>
                <a:uLnTx/>
                <a:uFillTx/>
                <a:latin typeface="Arial" panose="020B0604020202020204" pitchFamily="34" charset="0"/>
                <a:ea typeface="+mn-ea"/>
                <a:cs typeface="+mn-cs"/>
              </a:rPr>
              <a:t>Giải</a:t>
            </a:r>
            <a:endParaRPr kumimoji="0" lang="en-US" sz="4000" b="1" i="0" u="none" strike="noStrike" kern="0" cap="none" spc="0" normalizeH="0" baseline="0" noProof="0" dirty="0" smtClean="0">
              <a:ln>
                <a:noFill/>
              </a:ln>
              <a:solidFill>
                <a:srgbClr val="FFFFFF"/>
              </a:solidFill>
              <a:effectLst/>
              <a:uLnTx/>
              <a:uFillTx/>
              <a:latin typeface="Arial"/>
              <a:ea typeface="+mn-ea"/>
              <a:cs typeface="+mn-cs"/>
            </a:endParaRPr>
          </a:p>
        </p:txBody>
      </p:sp>
      <p:pic>
        <p:nvPicPr>
          <p:cNvPr id="16" name="Picture 15"/>
          <p:cNvPicPr>
            <a:picLocks noChangeAspect="1"/>
          </p:cNvPicPr>
          <p:nvPr/>
        </p:nvPicPr>
        <p:blipFill>
          <a:blip r:embed="rId7"/>
          <a:stretch>
            <a:fillRect/>
          </a:stretch>
        </p:blipFill>
        <p:spPr>
          <a:xfrm>
            <a:off x="1208441" y="3059907"/>
            <a:ext cx="7897459" cy="5749351"/>
          </a:xfrm>
          <a:prstGeom prst="rect">
            <a:avLst/>
          </a:prstGeom>
        </p:spPr>
      </p:pic>
      <p:pic>
        <p:nvPicPr>
          <p:cNvPr id="17" name="Picture 16"/>
          <p:cNvPicPr>
            <a:picLocks noChangeAspect="1"/>
          </p:cNvPicPr>
          <p:nvPr/>
        </p:nvPicPr>
        <p:blipFill>
          <a:blip r:embed="rId8"/>
          <a:stretch>
            <a:fillRect/>
          </a:stretch>
        </p:blipFill>
        <p:spPr>
          <a:xfrm flipH="1">
            <a:off x="15163800" y="7570391"/>
            <a:ext cx="2966222" cy="2834920"/>
          </a:xfrm>
          <a:prstGeom prst="rect">
            <a:avLst/>
          </a:prstGeom>
        </p:spPr>
      </p:pic>
      <p:pic>
        <p:nvPicPr>
          <p:cNvPr id="18"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20070792">
            <a:off x="90383" y="8665679"/>
            <a:ext cx="1251956" cy="1861644"/>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anim calcmode="lin" valueType="num">
                                      <p:cBhvr>
                                        <p:cTn id="13" dur="500" fill="hold"/>
                                        <p:tgtEl>
                                          <p:spTgt spid="16"/>
                                        </p:tgtEl>
                                        <p:attrNameLst>
                                          <p:attrName>ppt_x</p:attrName>
                                        </p:attrNameLst>
                                      </p:cBhvr>
                                      <p:tavLst>
                                        <p:tav tm="0">
                                          <p:val>
                                            <p:strVal val="#ppt_x"/>
                                          </p:val>
                                        </p:tav>
                                        <p:tav tm="100000">
                                          <p:val>
                                            <p:strVal val="#ppt_x"/>
                                          </p:val>
                                        </p:tav>
                                      </p:tavLst>
                                    </p:anim>
                                    <p:anim calcmode="lin" valueType="num">
                                      <p:cBhvr>
                                        <p:cTn id="14" dur="5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barn(inVertical)">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4">
                                            <p:txEl>
                                              <p:pRg st="0" end="0"/>
                                            </p:txEl>
                                          </p:spTgt>
                                        </p:tgtEl>
                                        <p:attrNameLst>
                                          <p:attrName>style.visibility</p:attrName>
                                        </p:attrNameLst>
                                      </p:cBhvr>
                                      <p:to>
                                        <p:strVal val="visible"/>
                                      </p:to>
                                    </p:set>
                                    <p:animEffect transition="in" filter="fade">
                                      <p:cBhvr>
                                        <p:cTn id="24" dur="500"/>
                                        <p:tgtEl>
                                          <p:spTgt spid="4">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4">
                                            <p:txEl>
                                              <p:pRg st="1" end="1"/>
                                            </p:txEl>
                                          </p:spTgt>
                                        </p:tgtEl>
                                        <p:attrNameLst>
                                          <p:attrName>style.visibility</p:attrName>
                                        </p:attrNameLst>
                                      </p:cBhvr>
                                      <p:to>
                                        <p:strVal val="visible"/>
                                      </p:to>
                                    </p:set>
                                    <p:animEffect transition="in" filter="wipe(down)">
                                      <p:cBhvr>
                                        <p:cTn id="29" dur="500"/>
                                        <p:tgtEl>
                                          <p:spTgt spid="4">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4">
                                            <p:txEl>
                                              <p:pRg st="2" end="2"/>
                                            </p:txEl>
                                          </p:spTgt>
                                        </p:tgtEl>
                                        <p:attrNameLst>
                                          <p:attrName>style.visibility</p:attrName>
                                        </p:attrNameLst>
                                      </p:cBhvr>
                                      <p:to>
                                        <p:strVal val="visible"/>
                                      </p:to>
                                    </p:set>
                                    <p:animEffect transition="in" filter="wipe(left)">
                                      <p:cBhvr>
                                        <p:cTn id="34"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6717418">
            <a:off x="15457079" y="8411366"/>
            <a:ext cx="5009324" cy="4591880"/>
          </a:xfrm>
          <a:prstGeom prst="rect">
            <a:avLst/>
          </a:prstGeom>
        </p:spPr>
      </p:pic>
      <p:sp>
        <p:nvSpPr>
          <p:cNvPr id="3" name="Rectangle 2"/>
          <p:cNvSpPr/>
          <p:nvPr/>
        </p:nvSpPr>
        <p:spPr>
          <a:xfrm>
            <a:off x="533400" y="173918"/>
            <a:ext cx="17145000" cy="875048"/>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1200"/>
              </a:spcAft>
              <a:buClrTx/>
              <a:buSzTx/>
              <a:buFontTx/>
              <a:buNone/>
              <a:tabLst/>
              <a:defRPr/>
            </a:pPr>
            <a:r>
              <a:rPr kumimoji="0" lang="en-US" sz="38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endPar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10" name="Rectangle 9"/>
              <p:cNvSpPr/>
              <p:nvPr/>
            </p:nvSpPr>
            <p:spPr>
              <a:xfrm>
                <a:off x="533400" y="277937"/>
                <a:ext cx="17161042" cy="1969963"/>
              </a:xfrm>
              <a:prstGeom prst="rect">
                <a:avLst/>
              </a:prstGeom>
            </p:spPr>
            <p:txBody>
              <a:bodyPr wrap="square">
                <a:spAutoFit/>
              </a:bodyPr>
              <a:lstStyle/>
              <a:p>
                <a:pPr lvl="0" algn="just">
                  <a:lnSpc>
                    <a:spcPct val="150000"/>
                  </a:lnSpc>
                  <a:defRPr/>
                </a:pPr>
                <a:r>
                  <a:rPr lang="fr-FR" sz="4000" b="1" smtClean="0">
                    <a:solidFill>
                      <a:srgbClr val="C00000"/>
                    </a:solidFill>
                    <a:latin typeface="Arial" panose="020B0604020202020204" pitchFamily="34" charset="0"/>
                    <a:ea typeface="Calibri" panose="020F0502020204030204" pitchFamily="34" charset="0"/>
                  </a:rPr>
                  <a:t>Bài 9.42 </a:t>
                </a:r>
                <a:r>
                  <a:rPr lang="fr-FR" sz="4000" b="1">
                    <a:solidFill>
                      <a:srgbClr val="C00000"/>
                    </a:solidFill>
                    <a:latin typeface="Arial" panose="020B0604020202020204" pitchFamily="34" charset="0"/>
                    <a:ea typeface="Calibri" panose="020F0502020204030204" pitchFamily="34" charset="0"/>
                  </a:rPr>
                  <a:t>(SGK – </a:t>
                </a:r>
                <a:r>
                  <a:rPr lang="fr-FR" sz="4000" b="1">
                    <a:solidFill>
                      <a:srgbClr val="C00000"/>
                    </a:solidFill>
                    <a:latin typeface="Arial" panose="020B0604020202020204" pitchFamily="34" charset="0"/>
                    <a:ea typeface="Calibri" panose="020F0502020204030204" pitchFamily="34" charset="0"/>
                  </a:rPr>
                  <a:t>trang </a:t>
                </a:r>
                <a:r>
                  <a:rPr lang="fr-FR" sz="4000" b="1" smtClean="0">
                    <a:solidFill>
                      <a:srgbClr val="C00000"/>
                    </a:solidFill>
                    <a:latin typeface="Arial" panose="020B0604020202020204" pitchFamily="34" charset="0"/>
                    <a:ea typeface="Calibri" panose="020F0502020204030204" pitchFamily="34" charset="0"/>
                  </a:rPr>
                  <a:t>110) </a:t>
                </a:r>
                <a:r>
                  <a:rPr lang="en-US" sz="4000">
                    <a:solidFill>
                      <a:srgbClr val="000000"/>
                    </a:solidFill>
                    <a:latin typeface="Arial" panose="020B0604020202020204" pitchFamily="34" charset="0"/>
                    <a:cs typeface="Arial" panose="020B0604020202020204" pitchFamily="34" charset="0"/>
                  </a:rPr>
                  <a:t>Cho hình 9.74, biết rằng </a:t>
                </a:r>
                <a14:m>
                  <m:oMath xmlns:m="http://schemas.openxmlformats.org/officeDocument/2006/math">
                    <m:acc>
                      <m:accPr>
                        <m:chr m:val="̂"/>
                        <m:ctrlPr>
                          <a:rPr lang="en-US" sz="4000" i="1">
                            <a:latin typeface="Cambria Math" panose="02040503050406030204" pitchFamily="18" charset="0"/>
                            <a:ea typeface="Calibri" panose="020F0502020204030204" pitchFamily="34" charset="0"/>
                            <a:cs typeface="Times New Roman" panose="02020603050405020304" pitchFamily="18" charset="0"/>
                          </a:rPr>
                        </m:ctrlPr>
                      </m:accPr>
                      <m:e>
                        <m:r>
                          <a:rPr lang="fr-FR" sz="4000" i="1">
                            <a:effectLst/>
                            <a:latin typeface="Cambria Math" panose="02040503050406030204" pitchFamily="18" charset="0"/>
                            <a:ea typeface="Calibri" panose="020F0502020204030204" pitchFamily="34" charset="0"/>
                            <a:cs typeface="Times New Roman" panose="02020603050405020304" pitchFamily="18" charset="0"/>
                          </a:rPr>
                          <m:t>𝐴𝐵𝐷</m:t>
                        </m:r>
                      </m:e>
                    </m:acc>
                    <m:r>
                      <a:rPr lang="fr-FR" sz="4000" i="1">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4000" i="1">
                            <a:effectLst/>
                            <a:latin typeface="Cambria Math" panose="02040503050406030204" pitchFamily="18" charset="0"/>
                            <a:ea typeface="Calibri" panose="020F0502020204030204" pitchFamily="34" charset="0"/>
                            <a:cs typeface="Times New Roman" panose="02020603050405020304" pitchFamily="18" charset="0"/>
                          </a:rPr>
                          <m:t>𝐴𝐶𝐸</m:t>
                        </m:r>
                      </m:e>
                    </m:acc>
                    <m:r>
                      <a:rPr lang="en-US" sz="4000" b="0" i="0" smtClean="0">
                        <a:effectLst/>
                        <a:latin typeface="Cambria Math" panose="02040503050406030204" pitchFamily="18" charset="0"/>
                        <a:ea typeface="Calibri" panose="020F0502020204030204" pitchFamily="34" charset="0"/>
                        <a:cs typeface="Times New Roman" panose="02020603050405020304" pitchFamily="18" charset="0"/>
                      </a:rPr>
                      <m:t>.</m:t>
                    </m:r>
                  </m:oMath>
                </a14:m>
                <a:r>
                  <a:rPr lang="fr-FR" sz="4000" smtClean="0">
                    <a:effectLst/>
                    <a:latin typeface="Arial" panose="020B0604020202020204" pitchFamily="34" charset="0"/>
                    <a:ea typeface="Calibri" panose="020F0502020204030204" pitchFamily="34" charset="0"/>
                    <a:cs typeface="Arial" panose="020B0604020202020204" pitchFamily="34" charset="0"/>
                  </a:rPr>
                  <a:t> </a:t>
                </a:r>
                <a:r>
                  <a:rPr lang="en-US" sz="4000">
                    <a:solidFill>
                      <a:srgbClr val="000000"/>
                    </a:solidFill>
                    <a:latin typeface="Arial" panose="020B0604020202020204" pitchFamily="34" charset="0"/>
                    <a:cs typeface="Arial" panose="020B0604020202020204" pitchFamily="34" charset="0"/>
                  </a:rPr>
                  <a:t>Chứng minh rằng </a:t>
                </a:r>
                <a:r>
                  <a:rPr lang="fr-FR" sz="4000">
                    <a:ea typeface="Calibri" panose="020F0502020204030204" pitchFamily="34" charset="0"/>
                    <a:cs typeface="Times New Roman" panose="02020603050405020304" pitchFamily="18" charset="0"/>
                  </a:rPr>
                  <a:t> </a:t>
                </a:r>
                <a14:m>
                  <m:oMath xmlns:m="http://schemas.openxmlformats.org/officeDocument/2006/math">
                    <m:r>
                      <a:rPr lang="fr-FR" sz="4000" i="1">
                        <a:latin typeface="Cambria Math" panose="02040503050406030204" pitchFamily="18" charset="0"/>
                        <a:ea typeface="Calibri" panose="020F0502020204030204" pitchFamily="34" charset="0"/>
                        <a:cs typeface="Times New Roman" panose="02020603050405020304" pitchFamily="18" charset="0"/>
                      </a:rPr>
                      <m:t>∆</m:t>
                    </m:r>
                    <m:r>
                      <a:rPr lang="fr-FR" sz="4000" i="1">
                        <a:latin typeface="Cambria Math" panose="02040503050406030204" pitchFamily="18" charset="0"/>
                        <a:ea typeface="Calibri" panose="020F0502020204030204" pitchFamily="34" charset="0"/>
                        <a:cs typeface="Times New Roman" panose="02020603050405020304" pitchFamily="18" charset="0"/>
                      </a:rPr>
                      <m:t>𝐴𝐵𝐷</m:t>
                    </m:r>
                    <m:r>
                      <m:rPr>
                        <m:nor/>
                      </m:rPr>
                      <a:rPr lang="en-US" sz="4000">
                        <a:solidFill>
                          <a:srgbClr val="000000"/>
                        </a:solidFill>
                        <a:latin typeface="Arial" panose="020B0604020202020204" pitchFamily="34" charset="0"/>
                        <a:cs typeface="Arial" panose="020B0604020202020204" pitchFamily="34" charset="0"/>
                      </a:rPr>
                      <m:t>∽</m:t>
                    </m:r>
                    <m:r>
                      <a:rPr lang="fr-FR" sz="4000" i="1">
                        <a:latin typeface="Cambria Math" panose="02040503050406030204" pitchFamily="18" charset="0"/>
                        <a:ea typeface="Arial" panose="020B0604020202020204" pitchFamily="34" charset="0"/>
                        <a:cs typeface="Times New Roman" panose="02020603050405020304" pitchFamily="18" charset="0"/>
                      </a:rPr>
                      <m:t>∆</m:t>
                    </m:r>
                    <m:r>
                      <a:rPr lang="fr-FR" sz="4000" i="1">
                        <a:latin typeface="Cambria Math" panose="02040503050406030204" pitchFamily="18" charset="0"/>
                        <a:ea typeface="Arial" panose="020B0604020202020204" pitchFamily="34" charset="0"/>
                        <a:cs typeface="Times New Roman" panose="02020603050405020304" pitchFamily="18" charset="0"/>
                      </a:rPr>
                      <m:t>𝐴𝐶𝐸</m:t>
                    </m:r>
                  </m:oMath>
                </a14:m>
                <a:r>
                  <a:rPr lang="fr-FR" sz="4000">
                    <a:latin typeface="Arial" panose="020B0604020202020204" pitchFamily="34" charset="0"/>
                    <a:ea typeface="Calibri" panose="020F0502020204030204" pitchFamily="34" charset="0"/>
                    <a:cs typeface="Arial" panose="020B0604020202020204" pitchFamily="34" charset="0"/>
                  </a:rPr>
                  <a:t> </a:t>
                </a:r>
                <a:r>
                  <a:rPr lang="en-US" sz="4000">
                    <a:solidFill>
                      <a:srgbClr val="000000"/>
                    </a:solidFill>
                    <a:latin typeface="Arial" panose="020B0604020202020204" pitchFamily="34" charset="0"/>
                    <a:cs typeface="Arial" panose="020B0604020202020204" pitchFamily="34" charset="0"/>
                  </a:rPr>
                  <a:t> và </a:t>
                </a:r>
                <a:r>
                  <a:rPr lang="fr-FR" sz="4000">
                    <a:ea typeface="Calibri" panose="020F0502020204030204" pitchFamily="34" charset="0"/>
                    <a:cs typeface="Times New Roman" panose="02020603050405020304" pitchFamily="18" charset="0"/>
                  </a:rPr>
                  <a:t> </a:t>
                </a:r>
                <a14:m>
                  <m:oMath xmlns:m="http://schemas.openxmlformats.org/officeDocument/2006/math">
                    <m:r>
                      <a:rPr lang="fr-FR" sz="4000" i="1">
                        <a:latin typeface="Cambria Math" panose="02040503050406030204" pitchFamily="18" charset="0"/>
                        <a:ea typeface="Calibri" panose="020F0502020204030204" pitchFamily="34" charset="0"/>
                        <a:cs typeface="Times New Roman" panose="02020603050405020304" pitchFamily="18" charset="0"/>
                      </a:rPr>
                      <m:t>∆</m:t>
                    </m:r>
                    <m:r>
                      <a:rPr lang="fr-FR" sz="4000" i="1">
                        <a:latin typeface="Cambria Math" panose="02040503050406030204" pitchFamily="18" charset="0"/>
                        <a:ea typeface="Calibri" panose="020F0502020204030204" pitchFamily="34" charset="0"/>
                        <a:cs typeface="Times New Roman" panose="02020603050405020304" pitchFamily="18" charset="0"/>
                      </a:rPr>
                      <m:t>𝐵𝑂𝐸</m:t>
                    </m:r>
                    <m:r>
                      <m:rPr>
                        <m:nor/>
                      </m:rPr>
                      <a:rPr lang="en-US" sz="4000">
                        <a:solidFill>
                          <a:srgbClr val="000000"/>
                        </a:solidFill>
                        <a:latin typeface="Arial" panose="020B0604020202020204" pitchFamily="34" charset="0"/>
                        <a:cs typeface="Arial" panose="020B0604020202020204" pitchFamily="34" charset="0"/>
                      </a:rPr>
                      <m:t>∽</m:t>
                    </m:r>
                    <m:r>
                      <a:rPr lang="fr-FR" sz="4000" i="1">
                        <a:latin typeface="Cambria Math" panose="02040503050406030204" pitchFamily="18" charset="0"/>
                        <a:ea typeface="Arial" panose="020B0604020202020204" pitchFamily="34" charset="0"/>
                        <a:cs typeface="Times New Roman" panose="02020603050405020304" pitchFamily="18" charset="0"/>
                      </a:rPr>
                      <m:t>∆</m:t>
                    </m:r>
                    <m:r>
                      <a:rPr lang="fr-FR" sz="4000" i="1">
                        <a:latin typeface="Cambria Math" panose="02040503050406030204" pitchFamily="18" charset="0"/>
                        <a:ea typeface="Arial" panose="020B0604020202020204" pitchFamily="34" charset="0"/>
                        <a:cs typeface="Times New Roman" panose="02020603050405020304" pitchFamily="18" charset="0"/>
                      </a:rPr>
                      <m:t>𝐶𝑂𝐷</m:t>
                    </m:r>
                  </m:oMath>
                </a14:m>
                <a:r>
                  <a:rPr lang="fr-FR" sz="4000" smtClean="0">
                    <a:latin typeface="Arial" panose="020B0604020202020204" pitchFamily="34" charset="0"/>
                    <a:ea typeface="Calibri" panose="020F0502020204030204" pitchFamily="34" charset="0"/>
                    <a:cs typeface="Arial" panose="020B0604020202020204" pitchFamily="34" charset="0"/>
                  </a:rPr>
                  <a:t>.</a:t>
                </a:r>
                <a:r>
                  <a:rPr lang="fr-FR" sz="4000">
                    <a:latin typeface="Arial" panose="020B0604020202020204" pitchFamily="34" charset="0"/>
                    <a:ea typeface="Calibri" panose="020F0502020204030204" pitchFamily="34" charset="0"/>
                    <a:cs typeface="Arial" panose="020B0604020202020204" pitchFamily="34" charset="0"/>
                  </a:rPr>
                  <a:t> </a:t>
                </a:r>
                <a:endParaRPr lang="en-US" sz="380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Choice>
        <mc:Fallback>
          <p:sp>
            <p:nvSpPr>
              <p:cNvPr id="10" name="Rectangle 9"/>
              <p:cNvSpPr>
                <a:spLocks noRot="1" noChangeAspect="1" noMove="1" noResize="1" noEditPoints="1" noAdjustHandles="1" noChangeArrowheads="1" noChangeShapeType="1" noTextEdit="1"/>
              </p:cNvSpPr>
              <p:nvPr/>
            </p:nvSpPr>
            <p:spPr>
              <a:xfrm>
                <a:off x="533400" y="277937"/>
                <a:ext cx="17161042" cy="1969963"/>
              </a:xfrm>
              <a:prstGeom prst="rect">
                <a:avLst/>
              </a:prstGeom>
              <a:blipFill>
                <a:blip r:embed="rId4"/>
                <a:stretch>
                  <a:fillRect l="-1279" r="-1243" b="-6811"/>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7" name="Rectangle 6"/>
              <p:cNvSpPr/>
              <p:nvPr/>
            </p:nvSpPr>
            <p:spPr>
              <a:xfrm>
                <a:off x="8139527" y="3512601"/>
                <a:ext cx="9144000" cy="6320961"/>
              </a:xfrm>
              <a:prstGeom prst="rect">
                <a:avLst/>
              </a:prstGeom>
            </p:spPr>
            <p:txBody>
              <a:bodyPr wrap="square">
                <a:spAutoFit/>
              </a:bodyPr>
              <a:lstStyle/>
              <a:p>
                <a:pPr algn="just">
                  <a:lnSpc>
                    <a:spcPct val="150000"/>
                  </a:lnSpc>
                </a:pPr>
                <a:r>
                  <a:rPr lang="fr-FR" sz="3800" smtClean="0">
                    <a:latin typeface="Arial" panose="020B0604020202020204" pitchFamily="34" charset="0"/>
                    <a:ea typeface="Calibri" panose="020F0502020204030204" pitchFamily="34" charset="0"/>
                    <a:cs typeface="Arial" panose="020B0604020202020204" pitchFamily="34" charset="0"/>
                  </a:rPr>
                  <a:t>Xét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𝐴𝐵𝐷</m:t>
                    </m:r>
                  </m:oMath>
                </a14:m>
                <a:r>
                  <a:rPr lang="fr-FR" sz="3800">
                    <a:effectLst/>
                    <a:latin typeface="Arial" panose="020B0604020202020204" pitchFamily="34" charset="0"/>
                    <a:ea typeface="Calibri" panose="020F0502020204030204" pitchFamily="34" charset="0"/>
                    <a:cs typeface="Arial" panose="020B0604020202020204" pitchFamily="34" charset="0"/>
                  </a:rPr>
                  <a:t> và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𝐴𝐶𝐸</m:t>
                    </m:r>
                  </m:oMath>
                </a14:m>
                <a:r>
                  <a:rPr lang="fr-FR" sz="3800">
                    <a:effectLst/>
                    <a:latin typeface="Arial" panose="020B0604020202020204" pitchFamily="34" charset="0"/>
                    <a:ea typeface="Calibri" panose="020F0502020204030204" pitchFamily="34" charset="0"/>
                    <a:cs typeface="Arial" panose="020B0604020202020204" pitchFamily="34" charset="0"/>
                  </a:rPr>
                  <a:t> </a:t>
                </a:r>
                <a:r>
                  <a:rPr lang="fr-FR" sz="3800" smtClean="0">
                    <a:effectLst/>
                    <a:latin typeface="Arial" panose="020B0604020202020204" pitchFamily="34" charset="0"/>
                    <a:ea typeface="Calibri" panose="020F0502020204030204" pitchFamily="34" charset="0"/>
                    <a:cs typeface="Arial" panose="020B0604020202020204" pitchFamily="34" charset="0"/>
                  </a:rPr>
                  <a:t>có</a:t>
                </a:r>
                <a:r>
                  <a:rPr lang="fr-FR" sz="3800" smtClean="0">
                    <a:effectLst/>
                    <a:latin typeface="Arial" panose="020B0604020202020204" pitchFamily="34" charset="0"/>
                    <a:ea typeface="Calibri" panose="020F0502020204030204" pitchFamily="34" charset="0"/>
                    <a:cs typeface="Arial" panose="020B0604020202020204" pitchFamily="34" charset="0"/>
                  </a:rPr>
                  <a:t>: </a:t>
                </a:r>
              </a:p>
              <a:p>
                <a:pPr algn="just">
                  <a:lnSpc>
                    <a:spcPct val="150000"/>
                  </a:lnSpc>
                </a:pPr>
                <a14:m>
                  <m:oMath xmlns:m="http://schemas.openxmlformats.org/officeDocument/2006/math">
                    <m:acc>
                      <m:accPr>
                        <m:chr m:val="̂"/>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𝐴𝐵𝐷</m:t>
                        </m:r>
                      </m:e>
                    </m:acc>
                    <m:r>
                      <a:rPr lang="fr-FR" sz="3800" i="1">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𝐴𝐶𝐸</m:t>
                        </m:r>
                      </m:e>
                    </m:acc>
                  </m:oMath>
                </a14:m>
                <a:r>
                  <a:rPr lang="fr-FR" sz="3800">
                    <a:effectLst/>
                    <a:latin typeface="Arial" panose="020B0604020202020204" pitchFamily="34" charset="0"/>
                    <a:ea typeface="Calibri" panose="020F0502020204030204" pitchFamily="34" charset="0"/>
                    <a:cs typeface="Arial" panose="020B0604020202020204" pitchFamily="34" charset="0"/>
                  </a:rPr>
                  <a:t> (gt) ; </a:t>
                </a:r>
                <a14:m>
                  <m:oMath xmlns:m="http://schemas.openxmlformats.org/officeDocument/2006/math">
                    <m:acc>
                      <m:accPr>
                        <m:chr m:val="̂"/>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𝐴</m:t>
                        </m:r>
                      </m:e>
                    </m:acc>
                  </m:oMath>
                </a14:m>
                <a:r>
                  <a:rPr lang="fr-FR" sz="3800">
                    <a:effectLst/>
                    <a:latin typeface="Arial" panose="020B0604020202020204" pitchFamily="34" charset="0"/>
                    <a:ea typeface="Calibri" panose="020F0502020204030204" pitchFamily="34" charset="0"/>
                    <a:cs typeface="Arial" panose="020B0604020202020204" pitchFamily="34" charset="0"/>
                  </a:rPr>
                  <a:t> chung</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14:m>
                  <m:oMath xmlns:m="http://schemas.openxmlformats.org/officeDocument/2006/math">
                    <m:r>
                      <a:rPr lang="en-US" sz="3800" b="0" i="1" smtClean="0">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𝐴𝐵𝐷</m:t>
                    </m:r>
                    <m:r>
                      <m:rPr>
                        <m:nor/>
                      </m:rPr>
                      <a:rPr lang="en-US" sz="3800" b="0" i="0" smtClean="0">
                        <a:effectLst/>
                        <a:latin typeface="Cambria Math" panose="02040503050406030204" pitchFamily="18" charset="0"/>
                        <a:ea typeface="Calibri" panose="020F0502020204030204" pitchFamily="34" charset="0"/>
                        <a:cs typeface="Times New Roman" panose="02020603050405020304" pitchFamily="18" charset="0"/>
                      </a:rPr>
                      <m:t> </m:t>
                    </m:r>
                    <m:r>
                      <m:rPr>
                        <m:nor/>
                      </m:rPr>
                      <a:rPr lang="en-US" sz="3800">
                        <a:solidFill>
                          <a:srgbClr val="000000"/>
                        </a:solidFill>
                        <a:latin typeface="Arial" panose="020B0604020202020204" pitchFamily="34" charset="0"/>
                        <a:cs typeface="Arial" panose="020B0604020202020204" pitchFamily="34" charset="0"/>
                      </a:rPr>
                      <m:t>∽</m:t>
                    </m:r>
                    <m:r>
                      <m:rPr>
                        <m:nor/>
                      </m:rPr>
                      <a:rPr lang="en-US" sz="3800" b="0" i="0" smtClean="0">
                        <a:solidFill>
                          <a:srgbClr val="000000"/>
                        </a:solidFill>
                        <a:latin typeface="Arial" panose="020B0604020202020204" pitchFamily="34" charset="0"/>
                        <a:cs typeface="Arial" panose="020B0604020202020204" pitchFamily="34" charset="0"/>
                      </a:rPr>
                      <m:t> </m:t>
                    </m:r>
                    <m:r>
                      <a:rPr lang="fr-FR" sz="3800" i="1">
                        <a:effectLst/>
                        <a:latin typeface="Cambria Math" panose="02040503050406030204" pitchFamily="18" charset="0"/>
                        <a:ea typeface="Arial" panose="020B0604020202020204" pitchFamily="34" charset="0"/>
                        <a:cs typeface="Times New Roman" panose="02020603050405020304" pitchFamily="18" charset="0"/>
                      </a:rPr>
                      <m:t>∆</m:t>
                    </m:r>
                    <m:r>
                      <a:rPr lang="fr-FR" sz="3800" i="1">
                        <a:effectLst/>
                        <a:latin typeface="Cambria Math" panose="02040503050406030204" pitchFamily="18" charset="0"/>
                        <a:ea typeface="Arial" panose="020B0604020202020204" pitchFamily="34" charset="0"/>
                        <a:cs typeface="Times New Roman" panose="02020603050405020304" pitchFamily="18" charset="0"/>
                      </a:rPr>
                      <m:t>𝐴𝐶𝐸</m:t>
                    </m:r>
                  </m:oMath>
                </a14:m>
                <a:r>
                  <a:rPr lang="fr-FR" sz="3800">
                    <a:effectLst/>
                    <a:latin typeface="Arial" panose="020B0604020202020204" pitchFamily="34" charset="0"/>
                    <a:ea typeface="Calibri" panose="020F0502020204030204" pitchFamily="34" charset="0"/>
                    <a:cs typeface="Arial" panose="020B0604020202020204" pitchFamily="34" charset="0"/>
                  </a:rPr>
                  <a:t> (g.g)</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fr-FR" sz="3800">
                    <a:effectLst/>
                    <a:latin typeface="Arial" panose="020B0604020202020204" pitchFamily="34" charset="0"/>
                    <a:ea typeface="Calibri" panose="020F0502020204030204" pitchFamily="34" charset="0"/>
                    <a:cs typeface="Arial" panose="020B0604020202020204" pitchFamily="34" charset="0"/>
                  </a:rPr>
                  <a:t>Xét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𝐵𝑂𝐸</m:t>
                    </m:r>
                  </m:oMath>
                </a14:m>
                <a:r>
                  <a:rPr lang="fr-FR" sz="3800">
                    <a:effectLst/>
                    <a:latin typeface="Arial" panose="020B0604020202020204" pitchFamily="34" charset="0"/>
                    <a:ea typeface="Calibri" panose="020F0502020204030204" pitchFamily="34" charset="0"/>
                    <a:cs typeface="Arial" panose="020B0604020202020204" pitchFamily="34" charset="0"/>
                  </a:rPr>
                  <a:t> và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𝐶𝑂𝐷</m:t>
                    </m:r>
                  </m:oMath>
                </a14:m>
                <a:r>
                  <a:rPr lang="fr-FR" sz="3800">
                    <a:effectLst/>
                    <a:latin typeface="Arial" panose="020B0604020202020204" pitchFamily="34" charset="0"/>
                    <a:ea typeface="Calibri" panose="020F0502020204030204" pitchFamily="34" charset="0"/>
                    <a:cs typeface="Arial" panose="020B0604020202020204" pitchFamily="34" charset="0"/>
                  </a:rPr>
                  <a:t> </a:t>
                </a:r>
                <a:r>
                  <a:rPr lang="fr-FR" sz="3800" smtClean="0">
                    <a:effectLst/>
                    <a:latin typeface="Arial" panose="020B0604020202020204" pitchFamily="34" charset="0"/>
                    <a:ea typeface="Calibri" panose="020F0502020204030204" pitchFamily="34" charset="0"/>
                    <a:cs typeface="Arial" panose="020B0604020202020204" pitchFamily="34" charset="0"/>
                  </a:rPr>
                  <a:t>có</a:t>
                </a:r>
                <a:r>
                  <a:rPr lang="fr-FR" sz="3800" smtClean="0">
                    <a:effectLst/>
                    <a:latin typeface="Arial" panose="020B0604020202020204" pitchFamily="34" charset="0"/>
                    <a:ea typeface="Calibri" panose="020F0502020204030204" pitchFamily="34" charset="0"/>
                    <a:cs typeface="Arial" panose="020B0604020202020204" pitchFamily="34" charset="0"/>
                  </a:rPr>
                  <a:t>: </a:t>
                </a:r>
              </a:p>
              <a:p>
                <a:pPr algn="just">
                  <a:lnSpc>
                    <a:spcPct val="150000"/>
                  </a:lnSpc>
                </a:pPr>
                <a14:m>
                  <m:oMath xmlns:m="http://schemas.openxmlformats.org/officeDocument/2006/math">
                    <m:acc>
                      <m:accPr>
                        <m:chr m:val="̂"/>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𝐵𝑂𝐸</m:t>
                        </m:r>
                      </m:e>
                    </m:acc>
                    <m:r>
                      <a:rPr lang="fr-FR" sz="3800" i="1">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𝐶𝑂𝐷</m:t>
                        </m:r>
                      </m:e>
                    </m:acc>
                  </m:oMath>
                </a14:m>
                <a:r>
                  <a:rPr lang="fr-FR" sz="3800">
                    <a:effectLst/>
                    <a:latin typeface="Arial" panose="020B0604020202020204" pitchFamily="34" charset="0"/>
                    <a:ea typeface="Calibri" panose="020F0502020204030204" pitchFamily="34" charset="0"/>
                    <a:cs typeface="Arial" panose="020B0604020202020204" pitchFamily="34" charset="0"/>
                  </a:rPr>
                  <a:t> </a:t>
                </a:r>
                <a:r>
                  <a:rPr lang="fr-FR" sz="3800" smtClean="0">
                    <a:effectLst/>
                    <a:latin typeface="Arial" panose="020B0604020202020204" pitchFamily="34" charset="0"/>
                    <a:ea typeface="Calibri" panose="020F0502020204030204" pitchFamily="34" charset="0"/>
                    <a:cs typeface="Arial" panose="020B0604020202020204" pitchFamily="34" charset="0"/>
                  </a:rPr>
                  <a:t>(</a:t>
                </a:r>
                <a:r>
                  <a:rPr lang="fr-FR" sz="3800">
                    <a:effectLst/>
                    <a:latin typeface="Arial" panose="020B0604020202020204" pitchFamily="34" charset="0"/>
                    <a:ea typeface="Calibri" panose="020F0502020204030204" pitchFamily="34" charset="0"/>
                    <a:cs typeface="Arial" panose="020B0604020202020204" pitchFamily="34" charset="0"/>
                  </a:rPr>
                  <a:t>đối </a:t>
                </a:r>
                <a:r>
                  <a:rPr lang="fr-FR" sz="3800">
                    <a:effectLst/>
                    <a:latin typeface="Arial" panose="020B0604020202020204" pitchFamily="34" charset="0"/>
                    <a:ea typeface="Calibri" panose="020F0502020204030204" pitchFamily="34" charset="0"/>
                    <a:cs typeface="Arial" panose="020B0604020202020204" pitchFamily="34" charset="0"/>
                  </a:rPr>
                  <a:t>đỉnh</a:t>
                </a:r>
                <a:r>
                  <a:rPr lang="fr-FR" sz="3800" smtClean="0">
                    <a:effectLst/>
                    <a:latin typeface="Arial" panose="020B0604020202020204" pitchFamily="34" charset="0"/>
                    <a:ea typeface="Calibri" panose="020F0502020204030204" pitchFamily="34" charset="0"/>
                    <a:cs typeface="Arial" panose="020B0604020202020204" pitchFamily="34" charset="0"/>
                  </a:rPr>
                  <a:t>); </a:t>
                </a:r>
                <a:endParaRPr lang="en-US" sz="3800">
                  <a:effectLst/>
                  <a:latin typeface="Arial" panose="020B0604020202020204" pitchFamily="34" charset="0"/>
                  <a:ea typeface="Arial" panose="020B0604020202020204" pitchFamily="34" charset="0"/>
                  <a:cs typeface="Arial" panose="020B0604020202020204" pitchFamily="34" charset="0"/>
                </a:endParaRPr>
              </a:p>
              <a:p>
                <a:pPr algn="ctr">
                  <a:lnSpc>
                    <a:spcPct val="150000"/>
                  </a:lnSpc>
                </a:pPr>
                <a14:m>
                  <m:oMath xmlns:m="http://schemas.openxmlformats.org/officeDocument/2006/math">
                    <m:acc>
                      <m:accPr>
                        <m:chr m:val="̂"/>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800" i="1">
                            <a:effectLst/>
                            <a:latin typeface="Cambria Math" panose="02040503050406030204" pitchFamily="18" charset="0"/>
                            <a:ea typeface="Calibri" panose="020F0502020204030204" pitchFamily="34" charset="0"/>
                            <a:cs typeface="Times New Roman" panose="02020603050405020304" pitchFamily="18" charset="0"/>
                          </a:rPr>
                          <m:t>𝑂𝐵𝐸</m:t>
                        </m:r>
                      </m:e>
                    </m:acc>
                    <m:r>
                      <a:rPr lang="fr-FR" sz="38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3800" i="1">
                            <a:effectLst/>
                            <a:latin typeface="Cambria Math" panose="02040503050406030204" pitchFamily="18" charset="0"/>
                            <a:ea typeface="Calibri" panose="020F0502020204030204" pitchFamily="34" charset="0"/>
                            <a:cs typeface="Times New Roman" panose="02020603050405020304" pitchFamily="18" charset="0"/>
                          </a:rPr>
                          <m:t>180</m:t>
                        </m:r>
                      </m:e>
                      <m:sup>
                        <m:r>
                          <a:rPr lang="fr-FR" sz="3800" i="1">
                            <a:effectLst/>
                            <a:latin typeface="Cambria Math" panose="02040503050406030204" pitchFamily="18" charset="0"/>
                            <a:ea typeface="Calibri" panose="020F0502020204030204" pitchFamily="34" charset="0"/>
                            <a:cs typeface="Times New Roman" panose="02020603050405020304" pitchFamily="18" charset="0"/>
                          </a:rPr>
                          <m:t>𝑜</m:t>
                        </m:r>
                      </m:sup>
                    </m:sSup>
                    <m:r>
                      <a:rPr lang="fr-FR" sz="3800" i="1">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𝐴𝐵𝐷</m:t>
                        </m:r>
                      </m:e>
                    </m:acc>
                    <m:r>
                      <a:rPr lang="fr-FR" sz="38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3800" i="1">
                            <a:effectLst/>
                            <a:latin typeface="Cambria Math" panose="02040503050406030204" pitchFamily="18" charset="0"/>
                            <a:ea typeface="Calibri" panose="020F0502020204030204" pitchFamily="34" charset="0"/>
                            <a:cs typeface="Times New Roman" panose="02020603050405020304" pitchFamily="18" charset="0"/>
                          </a:rPr>
                          <m:t>180</m:t>
                        </m:r>
                      </m:e>
                      <m:sup>
                        <m:r>
                          <a:rPr lang="fr-FR" sz="3800" i="1">
                            <a:effectLst/>
                            <a:latin typeface="Cambria Math" panose="02040503050406030204" pitchFamily="18" charset="0"/>
                            <a:ea typeface="Calibri" panose="020F0502020204030204" pitchFamily="34" charset="0"/>
                            <a:cs typeface="Times New Roman" panose="02020603050405020304" pitchFamily="18" charset="0"/>
                          </a:rPr>
                          <m:t>𝑜</m:t>
                        </m:r>
                      </m:sup>
                    </m:sSup>
                    <m:r>
                      <a:rPr lang="fr-FR" sz="3800" i="1">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𝐴𝐶𝐸</m:t>
                        </m:r>
                      </m:e>
                    </m:acc>
                    <m:r>
                      <a:rPr lang="fr-FR" sz="3800" i="1">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800" i="1">
                            <a:effectLst/>
                            <a:latin typeface="Cambria Math" panose="02040503050406030204" pitchFamily="18" charset="0"/>
                            <a:ea typeface="Calibri" panose="020F0502020204030204" pitchFamily="34" charset="0"/>
                            <a:cs typeface="Times New Roman" panose="02020603050405020304" pitchFamily="18" charset="0"/>
                          </a:rPr>
                          <m:t>𝑂𝐶𝐷</m:t>
                        </m:r>
                      </m:e>
                    </m:acc>
                  </m:oMath>
                </a14:m>
                <a:r>
                  <a:rPr lang="fr-FR" sz="3800">
                    <a:effectLst/>
                    <a:latin typeface="Arial" panose="020B0604020202020204" pitchFamily="34" charset="0"/>
                    <a:ea typeface="Calibri" panose="020F0502020204030204" pitchFamily="34" charset="0"/>
                    <a:cs typeface="Arial" panose="020B0604020202020204" pitchFamily="34" charset="0"/>
                  </a:rPr>
                  <a:t> </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14:m>
                  <m:oMath xmlns:m="http://schemas.openxmlformats.org/officeDocument/2006/math">
                    <m:r>
                      <a:rPr lang="en-US" sz="3800" i="1">
                        <a:latin typeface="Cambria Math" panose="02040503050406030204" pitchFamily="18" charset="0"/>
                        <a:ea typeface="Calibri" panose="020F0502020204030204" pitchFamily="34" charset="0"/>
                        <a:cs typeface="Times New Roman" panose="02020603050405020304" pitchFamily="18" charset="0"/>
                      </a:rPr>
                      <m:t>⇒</m:t>
                    </m:r>
                  </m:oMath>
                </a14:m>
                <a:r>
                  <a:rPr lang="fr-FR" sz="380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𝐵𝑂𝐸</m:t>
                    </m:r>
                    <m:r>
                      <a:rPr lang="en-US" sz="3800" b="0" i="1" smtClean="0">
                        <a:effectLst/>
                        <a:latin typeface="Cambria Math" panose="02040503050406030204" pitchFamily="18" charset="0"/>
                        <a:ea typeface="Calibri" panose="020F0502020204030204" pitchFamily="34" charset="0"/>
                        <a:cs typeface="Times New Roman" panose="02020603050405020304" pitchFamily="18" charset="0"/>
                      </a:rPr>
                      <m:t> </m:t>
                    </m:r>
                    <m:r>
                      <m:rPr>
                        <m:nor/>
                      </m:rPr>
                      <a:rPr lang="en-US" sz="3800">
                        <a:solidFill>
                          <a:srgbClr val="000000"/>
                        </a:solidFill>
                        <a:latin typeface="Arial" panose="020B0604020202020204" pitchFamily="34" charset="0"/>
                        <a:cs typeface="Arial" panose="020B0604020202020204" pitchFamily="34" charset="0"/>
                      </a:rPr>
                      <m:t>∽</m:t>
                    </m:r>
                    <m:r>
                      <m:rPr>
                        <m:nor/>
                      </m:rPr>
                      <a:rPr lang="en-US" sz="3800" b="0" i="0" smtClean="0">
                        <a:solidFill>
                          <a:srgbClr val="000000"/>
                        </a:solidFill>
                        <a:latin typeface="Arial" panose="020B0604020202020204" pitchFamily="34" charset="0"/>
                        <a:cs typeface="Arial" panose="020B0604020202020204" pitchFamily="34" charset="0"/>
                      </a:rPr>
                      <m:t> </m:t>
                    </m:r>
                    <m:r>
                      <a:rPr lang="fr-FR" sz="3800" i="1">
                        <a:effectLst/>
                        <a:latin typeface="Cambria Math" panose="02040503050406030204" pitchFamily="18" charset="0"/>
                        <a:ea typeface="Arial" panose="020B0604020202020204" pitchFamily="34" charset="0"/>
                        <a:cs typeface="Times New Roman" panose="02020603050405020304" pitchFamily="18" charset="0"/>
                      </a:rPr>
                      <m:t>∆</m:t>
                    </m:r>
                    <m:r>
                      <a:rPr lang="fr-FR" sz="3800" i="1">
                        <a:effectLst/>
                        <a:latin typeface="Cambria Math" panose="02040503050406030204" pitchFamily="18" charset="0"/>
                        <a:ea typeface="Arial" panose="020B0604020202020204" pitchFamily="34" charset="0"/>
                        <a:cs typeface="Times New Roman" panose="02020603050405020304" pitchFamily="18" charset="0"/>
                      </a:rPr>
                      <m:t>𝐶𝑂𝐷</m:t>
                    </m:r>
                  </m:oMath>
                </a14:m>
                <a:r>
                  <a:rPr lang="fr-FR" sz="3800">
                    <a:effectLst/>
                    <a:latin typeface="Arial" panose="020B0604020202020204" pitchFamily="34" charset="0"/>
                    <a:ea typeface="Calibri" panose="020F0502020204030204" pitchFamily="34" charset="0"/>
                    <a:cs typeface="Arial" panose="020B0604020202020204" pitchFamily="34" charset="0"/>
                  </a:rPr>
                  <a:t> (g.g)</a:t>
                </a:r>
                <a:endParaRPr lang="en-US" sz="38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7" name="Rectangle 6"/>
              <p:cNvSpPr>
                <a:spLocks noRot="1" noChangeAspect="1" noMove="1" noResize="1" noEditPoints="1" noAdjustHandles="1" noChangeArrowheads="1" noChangeShapeType="1" noTextEdit="1"/>
              </p:cNvSpPr>
              <p:nvPr/>
            </p:nvSpPr>
            <p:spPr>
              <a:xfrm>
                <a:off x="8139527" y="3512601"/>
                <a:ext cx="9144000" cy="6320961"/>
              </a:xfrm>
              <a:prstGeom prst="rect">
                <a:avLst/>
              </a:prstGeom>
              <a:blipFill>
                <a:blip r:embed="rId5"/>
                <a:stretch>
                  <a:fillRect l="-2200" b="-1254"/>
                </a:stretch>
              </a:blipFill>
            </p:spPr>
            <p:txBody>
              <a:bodyPr/>
              <a:lstStyle/>
              <a:p>
                <a:r>
                  <a:rPr lang="en-US">
                    <a:noFill/>
                  </a:rPr>
                  <a:t> </a:t>
                </a:r>
              </a:p>
            </p:txBody>
          </p:sp>
        </mc:Fallback>
      </mc:AlternateContent>
      <p:sp>
        <p:nvSpPr>
          <p:cNvPr id="13" name="Oval Callout 12"/>
          <p:cNvSpPr/>
          <p:nvPr/>
        </p:nvSpPr>
        <p:spPr>
          <a:xfrm>
            <a:off x="11887200" y="2328855"/>
            <a:ext cx="1648655" cy="914400"/>
          </a:xfrm>
          <a:prstGeom prst="wedgeEllipseCallout">
            <a:avLst/>
          </a:prstGeom>
          <a:solidFill>
            <a:srgbClr val="D9997D">
              <a:lumMod val="75000"/>
            </a:srgbClr>
          </a:solidFill>
          <a:ln w="38100" cap="flat" cmpd="sng" algn="ctr">
            <a:solidFill>
              <a:srgbClr val="F3F3F3"/>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0" cap="none" spc="0" normalizeH="0" baseline="0" noProof="0" dirty="0" smtClean="0">
                <a:ln>
                  <a:noFill/>
                </a:ln>
                <a:solidFill>
                  <a:srgbClr val="FFFFFF"/>
                </a:solidFill>
                <a:effectLst/>
                <a:uLnTx/>
                <a:uFillTx/>
                <a:latin typeface="Arial" panose="020B0604020202020204" pitchFamily="34" charset="0"/>
                <a:ea typeface="+mn-ea"/>
                <a:cs typeface="+mn-cs"/>
              </a:rPr>
              <a:t>Giải</a:t>
            </a:r>
            <a:endParaRPr kumimoji="0" lang="en-US" sz="3800" b="1" i="0" u="none" strike="noStrike" kern="0" cap="none" spc="0" normalizeH="0" baseline="0" noProof="0" dirty="0" smtClean="0">
              <a:ln>
                <a:noFill/>
              </a:ln>
              <a:solidFill>
                <a:srgbClr val="FFFFFF"/>
              </a:solidFill>
              <a:effectLst/>
              <a:uLnTx/>
              <a:uFillTx/>
              <a:latin typeface="Arial"/>
              <a:ea typeface="+mn-ea"/>
              <a:cs typeface="+mn-cs"/>
            </a:endParaRPr>
          </a:p>
        </p:txBody>
      </p:sp>
      <p:pic>
        <p:nvPicPr>
          <p:cNvPr id="15" name="Picture 14"/>
          <p:cNvPicPr>
            <a:picLocks noChangeAspect="1"/>
          </p:cNvPicPr>
          <p:nvPr/>
        </p:nvPicPr>
        <p:blipFill>
          <a:blip r:embed="rId6">
            <a:extLst>
              <a:ext uri="{BEBA8EAE-BF5A-486C-A8C5-ECC9F3942E4B}">
                <a14:imgProps xmlns:a14="http://schemas.microsoft.com/office/drawing/2010/main">
                  <a14:imgLayer r:embed="rId7">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533400" y="3849776"/>
            <a:ext cx="6810226" cy="5363053"/>
          </a:xfrm>
          <a:prstGeom prst="rect">
            <a:avLst/>
          </a:prstGeom>
        </p:spPr>
      </p:pic>
      <p:pic>
        <p:nvPicPr>
          <p:cNvPr id="16" name="Picture 7"/>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20885615">
            <a:off x="236603" y="9373293"/>
            <a:ext cx="1658687" cy="989213"/>
          </a:xfrm>
          <a:prstGeom prst="rect">
            <a:avLst/>
          </a:prstGeom>
        </p:spPr>
      </p:pic>
    </p:spTree>
    <p:extLst>
      <p:ext uri="{BB962C8B-B14F-4D97-AF65-F5344CB8AC3E}">
        <p14:creationId xmlns:p14="http://schemas.microsoft.com/office/powerpoint/2010/main" val="662789972"/>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5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anim calcmode="lin" valueType="num">
                                      <p:cBhvr>
                                        <p:cTn id="13" dur="500" fill="hold"/>
                                        <p:tgtEl>
                                          <p:spTgt spid="15"/>
                                        </p:tgtEl>
                                        <p:attrNameLst>
                                          <p:attrName>ppt_x</p:attrName>
                                        </p:attrNameLst>
                                      </p:cBhvr>
                                      <p:tavLst>
                                        <p:tav tm="0">
                                          <p:val>
                                            <p:strVal val="#ppt_x"/>
                                          </p:val>
                                        </p:tav>
                                        <p:tav tm="100000">
                                          <p:val>
                                            <p:strVal val="#ppt_x"/>
                                          </p:val>
                                        </p:tav>
                                      </p:tavLst>
                                    </p:anim>
                                    <p:anim calcmode="lin" valueType="num">
                                      <p:cBhvr>
                                        <p:cTn id="14" dur="5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barn(inVertical)">
                                      <p:cBhvr>
                                        <p:cTn id="19" dur="500"/>
                                        <p:tgtEl>
                                          <p:spTgt spid="13"/>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7">
                                            <p:txEl>
                                              <p:pRg st="0" end="0"/>
                                            </p:txEl>
                                          </p:spTgt>
                                        </p:tgtEl>
                                        <p:attrNameLst>
                                          <p:attrName>style.visibility</p:attrName>
                                        </p:attrNameLst>
                                      </p:cBhvr>
                                      <p:to>
                                        <p:strVal val="visible"/>
                                      </p:to>
                                    </p:set>
                                    <p:animEffect transition="in" filter="fade">
                                      <p:cBhvr>
                                        <p:cTn id="24" dur="500"/>
                                        <p:tgtEl>
                                          <p:spTgt spid="7">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7">
                                            <p:txEl>
                                              <p:pRg st="1" end="1"/>
                                            </p:txEl>
                                          </p:spTgt>
                                        </p:tgtEl>
                                        <p:attrNameLst>
                                          <p:attrName>style.visibility</p:attrName>
                                        </p:attrNameLst>
                                      </p:cBhvr>
                                      <p:to>
                                        <p:strVal val="visible"/>
                                      </p:to>
                                    </p:set>
                                    <p:animEffect transition="in" filter="wipe(down)">
                                      <p:cBhvr>
                                        <p:cTn id="29" dur="500"/>
                                        <p:tgtEl>
                                          <p:spTgt spid="7">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7">
                                            <p:txEl>
                                              <p:pRg st="2" end="2"/>
                                            </p:txEl>
                                          </p:spTgt>
                                        </p:tgtEl>
                                        <p:attrNameLst>
                                          <p:attrName>style.visibility</p:attrName>
                                        </p:attrNameLst>
                                      </p:cBhvr>
                                      <p:to>
                                        <p:strVal val="visible"/>
                                      </p:to>
                                    </p:set>
                                    <p:animEffect transition="in" filter="wipe(left)">
                                      <p:cBhvr>
                                        <p:cTn id="34" dur="500"/>
                                        <p:tgtEl>
                                          <p:spTgt spid="7">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7">
                                            <p:txEl>
                                              <p:pRg st="3" end="3"/>
                                            </p:txEl>
                                          </p:spTgt>
                                        </p:tgtEl>
                                        <p:attrNameLst>
                                          <p:attrName>style.visibility</p:attrName>
                                        </p:attrNameLst>
                                      </p:cBhvr>
                                      <p:to>
                                        <p:strVal val="visible"/>
                                      </p:to>
                                    </p:set>
                                    <p:animEffect transition="in" filter="randombar(horizontal)">
                                      <p:cBhvr>
                                        <p:cTn id="39" dur="500"/>
                                        <p:tgtEl>
                                          <p:spTgt spid="7">
                                            <p:txEl>
                                              <p:pRg st="3" end="3"/>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7">
                                            <p:txEl>
                                              <p:pRg st="4" end="4"/>
                                            </p:txEl>
                                          </p:spTgt>
                                        </p:tgtEl>
                                        <p:attrNameLst>
                                          <p:attrName>style.visibility</p:attrName>
                                        </p:attrNameLst>
                                      </p:cBhvr>
                                      <p:to>
                                        <p:strVal val="visible"/>
                                      </p:to>
                                    </p:set>
                                    <p:animEffect transition="in" filter="fade">
                                      <p:cBhvr>
                                        <p:cTn id="44" dur="500"/>
                                        <p:tgtEl>
                                          <p:spTgt spid="7">
                                            <p:txEl>
                                              <p:pRg st="4" end="4"/>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nodeType="clickEffect">
                                  <p:stCondLst>
                                    <p:cond delay="0"/>
                                  </p:stCondLst>
                                  <p:childTnLst>
                                    <p:set>
                                      <p:cBhvr>
                                        <p:cTn id="48" dur="1" fill="hold">
                                          <p:stCondLst>
                                            <p:cond delay="0"/>
                                          </p:stCondLst>
                                        </p:cTn>
                                        <p:tgtEl>
                                          <p:spTgt spid="7">
                                            <p:txEl>
                                              <p:pRg st="5" end="5"/>
                                            </p:txEl>
                                          </p:spTgt>
                                        </p:tgtEl>
                                        <p:attrNameLst>
                                          <p:attrName>style.visibility</p:attrName>
                                        </p:attrNameLst>
                                      </p:cBhvr>
                                      <p:to>
                                        <p:strVal val="visible"/>
                                      </p:to>
                                    </p:set>
                                    <p:animEffect transition="in" filter="wipe(down)">
                                      <p:cBhvr>
                                        <p:cTn id="49" dur="500"/>
                                        <p:tgtEl>
                                          <p:spTgt spid="7">
                                            <p:txEl>
                                              <p:pRg st="5" end="5"/>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nodeType="clickEffect">
                                  <p:stCondLst>
                                    <p:cond delay="0"/>
                                  </p:stCondLst>
                                  <p:childTnLst>
                                    <p:set>
                                      <p:cBhvr>
                                        <p:cTn id="53" dur="1" fill="hold">
                                          <p:stCondLst>
                                            <p:cond delay="0"/>
                                          </p:stCondLst>
                                        </p:cTn>
                                        <p:tgtEl>
                                          <p:spTgt spid="7">
                                            <p:txEl>
                                              <p:pRg st="6" end="6"/>
                                            </p:txEl>
                                          </p:spTgt>
                                        </p:tgtEl>
                                        <p:attrNameLst>
                                          <p:attrName>style.visibility</p:attrName>
                                        </p:attrNameLst>
                                      </p:cBhvr>
                                      <p:to>
                                        <p:strVal val="visible"/>
                                      </p:to>
                                    </p:set>
                                    <p:animEffect transition="in" filter="wipe(left)">
                                      <p:cBhvr>
                                        <p:cTn id="54" dur="500"/>
                                        <p:tgtEl>
                                          <p:spTgt spid="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0919" y="4006643"/>
            <a:ext cx="6708778" cy="5752777"/>
          </a:xfrm>
          <a:prstGeom prst="rect">
            <a:avLst/>
          </a:prstGeom>
        </p:spPr>
      </p:pic>
      <p:pic>
        <p:nvPicPr>
          <p:cNvPr id="8" name="Picture 8"/>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92446" y="-1899233"/>
            <a:ext cx="4240207" cy="4240207"/>
          </a:xfrm>
          <a:prstGeom prst="rect">
            <a:avLst/>
          </a:prstGeom>
        </p:spPr>
      </p:pic>
      <p:pic>
        <p:nvPicPr>
          <p:cNvPr id="9" name="Picture 9"/>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5781534" y="7505700"/>
            <a:ext cx="4240207" cy="4240207"/>
          </a:xfrm>
          <a:prstGeom prst="rect">
            <a:avLst/>
          </a:prstGeom>
        </p:spPr>
      </p:pic>
      <p:pic>
        <p:nvPicPr>
          <p:cNvPr id="11" name="Picture 11"/>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flipH="1">
            <a:off x="17036585" y="3099078"/>
            <a:ext cx="1082759" cy="1610050"/>
          </a:xfrm>
          <a:prstGeom prst="rect">
            <a:avLst/>
          </a:prstGeom>
        </p:spPr>
      </p:pic>
      <mc:AlternateContent xmlns:mc="http://schemas.openxmlformats.org/markup-compatibility/2006">
        <mc:Choice xmlns:a14="http://schemas.microsoft.com/office/drawing/2010/main" Requires="a14">
          <p:sp>
            <p:nvSpPr>
              <p:cNvPr id="15" name="Rectangle 14"/>
              <p:cNvSpPr/>
              <p:nvPr/>
            </p:nvSpPr>
            <p:spPr>
              <a:xfrm>
                <a:off x="1058757" y="337847"/>
                <a:ext cx="16083562" cy="2748253"/>
              </a:xfrm>
              <a:prstGeom prst="rect">
                <a:avLst/>
              </a:prstGeom>
            </p:spPr>
            <p:txBody>
              <a:bodyPr wrap="square">
                <a:spAutoFit/>
              </a:bodyPr>
              <a:lstStyle/>
              <a:p>
                <a:pPr lvl="0" algn="just">
                  <a:lnSpc>
                    <a:spcPct val="150000"/>
                  </a:lnSpc>
                  <a:defRPr/>
                </a:pPr>
                <a:r>
                  <a:rPr lang="fr-FR" sz="4000" b="1">
                    <a:solidFill>
                      <a:srgbClr val="C00000"/>
                    </a:solidFill>
                    <a:latin typeface="Arial" panose="020B0604020202020204" pitchFamily="34" charset="0"/>
                    <a:ea typeface="Calibri" panose="020F0502020204030204" pitchFamily="34" charset="0"/>
                  </a:rPr>
                  <a:t>Bài </a:t>
                </a:r>
                <a:r>
                  <a:rPr lang="fr-FR" sz="4000" b="1" smtClean="0">
                    <a:solidFill>
                      <a:srgbClr val="C00000"/>
                    </a:solidFill>
                    <a:latin typeface="Arial" panose="020B0604020202020204" pitchFamily="34" charset="0"/>
                    <a:ea typeface="Calibri" panose="020F0502020204030204" pitchFamily="34" charset="0"/>
                  </a:rPr>
                  <a:t>9.43 </a:t>
                </a:r>
                <a:r>
                  <a:rPr lang="fr-FR" sz="4000" b="1">
                    <a:solidFill>
                      <a:srgbClr val="C00000"/>
                    </a:solidFill>
                    <a:latin typeface="Arial" panose="020B0604020202020204" pitchFamily="34" charset="0"/>
                    <a:ea typeface="Calibri" panose="020F0502020204030204" pitchFamily="34" charset="0"/>
                  </a:rPr>
                  <a:t>(SGK – </a:t>
                </a:r>
                <a:r>
                  <a:rPr lang="fr-FR" sz="4000" b="1">
                    <a:solidFill>
                      <a:srgbClr val="C00000"/>
                    </a:solidFill>
                    <a:latin typeface="Arial" panose="020B0604020202020204" pitchFamily="34" charset="0"/>
                    <a:ea typeface="Calibri" panose="020F0502020204030204" pitchFamily="34" charset="0"/>
                  </a:rPr>
                  <a:t>trang </a:t>
                </a:r>
                <a:r>
                  <a:rPr lang="fr-FR" sz="4000" b="1" smtClean="0">
                    <a:solidFill>
                      <a:srgbClr val="C00000"/>
                    </a:solidFill>
                    <a:latin typeface="Arial" panose="020B0604020202020204" pitchFamily="34" charset="0"/>
                    <a:ea typeface="Calibri" panose="020F0502020204030204" pitchFamily="34" charset="0"/>
                  </a:rPr>
                  <a:t>110) </a:t>
                </a:r>
                <a:r>
                  <a:rPr lang="vi-VN" sz="3800">
                    <a:ea typeface="Calibri" panose="020F0502020204030204" pitchFamily="34" charset="0"/>
                  </a:rPr>
                  <a:t>Hai đường trung tuyến </a:t>
                </a:r>
                <a14:m>
                  <m:oMath xmlns:m="http://schemas.openxmlformats.org/officeDocument/2006/math">
                    <m:r>
                      <a:rPr lang="vi-VN" sz="3800" i="1" smtClean="0">
                        <a:latin typeface="Cambria Math" panose="02040503050406030204" pitchFamily="18" charset="0"/>
                        <a:ea typeface="Calibri" panose="020F0502020204030204" pitchFamily="34" charset="0"/>
                      </a:rPr>
                      <m:t>𝐵𝑀</m:t>
                    </m:r>
                    <m:r>
                      <a:rPr lang="vi-VN" sz="3800" i="1" smtClean="0">
                        <a:latin typeface="Cambria Math" panose="02040503050406030204" pitchFamily="18" charset="0"/>
                        <a:ea typeface="Calibri" panose="020F0502020204030204" pitchFamily="34" charset="0"/>
                      </a:rPr>
                      <m:t>, </m:t>
                    </m:r>
                    <m:r>
                      <a:rPr lang="vi-VN" sz="3800" i="1" smtClean="0">
                        <a:latin typeface="Cambria Math" panose="02040503050406030204" pitchFamily="18" charset="0"/>
                        <a:ea typeface="Calibri" panose="020F0502020204030204" pitchFamily="34" charset="0"/>
                      </a:rPr>
                      <m:t>𝐶𝑁</m:t>
                    </m:r>
                    <m:r>
                      <a:rPr lang="vi-VN" sz="3800" i="1" smtClean="0">
                        <a:latin typeface="Cambria Math" panose="02040503050406030204" pitchFamily="18" charset="0"/>
                        <a:ea typeface="Calibri" panose="020F0502020204030204" pitchFamily="34" charset="0"/>
                      </a:rPr>
                      <m:t> </m:t>
                    </m:r>
                  </m:oMath>
                </a14:m>
                <a:r>
                  <a:rPr lang="vi-VN" sz="3800">
                    <a:ea typeface="Calibri" panose="020F0502020204030204" pitchFamily="34" charset="0"/>
                  </a:rPr>
                  <a:t>của tam giác </a:t>
                </a:r>
                <a14:m>
                  <m:oMath xmlns:m="http://schemas.openxmlformats.org/officeDocument/2006/math">
                    <m:r>
                      <a:rPr lang="vi-VN" sz="3800" i="1" smtClean="0">
                        <a:latin typeface="Cambria Math" panose="02040503050406030204" pitchFamily="18" charset="0"/>
                        <a:ea typeface="Calibri" panose="020F0502020204030204" pitchFamily="34" charset="0"/>
                      </a:rPr>
                      <m:t>𝐴𝐵𝐶</m:t>
                    </m:r>
                  </m:oMath>
                </a14:m>
                <a:r>
                  <a:rPr lang="vi-VN" sz="3800">
                    <a:ea typeface="Calibri" panose="020F0502020204030204" pitchFamily="34" charset="0"/>
                  </a:rPr>
                  <a:t> cắt nhau tại điểm </a:t>
                </a:r>
                <a14:m>
                  <m:oMath xmlns:m="http://schemas.openxmlformats.org/officeDocument/2006/math">
                    <m:r>
                      <a:rPr lang="vi-VN" sz="3800" i="1" smtClean="0">
                        <a:latin typeface="Cambria Math" panose="02040503050406030204" pitchFamily="18" charset="0"/>
                        <a:ea typeface="Calibri" panose="020F0502020204030204" pitchFamily="34" charset="0"/>
                      </a:rPr>
                      <m:t>𝐺</m:t>
                    </m:r>
                  </m:oMath>
                </a14:m>
                <a:r>
                  <a:rPr lang="vi-VN" sz="3800">
                    <a:ea typeface="Calibri" panose="020F0502020204030204" pitchFamily="34" charset="0"/>
                  </a:rPr>
                  <a:t> (H.9.75). Chứng minh rằng tam giác </a:t>
                </a:r>
                <a14:m>
                  <m:oMath xmlns:m="http://schemas.openxmlformats.org/officeDocument/2006/math">
                    <m:r>
                      <a:rPr lang="vi-VN" sz="3800" i="1" smtClean="0">
                        <a:latin typeface="Cambria Math" panose="02040503050406030204" pitchFamily="18" charset="0"/>
                        <a:ea typeface="Calibri" panose="020F0502020204030204" pitchFamily="34" charset="0"/>
                      </a:rPr>
                      <m:t>𝐺𝑀𝑁</m:t>
                    </m:r>
                  </m:oMath>
                </a14:m>
                <a:r>
                  <a:rPr lang="vi-VN" sz="3800">
                    <a:ea typeface="Calibri" panose="020F0502020204030204" pitchFamily="34" charset="0"/>
                  </a:rPr>
                  <a:t> đồng dạng với tam giác </a:t>
                </a:r>
                <a14:m>
                  <m:oMath xmlns:m="http://schemas.openxmlformats.org/officeDocument/2006/math">
                    <m:r>
                      <a:rPr lang="vi-VN" sz="3800" i="1" smtClean="0">
                        <a:latin typeface="Cambria Math" panose="02040503050406030204" pitchFamily="18" charset="0"/>
                        <a:ea typeface="Calibri" panose="020F0502020204030204" pitchFamily="34" charset="0"/>
                      </a:rPr>
                      <m:t>𝐺𝐵𝐶</m:t>
                    </m:r>
                  </m:oMath>
                </a14:m>
                <a:r>
                  <a:rPr lang="vi-VN" sz="3800">
                    <a:ea typeface="Calibri" panose="020F0502020204030204" pitchFamily="34" charset="0"/>
                  </a:rPr>
                  <a:t> và tìm tỉ số </a:t>
                </a:r>
                <a:r>
                  <a:rPr lang="vi-VN" sz="3800">
                    <a:ea typeface="Calibri" panose="020F0502020204030204" pitchFamily="34" charset="0"/>
                  </a:rPr>
                  <a:t>đồng </a:t>
                </a:r>
                <a:r>
                  <a:rPr lang="vi-VN" sz="3800" smtClean="0">
                    <a:ea typeface="Calibri" panose="020F0502020204030204" pitchFamily="34" charset="0"/>
                  </a:rPr>
                  <a:t>dạng</a:t>
                </a:r>
                <a:r>
                  <a:rPr lang="en-US" sz="3800" smtClean="0">
                    <a:ea typeface="Calibri" panose="020F0502020204030204" pitchFamily="34" charset="0"/>
                  </a:rPr>
                  <a:t>.</a:t>
                </a:r>
                <a:endParaRPr lang="vi-VN" sz="3800">
                  <a:ea typeface="Calibri" panose="020F0502020204030204" pitchFamily="34" charset="0"/>
                </a:endParaRPr>
              </a:p>
            </p:txBody>
          </p:sp>
        </mc:Choice>
        <mc:Fallback>
          <p:sp>
            <p:nvSpPr>
              <p:cNvPr id="15" name="Rectangle 14"/>
              <p:cNvSpPr>
                <a:spLocks noRot="1" noChangeAspect="1" noMove="1" noResize="1" noEditPoints="1" noAdjustHandles="1" noChangeArrowheads="1" noChangeShapeType="1" noTextEdit="1"/>
              </p:cNvSpPr>
              <p:nvPr/>
            </p:nvSpPr>
            <p:spPr>
              <a:xfrm>
                <a:off x="1058757" y="337847"/>
                <a:ext cx="16083562" cy="2748253"/>
              </a:xfrm>
              <a:prstGeom prst="rect">
                <a:avLst/>
              </a:prstGeom>
              <a:blipFill>
                <a:blip r:embed="rId10"/>
                <a:stretch>
                  <a:fillRect l="-1365" r="-1251" b="-5543"/>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 name="Rectangle 1"/>
              <p:cNvSpPr/>
              <p:nvPr/>
            </p:nvSpPr>
            <p:spPr>
              <a:xfrm>
                <a:off x="7732986" y="4837023"/>
                <a:ext cx="8726214" cy="4092018"/>
              </a:xfrm>
              <a:prstGeom prst="rect">
                <a:avLst/>
              </a:prstGeom>
            </p:spPr>
            <p:txBody>
              <a:bodyPr wrap="square">
                <a:spAutoFit/>
              </a:bodyPr>
              <a:lstStyle/>
              <a:p>
                <a:pPr algn="just">
                  <a:lnSpc>
                    <a:spcPct val="150000"/>
                  </a:lnSpc>
                  <a:spcBef>
                    <a:spcPts val="600"/>
                  </a:spcBef>
                  <a:spcAft>
                    <a:spcPts val="600"/>
                  </a:spcAft>
                </a:pPr>
                <a14:m>
                  <m:oMath xmlns:m="http://schemas.openxmlformats.org/officeDocument/2006/math">
                    <m:r>
                      <a:rPr lang="fr-FR" sz="3800" i="1" smtClean="0">
                        <a:latin typeface="Cambria Math" panose="02040503050406030204" pitchFamily="18" charset="0"/>
                        <a:ea typeface="Calibri" panose="020F0502020204030204" pitchFamily="34" charset="0"/>
                        <a:cs typeface="Times New Roman" panose="02020603050405020304" pitchFamily="18" charset="0"/>
                      </a:rPr>
                      <m:t>∆</m:t>
                    </m:r>
                    <m:r>
                      <a:rPr lang="fr-FR" sz="3800" i="1" smtClean="0">
                        <a:latin typeface="Cambria Math" panose="02040503050406030204" pitchFamily="18" charset="0"/>
                        <a:ea typeface="Calibri" panose="020F0502020204030204" pitchFamily="34" charset="0"/>
                        <a:cs typeface="Times New Roman" panose="02020603050405020304" pitchFamily="18" charset="0"/>
                      </a:rPr>
                      <m:t>𝐺𝑀𝑁</m:t>
                    </m:r>
                  </m:oMath>
                </a14:m>
                <a:r>
                  <a:rPr lang="fr-FR" sz="3800">
                    <a:effectLst/>
                    <a:latin typeface="Arial" panose="020B0604020202020204" pitchFamily="34" charset="0"/>
                    <a:ea typeface="Calibri" panose="020F0502020204030204" pitchFamily="34" charset="0"/>
                    <a:cs typeface="Arial" panose="020B0604020202020204" pitchFamily="34" charset="0"/>
                  </a:rPr>
                  <a:t> và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𝐺𝐵𝐶</m:t>
                    </m:r>
                  </m:oMath>
                </a14:m>
                <a:r>
                  <a:rPr lang="fr-FR" sz="3800">
                    <a:effectLst/>
                    <a:latin typeface="Arial" panose="020B0604020202020204" pitchFamily="34" charset="0"/>
                    <a:ea typeface="Calibri" panose="020F0502020204030204" pitchFamily="34" charset="0"/>
                    <a:cs typeface="Arial" panose="020B0604020202020204" pitchFamily="34" charset="0"/>
                  </a:rPr>
                  <a:t> </a:t>
                </a:r>
                <a:r>
                  <a:rPr lang="fr-FR" sz="3800" smtClean="0">
                    <a:effectLst/>
                    <a:latin typeface="Arial" panose="020B0604020202020204" pitchFamily="34" charset="0"/>
                    <a:ea typeface="Calibri" panose="020F0502020204030204" pitchFamily="34" charset="0"/>
                    <a:cs typeface="Arial" panose="020B0604020202020204" pitchFamily="34" charset="0"/>
                  </a:rPr>
                  <a:t>có</a:t>
                </a:r>
                <a:r>
                  <a:rPr lang="fr-FR" sz="3800" smtClean="0">
                    <a:effectLst/>
                    <a:latin typeface="Arial" panose="020B0604020202020204" pitchFamily="34" charset="0"/>
                    <a:ea typeface="Calibri" panose="020F0502020204030204" pitchFamily="34" charset="0"/>
                    <a:cs typeface="Arial" panose="020B0604020202020204" pitchFamily="34" charset="0"/>
                  </a:rPr>
                  <a:t>: </a:t>
                </a:r>
              </a:p>
              <a:p>
                <a:pPr algn="just">
                  <a:lnSpc>
                    <a:spcPct val="150000"/>
                  </a:lnSpc>
                  <a:spcBef>
                    <a:spcPts val="600"/>
                  </a:spcBef>
                  <a:spcAft>
                    <a:spcPts val="600"/>
                  </a:spcAft>
                </a:pPr>
                <a14:m>
                  <m:oMath xmlns:m="http://schemas.openxmlformats.org/officeDocument/2006/math">
                    <m:acc>
                      <m:accPr>
                        <m:chr m:val="̂"/>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𝐺𝑀𝑁</m:t>
                        </m:r>
                      </m:e>
                    </m:acc>
                    <m:r>
                      <a:rPr lang="fr-FR" sz="3800" i="1">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𝐺𝐵𝐶</m:t>
                        </m:r>
                      </m:e>
                    </m:acc>
                    <m:r>
                      <a:rPr lang="fr-FR" sz="3800" i="1">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𝐺𝑁𝑀</m:t>
                        </m:r>
                      </m:e>
                    </m:acc>
                    <m:r>
                      <a:rPr lang="fr-FR" sz="3800" i="1">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𝐺𝐶𝐵</m:t>
                        </m:r>
                      </m:e>
                    </m:acc>
                  </m:oMath>
                </a14:m>
                <a:r>
                  <a:rPr lang="fr-FR" sz="3800">
                    <a:effectLst/>
                    <a:latin typeface="Arial" panose="020B0604020202020204" pitchFamily="34" charset="0"/>
                    <a:ea typeface="Calibri" panose="020F0502020204030204" pitchFamily="34" charset="0"/>
                    <a:cs typeface="Arial" panose="020B0604020202020204" pitchFamily="34" charset="0"/>
                  </a:rPr>
                  <a:t> (so le trong)</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14:m>
                  <m:oMath xmlns:m="http://schemas.openxmlformats.org/officeDocument/2006/math">
                    <m:r>
                      <a:rPr lang="en-US" sz="3800" b="0" i="1" smtClean="0">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𝐺𝑀𝑁</m:t>
                    </m:r>
                    <m:r>
                      <m:rPr>
                        <m:nor/>
                      </m:rPr>
                      <a:rPr lang="en-US" sz="3800">
                        <a:solidFill>
                          <a:srgbClr val="000000"/>
                        </a:solidFill>
                        <a:latin typeface="Arial" panose="020B0604020202020204" pitchFamily="34" charset="0"/>
                        <a:cs typeface="Arial" panose="020B0604020202020204" pitchFamily="34" charset="0"/>
                      </a:rPr>
                      <m:t>∽</m:t>
                    </m:r>
                    <m:r>
                      <a:rPr lang="fr-FR" sz="3800" i="1">
                        <a:effectLst/>
                        <a:latin typeface="Cambria Math" panose="02040503050406030204" pitchFamily="18" charset="0"/>
                        <a:ea typeface="Arial" panose="020B0604020202020204" pitchFamily="34" charset="0"/>
                        <a:cs typeface="Times New Roman" panose="02020603050405020304" pitchFamily="18" charset="0"/>
                      </a:rPr>
                      <m:t>∆</m:t>
                    </m:r>
                    <m:r>
                      <a:rPr lang="fr-FR" sz="3800" i="1">
                        <a:effectLst/>
                        <a:latin typeface="Cambria Math" panose="02040503050406030204" pitchFamily="18" charset="0"/>
                        <a:ea typeface="Arial" panose="020B0604020202020204" pitchFamily="34" charset="0"/>
                        <a:cs typeface="Times New Roman" panose="02020603050405020304" pitchFamily="18" charset="0"/>
                      </a:rPr>
                      <m:t>𝐺𝐵𝐶</m:t>
                    </m:r>
                  </m:oMath>
                </a14:m>
                <a:r>
                  <a:rPr lang="fr-FR" sz="3800">
                    <a:effectLst/>
                    <a:latin typeface="Arial" panose="020B0604020202020204" pitchFamily="34" charset="0"/>
                    <a:ea typeface="Calibri" panose="020F0502020204030204" pitchFamily="34" charset="0"/>
                    <a:cs typeface="Arial" panose="020B0604020202020204" pitchFamily="34" charset="0"/>
                  </a:rPr>
                  <a:t> (g.g</a:t>
                </a:r>
                <a:r>
                  <a:rPr lang="fr-FR" sz="3800">
                    <a:effectLst/>
                    <a:latin typeface="Arial" panose="020B0604020202020204" pitchFamily="34" charset="0"/>
                    <a:ea typeface="Calibri" panose="020F0502020204030204" pitchFamily="34" charset="0"/>
                    <a:cs typeface="Arial" panose="020B0604020202020204" pitchFamily="34" charset="0"/>
                  </a:rPr>
                  <a:t>) </a:t>
                </a:r>
                <a:endParaRPr lang="fr-FR" sz="3800" smtClean="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Bef>
                    <a:spcPts val="600"/>
                  </a:spcBef>
                  <a:spcAft>
                    <a:spcPts val="600"/>
                  </a:spcAft>
                </a:pPr>
                <a:r>
                  <a:rPr lang="fr-FR" sz="3800" smtClean="0">
                    <a:effectLst/>
                    <a:latin typeface="Arial" panose="020B0604020202020204" pitchFamily="34" charset="0"/>
                    <a:ea typeface="Calibri" panose="020F0502020204030204" pitchFamily="34" charset="0"/>
                    <a:cs typeface="Arial" panose="020B0604020202020204" pitchFamily="34" charset="0"/>
                  </a:rPr>
                  <a:t>với </a:t>
                </a:r>
                <a:r>
                  <a:rPr lang="fr-FR" sz="3800">
                    <a:effectLst/>
                    <a:latin typeface="Arial" panose="020B0604020202020204" pitchFamily="34" charset="0"/>
                    <a:ea typeface="Calibri" panose="020F0502020204030204" pitchFamily="34" charset="0"/>
                    <a:cs typeface="Arial" panose="020B0604020202020204" pitchFamily="34" charset="0"/>
                  </a:rPr>
                  <a:t>tỉ số đồng </a:t>
                </a:r>
                <a:r>
                  <a:rPr lang="fr-FR" sz="3800">
                    <a:effectLst/>
                    <a:latin typeface="Arial" panose="020B0604020202020204" pitchFamily="34" charset="0"/>
                    <a:ea typeface="Calibri" panose="020F0502020204030204" pitchFamily="34" charset="0"/>
                    <a:cs typeface="Arial" panose="020B0604020202020204" pitchFamily="34" charset="0"/>
                  </a:rPr>
                  <a:t>dạng </a:t>
                </a:r>
                <a:r>
                  <a:rPr lang="fr-FR" sz="3800" smtClean="0">
                    <a:effectLst/>
                    <a:latin typeface="Arial" panose="020B0604020202020204" pitchFamily="34" charset="0"/>
                    <a:ea typeface="Calibri" panose="020F0502020204030204" pitchFamily="34" charset="0"/>
                    <a:cs typeface="Arial" panose="020B0604020202020204" pitchFamily="34" charset="0"/>
                  </a:rPr>
                  <a:t>bằng</a:t>
                </a:r>
                <a:endParaRPr lang="en-US" sz="38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2" name="Rectangle 1"/>
              <p:cNvSpPr>
                <a:spLocks noRot="1" noChangeAspect="1" noMove="1" noResize="1" noEditPoints="1" noAdjustHandles="1" noChangeArrowheads="1" noChangeShapeType="1" noTextEdit="1"/>
              </p:cNvSpPr>
              <p:nvPr/>
            </p:nvSpPr>
            <p:spPr>
              <a:xfrm>
                <a:off x="7732986" y="4837023"/>
                <a:ext cx="8726214" cy="4092018"/>
              </a:xfrm>
              <a:prstGeom prst="rect">
                <a:avLst/>
              </a:prstGeom>
              <a:blipFill>
                <a:blip r:embed="rId11"/>
                <a:stretch>
                  <a:fillRect l="-2306" b="-2381"/>
                </a:stretch>
              </a:blipFill>
            </p:spPr>
            <p:txBody>
              <a:bodyPr/>
              <a:lstStyle/>
              <a:p>
                <a:r>
                  <a:rPr lang="en-US">
                    <a:noFill/>
                  </a:rPr>
                  <a:t> </a:t>
                </a:r>
              </a:p>
            </p:txBody>
          </p:sp>
        </mc:Fallback>
      </mc:AlternateContent>
      <p:sp>
        <p:nvSpPr>
          <p:cNvPr id="16" name="Oval Callout 15"/>
          <p:cNvSpPr/>
          <p:nvPr/>
        </p:nvSpPr>
        <p:spPr>
          <a:xfrm>
            <a:off x="8213882" y="3488606"/>
            <a:ext cx="1773312" cy="892894"/>
          </a:xfrm>
          <a:prstGeom prst="wedgeEllipseCallout">
            <a:avLst/>
          </a:prstGeom>
          <a:solidFill>
            <a:srgbClr val="D9997D">
              <a:lumMod val="75000"/>
            </a:srgbClr>
          </a:solidFill>
          <a:ln w="38100" cap="flat" cmpd="sng" algn="ctr">
            <a:solidFill>
              <a:srgbClr val="F3F3F3"/>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0" cap="none" spc="0" normalizeH="0" baseline="0" noProof="0" dirty="0" smtClean="0">
                <a:ln>
                  <a:noFill/>
                </a:ln>
                <a:solidFill>
                  <a:srgbClr val="FFFFFF"/>
                </a:solidFill>
                <a:effectLst/>
                <a:uLnTx/>
                <a:uFillTx/>
                <a:latin typeface="Arial" panose="020B0604020202020204" pitchFamily="34" charset="0"/>
                <a:ea typeface="+mn-ea"/>
                <a:cs typeface="+mn-cs"/>
              </a:rPr>
              <a:t>Giải</a:t>
            </a:r>
            <a:endParaRPr kumimoji="0" lang="en-US" sz="3800" b="1" i="0" u="none" strike="noStrike" kern="0" cap="none" spc="0" normalizeH="0" baseline="0" noProof="0" dirty="0" smtClean="0">
              <a:ln>
                <a:noFill/>
              </a:ln>
              <a:solidFill>
                <a:srgbClr val="FFFFFF"/>
              </a:solidFill>
              <a:effectLst/>
              <a:uLnTx/>
              <a:uFillTx/>
              <a:latin typeface="Arial"/>
              <a:ea typeface="+mn-ea"/>
              <a:cs typeface="+mn-cs"/>
            </a:endParaRPr>
          </a:p>
        </p:txBody>
      </p:sp>
      <p:pic>
        <p:nvPicPr>
          <p:cNvPr id="12" name="Picture 10"/>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14294293">
            <a:off x="-169700" y="3485092"/>
            <a:ext cx="1359571" cy="810825"/>
          </a:xfrm>
          <a:prstGeom prst="rect">
            <a:avLst/>
          </a:prstGeom>
        </p:spPr>
      </p:pic>
      <mc:AlternateContent xmlns:mc="http://schemas.openxmlformats.org/markup-compatibility/2006">
        <mc:Choice xmlns:a14="http://schemas.microsoft.com/office/drawing/2010/main" Requires="a14">
          <p:sp>
            <p:nvSpPr>
              <p:cNvPr id="5" name="Rectangle 4"/>
              <p:cNvSpPr/>
              <p:nvPr/>
            </p:nvSpPr>
            <p:spPr>
              <a:xfrm>
                <a:off x="13182600" y="7810500"/>
                <a:ext cx="1983748" cy="1190903"/>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f>
                        <m:f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𝑀𝑁</m:t>
                          </m:r>
                        </m:num>
                        <m:den>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𝐵𝐶</m:t>
                          </m:r>
                        </m:den>
                      </m:f>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num>
                        <m:den>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den>
                      </m:f>
                    </m:oMath>
                  </m:oMathPara>
                </a14:m>
                <a:endParaRPr lang="en-US"/>
              </a:p>
            </p:txBody>
          </p:sp>
        </mc:Choice>
        <mc:Fallback>
          <p:sp>
            <p:nvSpPr>
              <p:cNvPr id="5" name="Rectangle 4"/>
              <p:cNvSpPr>
                <a:spLocks noRot="1" noChangeAspect="1" noMove="1" noResize="1" noEditPoints="1" noAdjustHandles="1" noChangeArrowheads="1" noChangeShapeType="1" noTextEdit="1"/>
              </p:cNvSpPr>
              <p:nvPr/>
            </p:nvSpPr>
            <p:spPr>
              <a:xfrm>
                <a:off x="13182600" y="7810500"/>
                <a:ext cx="1983748" cy="1190903"/>
              </a:xfrm>
              <a:prstGeom prst="rect">
                <a:avLst/>
              </a:prstGeom>
              <a:blipFill>
                <a:blip r:embed="rId1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258658597"/>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anim calcmode="lin" valueType="num">
                                      <p:cBhvr>
                                        <p:cTn id="8" dur="500" fill="hold"/>
                                        <p:tgtEl>
                                          <p:spTgt spid="15"/>
                                        </p:tgtEl>
                                        <p:attrNameLst>
                                          <p:attrName>ppt_x</p:attrName>
                                        </p:attrNameLst>
                                      </p:cBhvr>
                                      <p:tavLst>
                                        <p:tav tm="0">
                                          <p:val>
                                            <p:strVal val="#ppt_x"/>
                                          </p:val>
                                        </p:tav>
                                        <p:tav tm="100000">
                                          <p:val>
                                            <p:strVal val="#ppt_x"/>
                                          </p:val>
                                        </p:tav>
                                      </p:tavLst>
                                    </p:anim>
                                    <p:anim calcmode="lin" valueType="num">
                                      <p:cBhvr>
                                        <p:cTn id="9" dur="500" fill="hold"/>
                                        <p:tgtEl>
                                          <p:spTgt spid="1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barn(inVertical)">
                                      <p:cBhvr>
                                        <p:cTn id="19" dur="500"/>
                                        <p:tgtEl>
                                          <p:spTgt spid="16"/>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2">
                                            <p:txEl>
                                              <p:pRg st="0" end="0"/>
                                            </p:txEl>
                                          </p:spTgt>
                                        </p:tgtEl>
                                        <p:attrNameLst>
                                          <p:attrName>style.visibility</p:attrName>
                                        </p:attrNameLst>
                                      </p:cBhvr>
                                      <p:to>
                                        <p:strVal val="visible"/>
                                      </p:to>
                                    </p:set>
                                    <p:animEffect transition="in" filter="fade">
                                      <p:cBhvr>
                                        <p:cTn id="24" dur="500"/>
                                        <p:tgtEl>
                                          <p:spTgt spid="2">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2">
                                            <p:txEl>
                                              <p:pRg st="1" end="1"/>
                                            </p:txEl>
                                          </p:spTgt>
                                        </p:tgtEl>
                                        <p:attrNameLst>
                                          <p:attrName>style.visibility</p:attrName>
                                        </p:attrNameLst>
                                      </p:cBhvr>
                                      <p:to>
                                        <p:strVal val="visible"/>
                                      </p:to>
                                    </p:set>
                                    <p:animEffect transition="in" filter="wipe(down)">
                                      <p:cBhvr>
                                        <p:cTn id="29" dur="500"/>
                                        <p:tgtEl>
                                          <p:spTgt spid="2">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2">
                                            <p:txEl>
                                              <p:pRg st="2" end="2"/>
                                            </p:txEl>
                                          </p:spTgt>
                                        </p:tgtEl>
                                        <p:attrNameLst>
                                          <p:attrName>style.visibility</p:attrName>
                                        </p:attrNameLst>
                                      </p:cBhvr>
                                      <p:to>
                                        <p:strVal val="visible"/>
                                      </p:to>
                                    </p:set>
                                    <p:animEffect transition="in" filter="wipe(left)">
                                      <p:cBhvr>
                                        <p:cTn id="34" dur="500"/>
                                        <p:tgtEl>
                                          <p:spTgt spid="2">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2">
                                            <p:txEl>
                                              <p:pRg st="3" end="3"/>
                                            </p:txEl>
                                          </p:spTgt>
                                        </p:tgtEl>
                                        <p:attrNameLst>
                                          <p:attrName>style.visibility</p:attrName>
                                        </p:attrNameLst>
                                      </p:cBhvr>
                                      <p:to>
                                        <p:strVal val="visible"/>
                                      </p:to>
                                    </p:set>
                                    <p:animEffect transition="in" filter="randombar(horizontal)">
                                      <p:cBhvr>
                                        <p:cTn id="39" dur="500"/>
                                        <p:tgtEl>
                                          <p:spTgt spid="2">
                                            <p:txEl>
                                              <p:pRg st="3" end="3"/>
                                            </p:txEl>
                                          </p:spTgt>
                                        </p:tgtEl>
                                      </p:cBhvr>
                                    </p:animEffect>
                                  </p:childTnLst>
                                </p:cTn>
                              </p:par>
                              <p:par>
                                <p:cTn id="40" presetID="14" presetClass="entr" presetSubtype="10" fill="hold" grpId="0" nodeType="with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randombar(horizontal)">
                                      <p:cBhvr>
                                        <p:cTn id="4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animBg="1"/>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6F7"/>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458420" flipH="1" flipV="1">
            <a:off x="15794215" y="-1678875"/>
            <a:ext cx="4987570" cy="5989439"/>
          </a:xfrm>
          <a:prstGeom prst="rect">
            <a:avLst/>
          </a:prstGeom>
        </p:spPr>
      </p:pic>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9564336" flipH="1" flipV="1">
            <a:off x="-2035250" y="6670196"/>
            <a:ext cx="4987570" cy="5989439"/>
          </a:xfrm>
          <a:prstGeom prst="rect">
            <a:avLst/>
          </a:prstGeom>
        </p:spPr>
      </p:pic>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688891" y="-1652381"/>
            <a:ext cx="4240207" cy="4240207"/>
          </a:xfrm>
          <a:prstGeom prst="rect">
            <a:avLst/>
          </a:prstGeom>
        </p:spPr>
      </p:pic>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4736684" y="7699174"/>
            <a:ext cx="4240207" cy="4240207"/>
          </a:xfrm>
          <a:prstGeom prst="rect">
            <a:avLst/>
          </a:prstGeom>
        </p:spPr>
      </p:pic>
      <p:pic>
        <p:nvPicPr>
          <p:cNvPr id="7" name="Picture 7"/>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20885615">
            <a:off x="15341620" y="8847557"/>
            <a:ext cx="2001824" cy="1193854"/>
          </a:xfrm>
          <a:prstGeom prst="rect">
            <a:avLst/>
          </a:prstGeom>
        </p:spPr>
      </p:pic>
      <p:sp>
        <p:nvSpPr>
          <p:cNvPr id="8" name="TextBox 2"/>
          <p:cNvSpPr txBox="1"/>
          <p:nvPr/>
        </p:nvSpPr>
        <p:spPr>
          <a:xfrm>
            <a:off x="4572000" y="2622203"/>
            <a:ext cx="9220200" cy="2308324"/>
          </a:xfrm>
          <a:prstGeom prst="rect">
            <a:avLst/>
          </a:prstGeom>
          <a:ln w="38100"/>
        </p:spPr>
        <p:style>
          <a:lnRef idx="2">
            <a:schemeClr val="accent2"/>
          </a:lnRef>
          <a:fillRef idx="1">
            <a:schemeClr val="lt1"/>
          </a:fillRef>
          <a:effectRef idx="0">
            <a:schemeClr val="accent2"/>
          </a:effectRef>
          <a:fontRef idx="minor">
            <a:schemeClr val="dk1"/>
          </a:fontRef>
        </p:style>
        <p:txBody>
          <a:bodyPr wrap="square" lIns="0" tIns="0" rIns="0" bIns="0" rtlCol="0" anchor="t">
            <a:spAutoFit/>
          </a:bodyPr>
          <a:lstStyle/>
          <a:p>
            <a:pPr marL="0" marR="0" lvl="0" indent="0" algn="ctr" defTabSz="914400" rtl="0" eaLnBrk="1" fontAlgn="auto" latinLnBrk="0" hangingPunct="1">
              <a:lnSpc>
                <a:spcPct val="150000"/>
              </a:lnSpc>
              <a:spcBef>
                <a:spcPct val="0"/>
              </a:spcBef>
              <a:spcAft>
                <a:spcPts val="0"/>
              </a:spcAft>
              <a:buClrTx/>
              <a:buSzTx/>
              <a:buFontTx/>
              <a:buNone/>
              <a:tabLst/>
              <a:defRPr/>
            </a:pPr>
            <a:r>
              <a:rPr lang="en-US" sz="10000" b="1" smtClean="0">
                <a:solidFill>
                  <a:srgbClr val="C45C67"/>
                </a:solidFill>
                <a:latin typeface="Arial" panose="020B0604020202020204" pitchFamily="34" charset="0"/>
                <a:cs typeface="Arial" panose="020B0604020202020204" pitchFamily="34" charset="0"/>
              </a:rPr>
              <a:t>VẬN DỤNG</a:t>
            </a:r>
            <a:endParaRPr kumimoji="0" lang="vi-VN" sz="10000" b="1" i="0" u="none" strike="noStrike" kern="1200" cap="none" spc="0" normalizeH="0" baseline="0" noProof="0" dirty="0">
              <a:ln>
                <a:noFill/>
              </a:ln>
              <a:solidFill>
                <a:srgbClr val="C45C67"/>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6112621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92446" y="-1899233"/>
            <a:ext cx="4240207" cy="4240207"/>
          </a:xfrm>
          <a:prstGeom prst="rect">
            <a:avLst/>
          </a:prstGeom>
        </p:spPr>
      </p:pic>
      <p:pic>
        <p:nvPicPr>
          <p:cNvPr id="9"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4554200" y="-2120104"/>
            <a:ext cx="4240207" cy="4240207"/>
          </a:xfrm>
          <a:prstGeom prst="rect">
            <a:avLst/>
          </a:prstGeom>
        </p:spPr>
      </p:pic>
      <p:pic>
        <p:nvPicPr>
          <p:cNvPr id="11" name="Picture 11"/>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flipH="1">
            <a:off x="17375059" y="3921781"/>
            <a:ext cx="1082759" cy="1610050"/>
          </a:xfrm>
          <a:prstGeom prst="rect">
            <a:avLst/>
          </a:prstGeom>
        </p:spPr>
      </p:pic>
      <mc:AlternateContent xmlns:mc="http://schemas.openxmlformats.org/markup-compatibility/2006">
        <mc:Choice xmlns:a14="http://schemas.microsoft.com/office/drawing/2010/main" Requires="a14">
          <p:sp>
            <p:nvSpPr>
              <p:cNvPr id="15" name="Rectangle 14"/>
              <p:cNvSpPr/>
              <p:nvPr/>
            </p:nvSpPr>
            <p:spPr>
              <a:xfrm>
                <a:off x="381000" y="190500"/>
                <a:ext cx="17407119" cy="4738477"/>
              </a:xfrm>
              <a:prstGeom prst="rect">
                <a:avLst/>
              </a:prstGeom>
            </p:spPr>
            <p:txBody>
              <a:bodyPr wrap="square">
                <a:spAutoFit/>
              </a:bodyPr>
              <a:lstStyle/>
              <a:p>
                <a:pPr algn="just">
                  <a:lnSpc>
                    <a:spcPct val="150000"/>
                  </a:lnSpc>
                </a:pPr>
                <a:r>
                  <a:rPr lang="fr-FR" sz="4000" b="1" smtClean="0">
                    <a:solidFill>
                      <a:srgbClr val="C00000"/>
                    </a:solidFill>
                    <a:latin typeface="Arial" panose="020B0604020202020204" pitchFamily="34" charset="0"/>
                    <a:ea typeface="Calibri" panose="020F0502020204030204" pitchFamily="34" charset="0"/>
                  </a:rPr>
                  <a:t>Bài 9.44 </a:t>
                </a:r>
                <a:r>
                  <a:rPr lang="fr-FR" sz="4000" b="1">
                    <a:solidFill>
                      <a:srgbClr val="C00000"/>
                    </a:solidFill>
                    <a:latin typeface="Arial" panose="020B0604020202020204" pitchFamily="34" charset="0"/>
                    <a:ea typeface="Calibri" panose="020F0502020204030204" pitchFamily="34" charset="0"/>
                  </a:rPr>
                  <a:t>(SGK – </a:t>
                </a:r>
                <a:r>
                  <a:rPr lang="fr-FR" sz="4000" b="1">
                    <a:solidFill>
                      <a:srgbClr val="C00000"/>
                    </a:solidFill>
                    <a:latin typeface="Arial" panose="020B0604020202020204" pitchFamily="34" charset="0"/>
                    <a:ea typeface="Calibri" panose="020F0502020204030204" pitchFamily="34" charset="0"/>
                  </a:rPr>
                  <a:t>trang </a:t>
                </a:r>
                <a:r>
                  <a:rPr lang="fr-FR" sz="4000" b="1" smtClean="0">
                    <a:solidFill>
                      <a:srgbClr val="C00000"/>
                    </a:solidFill>
                    <a:latin typeface="Arial" panose="020B0604020202020204" pitchFamily="34" charset="0"/>
                    <a:ea typeface="Calibri" panose="020F0502020204030204" pitchFamily="34" charset="0"/>
                  </a:rPr>
                  <a:t>111) </a:t>
                </a:r>
                <a:r>
                  <a:rPr lang="vi-VN" sz="3800">
                    <a:solidFill>
                      <a:srgbClr val="000000"/>
                    </a:solidFill>
                  </a:rPr>
                  <a:t>Cho tam giác </a:t>
                </a:r>
                <a14:m>
                  <m:oMath xmlns:m="http://schemas.openxmlformats.org/officeDocument/2006/math">
                    <m:r>
                      <a:rPr lang="vi-VN" sz="3800" i="1" smtClean="0">
                        <a:solidFill>
                          <a:srgbClr val="000000"/>
                        </a:solidFill>
                        <a:latin typeface="Cambria Math" panose="02040503050406030204" pitchFamily="18" charset="0"/>
                      </a:rPr>
                      <m:t>𝐴𝐵𝐶</m:t>
                    </m:r>
                    <m:r>
                      <a:rPr lang="vi-VN" sz="3800" i="1" smtClean="0">
                        <a:solidFill>
                          <a:srgbClr val="000000"/>
                        </a:solidFill>
                        <a:latin typeface="Cambria Math" panose="02040503050406030204" pitchFamily="18" charset="0"/>
                      </a:rPr>
                      <m:t> </m:t>
                    </m:r>
                  </m:oMath>
                </a14:m>
                <a:r>
                  <a:rPr lang="vi-VN" sz="3800">
                    <a:solidFill>
                      <a:srgbClr val="000000"/>
                    </a:solidFill>
                  </a:rPr>
                  <a:t>vuông </a:t>
                </a:r>
                <a:r>
                  <a:rPr lang="vi-VN" sz="3800">
                    <a:solidFill>
                      <a:srgbClr val="000000"/>
                    </a:solidFill>
                  </a:rPr>
                  <a:t>tại </a:t>
                </a:r>
                <a14:m>
                  <m:oMath xmlns:m="http://schemas.openxmlformats.org/officeDocument/2006/math">
                    <m:r>
                      <a:rPr lang="vi-VN" sz="3800" i="1" smtClean="0">
                        <a:solidFill>
                          <a:srgbClr val="000000"/>
                        </a:solidFill>
                        <a:latin typeface="Cambria Math" panose="02040503050406030204" pitchFamily="18" charset="0"/>
                      </a:rPr>
                      <m:t>𝐴</m:t>
                    </m:r>
                  </m:oMath>
                </a14:m>
                <a:r>
                  <a:rPr lang="en-US" sz="3800" smtClean="0">
                    <a:solidFill>
                      <a:srgbClr val="000000"/>
                    </a:solidFill>
                  </a:rPr>
                  <a:t> </a:t>
                </a:r>
                <a:r>
                  <a:rPr lang="vi-VN" sz="3800" smtClean="0">
                    <a:solidFill>
                      <a:srgbClr val="000000"/>
                    </a:solidFill>
                  </a:rPr>
                  <a:t>có</a:t>
                </a:r>
                <a:r>
                  <a:rPr lang="vi-VN" sz="3800">
                    <a:solidFill>
                      <a:srgbClr val="000000"/>
                    </a:solidFill>
                  </a:rPr>
                  <a:t> </a:t>
                </a:r>
                <a14:m>
                  <m:oMath xmlns:m="http://schemas.openxmlformats.org/officeDocument/2006/math">
                    <m:r>
                      <a:rPr lang="vi-VN" sz="3800" i="1" smtClean="0">
                        <a:solidFill>
                          <a:srgbClr val="000000"/>
                        </a:solidFill>
                        <a:latin typeface="Cambria Math" panose="02040503050406030204" pitchFamily="18" charset="0"/>
                      </a:rPr>
                      <m:t>𝐴𝐵</m:t>
                    </m:r>
                    <m:r>
                      <a:rPr lang="vi-VN" sz="3800" i="1" smtClean="0">
                        <a:solidFill>
                          <a:srgbClr val="000000"/>
                        </a:solidFill>
                        <a:latin typeface="Cambria Math" panose="02040503050406030204" pitchFamily="18" charset="0"/>
                      </a:rPr>
                      <m:t>=5</m:t>
                    </m:r>
                    <m:r>
                      <a:rPr lang="vi-VN" sz="3800" i="1" smtClean="0">
                        <a:solidFill>
                          <a:srgbClr val="000000"/>
                        </a:solidFill>
                        <a:latin typeface="Cambria Math" panose="02040503050406030204" pitchFamily="18" charset="0"/>
                      </a:rPr>
                      <m:t>𝑐𝑚</m:t>
                    </m:r>
                    <m:r>
                      <a:rPr lang="vi-VN" sz="3800" i="1" smtClean="0">
                        <a:solidFill>
                          <a:srgbClr val="000000"/>
                        </a:solidFill>
                        <a:latin typeface="Cambria Math" panose="02040503050406030204" pitchFamily="18" charset="0"/>
                      </a:rPr>
                      <m:t>, </m:t>
                    </m:r>
                    <m:r>
                      <a:rPr lang="vi-VN" sz="3800" i="1" smtClean="0">
                        <a:solidFill>
                          <a:srgbClr val="000000"/>
                        </a:solidFill>
                        <a:latin typeface="Cambria Math" panose="02040503050406030204" pitchFamily="18" charset="0"/>
                      </a:rPr>
                      <m:t>𝐴𝐶</m:t>
                    </m:r>
                    <m:r>
                      <a:rPr lang="vi-VN" sz="3800" i="1" smtClean="0">
                        <a:solidFill>
                          <a:srgbClr val="000000"/>
                        </a:solidFill>
                        <a:latin typeface="Cambria Math" panose="02040503050406030204" pitchFamily="18" charset="0"/>
                      </a:rPr>
                      <m:t>=4</m:t>
                    </m:r>
                    <m:r>
                      <a:rPr lang="vi-VN" sz="3800" i="1" smtClean="0">
                        <a:solidFill>
                          <a:srgbClr val="000000"/>
                        </a:solidFill>
                        <a:latin typeface="Cambria Math" panose="02040503050406030204" pitchFamily="18" charset="0"/>
                      </a:rPr>
                      <m:t>𝑐𝑚</m:t>
                    </m:r>
                  </m:oMath>
                </a14:m>
                <a:r>
                  <a:rPr lang="vi-VN" sz="3800">
                    <a:solidFill>
                      <a:srgbClr val="000000"/>
                    </a:solidFill>
                  </a:rPr>
                  <a:t>. Gọi </a:t>
                </a:r>
                <a14:m>
                  <m:oMath xmlns:m="http://schemas.openxmlformats.org/officeDocument/2006/math">
                    <m:r>
                      <a:rPr lang="vi-VN" sz="3800" i="1" smtClean="0">
                        <a:solidFill>
                          <a:srgbClr val="000000"/>
                        </a:solidFill>
                        <a:latin typeface="Cambria Math" panose="02040503050406030204" pitchFamily="18" charset="0"/>
                      </a:rPr>
                      <m:t>𝐴𝐻</m:t>
                    </m:r>
                    <m:r>
                      <a:rPr lang="vi-VN" sz="3800" i="1" smtClean="0">
                        <a:solidFill>
                          <a:srgbClr val="000000"/>
                        </a:solidFill>
                        <a:latin typeface="Cambria Math" panose="02040503050406030204" pitchFamily="18" charset="0"/>
                      </a:rPr>
                      <m:t>, </m:t>
                    </m:r>
                    <m:r>
                      <a:rPr lang="vi-VN" sz="3800" i="1" smtClean="0">
                        <a:solidFill>
                          <a:srgbClr val="000000"/>
                        </a:solidFill>
                        <a:latin typeface="Cambria Math" panose="02040503050406030204" pitchFamily="18" charset="0"/>
                      </a:rPr>
                      <m:t>𝐻𝐷</m:t>
                    </m:r>
                    <m:r>
                      <a:rPr lang="vi-VN" sz="3800" i="1" smtClean="0">
                        <a:solidFill>
                          <a:srgbClr val="000000"/>
                        </a:solidFill>
                        <a:latin typeface="Cambria Math" panose="02040503050406030204" pitchFamily="18" charset="0"/>
                      </a:rPr>
                      <m:t> </m:t>
                    </m:r>
                  </m:oMath>
                </a14:m>
                <a:r>
                  <a:rPr lang="vi-VN" sz="3800">
                    <a:solidFill>
                      <a:srgbClr val="000000"/>
                    </a:solidFill>
                  </a:rPr>
                  <a:t>lần lượt là các đường cao kẻ từ đỉnh </a:t>
                </a:r>
                <a14:m>
                  <m:oMath xmlns:m="http://schemas.openxmlformats.org/officeDocument/2006/math">
                    <m:r>
                      <a:rPr lang="vi-VN" sz="3800" i="1" smtClean="0">
                        <a:solidFill>
                          <a:srgbClr val="000000"/>
                        </a:solidFill>
                        <a:latin typeface="Cambria Math" panose="02040503050406030204" pitchFamily="18" charset="0"/>
                      </a:rPr>
                      <m:t>𝐴</m:t>
                    </m:r>
                    <m:r>
                      <a:rPr lang="vi-VN" sz="3800" i="1" smtClean="0">
                        <a:solidFill>
                          <a:srgbClr val="000000"/>
                        </a:solidFill>
                        <a:latin typeface="Cambria Math" panose="02040503050406030204" pitchFamily="18" charset="0"/>
                      </a:rPr>
                      <m:t> </m:t>
                    </m:r>
                  </m:oMath>
                </a14:m>
                <a:r>
                  <a:rPr lang="vi-VN" sz="3800">
                    <a:solidFill>
                      <a:srgbClr val="000000"/>
                    </a:solidFill>
                  </a:rPr>
                  <a:t>của tam giác </a:t>
                </a:r>
                <a14:m>
                  <m:oMath xmlns:m="http://schemas.openxmlformats.org/officeDocument/2006/math">
                    <m:r>
                      <a:rPr lang="vi-VN" sz="3800" i="1" smtClean="0">
                        <a:solidFill>
                          <a:srgbClr val="000000"/>
                        </a:solidFill>
                        <a:latin typeface="Cambria Math" panose="02040503050406030204" pitchFamily="18" charset="0"/>
                      </a:rPr>
                      <m:t>𝐴𝐵𝐶</m:t>
                    </m:r>
                  </m:oMath>
                </a14:m>
                <a:r>
                  <a:rPr lang="vi-VN" sz="3800">
                    <a:solidFill>
                      <a:srgbClr val="000000"/>
                    </a:solidFill>
                  </a:rPr>
                  <a:t> và đỉnh </a:t>
                </a:r>
                <a14:m>
                  <m:oMath xmlns:m="http://schemas.openxmlformats.org/officeDocument/2006/math">
                    <m:r>
                      <a:rPr lang="vi-VN" sz="3800" i="1" smtClean="0">
                        <a:solidFill>
                          <a:srgbClr val="000000"/>
                        </a:solidFill>
                        <a:latin typeface="Cambria Math" panose="02040503050406030204" pitchFamily="18" charset="0"/>
                      </a:rPr>
                      <m:t>𝐻</m:t>
                    </m:r>
                  </m:oMath>
                </a14:m>
                <a:r>
                  <a:rPr lang="vi-VN" sz="3800">
                    <a:solidFill>
                      <a:srgbClr val="000000"/>
                    </a:solidFill>
                  </a:rPr>
                  <a:t> của tam giác </a:t>
                </a:r>
                <a14:m>
                  <m:oMath xmlns:m="http://schemas.openxmlformats.org/officeDocument/2006/math">
                    <m:r>
                      <a:rPr lang="vi-VN" sz="3800" i="1" smtClean="0">
                        <a:solidFill>
                          <a:srgbClr val="000000"/>
                        </a:solidFill>
                        <a:latin typeface="Cambria Math" panose="02040503050406030204" pitchFamily="18" charset="0"/>
                      </a:rPr>
                      <m:t>𝐻𝐴𝐵</m:t>
                    </m:r>
                  </m:oMath>
                </a14:m>
                <a:r>
                  <a:rPr lang="en-US" sz="3800" smtClean="0">
                    <a:solidFill>
                      <a:srgbClr val="000000"/>
                    </a:solidFill>
                  </a:rPr>
                  <a:t>.</a:t>
                </a:r>
              </a:p>
              <a:p>
                <a:pPr algn="just">
                  <a:lnSpc>
                    <a:spcPct val="150000"/>
                  </a:lnSpc>
                </a:pPr>
                <a:r>
                  <a:rPr lang="vi-VN" sz="3800" smtClean="0">
                    <a:solidFill>
                      <a:srgbClr val="000000"/>
                    </a:solidFill>
                  </a:rPr>
                  <a:t>a</a:t>
                </a:r>
                <a:r>
                  <a:rPr lang="vi-VN" sz="3800">
                    <a:solidFill>
                      <a:srgbClr val="000000"/>
                    </a:solidFill>
                  </a:rPr>
                  <a:t>) Chứng minh rằng </a:t>
                </a:r>
                <a14:m>
                  <m:oMath xmlns:m="http://schemas.openxmlformats.org/officeDocument/2006/math">
                    <m:r>
                      <m:rPr>
                        <m:sty m:val="p"/>
                      </m:rPr>
                      <a:rPr lang="el-GR" sz="3800" i="0" smtClean="0">
                        <a:solidFill>
                          <a:srgbClr val="000000"/>
                        </a:solidFill>
                        <a:latin typeface="Cambria Math" panose="02040503050406030204" pitchFamily="18" charset="0"/>
                      </a:rPr>
                      <m:t>Δ</m:t>
                    </m:r>
                    <m:r>
                      <a:rPr lang="vi-VN" sz="3800" i="1">
                        <a:solidFill>
                          <a:srgbClr val="000000"/>
                        </a:solidFill>
                        <a:latin typeface="Cambria Math" panose="02040503050406030204" pitchFamily="18" charset="0"/>
                      </a:rPr>
                      <m:t>𝐻𝐷𝐴</m:t>
                    </m:r>
                    <m:r>
                      <a:rPr lang="vi-VN" sz="3800" i="1">
                        <a:solidFill>
                          <a:srgbClr val="000000"/>
                        </a:solidFill>
                        <a:latin typeface="Cambria Math" panose="02040503050406030204" pitchFamily="18" charset="0"/>
                      </a:rPr>
                      <m:t>∽</m:t>
                    </m:r>
                    <m:r>
                      <m:rPr>
                        <m:sty m:val="p"/>
                      </m:rPr>
                      <a:rPr lang="el-GR" sz="3800" i="0">
                        <a:solidFill>
                          <a:srgbClr val="000000"/>
                        </a:solidFill>
                        <a:latin typeface="Cambria Math" panose="02040503050406030204" pitchFamily="18" charset="0"/>
                      </a:rPr>
                      <m:t>Δ</m:t>
                    </m:r>
                    <m:r>
                      <a:rPr lang="vi-VN" sz="3800" i="1">
                        <a:solidFill>
                          <a:srgbClr val="000000"/>
                        </a:solidFill>
                        <a:latin typeface="Cambria Math" panose="02040503050406030204" pitchFamily="18" charset="0"/>
                      </a:rPr>
                      <m:t>𝐴𝐻𝐶</m:t>
                    </m:r>
                    <m:r>
                      <a:rPr lang="en-US" sz="3800" b="0" i="1" smtClean="0">
                        <a:solidFill>
                          <a:srgbClr val="000000"/>
                        </a:solidFill>
                        <a:latin typeface="Cambria Math" panose="02040503050406030204" pitchFamily="18" charset="0"/>
                      </a:rPr>
                      <m:t>.</m:t>
                    </m:r>
                  </m:oMath>
                </a14:m>
                <a:endParaRPr lang="vi-VN" sz="3800">
                  <a:solidFill>
                    <a:srgbClr val="000000"/>
                  </a:solidFill>
                </a:endParaRPr>
              </a:p>
              <a:p>
                <a:pPr algn="just">
                  <a:lnSpc>
                    <a:spcPct val="150000"/>
                  </a:lnSpc>
                </a:pPr>
                <a:r>
                  <a:rPr lang="vi-VN" sz="3800">
                    <a:solidFill>
                      <a:srgbClr val="000000"/>
                    </a:solidFill>
                  </a:rPr>
                  <a:t>b) Tính độ dài các đoạn thẳng </a:t>
                </a:r>
                <a14:m>
                  <m:oMath xmlns:m="http://schemas.openxmlformats.org/officeDocument/2006/math">
                    <m:r>
                      <a:rPr lang="vi-VN" sz="3800" i="1" smtClean="0">
                        <a:solidFill>
                          <a:srgbClr val="000000"/>
                        </a:solidFill>
                        <a:latin typeface="Cambria Math" panose="02040503050406030204" pitchFamily="18" charset="0"/>
                      </a:rPr>
                      <m:t>𝐻𝐴</m:t>
                    </m:r>
                    <m:r>
                      <a:rPr lang="vi-VN" sz="3800" i="1" smtClean="0">
                        <a:solidFill>
                          <a:srgbClr val="000000"/>
                        </a:solidFill>
                        <a:latin typeface="Cambria Math" panose="02040503050406030204" pitchFamily="18" charset="0"/>
                      </a:rPr>
                      <m:t>, </m:t>
                    </m:r>
                    <m:r>
                      <a:rPr lang="vi-VN" sz="3800" i="1" smtClean="0">
                        <a:solidFill>
                          <a:srgbClr val="000000"/>
                        </a:solidFill>
                        <a:latin typeface="Cambria Math" panose="02040503050406030204" pitchFamily="18" charset="0"/>
                      </a:rPr>
                      <m:t>𝐻𝐵</m:t>
                    </m:r>
                    <m:r>
                      <a:rPr lang="vi-VN" sz="3800" i="1" smtClean="0">
                        <a:solidFill>
                          <a:srgbClr val="000000"/>
                        </a:solidFill>
                        <a:latin typeface="Cambria Math" panose="02040503050406030204" pitchFamily="18" charset="0"/>
                      </a:rPr>
                      <m:t>, </m:t>
                    </m:r>
                    <m:r>
                      <a:rPr lang="vi-VN" sz="3800" i="1" smtClean="0">
                        <a:solidFill>
                          <a:srgbClr val="000000"/>
                        </a:solidFill>
                        <a:latin typeface="Cambria Math" panose="02040503050406030204" pitchFamily="18" charset="0"/>
                      </a:rPr>
                      <m:t>𝐻𝐶</m:t>
                    </m:r>
                    <m:r>
                      <a:rPr lang="vi-VN" sz="3800" i="1">
                        <a:solidFill>
                          <a:srgbClr val="000000"/>
                        </a:solidFill>
                        <a:latin typeface="Cambria Math" panose="02040503050406030204" pitchFamily="18" charset="0"/>
                      </a:rPr>
                      <m:t>, </m:t>
                    </m:r>
                    <m:r>
                      <a:rPr lang="vi-VN" sz="3800" i="1" smtClean="0">
                        <a:solidFill>
                          <a:srgbClr val="000000"/>
                        </a:solidFill>
                        <a:latin typeface="Cambria Math" panose="02040503050406030204" pitchFamily="18" charset="0"/>
                      </a:rPr>
                      <m:t>𝐻𝐷</m:t>
                    </m:r>
                  </m:oMath>
                </a14:m>
                <a:r>
                  <a:rPr lang="en-US" sz="3800" smtClean="0">
                    <a:solidFill>
                      <a:srgbClr val="000000"/>
                    </a:solidFill>
                  </a:rPr>
                  <a:t>.</a:t>
                </a:r>
                <a:endParaRPr lang="vi-VN" sz="3800">
                  <a:solidFill>
                    <a:srgbClr val="000000"/>
                  </a:solidFill>
                </a:endParaRPr>
              </a:p>
            </p:txBody>
          </p:sp>
        </mc:Choice>
        <mc:Fallback>
          <p:sp>
            <p:nvSpPr>
              <p:cNvPr id="15" name="Rectangle 14"/>
              <p:cNvSpPr>
                <a:spLocks noRot="1" noChangeAspect="1" noMove="1" noResize="1" noEditPoints="1" noAdjustHandles="1" noChangeArrowheads="1" noChangeShapeType="1" noTextEdit="1"/>
              </p:cNvSpPr>
              <p:nvPr/>
            </p:nvSpPr>
            <p:spPr>
              <a:xfrm>
                <a:off x="381000" y="190500"/>
                <a:ext cx="17407119" cy="4738477"/>
              </a:xfrm>
              <a:prstGeom prst="rect">
                <a:avLst/>
              </a:prstGeom>
              <a:blipFill>
                <a:blip r:embed="rId10"/>
                <a:stretch>
                  <a:fillRect l="-1261" r="-1121"/>
                </a:stretch>
              </a:blipFill>
            </p:spPr>
            <p:txBody>
              <a:bodyPr/>
              <a:lstStyle/>
              <a:p>
                <a:r>
                  <a:rPr lang="en-US">
                    <a:noFill/>
                  </a:rPr>
                  <a:t> </a:t>
                </a:r>
              </a:p>
            </p:txBody>
          </p:sp>
        </mc:Fallback>
      </mc:AlternateContent>
      <p:sp>
        <p:nvSpPr>
          <p:cNvPr id="16" name="Oval Callout 15"/>
          <p:cNvSpPr/>
          <p:nvPr/>
        </p:nvSpPr>
        <p:spPr>
          <a:xfrm>
            <a:off x="8153400" y="5143500"/>
            <a:ext cx="1794022" cy="757268"/>
          </a:xfrm>
          <a:prstGeom prst="wedgeEllipseCallout">
            <a:avLst/>
          </a:prstGeom>
          <a:solidFill>
            <a:srgbClr val="D9997D">
              <a:lumMod val="75000"/>
            </a:srgbClr>
          </a:solidFill>
          <a:ln w="38100" cap="flat" cmpd="sng" algn="ctr">
            <a:solidFill>
              <a:srgbClr val="F3F3F3"/>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0" cap="none" spc="0" normalizeH="0" baseline="0" noProof="0" dirty="0" smtClean="0">
                <a:ln>
                  <a:noFill/>
                </a:ln>
                <a:solidFill>
                  <a:srgbClr val="FFFFFF"/>
                </a:solidFill>
                <a:effectLst/>
                <a:uLnTx/>
                <a:uFillTx/>
                <a:latin typeface="Arial" panose="020B0604020202020204" pitchFamily="34" charset="0"/>
                <a:ea typeface="+mn-ea"/>
                <a:cs typeface="+mn-cs"/>
              </a:rPr>
              <a:t>Giải</a:t>
            </a:r>
            <a:endParaRPr kumimoji="0" lang="en-US" sz="3800" b="1" i="0" u="none" strike="noStrike" kern="0" cap="none" spc="0" normalizeH="0" baseline="0" noProof="0" dirty="0" smtClean="0">
              <a:ln>
                <a:noFill/>
              </a:ln>
              <a:solidFill>
                <a:srgbClr val="FFFFFF"/>
              </a:solidFill>
              <a:effectLst/>
              <a:uLnTx/>
              <a:uFillTx/>
              <a:latin typeface="Arial"/>
              <a:ea typeface="+mn-ea"/>
              <a:cs typeface="+mn-cs"/>
            </a:endParaRPr>
          </a:p>
        </p:txBody>
      </p:sp>
      <p:pic>
        <p:nvPicPr>
          <p:cNvPr id="2" name="Picture 1"/>
          <p:cNvPicPr>
            <a:picLocks noChangeAspect="1"/>
          </p:cNvPicPr>
          <p:nvPr/>
        </p:nvPicPr>
        <p:blipFill>
          <a:blip r:embed="rId11">
            <a:extLst>
              <a:ext uri="{BEBA8EAE-BF5A-486C-A8C5-ECC9F3942E4B}">
                <a14:imgProps xmlns:a14="http://schemas.microsoft.com/office/drawing/2010/main">
                  <a14:imgLayer r:embed="rId12">
                    <a14:imgEffect>
                      <a14:sharpenSoften amount="50000"/>
                    </a14:imgEffect>
                    <a14:imgEffect>
                      <a14:brightnessContrast contrast="-40000"/>
                    </a14:imgEffect>
                  </a14:imgLayer>
                </a14:imgProps>
              </a:ext>
            </a:extLst>
          </a:blip>
          <a:stretch>
            <a:fillRect/>
          </a:stretch>
        </p:blipFill>
        <p:spPr>
          <a:xfrm>
            <a:off x="1143000" y="5754384"/>
            <a:ext cx="5201722" cy="4342116"/>
          </a:xfrm>
          <a:prstGeom prst="rect">
            <a:avLst/>
          </a:prstGeom>
        </p:spPr>
      </p:pic>
      <mc:AlternateContent xmlns:mc="http://schemas.openxmlformats.org/markup-compatibility/2006">
        <mc:Choice xmlns:a14="http://schemas.microsoft.com/office/drawing/2010/main" Requires="a14">
          <p:sp>
            <p:nvSpPr>
              <p:cNvPr id="5" name="Rectangle 4"/>
              <p:cNvSpPr/>
              <p:nvPr/>
            </p:nvSpPr>
            <p:spPr>
              <a:xfrm>
                <a:off x="6969178" y="6579618"/>
                <a:ext cx="10818941" cy="3060966"/>
              </a:xfrm>
              <a:prstGeom prst="rect">
                <a:avLst/>
              </a:prstGeom>
            </p:spPr>
            <p:txBody>
              <a:bodyPr wrap="square">
                <a:spAutoFit/>
              </a:bodyPr>
              <a:lstStyle/>
              <a:p>
                <a:pPr algn="just">
                  <a:lnSpc>
                    <a:spcPct val="150000"/>
                  </a:lnSpc>
                  <a:spcBef>
                    <a:spcPts val="600"/>
                  </a:spcBef>
                  <a:spcAft>
                    <a:spcPts val="600"/>
                  </a:spcAft>
                </a:pPr>
                <a:r>
                  <a:rPr lang="fr-FR" sz="3800" smtClean="0">
                    <a:latin typeface="Arial" panose="020B0604020202020204" pitchFamily="34" charset="0"/>
                    <a:ea typeface="Calibri" panose="020F0502020204030204" pitchFamily="34" charset="0"/>
                    <a:cs typeface="Arial" panose="020B0604020202020204" pitchFamily="34" charset="0"/>
                  </a:rPr>
                  <a:t>a)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𝐻𝐷𝐴</m:t>
                    </m:r>
                  </m:oMath>
                </a14:m>
                <a:r>
                  <a:rPr lang="fr-FR" sz="3800">
                    <a:effectLst/>
                    <a:latin typeface="Arial" panose="020B0604020202020204" pitchFamily="34" charset="0"/>
                    <a:ea typeface="Calibri" panose="020F0502020204030204" pitchFamily="34" charset="0"/>
                    <a:cs typeface="Arial" panose="020B0604020202020204" pitchFamily="34" charset="0"/>
                  </a:rPr>
                  <a:t> (vuông tại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𝐷</m:t>
                    </m:r>
                  </m:oMath>
                </a14:m>
                <a:r>
                  <a:rPr lang="fr-FR" sz="3800">
                    <a:effectLst/>
                    <a:latin typeface="Arial" panose="020B0604020202020204" pitchFamily="34" charset="0"/>
                    <a:ea typeface="Calibri" panose="020F0502020204030204" pitchFamily="34" charset="0"/>
                    <a:cs typeface="Arial" panose="020B0604020202020204" pitchFamily="34" charset="0"/>
                  </a:rPr>
                  <a:t>) và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𝐴𝐻𝐶</m:t>
                    </m:r>
                  </m:oMath>
                </a14:m>
                <a:r>
                  <a:rPr lang="fr-FR" sz="3800">
                    <a:effectLst/>
                    <a:latin typeface="Arial" panose="020B0604020202020204" pitchFamily="34" charset="0"/>
                    <a:ea typeface="Calibri" panose="020F0502020204030204" pitchFamily="34" charset="0"/>
                    <a:cs typeface="Arial" panose="020B0604020202020204" pitchFamily="34" charset="0"/>
                  </a:rPr>
                  <a:t> (vuông tại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𝐻</m:t>
                    </m:r>
                  </m:oMath>
                </a14:m>
                <a:r>
                  <a:rPr lang="fr-FR" sz="3800">
                    <a:effectLst/>
                    <a:latin typeface="Arial" panose="020B0604020202020204" pitchFamily="34" charset="0"/>
                    <a:ea typeface="Calibri" panose="020F0502020204030204" pitchFamily="34" charset="0"/>
                    <a:cs typeface="Arial" panose="020B0604020202020204" pitchFamily="34" charset="0"/>
                  </a:rPr>
                  <a:t>) </a:t>
                </a:r>
                <a:r>
                  <a:rPr lang="fr-FR" sz="3800" smtClean="0">
                    <a:effectLst/>
                    <a:latin typeface="Arial" panose="020B0604020202020204" pitchFamily="34" charset="0"/>
                    <a:ea typeface="Calibri" panose="020F0502020204030204" pitchFamily="34" charset="0"/>
                    <a:cs typeface="Arial" panose="020B0604020202020204" pitchFamily="34" charset="0"/>
                  </a:rPr>
                  <a:t>có: </a:t>
                </a:r>
                <a:r>
                  <a:rPr lang="en-US" sz="3800" smtClean="0">
                    <a:latin typeface="Arial" panose="020B0604020202020204" pitchFamily="34" charset="0"/>
                    <a:ea typeface="Calibri" panose="020F0502020204030204" pitchFamily="34" charset="0"/>
                    <a:cs typeface="Arial" panose="020B0604020202020204" pitchFamily="34" charset="0"/>
                  </a:rPr>
                  <a:t> </a:t>
                </a:r>
              </a:p>
              <a:p>
                <a:pPr algn="ctr">
                  <a:lnSpc>
                    <a:spcPct val="150000"/>
                  </a:lnSpc>
                  <a:spcBef>
                    <a:spcPts val="600"/>
                  </a:spcBef>
                  <a:spcAft>
                    <a:spcPts val="600"/>
                  </a:spcAft>
                </a:pPr>
                <a14:m>
                  <m:oMath xmlns:m="http://schemas.openxmlformats.org/officeDocument/2006/math">
                    <m:acc>
                      <m:accPr>
                        <m:chr m:val="̂"/>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𝐷𝐴𝐻</m:t>
                        </m:r>
                      </m:e>
                    </m:acc>
                    <m:r>
                      <a:rPr lang="fr-FR" sz="38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3800" i="1">
                            <a:effectLst/>
                            <a:latin typeface="Cambria Math" panose="02040503050406030204" pitchFamily="18" charset="0"/>
                            <a:ea typeface="Calibri" panose="020F0502020204030204" pitchFamily="34" charset="0"/>
                            <a:cs typeface="Times New Roman" panose="02020603050405020304" pitchFamily="18" charset="0"/>
                          </a:rPr>
                          <m:t>90</m:t>
                        </m:r>
                      </m:e>
                      <m:sup>
                        <m:r>
                          <a:rPr lang="fr-FR" sz="3800" i="1">
                            <a:effectLst/>
                            <a:latin typeface="Cambria Math" panose="02040503050406030204" pitchFamily="18" charset="0"/>
                            <a:ea typeface="Calibri" panose="020F0502020204030204" pitchFamily="34" charset="0"/>
                            <a:cs typeface="Times New Roman" panose="02020603050405020304" pitchFamily="18" charset="0"/>
                          </a:rPr>
                          <m:t>𝑜</m:t>
                        </m:r>
                      </m:sup>
                    </m:sSup>
                    <m:r>
                      <a:rPr lang="fr-FR" sz="3800" i="1">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𝐴𝐵𝐶</m:t>
                        </m:r>
                      </m:e>
                    </m:acc>
                    <m:r>
                      <a:rPr lang="fr-FR" sz="3800" i="1">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𝐻𝐶𝐴</m:t>
                        </m:r>
                      </m:e>
                    </m:acc>
                  </m:oMath>
                </a14:m>
                <a:r>
                  <a:rPr lang="fr-FR" sz="3800">
                    <a:effectLst/>
                    <a:latin typeface="Arial" panose="020B0604020202020204" pitchFamily="34" charset="0"/>
                    <a:ea typeface="Calibri" panose="020F0502020204030204" pitchFamily="34" charset="0"/>
                    <a:cs typeface="Arial" panose="020B0604020202020204" pitchFamily="34" charset="0"/>
                  </a:rPr>
                  <a:t> </a:t>
                </a:r>
                <a:endParaRPr lang="fr-FR" sz="3800" smtClean="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Bef>
                    <a:spcPts val="600"/>
                  </a:spcBef>
                  <a:spcAft>
                    <a:spcPts val="600"/>
                  </a:spcAft>
                </a:pPr>
                <a14:m>
                  <m:oMath xmlns:m="http://schemas.openxmlformats.org/officeDocument/2006/math">
                    <m:r>
                      <a:rPr lang="en-US" sz="3800" b="0" i="0" smtClean="0">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𝐻𝐷𝐴</m:t>
                    </m:r>
                    <m:r>
                      <a:rPr lang="vi-VN" sz="3800" i="1">
                        <a:solidFill>
                          <a:srgbClr val="000000"/>
                        </a:solidFill>
                        <a:latin typeface="Cambria Math" panose="02040503050406030204" pitchFamily="18" charset="0"/>
                      </a:rPr>
                      <m:t>∽</m:t>
                    </m:r>
                    <m:r>
                      <a:rPr lang="fr-FR" sz="3800" i="1">
                        <a:effectLst/>
                        <a:latin typeface="Cambria Math" panose="02040503050406030204" pitchFamily="18" charset="0"/>
                        <a:ea typeface="Arial" panose="020B0604020202020204" pitchFamily="34" charset="0"/>
                        <a:cs typeface="Times New Roman" panose="02020603050405020304" pitchFamily="18" charset="0"/>
                      </a:rPr>
                      <m:t>∆</m:t>
                    </m:r>
                    <m:r>
                      <a:rPr lang="fr-FR" sz="3800" i="1">
                        <a:effectLst/>
                        <a:latin typeface="Cambria Math" panose="02040503050406030204" pitchFamily="18" charset="0"/>
                        <a:ea typeface="Arial" panose="020B0604020202020204" pitchFamily="34" charset="0"/>
                        <a:cs typeface="Times New Roman" panose="02020603050405020304" pitchFamily="18" charset="0"/>
                      </a:rPr>
                      <m:t>𝐴𝐻𝐶</m:t>
                    </m:r>
                    <m:r>
                      <a:rPr lang="fr-FR" sz="3800" i="1">
                        <a:effectLst/>
                        <a:latin typeface="Cambria Math" panose="02040503050406030204" pitchFamily="18" charset="0"/>
                        <a:ea typeface="Calibri" panose="020F0502020204030204" pitchFamily="34" charset="0"/>
                        <a:cs typeface="Times New Roman" panose="02020603050405020304" pitchFamily="18" charset="0"/>
                      </a:rPr>
                      <m:t> </m:t>
                    </m:r>
                  </m:oMath>
                </a14:m>
                <a:r>
                  <a:rPr lang="fr-FR" sz="3800">
                    <a:effectLst/>
                    <a:latin typeface="Arial" panose="020B0604020202020204" pitchFamily="34" charset="0"/>
                    <a:ea typeface="Calibri" panose="020F0502020204030204" pitchFamily="34" charset="0"/>
                    <a:cs typeface="Arial" panose="020B0604020202020204" pitchFamily="34" charset="0"/>
                  </a:rPr>
                  <a:t>(cặp góc nhọn)</a:t>
                </a:r>
                <a:endParaRPr lang="en-US" sz="38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5" name="Rectangle 4"/>
              <p:cNvSpPr>
                <a:spLocks noRot="1" noChangeAspect="1" noMove="1" noResize="1" noEditPoints="1" noAdjustHandles="1" noChangeArrowheads="1" noChangeShapeType="1" noTextEdit="1"/>
              </p:cNvSpPr>
              <p:nvPr/>
            </p:nvSpPr>
            <p:spPr>
              <a:xfrm>
                <a:off x="6969178" y="6579618"/>
                <a:ext cx="10818941" cy="3060966"/>
              </a:xfrm>
              <a:prstGeom prst="rect">
                <a:avLst/>
              </a:prstGeom>
              <a:blipFill>
                <a:blip r:embed="rId13"/>
                <a:stretch>
                  <a:fillRect l="-1859" r="-169" b="-3785"/>
                </a:stretch>
              </a:blipFill>
            </p:spPr>
            <p:txBody>
              <a:bodyPr/>
              <a:lstStyle/>
              <a:p>
                <a:r>
                  <a:rPr lang="en-US">
                    <a:noFill/>
                  </a:rPr>
                  <a:t> </a:t>
                </a:r>
              </a:p>
            </p:txBody>
          </p:sp>
        </mc:Fallback>
      </mc:AlternateContent>
      <p:pic>
        <p:nvPicPr>
          <p:cNvPr id="14" name="Picture 10"/>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11529860">
            <a:off x="330413" y="9359867"/>
            <a:ext cx="1279098" cy="762833"/>
          </a:xfrm>
          <a:prstGeom prst="rect">
            <a:avLst/>
          </a:prstGeom>
        </p:spPr>
      </p:pic>
    </p:spTree>
    <p:extLst>
      <p:ext uri="{BB962C8B-B14F-4D97-AF65-F5344CB8AC3E}">
        <p14:creationId xmlns:p14="http://schemas.microsoft.com/office/powerpoint/2010/main" val="3572522515"/>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anim calcmode="lin" valueType="num">
                                      <p:cBhvr>
                                        <p:cTn id="8" dur="500" fill="hold"/>
                                        <p:tgtEl>
                                          <p:spTgt spid="15"/>
                                        </p:tgtEl>
                                        <p:attrNameLst>
                                          <p:attrName>ppt_x</p:attrName>
                                        </p:attrNameLst>
                                      </p:cBhvr>
                                      <p:tavLst>
                                        <p:tav tm="0">
                                          <p:val>
                                            <p:strVal val="#ppt_x"/>
                                          </p:val>
                                        </p:tav>
                                        <p:tav tm="100000">
                                          <p:val>
                                            <p:strVal val="#ppt_x"/>
                                          </p:val>
                                        </p:tav>
                                      </p:tavLst>
                                    </p:anim>
                                    <p:anim calcmode="lin" valueType="num">
                                      <p:cBhvr>
                                        <p:cTn id="9" dur="5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barn(inVertical)">
                                      <p:cBhvr>
                                        <p:cTn id="14" dur="500"/>
                                        <p:tgtEl>
                                          <p:spTgt spid="16"/>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ipe(up)">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5">
                                            <p:txEl>
                                              <p:pRg st="0" end="0"/>
                                            </p:txEl>
                                          </p:spTgt>
                                        </p:tgtEl>
                                        <p:attrNameLst>
                                          <p:attrName>style.visibility</p:attrName>
                                        </p:attrNameLst>
                                      </p:cBhvr>
                                      <p:to>
                                        <p:strVal val="visible"/>
                                      </p:to>
                                    </p:set>
                                    <p:animEffect transition="in" filter="fade">
                                      <p:cBhvr>
                                        <p:cTn id="24" dur="500"/>
                                        <p:tgtEl>
                                          <p:spTgt spid="5">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5">
                                            <p:txEl>
                                              <p:pRg st="1" end="1"/>
                                            </p:txEl>
                                          </p:spTgt>
                                        </p:tgtEl>
                                        <p:attrNameLst>
                                          <p:attrName>style.visibility</p:attrName>
                                        </p:attrNameLst>
                                      </p:cBhvr>
                                      <p:to>
                                        <p:strVal val="visible"/>
                                      </p:to>
                                    </p:set>
                                    <p:animEffect transition="in" filter="barn(inVertical)">
                                      <p:cBhvr>
                                        <p:cTn id="29" dur="500"/>
                                        <p:tgtEl>
                                          <p:spTgt spid="5">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5">
                                            <p:txEl>
                                              <p:pRg st="2" end="2"/>
                                            </p:txEl>
                                          </p:spTgt>
                                        </p:tgtEl>
                                        <p:attrNameLst>
                                          <p:attrName>style.visibility</p:attrName>
                                        </p:attrNameLst>
                                      </p:cBhvr>
                                      <p:to>
                                        <p:strVal val="visible"/>
                                      </p:to>
                                    </p:set>
                                    <p:animEffect transition="in" filter="wipe(left)">
                                      <p:cBhvr>
                                        <p:cTn id="34"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92446" y="-1899233"/>
            <a:ext cx="4240207" cy="4240207"/>
          </a:xfrm>
          <a:prstGeom prst="rect">
            <a:avLst/>
          </a:prstGeom>
        </p:spPr>
      </p:pic>
      <p:pic>
        <p:nvPicPr>
          <p:cNvPr id="9"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4554200" y="-2120104"/>
            <a:ext cx="4240207" cy="4240207"/>
          </a:xfrm>
          <a:prstGeom prst="rect">
            <a:avLst/>
          </a:prstGeom>
        </p:spPr>
      </p:pic>
      <p:pic>
        <p:nvPicPr>
          <p:cNvPr id="11" name="Picture 11"/>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flipH="1">
            <a:off x="17348889" y="8709034"/>
            <a:ext cx="1082759" cy="1610050"/>
          </a:xfrm>
          <a:prstGeom prst="rect">
            <a:avLst/>
          </a:prstGeom>
        </p:spPr>
      </p:pic>
      <p:pic>
        <p:nvPicPr>
          <p:cNvPr id="13" name="Picture 10"/>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11529860">
            <a:off x="330413" y="9359867"/>
            <a:ext cx="1279098" cy="762833"/>
          </a:xfrm>
          <a:prstGeom prst="rect">
            <a:avLst/>
          </a:prstGeom>
        </p:spPr>
      </p:pic>
      <p:sp>
        <p:nvSpPr>
          <p:cNvPr id="16" name="Oval Callout 15"/>
          <p:cNvSpPr/>
          <p:nvPr/>
        </p:nvSpPr>
        <p:spPr>
          <a:xfrm>
            <a:off x="8305800" y="619909"/>
            <a:ext cx="1752600" cy="865991"/>
          </a:xfrm>
          <a:prstGeom prst="wedgeEllipseCallout">
            <a:avLst/>
          </a:prstGeom>
          <a:solidFill>
            <a:srgbClr val="D9997D">
              <a:lumMod val="75000"/>
            </a:srgbClr>
          </a:solidFill>
          <a:ln w="38100" cap="flat" cmpd="sng" algn="ctr">
            <a:solidFill>
              <a:srgbClr val="F3F3F3"/>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0" cap="none" spc="0" normalizeH="0" baseline="0" noProof="0" dirty="0" smtClean="0">
                <a:ln>
                  <a:noFill/>
                </a:ln>
                <a:solidFill>
                  <a:srgbClr val="FFFFFF"/>
                </a:solidFill>
                <a:effectLst/>
                <a:uLnTx/>
                <a:uFillTx/>
                <a:latin typeface="Arial" panose="020B0604020202020204" pitchFamily="34" charset="0"/>
                <a:ea typeface="+mn-ea"/>
                <a:cs typeface="+mn-cs"/>
              </a:rPr>
              <a:t>Giải</a:t>
            </a:r>
            <a:endParaRPr kumimoji="0" lang="en-US" sz="3800" b="1" i="0" u="none" strike="noStrike" kern="0" cap="none" spc="0" normalizeH="0" baseline="0" noProof="0" dirty="0" smtClean="0">
              <a:ln>
                <a:noFill/>
              </a:ln>
              <a:solidFill>
                <a:srgbClr val="FFFFFF"/>
              </a:solidFill>
              <a:effectLst/>
              <a:uLnTx/>
              <a:uFillTx/>
              <a:latin typeface="Arial"/>
              <a:ea typeface="+mn-ea"/>
              <a:cs typeface="+mn-cs"/>
            </a:endParaRPr>
          </a:p>
        </p:txBody>
      </p:sp>
      <p:pic>
        <p:nvPicPr>
          <p:cNvPr id="10" name="Picture 9"/>
          <p:cNvPicPr>
            <a:picLocks noChangeAspect="1"/>
          </p:cNvPicPr>
          <p:nvPr/>
        </p:nvPicPr>
        <p:blipFill>
          <a:blip r:embed="rId11">
            <a:extLst>
              <a:ext uri="{BEBA8EAE-BF5A-486C-A8C5-ECC9F3942E4B}">
                <a14:imgProps xmlns:a14="http://schemas.microsoft.com/office/drawing/2010/main">
                  <a14:imgLayer r:embed="rId12">
                    <a14:imgEffect>
                      <a14:sharpenSoften amount="50000"/>
                    </a14:imgEffect>
                    <a14:imgEffect>
                      <a14:brightnessContrast contrast="-40000"/>
                    </a14:imgEffect>
                  </a14:imgLayer>
                </a14:imgProps>
              </a:ext>
            </a:extLst>
          </a:blip>
          <a:stretch>
            <a:fillRect/>
          </a:stretch>
        </p:blipFill>
        <p:spPr>
          <a:xfrm>
            <a:off x="276433" y="2863760"/>
            <a:ext cx="5659687" cy="4724400"/>
          </a:xfrm>
          <a:prstGeom prst="rect">
            <a:avLst/>
          </a:prstGeom>
        </p:spPr>
      </p:pic>
      <mc:AlternateContent xmlns:mc="http://schemas.openxmlformats.org/markup-compatibility/2006">
        <mc:Choice xmlns:a14="http://schemas.microsoft.com/office/drawing/2010/main" Requires="a14">
          <p:sp>
            <p:nvSpPr>
              <p:cNvPr id="2" name="Rectangle 1"/>
              <p:cNvSpPr/>
              <p:nvPr/>
            </p:nvSpPr>
            <p:spPr>
              <a:xfrm>
                <a:off x="6553200" y="2324100"/>
                <a:ext cx="11878448" cy="7261155"/>
              </a:xfrm>
              <a:prstGeom prst="rect">
                <a:avLst/>
              </a:prstGeom>
            </p:spPr>
            <p:txBody>
              <a:bodyPr wrap="square">
                <a:spAutoFit/>
              </a:bodyPr>
              <a:lstStyle/>
              <a:p>
                <a:pPr algn="just">
                  <a:lnSpc>
                    <a:spcPct val="150000"/>
                  </a:lnSpc>
                  <a:spcBef>
                    <a:spcPts val="600"/>
                  </a:spcBef>
                  <a:spcAft>
                    <a:spcPts val="600"/>
                  </a:spcAft>
                </a:pPr>
                <a:r>
                  <a:rPr lang="fr-FR" sz="3800" smtClean="0">
                    <a:latin typeface="Arial" panose="020B0604020202020204" pitchFamily="34" charset="0"/>
                    <a:ea typeface="Calibri" panose="020F0502020204030204" pitchFamily="34" charset="0"/>
                    <a:cs typeface="Arial" panose="020B0604020202020204" pitchFamily="34" charset="0"/>
                  </a:rPr>
                  <a:t>b)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𝐵</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𝐶</m:t>
                        </m:r>
                      </m:e>
                      <m:sup>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𝐴</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𝐵</m:t>
                        </m:r>
                      </m:e>
                      <m:sup>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𝐴</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𝐶</m:t>
                        </m:r>
                      </m:e>
                      <m:sup>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3800" i="1">
                        <a:effectLst/>
                        <a:latin typeface="Cambria Math" panose="02040503050406030204" pitchFamily="18" charset="0"/>
                        <a:ea typeface="Calibri" panose="020F0502020204030204" pitchFamily="34" charset="0"/>
                        <a:cs typeface="Times New Roman" panose="02020603050405020304" pitchFamily="18" charset="0"/>
                      </a:rPr>
                      <m:t>=41</m:t>
                    </m:r>
                  </m:oMath>
                </a14:m>
                <a:r>
                  <a:rPr lang="fr-FR" sz="380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3800" b="0" i="0" smtClean="0">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𝐵𝐶</m:t>
                    </m:r>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ad>
                      <m:radPr>
                        <m:degHide m:val="on"/>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radPr>
                      <m:deg/>
                      <m:e>
                        <m:r>
                          <a:rPr lang="fr-FR" sz="3800" i="1">
                            <a:effectLst/>
                            <a:latin typeface="Cambria Math" panose="02040503050406030204" pitchFamily="18" charset="0"/>
                            <a:ea typeface="Calibri" panose="020F0502020204030204" pitchFamily="34" charset="0"/>
                            <a:cs typeface="Times New Roman" panose="02020603050405020304" pitchFamily="18" charset="0"/>
                          </a:rPr>
                          <m:t>41</m:t>
                        </m:r>
                      </m:e>
                    </m:rad>
                  </m:oMath>
                </a14:m>
                <a:r>
                  <a:rPr lang="en-US" sz="3800" smtClean="0">
                    <a:effectLst/>
                    <a:latin typeface="Arial" panose="020B0604020202020204" pitchFamily="34" charset="0"/>
                    <a:ea typeface="Arial" panose="020B0604020202020204" pitchFamily="34" charset="0"/>
                    <a:cs typeface="Arial" panose="020B0604020202020204" pitchFamily="34" charset="0"/>
                  </a:rPr>
                  <a:t> </a:t>
                </a:r>
                <a:r>
                  <a:rPr lang="en-US" sz="3800" smtClean="0">
                    <a:effectLst/>
                    <a:latin typeface="Arial" panose="020B0604020202020204" pitchFamily="34" charset="0"/>
                    <a:ea typeface="Arial" panose="020B0604020202020204" pitchFamily="34" charset="0"/>
                    <a:cs typeface="Arial" panose="020B0604020202020204" pitchFamily="34" charset="0"/>
                  </a:rPr>
                  <a:t>(cm)</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𝐴𝐻</m:t>
                    </m:r>
                    <m:r>
                      <a:rPr lang="fr-FR" sz="3800" i="1">
                        <a:effectLst/>
                        <a:latin typeface="Cambria Math" panose="02040503050406030204" pitchFamily="18" charset="0"/>
                        <a:ea typeface="Calibri" panose="020F0502020204030204" pitchFamily="34" charset="0"/>
                        <a:cs typeface="Times New Roman" panose="02020603050405020304" pitchFamily="18" charset="0"/>
                      </a:rPr>
                      <m:t> . </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𝐵𝐶</m:t>
                    </m:r>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sSub>
                      <m:sSub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3800" i="1">
                            <a:effectLst/>
                            <a:latin typeface="Cambria Math" panose="02040503050406030204" pitchFamily="18" charset="0"/>
                            <a:ea typeface="Calibri" panose="020F0502020204030204" pitchFamily="34" charset="0"/>
                            <a:cs typeface="Times New Roman" panose="02020603050405020304" pitchFamily="18" charset="0"/>
                          </a:rPr>
                          <m:t>𝑆</m:t>
                        </m:r>
                      </m:e>
                      <m:sub>
                        <m:r>
                          <a:rPr lang="fr-FR" sz="3800" i="1">
                            <a:effectLst/>
                            <a:latin typeface="Cambria Math" panose="02040503050406030204" pitchFamily="18" charset="0"/>
                            <a:ea typeface="Calibri" panose="020F0502020204030204" pitchFamily="34" charset="0"/>
                            <a:cs typeface="Times New Roman" panose="02020603050405020304" pitchFamily="18" charset="0"/>
                          </a:rPr>
                          <m:t>𝐴𝐵𝐶</m:t>
                        </m:r>
                      </m:sub>
                    </m:sSub>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𝐴𝐵</m:t>
                    </m:r>
                    <m:r>
                      <a:rPr lang="fr-FR" sz="3800" i="1">
                        <a:effectLst/>
                        <a:latin typeface="Cambria Math" panose="02040503050406030204" pitchFamily="18" charset="0"/>
                        <a:ea typeface="Calibri" panose="020F0502020204030204" pitchFamily="34" charset="0"/>
                        <a:cs typeface="Times New Roman" panose="02020603050405020304" pitchFamily="18" charset="0"/>
                      </a:rPr>
                      <m:t> . </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𝐴𝐶</m:t>
                    </m:r>
                  </m:oMath>
                </a14:m>
                <a:r>
                  <a:rPr lang="fr-FR" sz="380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3800">
                        <a:latin typeface="Cambria Math" panose="02040503050406030204" pitchFamily="18" charset="0"/>
                        <a:ea typeface="Calibri" panose="020F0502020204030204" pitchFamily="34" charset="0"/>
                        <a:cs typeface="Times New Roman" panose="02020603050405020304" pitchFamily="18" charset="0"/>
                      </a:rPr>
                      <m:t>⇒</m:t>
                    </m:r>
                  </m:oMath>
                </a14:m>
                <a:r>
                  <a:rPr lang="fr-FR" sz="380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𝐴𝐻</m:t>
                    </m:r>
                    <m:r>
                      <a:rPr lang="fr-FR" sz="3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800" i="1">
                            <a:effectLst/>
                            <a:latin typeface="Cambria Math" panose="02040503050406030204" pitchFamily="18" charset="0"/>
                            <a:ea typeface="Calibri" panose="020F0502020204030204" pitchFamily="34" charset="0"/>
                            <a:cs typeface="Times New Roman" panose="02020603050405020304" pitchFamily="18" charset="0"/>
                          </a:rPr>
                          <m:t>𝐴𝐵</m:t>
                        </m:r>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𝐴𝐶</m:t>
                        </m:r>
                      </m:num>
                      <m:den>
                        <m:r>
                          <a:rPr lang="fr-FR" sz="3800" i="1">
                            <a:effectLst/>
                            <a:latin typeface="Cambria Math" panose="02040503050406030204" pitchFamily="18" charset="0"/>
                            <a:ea typeface="Calibri" panose="020F0502020204030204" pitchFamily="34" charset="0"/>
                            <a:cs typeface="Times New Roman" panose="02020603050405020304" pitchFamily="18" charset="0"/>
                          </a:rPr>
                          <m:t>𝐵𝐶</m:t>
                        </m:r>
                      </m:den>
                    </m:f>
                    <m:r>
                      <a:rPr lang="fr-FR" sz="3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800" i="1">
                            <a:effectLst/>
                            <a:latin typeface="Cambria Math" panose="02040503050406030204" pitchFamily="18" charset="0"/>
                            <a:ea typeface="Calibri" panose="020F0502020204030204" pitchFamily="34" charset="0"/>
                            <a:cs typeface="Times New Roman" panose="02020603050405020304" pitchFamily="18" charset="0"/>
                          </a:rPr>
                          <m:t>20</m:t>
                        </m:r>
                      </m:num>
                      <m:den>
                        <m:rad>
                          <m:radPr>
                            <m:degHide m:val="on"/>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radPr>
                          <m:deg/>
                          <m:e>
                            <m:r>
                              <a:rPr lang="fr-FR" sz="3800" i="1">
                                <a:effectLst/>
                                <a:latin typeface="Cambria Math" panose="02040503050406030204" pitchFamily="18" charset="0"/>
                                <a:ea typeface="Calibri" panose="020F0502020204030204" pitchFamily="34" charset="0"/>
                                <a:cs typeface="Times New Roman" panose="02020603050405020304" pitchFamily="18" charset="0"/>
                              </a:rPr>
                              <m:t>41</m:t>
                            </m:r>
                          </m:e>
                        </m:rad>
                      </m:den>
                    </m:f>
                  </m:oMath>
                </a14:m>
                <a:r>
                  <a:rPr lang="fr-FR" sz="3800">
                    <a:effectLst/>
                    <a:latin typeface="Arial" panose="020B0604020202020204" pitchFamily="34" charset="0"/>
                    <a:ea typeface="Calibri" panose="020F0502020204030204" pitchFamily="34" charset="0"/>
                    <a:cs typeface="Arial" panose="020B0604020202020204" pitchFamily="34" charset="0"/>
                  </a:rPr>
                  <a:t> (cm)</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𝐴</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𝐵</m:t>
                        </m:r>
                      </m:e>
                      <m:sup>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𝐵𝐻</m:t>
                    </m:r>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𝐵𝐶</m:t>
                    </m:r>
                  </m:oMath>
                </a14:m>
                <a:r>
                  <a:rPr lang="fr-FR" sz="380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3800">
                        <a:latin typeface="Cambria Math" panose="02040503050406030204" pitchFamily="18" charset="0"/>
                        <a:ea typeface="Calibri" panose="020F0502020204030204" pitchFamily="34" charset="0"/>
                        <a:cs typeface="Times New Roman" panose="02020603050405020304" pitchFamily="18" charset="0"/>
                      </a:rPr>
                      <m:t>⇒</m:t>
                    </m:r>
                  </m:oMath>
                </a14:m>
                <a:r>
                  <a:rPr lang="fr-FR" sz="380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𝐵𝐻</m:t>
                    </m:r>
                    <m:r>
                      <a:rPr lang="fr-FR" sz="3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800" i="1">
                            <a:effectLst/>
                            <a:latin typeface="Cambria Math" panose="02040503050406030204" pitchFamily="18" charset="0"/>
                            <a:ea typeface="Calibri" panose="020F0502020204030204" pitchFamily="34" charset="0"/>
                            <a:cs typeface="Times New Roman" panose="02020603050405020304" pitchFamily="18" charset="0"/>
                          </a:rPr>
                          <m:t>𝐴</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𝐵</m:t>
                            </m:r>
                          </m:e>
                          <m:sup>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sup>
                        </m:sSup>
                      </m:num>
                      <m:den>
                        <m:r>
                          <a:rPr lang="fr-FR" sz="3800" i="1">
                            <a:effectLst/>
                            <a:latin typeface="Cambria Math" panose="02040503050406030204" pitchFamily="18" charset="0"/>
                            <a:ea typeface="Calibri" panose="020F0502020204030204" pitchFamily="34" charset="0"/>
                            <a:cs typeface="Times New Roman" panose="02020603050405020304" pitchFamily="18" charset="0"/>
                          </a:rPr>
                          <m:t>𝐵𝐶</m:t>
                        </m:r>
                      </m:den>
                    </m:f>
                    <m:r>
                      <a:rPr lang="fr-FR" sz="3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800" i="1">
                            <a:effectLst/>
                            <a:latin typeface="Cambria Math" panose="02040503050406030204" pitchFamily="18" charset="0"/>
                            <a:ea typeface="Calibri" panose="020F0502020204030204" pitchFamily="34" charset="0"/>
                            <a:cs typeface="Times New Roman" panose="02020603050405020304" pitchFamily="18" charset="0"/>
                          </a:rPr>
                          <m:t>25</m:t>
                        </m:r>
                      </m:num>
                      <m:den>
                        <m:rad>
                          <m:radPr>
                            <m:degHide m:val="on"/>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radPr>
                          <m:deg/>
                          <m:e>
                            <m:r>
                              <a:rPr lang="fr-FR" sz="3800" i="1">
                                <a:effectLst/>
                                <a:latin typeface="Cambria Math" panose="02040503050406030204" pitchFamily="18" charset="0"/>
                                <a:ea typeface="Calibri" panose="020F0502020204030204" pitchFamily="34" charset="0"/>
                                <a:cs typeface="Times New Roman" panose="02020603050405020304" pitchFamily="18" charset="0"/>
                              </a:rPr>
                              <m:t>41</m:t>
                            </m:r>
                          </m:e>
                        </m:rad>
                      </m:den>
                    </m:f>
                  </m:oMath>
                </a14:m>
                <a:r>
                  <a:rPr lang="fr-FR" sz="3800">
                    <a:effectLst/>
                    <a:latin typeface="Arial" panose="020B0604020202020204" pitchFamily="34" charset="0"/>
                    <a:ea typeface="Calibri" panose="020F0502020204030204" pitchFamily="34" charset="0"/>
                    <a:cs typeface="Arial" panose="020B0604020202020204" pitchFamily="34" charset="0"/>
                  </a:rPr>
                  <a:t> (cm)</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𝐴</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𝐶</m:t>
                        </m:r>
                      </m:e>
                      <m:sup>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𝐶𝐻</m:t>
                    </m:r>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𝐵𝐶</m:t>
                    </m:r>
                  </m:oMath>
                </a14:m>
                <a:r>
                  <a:rPr lang="en-US" sz="3800">
                    <a:ea typeface="Calibri" panose="020F0502020204030204" pitchFamily="34" charset="0"/>
                    <a:cs typeface="Times New Roman" panose="02020603050405020304" pitchFamily="18" charset="0"/>
                  </a:rPr>
                  <a:t> </a:t>
                </a:r>
                <a14:m>
                  <m:oMath xmlns:m="http://schemas.openxmlformats.org/officeDocument/2006/math">
                    <m:r>
                      <a:rPr lang="en-US" sz="3800">
                        <a:latin typeface="Cambria Math" panose="02040503050406030204" pitchFamily="18" charset="0"/>
                        <a:ea typeface="Calibri" panose="020F0502020204030204" pitchFamily="34" charset="0"/>
                        <a:cs typeface="Times New Roman" panose="02020603050405020304" pitchFamily="18" charset="0"/>
                      </a:rPr>
                      <m:t>⇒</m:t>
                    </m:r>
                    <m:r>
                      <a:rPr lang="en-US" sz="3800" i="1">
                        <a:latin typeface="Cambria Math" panose="02040503050406030204" pitchFamily="18" charset="0"/>
                        <a:ea typeface="Calibri" panose="020F0502020204030204" pitchFamily="34" charset="0"/>
                        <a:cs typeface="Times New Roman" panose="02020603050405020304" pitchFamily="18" charset="0"/>
                      </a:rPr>
                      <m:t> </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𝐶𝐻</m:t>
                    </m:r>
                    <m:r>
                      <a:rPr lang="fr-FR" sz="3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800" i="1">
                            <a:effectLst/>
                            <a:latin typeface="Cambria Math" panose="02040503050406030204" pitchFamily="18" charset="0"/>
                            <a:ea typeface="Calibri" panose="020F0502020204030204" pitchFamily="34" charset="0"/>
                            <a:cs typeface="Times New Roman" panose="02020603050405020304" pitchFamily="18" charset="0"/>
                          </a:rPr>
                          <m:t>𝐴</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𝐶</m:t>
                            </m:r>
                          </m:e>
                          <m:sup>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sup>
                        </m:sSup>
                      </m:num>
                      <m:den>
                        <m:r>
                          <a:rPr lang="fr-FR" sz="3800" i="1">
                            <a:effectLst/>
                            <a:latin typeface="Cambria Math" panose="02040503050406030204" pitchFamily="18" charset="0"/>
                            <a:ea typeface="Calibri" panose="020F0502020204030204" pitchFamily="34" charset="0"/>
                            <a:cs typeface="Times New Roman" panose="02020603050405020304" pitchFamily="18" charset="0"/>
                          </a:rPr>
                          <m:t>𝐵𝐶</m:t>
                        </m:r>
                      </m:den>
                    </m:f>
                    <m:r>
                      <a:rPr lang="fr-FR" sz="3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800" i="1">
                            <a:effectLst/>
                            <a:latin typeface="Cambria Math" panose="02040503050406030204" pitchFamily="18" charset="0"/>
                            <a:ea typeface="Calibri" panose="020F0502020204030204" pitchFamily="34" charset="0"/>
                            <a:cs typeface="Times New Roman" panose="02020603050405020304" pitchFamily="18" charset="0"/>
                          </a:rPr>
                          <m:t>16</m:t>
                        </m:r>
                      </m:num>
                      <m:den>
                        <m:rad>
                          <m:radPr>
                            <m:degHide m:val="on"/>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radPr>
                          <m:deg/>
                          <m:e>
                            <m:r>
                              <a:rPr lang="fr-FR" sz="3800" i="1">
                                <a:effectLst/>
                                <a:latin typeface="Cambria Math" panose="02040503050406030204" pitchFamily="18" charset="0"/>
                                <a:ea typeface="Calibri" panose="020F0502020204030204" pitchFamily="34" charset="0"/>
                                <a:cs typeface="Times New Roman" panose="02020603050405020304" pitchFamily="18" charset="0"/>
                              </a:rPr>
                              <m:t>41</m:t>
                            </m:r>
                          </m:e>
                        </m:rad>
                      </m:den>
                    </m:f>
                  </m:oMath>
                </a14:m>
                <a:r>
                  <a:rPr lang="fr-FR" sz="3800">
                    <a:effectLst/>
                    <a:latin typeface="Arial" panose="020B0604020202020204" pitchFamily="34" charset="0"/>
                    <a:ea typeface="Calibri" panose="020F0502020204030204" pitchFamily="34" charset="0"/>
                    <a:cs typeface="Arial" panose="020B0604020202020204" pitchFamily="34" charset="0"/>
                  </a:rPr>
                  <a:t> (cm)</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𝐻</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𝐷</m:t>
                        </m:r>
                      </m:e>
                      <m:sup>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𝐶𝐻</m:t>
                    </m:r>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𝐴𝐻</m:t>
                    </m:r>
                    <m:r>
                      <a:rPr lang="fr-FR" sz="3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800" i="1">
                            <a:effectLst/>
                            <a:latin typeface="Cambria Math" panose="02040503050406030204" pitchFamily="18" charset="0"/>
                            <a:ea typeface="Calibri" panose="020F0502020204030204" pitchFamily="34" charset="0"/>
                            <a:cs typeface="Times New Roman" panose="02020603050405020304" pitchFamily="18" charset="0"/>
                          </a:rPr>
                          <m:t>16.20</m:t>
                        </m:r>
                      </m:num>
                      <m:den>
                        <m:r>
                          <a:rPr lang="fr-FR" sz="3800" i="1">
                            <a:effectLst/>
                            <a:latin typeface="Cambria Math" panose="02040503050406030204" pitchFamily="18" charset="0"/>
                            <a:ea typeface="Calibri" panose="020F0502020204030204" pitchFamily="34" charset="0"/>
                            <a:cs typeface="Times New Roman" panose="02020603050405020304" pitchFamily="18" charset="0"/>
                          </a:rPr>
                          <m:t>41</m:t>
                        </m:r>
                      </m:den>
                    </m:f>
                  </m:oMath>
                </a14:m>
                <a:r>
                  <a:rPr lang="fr-FR" sz="380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3800">
                        <a:latin typeface="Cambria Math" panose="02040503050406030204" pitchFamily="18" charset="0"/>
                        <a:ea typeface="Calibri" panose="020F0502020204030204" pitchFamily="34" charset="0"/>
                        <a:cs typeface="Times New Roman" panose="02020603050405020304" pitchFamily="18" charset="0"/>
                      </a:rPr>
                      <m:t>⇒</m:t>
                    </m:r>
                  </m:oMath>
                </a14:m>
                <a:r>
                  <a:rPr lang="fr-FR" sz="380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𝐻𝐷</m:t>
                    </m:r>
                    <m:r>
                      <a:rPr lang="fr-FR" sz="3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800" i="1">
                            <a:effectLst/>
                            <a:latin typeface="Cambria Math" panose="02040503050406030204" pitchFamily="18" charset="0"/>
                            <a:ea typeface="Calibri" panose="020F0502020204030204" pitchFamily="34" charset="0"/>
                            <a:cs typeface="Times New Roman" panose="02020603050405020304" pitchFamily="18" charset="0"/>
                          </a:rPr>
                          <m:t>8</m:t>
                        </m:r>
                        <m:rad>
                          <m:radPr>
                            <m:degHide m:val="on"/>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radPr>
                          <m:deg/>
                          <m:e>
                            <m:r>
                              <a:rPr lang="fr-FR" sz="3800" i="1">
                                <a:effectLst/>
                                <a:latin typeface="Cambria Math" panose="02040503050406030204" pitchFamily="18" charset="0"/>
                                <a:ea typeface="Calibri" panose="020F0502020204030204" pitchFamily="34" charset="0"/>
                                <a:cs typeface="Times New Roman" panose="02020603050405020304" pitchFamily="18" charset="0"/>
                              </a:rPr>
                              <m:t>5</m:t>
                            </m:r>
                          </m:e>
                        </m:rad>
                      </m:num>
                      <m:den>
                        <m:rad>
                          <m:radPr>
                            <m:degHide m:val="on"/>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radPr>
                          <m:deg/>
                          <m:e>
                            <m:r>
                              <a:rPr lang="fr-FR" sz="3800" i="1">
                                <a:effectLst/>
                                <a:latin typeface="Cambria Math" panose="02040503050406030204" pitchFamily="18" charset="0"/>
                                <a:ea typeface="Calibri" panose="020F0502020204030204" pitchFamily="34" charset="0"/>
                                <a:cs typeface="Times New Roman" panose="02020603050405020304" pitchFamily="18" charset="0"/>
                              </a:rPr>
                              <m:t>41</m:t>
                            </m:r>
                          </m:e>
                        </m:rad>
                      </m:den>
                    </m:f>
                  </m:oMath>
                </a14:m>
                <a:r>
                  <a:rPr lang="fr-FR" sz="3800">
                    <a:effectLst/>
                    <a:latin typeface="Arial" panose="020B0604020202020204" pitchFamily="34" charset="0"/>
                    <a:ea typeface="Calibri" panose="020F0502020204030204" pitchFamily="34" charset="0"/>
                    <a:cs typeface="Arial" panose="020B0604020202020204" pitchFamily="34" charset="0"/>
                  </a:rPr>
                  <a:t> (cm)</a:t>
                </a:r>
                <a:endParaRPr lang="en-US" sz="38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2" name="Rectangle 1"/>
              <p:cNvSpPr>
                <a:spLocks noRot="1" noChangeAspect="1" noMove="1" noResize="1" noEditPoints="1" noAdjustHandles="1" noChangeArrowheads="1" noChangeShapeType="1" noTextEdit="1"/>
              </p:cNvSpPr>
              <p:nvPr/>
            </p:nvSpPr>
            <p:spPr>
              <a:xfrm>
                <a:off x="6553200" y="2324100"/>
                <a:ext cx="11878448" cy="7261155"/>
              </a:xfrm>
              <a:prstGeom prst="rect">
                <a:avLst/>
              </a:prstGeom>
              <a:blipFill>
                <a:blip r:embed="rId13"/>
                <a:stretch>
                  <a:fillRect l="-1693"/>
                </a:stretch>
              </a:blipFill>
            </p:spPr>
            <p:txBody>
              <a:bodyPr/>
              <a:lstStyle/>
              <a:p>
                <a:r>
                  <a:rPr lang="en-US">
                    <a:noFill/>
                  </a:rPr>
                  <a:t> </a:t>
                </a:r>
              </a:p>
            </p:txBody>
          </p:sp>
        </mc:Fallback>
      </mc:AlternateContent>
    </p:spTree>
    <p:extLst>
      <p:ext uri="{BB962C8B-B14F-4D97-AF65-F5344CB8AC3E}">
        <p14:creationId xmlns:p14="http://schemas.microsoft.com/office/powerpoint/2010/main" val="2228840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up)">
                                      <p:cBhvr>
                                        <p:cTn id="7" dur="500"/>
                                        <p:tgtEl>
                                          <p:spTgt spid="16"/>
                                        </p:tgtEl>
                                      </p:cBhvr>
                                    </p:animEffect>
                                  </p:childTnLst>
                                </p:cTn>
                              </p:par>
                              <p:par>
                                <p:cTn id="8" presetID="22" presetClass="entr" presetSubtype="1"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up)">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animEffect transition="in" filter="fade">
                                      <p:cBhvr>
                                        <p:cTn id="15" dur="500"/>
                                        <p:tgtEl>
                                          <p:spTgt spid="2">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2">
                                            <p:txEl>
                                              <p:pRg st="1" end="1"/>
                                            </p:txEl>
                                          </p:spTgt>
                                        </p:tgtEl>
                                        <p:attrNameLst>
                                          <p:attrName>style.visibility</p:attrName>
                                        </p:attrNameLst>
                                      </p:cBhvr>
                                      <p:to>
                                        <p:strVal val="visible"/>
                                      </p:to>
                                    </p:set>
                                    <p:animEffect transition="in" filter="wipe(down)">
                                      <p:cBhvr>
                                        <p:cTn id="20" dur="500"/>
                                        <p:tgtEl>
                                          <p:spTgt spid="2">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2">
                                            <p:txEl>
                                              <p:pRg st="2" end="2"/>
                                            </p:txEl>
                                          </p:spTgt>
                                        </p:tgtEl>
                                        <p:attrNameLst>
                                          <p:attrName>style.visibility</p:attrName>
                                        </p:attrNameLst>
                                      </p:cBhvr>
                                      <p:to>
                                        <p:strVal val="visible"/>
                                      </p:to>
                                    </p:set>
                                    <p:animEffect transition="in" filter="wipe(down)">
                                      <p:cBhvr>
                                        <p:cTn id="25" dur="500"/>
                                        <p:tgtEl>
                                          <p:spTgt spid="2">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nodeType="clickEffect">
                                  <p:stCondLst>
                                    <p:cond delay="0"/>
                                  </p:stCondLst>
                                  <p:childTnLst>
                                    <p:set>
                                      <p:cBhvr>
                                        <p:cTn id="29" dur="1" fill="hold">
                                          <p:stCondLst>
                                            <p:cond delay="0"/>
                                          </p:stCondLst>
                                        </p:cTn>
                                        <p:tgtEl>
                                          <p:spTgt spid="2">
                                            <p:txEl>
                                              <p:pRg st="3" end="3"/>
                                            </p:txEl>
                                          </p:spTgt>
                                        </p:tgtEl>
                                        <p:attrNameLst>
                                          <p:attrName>style.visibility</p:attrName>
                                        </p:attrNameLst>
                                      </p:cBhvr>
                                      <p:to>
                                        <p:strVal val="visible"/>
                                      </p:to>
                                    </p:set>
                                    <p:animEffect transition="in" filter="wipe(up)">
                                      <p:cBhvr>
                                        <p:cTn id="30" dur="500"/>
                                        <p:tgtEl>
                                          <p:spTgt spid="2">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nodeType="clickEffect">
                                  <p:stCondLst>
                                    <p:cond delay="0"/>
                                  </p:stCondLst>
                                  <p:childTnLst>
                                    <p:set>
                                      <p:cBhvr>
                                        <p:cTn id="34" dur="1" fill="hold">
                                          <p:stCondLst>
                                            <p:cond delay="0"/>
                                          </p:stCondLst>
                                        </p:cTn>
                                        <p:tgtEl>
                                          <p:spTgt spid="2">
                                            <p:txEl>
                                              <p:pRg st="4" end="4"/>
                                            </p:txEl>
                                          </p:spTgt>
                                        </p:tgtEl>
                                        <p:attrNameLst>
                                          <p:attrName>style.visibility</p:attrName>
                                        </p:attrNameLst>
                                      </p:cBhvr>
                                      <p:to>
                                        <p:strVal val="visible"/>
                                      </p:to>
                                    </p:set>
                                    <p:animEffect transition="in" filter="randombar(horizontal)">
                                      <p:cBhvr>
                                        <p:cTn id="35"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92446" y="-1899233"/>
            <a:ext cx="4240207" cy="4240207"/>
          </a:xfrm>
          <a:prstGeom prst="rect">
            <a:avLst/>
          </a:prstGeom>
        </p:spPr>
      </p:pic>
      <p:pic>
        <p:nvPicPr>
          <p:cNvPr id="10" name="Picture 10"/>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11529860" flipH="1">
            <a:off x="15527089" y="8582615"/>
            <a:ext cx="2010400" cy="1198969"/>
          </a:xfrm>
          <a:prstGeom prst="rect">
            <a:avLst/>
          </a:prstGeom>
        </p:spPr>
      </p:pic>
      <p:pic>
        <p:nvPicPr>
          <p:cNvPr id="11" name="Picture 11"/>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flipH="1">
            <a:off x="17038231" y="341205"/>
            <a:ext cx="1082759" cy="1610050"/>
          </a:xfrm>
          <a:prstGeom prst="rect">
            <a:avLst/>
          </a:prstGeom>
        </p:spPr>
      </p:pic>
      <p:sp>
        <p:nvSpPr>
          <p:cNvPr id="16" name="Rectangle 15"/>
          <p:cNvSpPr/>
          <p:nvPr/>
        </p:nvSpPr>
        <p:spPr>
          <a:xfrm>
            <a:off x="920656" y="1136204"/>
            <a:ext cx="6516079" cy="707886"/>
          </a:xfrm>
          <a:prstGeom prst="rect">
            <a:avLst/>
          </a:prstGeom>
        </p:spPr>
        <p:txBody>
          <a:bodyPr wrap="none">
            <a:spAutoFit/>
          </a:bodyPr>
          <a:lstStyle/>
          <a:p>
            <a:r>
              <a:rPr lang="fr-FR" sz="4000" b="1">
                <a:solidFill>
                  <a:srgbClr val="C00000"/>
                </a:solidFill>
                <a:latin typeface="Arial" panose="020B0604020202020204" pitchFamily="34" charset="0"/>
                <a:ea typeface="Calibri" panose="020F0502020204030204" pitchFamily="34" charset="0"/>
              </a:rPr>
              <a:t>Bài </a:t>
            </a:r>
            <a:r>
              <a:rPr lang="fr-FR" sz="4000" b="1" smtClean="0">
                <a:solidFill>
                  <a:srgbClr val="C00000"/>
                </a:solidFill>
                <a:latin typeface="Arial" panose="020B0604020202020204" pitchFamily="34" charset="0"/>
                <a:ea typeface="Calibri" panose="020F0502020204030204" pitchFamily="34" charset="0"/>
              </a:rPr>
              <a:t>9.45 </a:t>
            </a:r>
            <a:r>
              <a:rPr lang="fr-FR" sz="4000" b="1">
                <a:solidFill>
                  <a:srgbClr val="C00000"/>
                </a:solidFill>
                <a:latin typeface="Arial" panose="020B0604020202020204" pitchFamily="34" charset="0"/>
                <a:ea typeface="Calibri" panose="020F0502020204030204" pitchFamily="34" charset="0"/>
              </a:rPr>
              <a:t>(SGK – trang 111)</a:t>
            </a:r>
            <a:endParaRPr lang="en-US" sz="4000" dirty="0">
              <a:solidFill>
                <a:srgbClr val="C00000"/>
              </a:solidFill>
            </a:endParaRPr>
          </a:p>
        </p:txBody>
      </p:sp>
      <mc:AlternateContent xmlns:mc="http://schemas.openxmlformats.org/markup-compatibility/2006">
        <mc:Choice xmlns:a14="http://schemas.microsoft.com/office/drawing/2010/main" Requires="a14">
          <p:sp>
            <p:nvSpPr>
              <p:cNvPr id="3" name="Rectangle 2"/>
              <p:cNvSpPr/>
              <p:nvPr/>
            </p:nvSpPr>
            <p:spPr>
              <a:xfrm>
                <a:off x="912635" y="1943100"/>
                <a:ext cx="9137744" cy="5493812"/>
              </a:xfrm>
              <a:prstGeom prst="rect">
                <a:avLst/>
              </a:prstGeom>
            </p:spPr>
            <p:txBody>
              <a:bodyPr wrap="square">
                <a:spAutoFit/>
              </a:bodyPr>
              <a:lstStyle/>
              <a:p>
                <a:pPr algn="just">
                  <a:lnSpc>
                    <a:spcPct val="150000"/>
                  </a:lnSpc>
                </a:pPr>
                <a:r>
                  <a:rPr lang="vi-VN" sz="3900">
                    <a:ea typeface="Calibri" panose="020F0502020204030204" pitchFamily="34" charset="0"/>
                    <a:cs typeface="Times New Roman" panose="02020603050405020304" pitchFamily="18" charset="0"/>
                  </a:rPr>
                  <a:t>Cho tam giác </a:t>
                </a:r>
                <a14:m>
                  <m:oMath xmlns:m="http://schemas.openxmlformats.org/officeDocument/2006/math">
                    <m:r>
                      <a:rPr lang="vi-VN" sz="3900" i="1" smtClean="0">
                        <a:latin typeface="Cambria Math" panose="02040503050406030204" pitchFamily="18" charset="0"/>
                        <a:ea typeface="Calibri" panose="020F0502020204030204" pitchFamily="34" charset="0"/>
                        <a:cs typeface="Times New Roman" panose="02020603050405020304" pitchFamily="18" charset="0"/>
                      </a:rPr>
                      <m:t>𝐴𝐵𝐶</m:t>
                    </m:r>
                  </m:oMath>
                </a14:m>
                <a:r>
                  <a:rPr lang="vi-VN" sz="3900">
                    <a:ea typeface="Calibri" panose="020F0502020204030204" pitchFamily="34" charset="0"/>
                    <a:cs typeface="Times New Roman" panose="02020603050405020304" pitchFamily="18" charset="0"/>
                  </a:rPr>
                  <a:t> có đường cao </a:t>
                </a:r>
                <a14:m>
                  <m:oMath xmlns:m="http://schemas.openxmlformats.org/officeDocument/2006/math">
                    <m:r>
                      <a:rPr lang="vi-VN" sz="3900" i="1" smtClean="0">
                        <a:latin typeface="Cambria Math" panose="02040503050406030204" pitchFamily="18" charset="0"/>
                        <a:ea typeface="Calibri" panose="020F0502020204030204" pitchFamily="34" charset="0"/>
                        <a:cs typeface="Times New Roman" panose="02020603050405020304" pitchFamily="18" charset="0"/>
                      </a:rPr>
                      <m:t>𝐴𝐻</m:t>
                    </m:r>
                  </m:oMath>
                </a14:m>
                <a:r>
                  <a:rPr lang="vi-VN" sz="3900">
                    <a:ea typeface="Calibri" panose="020F0502020204030204" pitchFamily="34" charset="0"/>
                    <a:cs typeface="Times New Roman" panose="02020603050405020304" pitchFamily="18" charset="0"/>
                  </a:rPr>
                  <a:t>. Biết </a:t>
                </a:r>
                <a14:m>
                  <m:oMath xmlns:m="http://schemas.openxmlformats.org/officeDocument/2006/math">
                    <m:r>
                      <a:rPr lang="vi-VN" sz="3900" i="1" smtClean="0">
                        <a:latin typeface="Cambria Math" panose="02040503050406030204" pitchFamily="18" charset="0"/>
                        <a:ea typeface="Calibri" panose="020F0502020204030204" pitchFamily="34" charset="0"/>
                        <a:cs typeface="Times New Roman" panose="02020603050405020304" pitchFamily="18" charset="0"/>
                      </a:rPr>
                      <m:t>𝐴𝐻</m:t>
                    </m:r>
                    <m:r>
                      <a:rPr lang="vi-VN" sz="3900" i="1" smtClean="0">
                        <a:latin typeface="Cambria Math" panose="02040503050406030204" pitchFamily="18" charset="0"/>
                        <a:ea typeface="Calibri" panose="020F0502020204030204" pitchFamily="34" charset="0"/>
                        <a:cs typeface="Times New Roman" panose="02020603050405020304" pitchFamily="18" charset="0"/>
                      </a:rPr>
                      <m:t>=12</m:t>
                    </m:r>
                    <m:r>
                      <a:rPr lang="vi-VN" sz="3900" i="1" smtClean="0">
                        <a:latin typeface="Cambria Math" panose="02040503050406030204" pitchFamily="18" charset="0"/>
                        <a:ea typeface="Calibri" panose="020F0502020204030204" pitchFamily="34" charset="0"/>
                        <a:cs typeface="Times New Roman" panose="02020603050405020304" pitchFamily="18" charset="0"/>
                      </a:rPr>
                      <m:t>𝑐𝑚</m:t>
                    </m:r>
                    <m:r>
                      <a:rPr lang="vi-VN" sz="3900" i="1" smtClean="0">
                        <a:latin typeface="Cambria Math" panose="02040503050406030204" pitchFamily="18" charset="0"/>
                        <a:ea typeface="Calibri" panose="020F0502020204030204" pitchFamily="34" charset="0"/>
                        <a:cs typeface="Times New Roman" panose="02020603050405020304" pitchFamily="18" charset="0"/>
                      </a:rPr>
                      <m:t>, </m:t>
                    </m:r>
                    <m:r>
                      <a:rPr lang="vi-VN" sz="3900" i="1" smtClean="0">
                        <a:latin typeface="Cambria Math" panose="02040503050406030204" pitchFamily="18" charset="0"/>
                        <a:ea typeface="Calibri" panose="020F0502020204030204" pitchFamily="34" charset="0"/>
                        <a:cs typeface="Times New Roman" panose="02020603050405020304" pitchFamily="18" charset="0"/>
                      </a:rPr>
                      <m:t>𝐶𝐻</m:t>
                    </m:r>
                    <m:r>
                      <a:rPr lang="vi-VN" sz="3900" i="1" smtClean="0">
                        <a:latin typeface="Cambria Math" panose="02040503050406030204" pitchFamily="18" charset="0"/>
                        <a:ea typeface="Calibri" panose="020F0502020204030204" pitchFamily="34" charset="0"/>
                        <a:cs typeface="Times New Roman" panose="02020603050405020304" pitchFamily="18" charset="0"/>
                      </a:rPr>
                      <m:t>=9</m:t>
                    </m:r>
                    <m:r>
                      <a:rPr lang="vi-VN" sz="3900" i="1" smtClean="0">
                        <a:latin typeface="Cambria Math" panose="02040503050406030204" pitchFamily="18" charset="0"/>
                        <a:ea typeface="Calibri" panose="020F0502020204030204" pitchFamily="34" charset="0"/>
                        <a:cs typeface="Times New Roman" panose="02020603050405020304" pitchFamily="18" charset="0"/>
                      </a:rPr>
                      <m:t>𝑐𝑚</m:t>
                    </m:r>
                    <m:r>
                      <a:rPr lang="vi-VN" sz="3900" i="1" smtClean="0">
                        <a:latin typeface="Cambria Math" panose="02040503050406030204" pitchFamily="18" charset="0"/>
                        <a:ea typeface="Calibri" panose="020F0502020204030204" pitchFamily="34" charset="0"/>
                        <a:cs typeface="Times New Roman" panose="02020603050405020304" pitchFamily="18" charset="0"/>
                      </a:rPr>
                      <m:t>, </m:t>
                    </m:r>
                    <m:r>
                      <a:rPr lang="vi-VN" sz="3900" i="1" smtClean="0">
                        <a:latin typeface="Cambria Math" panose="02040503050406030204" pitchFamily="18" charset="0"/>
                        <a:ea typeface="Calibri" panose="020F0502020204030204" pitchFamily="34" charset="0"/>
                        <a:cs typeface="Times New Roman" panose="02020603050405020304" pitchFamily="18" charset="0"/>
                      </a:rPr>
                      <m:t>𝐵𝐻</m:t>
                    </m:r>
                    <m:r>
                      <a:rPr lang="vi-VN" sz="3900" i="1" smtClean="0">
                        <a:latin typeface="Cambria Math" panose="02040503050406030204" pitchFamily="18" charset="0"/>
                        <a:ea typeface="Calibri" panose="020F0502020204030204" pitchFamily="34" charset="0"/>
                        <a:cs typeface="Times New Roman" panose="02020603050405020304" pitchFamily="18" charset="0"/>
                      </a:rPr>
                      <m:t>=16</m:t>
                    </m:r>
                    <m:r>
                      <a:rPr lang="vi-VN" sz="3900" i="1" smtClean="0">
                        <a:latin typeface="Cambria Math" panose="02040503050406030204" pitchFamily="18" charset="0"/>
                        <a:ea typeface="Calibri" panose="020F0502020204030204" pitchFamily="34" charset="0"/>
                        <a:cs typeface="Times New Roman" panose="02020603050405020304" pitchFamily="18" charset="0"/>
                      </a:rPr>
                      <m:t>𝑐𝑚</m:t>
                    </m:r>
                  </m:oMath>
                </a14:m>
                <a:r>
                  <a:rPr lang="vi-VN" sz="3900">
                    <a:ea typeface="Calibri" panose="020F0502020204030204" pitchFamily="34" charset="0"/>
                    <a:cs typeface="Times New Roman" panose="02020603050405020304" pitchFamily="18" charset="0"/>
                  </a:rPr>
                  <a:t>. Lấy </a:t>
                </a:r>
                <a14:m>
                  <m:oMath xmlns:m="http://schemas.openxmlformats.org/officeDocument/2006/math">
                    <m:r>
                      <a:rPr lang="vi-VN" sz="3900" i="1" smtClean="0">
                        <a:latin typeface="Cambria Math" panose="02040503050406030204" pitchFamily="18" charset="0"/>
                        <a:ea typeface="Calibri" panose="020F0502020204030204" pitchFamily="34" charset="0"/>
                        <a:cs typeface="Times New Roman" panose="02020603050405020304" pitchFamily="18" charset="0"/>
                      </a:rPr>
                      <m:t>𝑀</m:t>
                    </m:r>
                    <m:r>
                      <a:rPr lang="vi-VN" sz="3900" i="1" smtClean="0">
                        <a:latin typeface="Cambria Math" panose="02040503050406030204" pitchFamily="18" charset="0"/>
                        <a:ea typeface="Calibri" panose="020F0502020204030204" pitchFamily="34" charset="0"/>
                        <a:cs typeface="Times New Roman" panose="02020603050405020304" pitchFamily="18" charset="0"/>
                      </a:rPr>
                      <m:t>, </m:t>
                    </m:r>
                    <m:r>
                      <a:rPr lang="vi-VN" sz="3900" i="1" smtClean="0">
                        <a:latin typeface="Cambria Math" panose="02040503050406030204" pitchFamily="18" charset="0"/>
                        <a:ea typeface="Calibri" panose="020F0502020204030204" pitchFamily="34" charset="0"/>
                        <a:cs typeface="Times New Roman" panose="02020603050405020304" pitchFamily="18" charset="0"/>
                      </a:rPr>
                      <m:t>𝑁</m:t>
                    </m:r>
                    <m:r>
                      <a:rPr lang="vi-VN" sz="3900" i="1" smtClean="0">
                        <a:latin typeface="Cambria Math" panose="02040503050406030204" pitchFamily="18" charset="0"/>
                        <a:ea typeface="Calibri" panose="020F0502020204030204" pitchFamily="34" charset="0"/>
                        <a:cs typeface="Times New Roman" panose="02020603050405020304" pitchFamily="18" charset="0"/>
                      </a:rPr>
                      <m:t> </m:t>
                    </m:r>
                  </m:oMath>
                </a14:m>
                <a:r>
                  <a:rPr lang="vi-VN" sz="3900">
                    <a:ea typeface="Calibri" panose="020F0502020204030204" pitchFamily="34" charset="0"/>
                    <a:cs typeface="Times New Roman" panose="02020603050405020304" pitchFamily="18" charset="0"/>
                  </a:rPr>
                  <a:t>lần lượt là trung điểm của </a:t>
                </a:r>
                <a14:m>
                  <m:oMath xmlns:m="http://schemas.openxmlformats.org/officeDocument/2006/math">
                    <m:r>
                      <a:rPr lang="vi-VN" sz="3900" i="1" smtClean="0">
                        <a:latin typeface="Cambria Math" panose="02040503050406030204" pitchFamily="18" charset="0"/>
                        <a:ea typeface="Calibri" panose="020F0502020204030204" pitchFamily="34" charset="0"/>
                        <a:cs typeface="Times New Roman" panose="02020603050405020304" pitchFamily="18" charset="0"/>
                      </a:rPr>
                      <m:t>𝐴𝐻</m:t>
                    </m:r>
                    <m:r>
                      <a:rPr lang="vi-VN" sz="3900" i="1">
                        <a:latin typeface="Cambria Math" panose="02040503050406030204" pitchFamily="18" charset="0"/>
                        <a:ea typeface="Calibri" panose="020F0502020204030204" pitchFamily="34" charset="0"/>
                        <a:cs typeface="Times New Roman" panose="02020603050405020304" pitchFamily="18" charset="0"/>
                      </a:rPr>
                      <m:t>, </m:t>
                    </m:r>
                    <m:r>
                      <a:rPr lang="vi-VN" sz="3900" i="1" smtClean="0">
                        <a:latin typeface="Cambria Math" panose="02040503050406030204" pitchFamily="18" charset="0"/>
                        <a:ea typeface="Calibri" panose="020F0502020204030204" pitchFamily="34" charset="0"/>
                        <a:cs typeface="Times New Roman" panose="02020603050405020304" pitchFamily="18" charset="0"/>
                      </a:rPr>
                      <m:t>𝐵𝐻</m:t>
                    </m:r>
                  </m:oMath>
                </a14:m>
                <a:r>
                  <a:rPr lang="en-US" sz="3900" smtClean="0">
                    <a:ea typeface="Calibri" panose="020F0502020204030204" pitchFamily="34" charset="0"/>
                    <a:cs typeface="Times New Roman" panose="02020603050405020304" pitchFamily="18" charset="0"/>
                  </a:rPr>
                  <a:t>.</a:t>
                </a:r>
                <a:endParaRPr lang="vi-VN" sz="3900">
                  <a:ea typeface="Calibri" panose="020F0502020204030204" pitchFamily="34" charset="0"/>
                  <a:cs typeface="Times New Roman" panose="02020603050405020304" pitchFamily="18" charset="0"/>
                </a:endParaRPr>
              </a:p>
              <a:p>
                <a:pPr algn="just">
                  <a:lnSpc>
                    <a:spcPct val="150000"/>
                  </a:lnSpc>
                </a:pPr>
                <a:r>
                  <a:rPr lang="vi-VN" sz="3900">
                    <a:ea typeface="Calibri" panose="020F0502020204030204" pitchFamily="34" charset="0"/>
                    <a:cs typeface="Times New Roman" panose="02020603050405020304" pitchFamily="18" charset="0"/>
                  </a:rPr>
                  <a:t>a) Chứng minh rằng </a:t>
                </a:r>
                <a14:m>
                  <m:oMath xmlns:m="http://schemas.openxmlformats.org/officeDocument/2006/math">
                    <m:r>
                      <a:rPr lang="vi-VN" sz="3900" i="1" smtClean="0">
                        <a:latin typeface="Cambria Math" panose="02040503050406030204" pitchFamily="18" charset="0"/>
                        <a:ea typeface="Calibri" panose="020F0502020204030204" pitchFamily="34" charset="0"/>
                        <a:cs typeface="Times New Roman" panose="02020603050405020304" pitchFamily="18" charset="0"/>
                      </a:rPr>
                      <m:t>𝐴𝐵𝐶</m:t>
                    </m:r>
                  </m:oMath>
                </a14:m>
                <a:r>
                  <a:rPr lang="vi-VN" sz="3900">
                    <a:ea typeface="Calibri" panose="020F0502020204030204" pitchFamily="34" charset="0"/>
                    <a:cs typeface="Times New Roman" panose="02020603050405020304" pitchFamily="18" charset="0"/>
                  </a:rPr>
                  <a:t> là tam giác vuông </a:t>
                </a:r>
                <a:r>
                  <a:rPr lang="vi-VN" sz="3900">
                    <a:ea typeface="Calibri" panose="020F0502020204030204" pitchFamily="34" charset="0"/>
                    <a:cs typeface="Times New Roman" panose="02020603050405020304" pitchFamily="18" charset="0"/>
                  </a:rPr>
                  <a:t>tại </a:t>
                </a:r>
                <a14:m>
                  <m:oMath xmlns:m="http://schemas.openxmlformats.org/officeDocument/2006/math">
                    <m:r>
                      <a:rPr lang="vi-VN" sz="3900" i="1" smtClean="0">
                        <a:latin typeface="Cambria Math" panose="02040503050406030204" pitchFamily="18" charset="0"/>
                        <a:ea typeface="Calibri" panose="020F0502020204030204" pitchFamily="34" charset="0"/>
                        <a:cs typeface="Times New Roman" panose="02020603050405020304" pitchFamily="18" charset="0"/>
                      </a:rPr>
                      <m:t>𝐴</m:t>
                    </m:r>
                  </m:oMath>
                </a14:m>
                <a:endParaRPr lang="vi-VN" sz="3900">
                  <a:ea typeface="Calibri" panose="020F0502020204030204" pitchFamily="34" charset="0"/>
                  <a:cs typeface="Times New Roman" panose="02020603050405020304" pitchFamily="18" charset="0"/>
                </a:endParaRPr>
              </a:p>
            </p:txBody>
          </p:sp>
        </mc:Choice>
        <mc:Fallback>
          <p:sp>
            <p:nvSpPr>
              <p:cNvPr id="3" name="Rectangle 2"/>
              <p:cNvSpPr>
                <a:spLocks noRot="1" noChangeAspect="1" noMove="1" noResize="1" noEditPoints="1" noAdjustHandles="1" noChangeArrowheads="1" noChangeShapeType="1" noTextEdit="1"/>
              </p:cNvSpPr>
              <p:nvPr/>
            </p:nvSpPr>
            <p:spPr>
              <a:xfrm>
                <a:off x="912635" y="1943100"/>
                <a:ext cx="9137744" cy="5493812"/>
              </a:xfrm>
              <a:prstGeom prst="rect">
                <a:avLst/>
              </a:prstGeom>
              <a:blipFill>
                <a:blip r:embed="rId10"/>
                <a:stretch>
                  <a:fillRect l="-2268" r="-2268" b="-1554"/>
                </a:stretch>
              </a:blipFill>
            </p:spPr>
            <p:txBody>
              <a:bodyPr/>
              <a:lstStyle/>
              <a:p>
                <a:r>
                  <a:rPr lang="en-US">
                    <a:noFill/>
                  </a:rPr>
                  <a:t> </a:t>
                </a:r>
              </a:p>
            </p:txBody>
          </p:sp>
        </mc:Fallback>
      </mc:AlternateContent>
      <p:pic>
        <p:nvPicPr>
          <p:cNvPr id="2" name="Picture 1"/>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766407" y="1951255"/>
            <a:ext cx="6813203" cy="4615945"/>
          </a:xfrm>
          <a:prstGeom prst="rect">
            <a:avLst/>
          </a:prstGeom>
        </p:spPr>
      </p:pic>
      <mc:AlternateContent xmlns:mc="http://schemas.openxmlformats.org/markup-compatibility/2006">
        <mc:Choice xmlns:a14="http://schemas.microsoft.com/office/drawing/2010/main" Requires="a14">
          <p:sp>
            <p:nvSpPr>
              <p:cNvPr id="5" name="Rectangle 4"/>
              <p:cNvSpPr/>
              <p:nvPr/>
            </p:nvSpPr>
            <p:spPr>
              <a:xfrm>
                <a:off x="920656" y="7289274"/>
                <a:ext cx="11118944" cy="1892826"/>
              </a:xfrm>
              <a:prstGeom prst="rect">
                <a:avLst/>
              </a:prstGeom>
            </p:spPr>
            <p:txBody>
              <a:bodyPr wrap="square">
                <a:spAutoFit/>
              </a:bodyPr>
              <a:lstStyle/>
              <a:p>
                <a:pPr lvl="0" algn="just">
                  <a:lnSpc>
                    <a:spcPct val="150000"/>
                  </a:lnSpc>
                </a:pPr>
                <a:r>
                  <a:rPr lang="vi-VN" sz="3900">
                    <a:solidFill>
                      <a:prstClr val="black"/>
                    </a:solidFill>
                    <a:ea typeface="Calibri" panose="020F0502020204030204" pitchFamily="34" charset="0"/>
                    <a:cs typeface="Times New Roman" panose="02020603050405020304" pitchFamily="18" charset="0"/>
                  </a:rPr>
                  <a:t>b) Chứng minh rằng </a:t>
                </a:r>
                <a14:m>
                  <m:oMath xmlns:m="http://schemas.openxmlformats.org/officeDocument/2006/math">
                    <m:r>
                      <a:rPr lang="vi-VN" sz="39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𝑀𝑁</m:t>
                    </m:r>
                    <m:r>
                      <a:rPr lang="vi-VN" sz="3900" i="1">
                        <a:solidFill>
                          <a:prstClr val="black"/>
                        </a:solidFill>
                        <a:latin typeface="Cambria Math" panose="02040503050406030204" pitchFamily="18" charset="0"/>
                        <a:ea typeface="Calibri" panose="020F0502020204030204" pitchFamily="34" charset="0"/>
                        <a:cs typeface="Times New Roman" panose="02020603050405020304" pitchFamily="18" charset="0"/>
                      </a:rPr>
                      <m:t> ⊥ </m:t>
                    </m:r>
                    <m:r>
                      <a:rPr lang="vi-VN" sz="39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𝐴𝐶</m:t>
                    </m:r>
                    <m:r>
                      <a:rPr lang="vi-VN" sz="3900" i="1">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oMath>
                </a14:m>
                <a:r>
                  <a:rPr lang="vi-VN" sz="3900">
                    <a:solidFill>
                      <a:prstClr val="black"/>
                    </a:solidFill>
                    <a:ea typeface="Calibri" panose="020F0502020204030204" pitchFamily="34" charset="0"/>
                    <a:cs typeface="Times New Roman" panose="02020603050405020304" pitchFamily="18" charset="0"/>
                  </a:rPr>
                  <a:t>và </a:t>
                </a:r>
                <a14:m>
                  <m:oMath xmlns:m="http://schemas.openxmlformats.org/officeDocument/2006/math">
                    <m:r>
                      <a:rPr lang="vi-VN" sz="39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𝐶𝑀</m:t>
                    </m:r>
                    <m:r>
                      <a:rPr lang="vi-VN" sz="3900" i="1">
                        <a:solidFill>
                          <a:prstClr val="black"/>
                        </a:solidFill>
                        <a:latin typeface="Cambria Math" panose="02040503050406030204" pitchFamily="18" charset="0"/>
                        <a:ea typeface="Calibri" panose="020F0502020204030204" pitchFamily="34" charset="0"/>
                        <a:cs typeface="Times New Roman" panose="02020603050405020304" pitchFamily="18" charset="0"/>
                      </a:rPr>
                      <m:t> ⊥ </m:t>
                    </m:r>
                    <m:r>
                      <a:rPr lang="vi-VN" sz="39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𝐴𝑁</m:t>
                    </m:r>
                  </m:oMath>
                </a14:m>
                <a:endParaRPr lang="vi-VN" sz="3900">
                  <a:solidFill>
                    <a:prstClr val="black"/>
                  </a:solidFill>
                  <a:ea typeface="Calibri" panose="020F0502020204030204" pitchFamily="34" charset="0"/>
                  <a:cs typeface="Times New Roman" panose="02020603050405020304" pitchFamily="18" charset="0"/>
                </a:endParaRPr>
              </a:p>
              <a:p>
                <a:pPr lvl="0" algn="just">
                  <a:lnSpc>
                    <a:spcPct val="150000"/>
                  </a:lnSpc>
                </a:pPr>
                <a:r>
                  <a:rPr lang="vi-VN" sz="3900">
                    <a:solidFill>
                      <a:prstClr val="black"/>
                    </a:solidFill>
                    <a:ea typeface="Calibri" panose="020F0502020204030204" pitchFamily="34" charset="0"/>
                    <a:cs typeface="Times New Roman" panose="02020603050405020304" pitchFamily="18" charset="0"/>
                  </a:rPr>
                  <a:t>c) Tính diện tích tam giác </a:t>
                </a:r>
                <a14:m>
                  <m:oMath xmlns:m="http://schemas.openxmlformats.org/officeDocument/2006/math">
                    <m:r>
                      <a:rPr lang="vi-VN" sz="39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𝐴𝑀𝑁</m:t>
                    </m:r>
                    <m:r>
                      <a:rPr lang="vi-VN" sz="3900" i="1">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oMath>
                </a14:m>
                <a:endParaRPr lang="vi-VN" sz="3900">
                  <a:solidFill>
                    <a:prstClr val="black"/>
                  </a:solidFill>
                  <a:ea typeface="Calibri" panose="020F0502020204030204" pitchFamily="34" charset="0"/>
                  <a:cs typeface="Times New Roman" panose="02020603050405020304" pitchFamily="18" charset="0"/>
                </a:endParaRPr>
              </a:p>
            </p:txBody>
          </p:sp>
        </mc:Choice>
        <mc:Fallback>
          <p:sp>
            <p:nvSpPr>
              <p:cNvPr id="5" name="Rectangle 4"/>
              <p:cNvSpPr>
                <a:spLocks noRot="1" noChangeAspect="1" noMove="1" noResize="1" noEditPoints="1" noAdjustHandles="1" noChangeArrowheads="1" noChangeShapeType="1" noTextEdit="1"/>
              </p:cNvSpPr>
              <p:nvPr/>
            </p:nvSpPr>
            <p:spPr>
              <a:xfrm>
                <a:off x="920656" y="7289274"/>
                <a:ext cx="11118944" cy="1892826"/>
              </a:xfrm>
              <a:prstGeom prst="rect">
                <a:avLst/>
              </a:prstGeom>
              <a:blipFill>
                <a:blip r:embed="rId12"/>
                <a:stretch>
                  <a:fillRect l="-1864" b="-6452"/>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anim calcmode="lin" valueType="num">
                                      <p:cBhvr>
                                        <p:cTn id="8" dur="500" fill="hold"/>
                                        <p:tgtEl>
                                          <p:spTgt spid="16"/>
                                        </p:tgtEl>
                                        <p:attrNameLst>
                                          <p:attrName>ppt_x</p:attrName>
                                        </p:attrNameLst>
                                      </p:cBhvr>
                                      <p:tavLst>
                                        <p:tav tm="0">
                                          <p:val>
                                            <p:strVal val="#ppt_x"/>
                                          </p:val>
                                        </p:tav>
                                        <p:tav tm="100000">
                                          <p:val>
                                            <p:strVal val="#ppt_x"/>
                                          </p:val>
                                        </p:tav>
                                      </p:tavLst>
                                    </p:anim>
                                    <p:anim calcmode="lin" valueType="num">
                                      <p:cBhvr>
                                        <p:cTn id="9" dur="500" fill="hold"/>
                                        <p:tgtEl>
                                          <p:spTgt spid="1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anim calcmode="lin" valueType="num">
                                      <p:cBhvr>
                                        <p:cTn id="13" dur="500" fill="hold"/>
                                        <p:tgtEl>
                                          <p:spTgt spid="3"/>
                                        </p:tgtEl>
                                        <p:attrNameLst>
                                          <p:attrName>ppt_x</p:attrName>
                                        </p:attrNameLst>
                                      </p:cBhvr>
                                      <p:tavLst>
                                        <p:tav tm="0">
                                          <p:val>
                                            <p:strVal val="#ppt_x"/>
                                          </p:val>
                                        </p:tav>
                                        <p:tav tm="100000">
                                          <p:val>
                                            <p:strVal val="#ppt_x"/>
                                          </p:val>
                                        </p:tav>
                                      </p:tavLst>
                                    </p:anim>
                                    <p:anim calcmode="lin" valueType="num">
                                      <p:cBhvr>
                                        <p:cTn id="14" dur="5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anim calcmode="lin" valueType="num">
                                      <p:cBhvr>
                                        <p:cTn id="18" dur="500" fill="hold"/>
                                        <p:tgtEl>
                                          <p:spTgt spid="2"/>
                                        </p:tgtEl>
                                        <p:attrNameLst>
                                          <p:attrName>ppt_x</p:attrName>
                                        </p:attrNameLst>
                                      </p:cBhvr>
                                      <p:tavLst>
                                        <p:tav tm="0">
                                          <p:val>
                                            <p:strVal val="#ppt_x"/>
                                          </p:val>
                                        </p:tav>
                                        <p:tav tm="100000">
                                          <p:val>
                                            <p:strVal val="#ppt_x"/>
                                          </p:val>
                                        </p:tav>
                                      </p:tavLst>
                                    </p:anim>
                                    <p:anim calcmode="lin" valueType="num">
                                      <p:cBhvr>
                                        <p:cTn id="19" dur="500" fill="hold"/>
                                        <p:tgtEl>
                                          <p:spTgt spid="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anim calcmode="lin" valueType="num">
                                      <p:cBhvr>
                                        <p:cTn id="23" dur="500" fill="hold"/>
                                        <p:tgtEl>
                                          <p:spTgt spid="5"/>
                                        </p:tgtEl>
                                        <p:attrNameLst>
                                          <p:attrName>ppt_x</p:attrName>
                                        </p:attrNameLst>
                                      </p:cBhvr>
                                      <p:tavLst>
                                        <p:tav tm="0">
                                          <p:val>
                                            <p:strVal val="#ppt_x"/>
                                          </p:val>
                                        </p:tav>
                                        <p:tav tm="100000">
                                          <p:val>
                                            <p:strVal val="#ppt_x"/>
                                          </p:val>
                                        </p:tav>
                                      </p:tavLst>
                                    </p:anim>
                                    <p:anim calcmode="lin" valueType="num">
                                      <p:cBhvr>
                                        <p:cTn id="24" dur="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3" grpId="0"/>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92446" y="-1899233"/>
            <a:ext cx="4240207" cy="4240207"/>
          </a:xfrm>
          <a:prstGeom prst="rect">
            <a:avLst/>
          </a:prstGeom>
        </p:spPr>
      </p:pic>
      <p:pic>
        <p:nvPicPr>
          <p:cNvPr id="10" name="Picture 10"/>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11529860">
            <a:off x="-75623" y="8684813"/>
            <a:ext cx="2228134" cy="1328822"/>
          </a:xfrm>
          <a:prstGeom prst="rect">
            <a:avLst/>
          </a:prstGeom>
        </p:spPr>
      </p:pic>
      <p:pic>
        <p:nvPicPr>
          <p:cNvPr id="11" name="Picture 11"/>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flipH="1">
            <a:off x="17038231" y="341205"/>
            <a:ext cx="1082759" cy="1610050"/>
          </a:xfrm>
          <a:prstGeom prst="rect">
            <a:avLst/>
          </a:prstGeom>
        </p:spPr>
      </p:pic>
      <mc:AlternateContent xmlns:mc="http://schemas.openxmlformats.org/markup-compatibility/2006">
        <mc:Choice xmlns:a14="http://schemas.microsoft.com/office/drawing/2010/main" Requires="a14">
          <p:sp>
            <p:nvSpPr>
              <p:cNvPr id="3" name="Rectangle 2"/>
              <p:cNvSpPr/>
              <p:nvPr/>
            </p:nvSpPr>
            <p:spPr>
              <a:xfrm>
                <a:off x="8180208" y="2296835"/>
                <a:ext cx="9448800" cy="5970865"/>
              </a:xfrm>
              <a:prstGeom prst="rect">
                <a:avLst/>
              </a:prstGeom>
            </p:spPr>
            <p:txBody>
              <a:bodyPr wrap="square">
                <a:spAutoFit/>
              </a:bodyPr>
              <a:lstStyle/>
              <a:p>
                <a:pPr algn="just">
                  <a:lnSpc>
                    <a:spcPct val="150000"/>
                  </a:lnSpc>
                  <a:spcBef>
                    <a:spcPts val="600"/>
                  </a:spcBef>
                  <a:spcAft>
                    <a:spcPts val="600"/>
                  </a:spcAft>
                </a:pPr>
                <a:r>
                  <a:rPr lang="fr-FR" sz="3800" smtClean="0">
                    <a:latin typeface="Arial" panose="020B0604020202020204" pitchFamily="34" charset="0"/>
                    <a:ea typeface="Calibri" panose="020F0502020204030204" pitchFamily="34" charset="0"/>
                    <a:cs typeface="Arial" panose="020B0604020202020204" pitchFamily="34" charset="0"/>
                  </a:rPr>
                  <a:t>a) </a:t>
                </a:r>
                <a:r>
                  <a:rPr lang="fr-FR" sz="3800">
                    <a:latin typeface="Arial" panose="020B0604020202020204" pitchFamily="34" charset="0"/>
                    <a:ea typeface="Calibri" panose="020F0502020204030204" pitchFamily="34" charset="0"/>
                    <a:cs typeface="Arial" panose="020B0604020202020204" pitchFamily="34" charset="0"/>
                  </a:rPr>
                  <a:t>Ta </a:t>
                </a:r>
                <a:r>
                  <a:rPr lang="fr-FR" sz="3800" smtClean="0">
                    <a:latin typeface="Arial" panose="020B0604020202020204" pitchFamily="34" charset="0"/>
                    <a:ea typeface="Calibri" panose="020F0502020204030204" pitchFamily="34" charset="0"/>
                    <a:cs typeface="Arial" panose="020B0604020202020204" pitchFamily="34" charset="0"/>
                  </a:rPr>
                  <a:t>có: </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𝐵𝐶</m:t>
                    </m:r>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𝐵𝐻</m:t>
                    </m:r>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𝐶𝐻</m:t>
                    </m:r>
                    <m:r>
                      <a:rPr lang="fr-FR" sz="3800" i="1">
                        <a:effectLst/>
                        <a:latin typeface="Cambria Math" panose="02040503050406030204" pitchFamily="18" charset="0"/>
                        <a:ea typeface="Calibri" panose="020F0502020204030204" pitchFamily="34" charset="0"/>
                        <a:cs typeface="Times New Roman" panose="02020603050405020304" pitchFamily="18" charset="0"/>
                      </a:rPr>
                      <m:t>=25</m:t>
                    </m:r>
                  </m:oMath>
                </a14:m>
                <a:r>
                  <a:rPr lang="fr-FR" sz="3800">
                    <a:effectLst/>
                    <a:latin typeface="Arial" panose="020B0604020202020204" pitchFamily="34" charset="0"/>
                    <a:ea typeface="Calibri" panose="020F0502020204030204" pitchFamily="34" charset="0"/>
                    <a:cs typeface="Arial" panose="020B0604020202020204" pitchFamily="34" charset="0"/>
                  </a:rPr>
                  <a:t> (cm)</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𝐴</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𝐶</m:t>
                        </m:r>
                      </m:e>
                      <m:sup>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𝐴</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𝐻</m:t>
                        </m:r>
                      </m:e>
                      <m:sup>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𝐶</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𝐻</m:t>
                        </m:r>
                      </m:e>
                      <m:sup>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3800" i="1">
                        <a:effectLst/>
                        <a:latin typeface="Cambria Math" panose="02040503050406030204" pitchFamily="18" charset="0"/>
                        <a:ea typeface="Calibri" panose="020F0502020204030204" pitchFamily="34" charset="0"/>
                        <a:cs typeface="Times New Roman" panose="02020603050405020304" pitchFamily="18" charset="0"/>
                      </a:rPr>
                      <m:t>=225</m:t>
                    </m:r>
                  </m:oMath>
                </a14:m>
                <a:r>
                  <a:rPr lang="fr-FR" sz="380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3800" b="0" i="0" smtClean="0">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𝐴𝐶</m:t>
                    </m:r>
                    <m:r>
                      <a:rPr lang="fr-FR" sz="3800" i="1">
                        <a:effectLst/>
                        <a:latin typeface="Cambria Math" panose="02040503050406030204" pitchFamily="18" charset="0"/>
                        <a:ea typeface="Calibri" panose="020F0502020204030204" pitchFamily="34" charset="0"/>
                        <a:cs typeface="Times New Roman" panose="02020603050405020304" pitchFamily="18" charset="0"/>
                      </a:rPr>
                      <m:t>=15</m:t>
                    </m:r>
                  </m:oMath>
                </a14:m>
                <a:r>
                  <a:rPr lang="fr-FR" sz="3800">
                    <a:effectLst/>
                    <a:latin typeface="Arial" panose="020B0604020202020204" pitchFamily="34" charset="0"/>
                    <a:ea typeface="Calibri" panose="020F0502020204030204" pitchFamily="34" charset="0"/>
                    <a:cs typeface="Arial" panose="020B0604020202020204" pitchFamily="34" charset="0"/>
                  </a:rPr>
                  <a:t> (cm)</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𝐴</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𝐵</m:t>
                        </m:r>
                      </m:e>
                      <m:sup>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𝐴</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𝐻</m:t>
                        </m:r>
                      </m:e>
                      <m:sup>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𝐵</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𝐻</m:t>
                        </m:r>
                      </m:e>
                      <m:sup>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3800" i="1">
                        <a:effectLst/>
                        <a:latin typeface="Cambria Math" panose="02040503050406030204" pitchFamily="18" charset="0"/>
                        <a:ea typeface="Calibri" panose="020F0502020204030204" pitchFamily="34" charset="0"/>
                        <a:cs typeface="Times New Roman" panose="02020603050405020304" pitchFamily="18" charset="0"/>
                      </a:rPr>
                      <m:t>=400</m:t>
                    </m:r>
                  </m:oMath>
                </a14:m>
                <a:r>
                  <a:rPr lang="fr-FR" sz="380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3800">
                        <a:latin typeface="Cambria Math" panose="02040503050406030204" pitchFamily="18" charset="0"/>
                        <a:ea typeface="Calibri" panose="020F0502020204030204" pitchFamily="34" charset="0"/>
                        <a:cs typeface="Times New Roman" panose="02020603050405020304" pitchFamily="18" charset="0"/>
                      </a:rPr>
                      <m:t>⇒</m:t>
                    </m:r>
                  </m:oMath>
                </a14:m>
                <a:r>
                  <a:rPr lang="fr-FR" sz="380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𝐴𝐵</m:t>
                    </m:r>
                    <m:r>
                      <a:rPr lang="fr-FR" sz="3800" i="1">
                        <a:effectLst/>
                        <a:latin typeface="Cambria Math" panose="02040503050406030204" pitchFamily="18" charset="0"/>
                        <a:ea typeface="Calibri" panose="020F0502020204030204" pitchFamily="34" charset="0"/>
                        <a:cs typeface="Times New Roman" panose="02020603050405020304" pitchFamily="18" charset="0"/>
                      </a:rPr>
                      <m:t>=20</m:t>
                    </m:r>
                  </m:oMath>
                </a14:m>
                <a:r>
                  <a:rPr lang="fr-FR" sz="3800">
                    <a:effectLst/>
                    <a:latin typeface="Arial" panose="020B0604020202020204" pitchFamily="34" charset="0"/>
                    <a:ea typeface="Calibri" panose="020F0502020204030204" pitchFamily="34" charset="0"/>
                    <a:cs typeface="Arial" panose="020B0604020202020204" pitchFamily="34" charset="0"/>
                  </a:rPr>
                  <a:t> (cm)</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fr-FR" sz="3800">
                    <a:effectLst/>
                    <a:latin typeface="Arial" panose="020B0604020202020204" pitchFamily="34" charset="0"/>
                    <a:ea typeface="Calibri" panose="020F0502020204030204" pitchFamily="34" charset="0"/>
                    <a:cs typeface="Arial" panose="020B0604020202020204" pitchFamily="34" charset="0"/>
                  </a:rPr>
                  <a:t>Do đó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𝐵</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𝐶</m:t>
                        </m:r>
                      </m:e>
                      <m:sup>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𝐴</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𝐵</m:t>
                        </m:r>
                      </m:e>
                      <m:sup>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𝐴</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𝐶</m:t>
                        </m:r>
                      </m:e>
                      <m:sup>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sup>
                    </m:sSup>
                  </m:oMath>
                </a14:m>
                <a:r>
                  <a:rPr lang="fr-FR" sz="3800">
                    <a:effectLst/>
                    <a:latin typeface="Arial" panose="020B0604020202020204" pitchFamily="34" charset="0"/>
                    <a:ea typeface="Calibri" panose="020F0502020204030204" pitchFamily="34" charset="0"/>
                    <a:cs typeface="Arial" panose="020B0604020202020204" pitchFamily="34" charset="0"/>
                  </a:rPr>
                  <a:t> nên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𝐴𝐵𝐶</m:t>
                    </m:r>
                  </m:oMath>
                </a14:m>
                <a:r>
                  <a:rPr lang="fr-FR" sz="3800">
                    <a:effectLst/>
                    <a:latin typeface="Arial" panose="020B0604020202020204" pitchFamily="34" charset="0"/>
                    <a:ea typeface="Calibri" panose="020F0502020204030204" pitchFamily="34" charset="0"/>
                    <a:cs typeface="Arial" panose="020B0604020202020204" pitchFamily="34" charset="0"/>
                  </a:rPr>
                  <a:t> vuông tại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𝐴</m:t>
                    </m:r>
                  </m:oMath>
                </a14:m>
                <a:r>
                  <a:rPr lang="fr-FR" sz="3800">
                    <a:effectLst/>
                    <a:latin typeface="Arial" panose="020B0604020202020204" pitchFamily="34" charset="0"/>
                    <a:ea typeface="Calibri" panose="020F0502020204030204" pitchFamily="34" charset="0"/>
                    <a:cs typeface="Arial" panose="020B0604020202020204" pitchFamily="34" charset="0"/>
                  </a:rPr>
                  <a:t> (định lí Pythagore </a:t>
                </a:r>
                <a:r>
                  <a:rPr lang="fr-FR" sz="3800">
                    <a:effectLst/>
                    <a:latin typeface="Arial" panose="020B0604020202020204" pitchFamily="34" charset="0"/>
                    <a:ea typeface="Calibri" panose="020F0502020204030204" pitchFamily="34" charset="0"/>
                    <a:cs typeface="Arial" panose="020B0604020202020204" pitchFamily="34" charset="0"/>
                  </a:rPr>
                  <a:t>đảo</a:t>
                </a:r>
                <a:r>
                  <a:rPr lang="fr-FR" sz="3800" smtClean="0">
                    <a:effectLst/>
                    <a:latin typeface="Arial" panose="020B0604020202020204" pitchFamily="34" charset="0"/>
                    <a:ea typeface="Calibri" panose="020F0502020204030204" pitchFamily="34" charset="0"/>
                    <a:cs typeface="Arial" panose="020B0604020202020204" pitchFamily="34" charset="0"/>
                  </a:rPr>
                  <a:t>).</a:t>
                </a:r>
                <a:endParaRPr lang="en-US" sz="38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3" name="Rectangle 2"/>
              <p:cNvSpPr>
                <a:spLocks noRot="1" noChangeAspect="1" noMove="1" noResize="1" noEditPoints="1" noAdjustHandles="1" noChangeArrowheads="1" noChangeShapeType="1" noTextEdit="1"/>
              </p:cNvSpPr>
              <p:nvPr/>
            </p:nvSpPr>
            <p:spPr>
              <a:xfrm>
                <a:off x="8180208" y="2296835"/>
                <a:ext cx="9448800" cy="5970865"/>
              </a:xfrm>
              <a:prstGeom prst="rect">
                <a:avLst/>
              </a:prstGeom>
              <a:blipFill>
                <a:blip r:embed="rId10"/>
                <a:stretch>
                  <a:fillRect l="-2129" r="-2129" b="-1328"/>
                </a:stretch>
              </a:blipFill>
            </p:spPr>
            <p:txBody>
              <a:bodyPr/>
              <a:lstStyle/>
              <a:p>
                <a:r>
                  <a:rPr lang="en-US">
                    <a:noFill/>
                  </a:rPr>
                  <a:t> </a:t>
                </a:r>
              </a:p>
            </p:txBody>
          </p:sp>
        </mc:Fallback>
      </mc:AlternateContent>
      <p:sp>
        <p:nvSpPr>
          <p:cNvPr id="9" name="Oval Callout 8"/>
          <p:cNvSpPr/>
          <p:nvPr/>
        </p:nvSpPr>
        <p:spPr>
          <a:xfrm>
            <a:off x="8534400" y="647700"/>
            <a:ext cx="1676400" cy="862668"/>
          </a:xfrm>
          <a:prstGeom prst="wedgeEllipseCallout">
            <a:avLst/>
          </a:prstGeom>
          <a:solidFill>
            <a:srgbClr val="D9997D">
              <a:lumMod val="75000"/>
            </a:srgbClr>
          </a:solidFill>
          <a:ln w="38100" cap="flat" cmpd="sng" algn="ctr">
            <a:solidFill>
              <a:srgbClr val="F3F3F3"/>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0" cap="none" spc="0" normalizeH="0" baseline="0" noProof="0" dirty="0" smtClean="0">
                <a:ln>
                  <a:noFill/>
                </a:ln>
                <a:solidFill>
                  <a:srgbClr val="FFFFFF"/>
                </a:solidFill>
                <a:effectLst/>
                <a:uLnTx/>
                <a:uFillTx/>
                <a:latin typeface="Arial" panose="020B0604020202020204" pitchFamily="34" charset="0"/>
                <a:ea typeface="+mn-ea"/>
                <a:cs typeface="+mn-cs"/>
              </a:rPr>
              <a:t>Giải</a:t>
            </a:r>
            <a:endParaRPr kumimoji="0" lang="en-US" sz="3800" b="1" i="0" u="none" strike="noStrike" kern="0" cap="none" spc="0" normalizeH="0" baseline="0" noProof="0" dirty="0" smtClean="0">
              <a:ln>
                <a:noFill/>
              </a:ln>
              <a:solidFill>
                <a:srgbClr val="FFFFFF"/>
              </a:solidFill>
              <a:effectLst/>
              <a:uLnTx/>
              <a:uFillTx/>
              <a:latin typeface="Arial"/>
              <a:ea typeface="+mn-ea"/>
              <a:cs typeface="+mn-cs"/>
            </a:endParaRPr>
          </a:p>
        </p:txBody>
      </p:sp>
      <p:pic>
        <p:nvPicPr>
          <p:cNvPr id="12" name="Picture 11"/>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41159" y="2579734"/>
            <a:ext cx="6813203" cy="4615945"/>
          </a:xfrm>
          <a:prstGeom prst="rect">
            <a:avLst/>
          </a:prstGeom>
        </p:spPr>
      </p:pic>
    </p:spTree>
    <p:extLst>
      <p:ext uri="{BB962C8B-B14F-4D97-AF65-F5344CB8AC3E}">
        <p14:creationId xmlns:p14="http://schemas.microsoft.com/office/powerpoint/2010/main" val="1693611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par>
                                <p:cTn id="8" presetID="22" presetClass="entr" presetSubtype="1"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up)">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3">
                                            <p:txEl>
                                              <p:pRg st="0" end="0"/>
                                            </p:txEl>
                                          </p:spTgt>
                                        </p:tgtEl>
                                        <p:attrNameLst>
                                          <p:attrName>style.visibility</p:attrName>
                                        </p:attrNameLst>
                                      </p:cBhvr>
                                      <p:to>
                                        <p:strVal val="visible"/>
                                      </p:to>
                                    </p:set>
                                    <p:animEffect transition="in" filter="wipe(down)">
                                      <p:cBhvr>
                                        <p:cTn id="20" dur="500"/>
                                        <p:tgtEl>
                                          <p:spTgt spid="3">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fade">
                                      <p:cBhvr>
                                        <p:cTn id="25" dur="500"/>
                                        <p:tgtEl>
                                          <p:spTgt spid="3">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Effect transition="in" filter="wipe(left)">
                                      <p:cBhvr>
                                        <p:cTn id="30" dur="500"/>
                                        <p:tgtEl>
                                          <p:spTgt spid="3">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wipe(left)">
                                      <p:cBhvr>
                                        <p:cTn id="35" dur="500"/>
                                        <p:tgtEl>
                                          <p:spTgt spid="3">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nodeType="clickEffect">
                                  <p:stCondLst>
                                    <p:cond delay="0"/>
                                  </p:stCondLst>
                                  <p:childTnLst>
                                    <p:set>
                                      <p:cBhvr>
                                        <p:cTn id="39" dur="1" fill="hold">
                                          <p:stCondLst>
                                            <p:cond delay="0"/>
                                          </p:stCondLst>
                                        </p:cTn>
                                        <p:tgtEl>
                                          <p:spTgt spid="3">
                                            <p:txEl>
                                              <p:pRg st="4" end="4"/>
                                            </p:txEl>
                                          </p:spTgt>
                                        </p:tgtEl>
                                        <p:attrNameLst>
                                          <p:attrName>style.visibility</p:attrName>
                                        </p:attrNameLst>
                                      </p:cBhvr>
                                      <p:to>
                                        <p:strVal val="visible"/>
                                      </p:to>
                                    </p:set>
                                    <p:animEffect transition="in" filter="circle(in)">
                                      <p:cBhvr>
                                        <p:cTn id="4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92446" y="-1899233"/>
            <a:ext cx="4240207" cy="4240207"/>
          </a:xfrm>
          <a:prstGeom prst="rect">
            <a:avLst/>
          </a:prstGeom>
        </p:spPr>
      </p:pic>
      <p:pic>
        <p:nvPicPr>
          <p:cNvPr id="10" name="Picture 10"/>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11529860">
            <a:off x="-75623" y="8684813"/>
            <a:ext cx="2228134" cy="1328822"/>
          </a:xfrm>
          <a:prstGeom prst="rect">
            <a:avLst/>
          </a:prstGeom>
        </p:spPr>
      </p:pic>
      <p:pic>
        <p:nvPicPr>
          <p:cNvPr id="11" name="Picture 11"/>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flipH="1">
            <a:off x="17038231" y="341205"/>
            <a:ext cx="1082759" cy="1610050"/>
          </a:xfrm>
          <a:prstGeom prst="rect">
            <a:avLst/>
          </a:prstGeom>
        </p:spPr>
      </p:pic>
      <mc:AlternateContent xmlns:mc="http://schemas.openxmlformats.org/markup-compatibility/2006">
        <mc:Choice xmlns:a14="http://schemas.microsoft.com/office/drawing/2010/main" Requires="a14">
          <p:sp>
            <p:nvSpPr>
              <p:cNvPr id="3" name="Rectangle 2"/>
              <p:cNvSpPr/>
              <p:nvPr/>
            </p:nvSpPr>
            <p:spPr>
              <a:xfrm>
                <a:off x="7924800" y="2340974"/>
                <a:ext cx="9650592" cy="6895477"/>
              </a:xfrm>
              <a:prstGeom prst="rect">
                <a:avLst/>
              </a:prstGeom>
            </p:spPr>
            <p:txBody>
              <a:bodyPr wrap="square">
                <a:spAutoFit/>
              </a:bodyPr>
              <a:lstStyle/>
              <a:p>
                <a:pPr lvl="0" algn="just">
                  <a:lnSpc>
                    <a:spcPct val="150000"/>
                  </a:lnSpc>
                  <a:spcBef>
                    <a:spcPts val="600"/>
                  </a:spcBef>
                  <a:spcAft>
                    <a:spcPts val="600"/>
                  </a:spcAft>
                  <a:defRPr/>
                </a:pPr>
                <a:r>
                  <a:rPr lang="fr-FR" sz="3800" smtClean="0">
                    <a:solidFill>
                      <a:prstClr val="black"/>
                    </a:solidFill>
                    <a:latin typeface="Arial" panose="020B0604020202020204" pitchFamily="34" charset="0"/>
                    <a:ea typeface="Calibri" panose="020F0502020204030204" pitchFamily="34" charset="0"/>
                    <a:cs typeface="Arial" panose="020B0604020202020204" pitchFamily="34" charset="0"/>
                  </a:rPr>
                  <a:t>b) </a:t>
                </a:r>
                <a14:m>
                  <m:oMath xmlns:m="http://schemas.openxmlformats.org/officeDocument/2006/math">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𝑀𝑁</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𝐴𝐵</m:t>
                    </m:r>
                  </m:oMath>
                </a14:m>
                <a:r>
                  <a:rPr lang="fr-FR" sz="3800">
                    <a:solidFill>
                      <a:prstClr val="black"/>
                    </a:solidFill>
                    <a:latin typeface="Arial" panose="020B0604020202020204" pitchFamily="34" charset="0"/>
                    <a:ea typeface="Calibri" panose="020F0502020204030204" pitchFamily="34" charset="0"/>
                    <a:cs typeface="Arial" panose="020B0604020202020204" pitchFamily="34" charset="0"/>
                  </a:rPr>
                  <a:t> và </a:t>
                </a:r>
                <a14:m>
                  <m:oMath xmlns:m="http://schemas.openxmlformats.org/officeDocument/2006/math">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𝐴𝐵</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𝐴𝐶</m:t>
                    </m:r>
                  </m:oMath>
                </a14:m>
                <a:r>
                  <a:rPr lang="fr-FR" sz="3800">
                    <a:solidFill>
                      <a:prstClr val="black"/>
                    </a:solidFill>
                    <a:latin typeface="Arial" panose="020B0604020202020204" pitchFamily="34" charset="0"/>
                    <a:ea typeface="Calibri" panose="020F0502020204030204" pitchFamily="34" charset="0"/>
                    <a:cs typeface="Arial" panose="020B0604020202020204" pitchFamily="34" charset="0"/>
                  </a:rPr>
                  <a:t> nên </a:t>
                </a:r>
                <a14:m>
                  <m:oMath xmlns:m="http://schemas.openxmlformats.org/officeDocument/2006/math">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𝑀𝑁</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𝐴𝐶</m:t>
                    </m:r>
                  </m:oMath>
                </a14:m>
                <a:endParaRPr lang="en-US" sz="38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spcBef>
                    <a:spcPts val="600"/>
                  </a:spcBef>
                  <a:spcAft>
                    <a:spcPts val="600"/>
                  </a:spcAft>
                  <a:defRPr/>
                </a:pPr>
                <a:r>
                  <a:rPr lang="fr-FR" sz="3800" smtClean="0">
                    <a:solidFill>
                      <a:prstClr val="black"/>
                    </a:solidFill>
                    <a:ea typeface="Calibri" panose="020F0502020204030204" pitchFamily="34" charset="0"/>
                    <a:cs typeface="Times New Roman" panose="02020603050405020304" pitchFamily="18" charset="0"/>
                  </a:rPr>
                  <a:t>     </a:t>
                </a:r>
                <a14:m>
                  <m:oMath xmlns:m="http://schemas.openxmlformats.org/officeDocument/2006/math">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𝐴𝐶𝑁</m:t>
                    </m:r>
                  </m:oMath>
                </a14:m>
                <a:r>
                  <a:rPr lang="fr-FR" sz="3800">
                    <a:solidFill>
                      <a:prstClr val="black"/>
                    </a:solidFill>
                    <a:latin typeface="Arial" panose="020B0604020202020204" pitchFamily="34" charset="0"/>
                    <a:ea typeface="Calibri" panose="020F0502020204030204" pitchFamily="34" charset="0"/>
                    <a:cs typeface="Arial" panose="020B0604020202020204" pitchFamily="34" charset="0"/>
                  </a:rPr>
                  <a:t> </a:t>
                </a:r>
                <a:r>
                  <a:rPr lang="fr-FR" sz="3800" smtClean="0">
                    <a:solidFill>
                      <a:prstClr val="black"/>
                    </a:solidFill>
                    <a:latin typeface="Arial" panose="020B0604020202020204" pitchFamily="34" charset="0"/>
                    <a:ea typeface="Calibri" panose="020F0502020204030204" pitchFamily="34" charset="0"/>
                    <a:cs typeface="Arial" panose="020B0604020202020204" pitchFamily="34" charset="0"/>
                  </a:rPr>
                  <a:t>có: </a:t>
                </a:r>
                <a14:m>
                  <m:oMath xmlns:m="http://schemas.openxmlformats.org/officeDocument/2006/math">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𝐴𝐻</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𝐶𝑁</m:t>
                    </m:r>
                  </m:oMath>
                </a14:m>
                <a:r>
                  <a:rPr lang="fr-FR" sz="3800">
                    <a:solidFill>
                      <a:prstClr val="black"/>
                    </a:solidFill>
                    <a:latin typeface="Arial" panose="020B0604020202020204" pitchFamily="34" charset="0"/>
                    <a:ea typeface="Calibri" panose="020F0502020204030204" pitchFamily="34" charset="0"/>
                    <a:cs typeface="Arial" panose="020B0604020202020204" pitchFamily="34" charset="0"/>
                  </a:rPr>
                  <a:t> (gt) ; </a:t>
                </a:r>
                <a14:m>
                  <m:oMath xmlns:m="http://schemas.openxmlformats.org/officeDocument/2006/math">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𝐶𝑀</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𝑀𝑁</m:t>
                    </m:r>
                  </m:oMath>
                </a14:m>
                <a:r>
                  <a:rPr lang="fr-FR" sz="3800">
                    <a:solidFill>
                      <a:prstClr val="black"/>
                    </a:solidFill>
                    <a:latin typeface="Arial" panose="020B0604020202020204" pitchFamily="34" charset="0"/>
                    <a:ea typeface="Calibri" panose="020F0502020204030204" pitchFamily="34" charset="0"/>
                    <a:cs typeface="Arial" panose="020B0604020202020204" pitchFamily="34" charset="0"/>
                  </a:rPr>
                  <a:t> (cmt</a:t>
                </a:r>
                <a:r>
                  <a:rPr lang="fr-FR" sz="3800">
                    <a:solidFill>
                      <a:prstClr val="black"/>
                    </a:solidFill>
                    <a:latin typeface="Arial" panose="020B0604020202020204" pitchFamily="34" charset="0"/>
                    <a:ea typeface="Calibri" panose="020F0502020204030204" pitchFamily="34" charset="0"/>
                    <a:cs typeface="Arial" panose="020B0604020202020204" pitchFamily="34" charset="0"/>
                  </a:rPr>
                  <a:t>), </a:t>
                </a:r>
                <a:endParaRPr lang="fr-FR" sz="3800" smtClean="0">
                  <a:solidFill>
                    <a:prstClr val="black"/>
                  </a:solidFill>
                  <a:latin typeface="Arial" panose="020B0604020202020204" pitchFamily="34" charset="0"/>
                  <a:ea typeface="Calibri" panose="020F0502020204030204" pitchFamily="34" charset="0"/>
                  <a:cs typeface="Arial" panose="020B0604020202020204" pitchFamily="34" charset="0"/>
                </a:endParaRPr>
              </a:p>
              <a:p>
                <a:pPr lvl="0" algn="just">
                  <a:lnSpc>
                    <a:spcPct val="150000"/>
                  </a:lnSpc>
                  <a:spcBef>
                    <a:spcPts val="600"/>
                  </a:spcBef>
                  <a:spcAft>
                    <a:spcPts val="600"/>
                  </a:spcAft>
                  <a:defRPr/>
                </a:pPr>
                <a:r>
                  <a:rPr lang="fr-FR" sz="3800" smtClean="0">
                    <a:solidFill>
                      <a:prstClr val="black"/>
                    </a:solidFill>
                    <a:latin typeface="Arial" panose="020B0604020202020204" pitchFamily="34" charset="0"/>
                    <a:ea typeface="Calibri" panose="020F0502020204030204" pitchFamily="34" charset="0"/>
                    <a:cs typeface="Arial" panose="020B0604020202020204" pitchFamily="34" charset="0"/>
                  </a:rPr>
                  <a:t>    mà </a:t>
                </a:r>
                <a14:m>
                  <m:oMath xmlns:m="http://schemas.openxmlformats.org/officeDocument/2006/math">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𝑀𝑁</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𝐴𝐵</m:t>
                    </m:r>
                    <m:r>
                      <a:rPr lang="en-US" sz="38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𝐶𝑀</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𝐴𝐵</m:t>
                    </m:r>
                  </m:oMath>
                </a14:m>
                <a:r>
                  <a:rPr lang="fr-FR" sz="3800">
                    <a:solidFill>
                      <a:prstClr val="black"/>
                    </a:solidFill>
                    <a:latin typeface="Arial" panose="020B0604020202020204" pitchFamily="34" charset="0"/>
                    <a:ea typeface="Calibri" panose="020F0502020204030204" pitchFamily="34" charset="0"/>
                    <a:cs typeface="Arial" panose="020B0604020202020204" pitchFamily="34" charset="0"/>
                  </a:rPr>
                  <a:t>.</a:t>
                </a:r>
                <a:endParaRPr lang="en-US" sz="38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spcBef>
                    <a:spcPts val="600"/>
                  </a:spcBef>
                  <a:spcAft>
                    <a:spcPts val="600"/>
                  </a:spcAft>
                  <a:defRPr/>
                </a:pPr>
                <a:r>
                  <a:rPr lang="fr-FR" sz="3800">
                    <a:solidFill>
                      <a:prstClr val="black"/>
                    </a:solidFill>
                    <a:latin typeface="Arial" panose="020B0604020202020204" pitchFamily="34" charset="0"/>
                    <a:ea typeface="Calibri" panose="020F0502020204030204" pitchFamily="34" charset="0"/>
                    <a:cs typeface="Arial" panose="020B0604020202020204" pitchFamily="34" charset="0"/>
                  </a:rPr>
                  <a:t>Vậy </a:t>
                </a:r>
                <a14:m>
                  <m:oMath xmlns:m="http://schemas.openxmlformats.org/officeDocument/2006/math">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𝑀</m:t>
                    </m:r>
                  </m:oMath>
                </a14:m>
                <a:r>
                  <a:rPr lang="fr-FR" sz="3800">
                    <a:solidFill>
                      <a:prstClr val="black"/>
                    </a:solidFill>
                    <a:latin typeface="Arial" panose="020B0604020202020204" pitchFamily="34" charset="0"/>
                    <a:ea typeface="Calibri" panose="020F0502020204030204" pitchFamily="34" charset="0"/>
                    <a:cs typeface="Arial" panose="020B0604020202020204" pitchFamily="34" charset="0"/>
                  </a:rPr>
                  <a:t> là trực tâm của </a:t>
                </a:r>
                <a14:m>
                  <m:oMath xmlns:m="http://schemas.openxmlformats.org/officeDocument/2006/math">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𝐴𝐶𝑁</m:t>
                    </m:r>
                  </m:oMath>
                </a14:m>
                <a:r>
                  <a:rPr lang="fr-FR" sz="3800">
                    <a:solidFill>
                      <a:prstClr val="black"/>
                    </a:solidFill>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oMath>
                </a14:m>
                <a:r>
                  <a:rPr lang="fr-FR" sz="3800">
                    <a:solidFill>
                      <a:prstClr val="black"/>
                    </a:solidFill>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𝑀𝑁</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𝐴𝐶</m:t>
                    </m:r>
                  </m:oMath>
                </a14:m>
                <a:endParaRPr lang="en-US" sz="38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spcBef>
                    <a:spcPts val="600"/>
                  </a:spcBef>
                  <a:spcAft>
                    <a:spcPts val="600"/>
                  </a:spcAft>
                  <a:defRPr/>
                </a:pPr>
                <a:r>
                  <a:rPr lang="fr-FR" sz="3800">
                    <a:solidFill>
                      <a:prstClr val="black"/>
                    </a:solidFill>
                    <a:latin typeface="Arial" panose="020B0604020202020204" pitchFamily="34" charset="0"/>
                    <a:ea typeface="Calibri" panose="020F0502020204030204" pitchFamily="34" charset="0"/>
                    <a:cs typeface="Arial" panose="020B0604020202020204" pitchFamily="34" charset="0"/>
                  </a:rPr>
                  <a:t>c) </a:t>
                </a:r>
                <a:r>
                  <a:rPr lang="fr-FR" sz="3800">
                    <a:solidFill>
                      <a:prstClr val="black"/>
                    </a:solidFill>
                    <a:latin typeface="Arial" panose="020B0604020202020204" pitchFamily="34" charset="0"/>
                    <a:ea typeface="Calibri" panose="020F0502020204030204" pitchFamily="34" charset="0"/>
                    <a:cs typeface="Arial" panose="020B0604020202020204" pitchFamily="34" charset="0"/>
                  </a:rPr>
                  <a:t>Ta </a:t>
                </a:r>
                <a:r>
                  <a:rPr lang="fr-FR" sz="3800" smtClean="0">
                    <a:solidFill>
                      <a:prstClr val="black"/>
                    </a:solidFill>
                    <a:latin typeface="Arial" panose="020B0604020202020204" pitchFamily="34" charset="0"/>
                    <a:ea typeface="Calibri" panose="020F0502020204030204" pitchFamily="34" charset="0"/>
                    <a:cs typeface="Arial" panose="020B0604020202020204" pitchFamily="34" charset="0"/>
                  </a:rPr>
                  <a:t>có: </a:t>
                </a:r>
              </a:p>
              <a:p>
                <a:pPr lvl="0" algn="just">
                  <a:lnSpc>
                    <a:spcPct val="150000"/>
                  </a:lnSpc>
                  <a:spcBef>
                    <a:spcPts val="600"/>
                  </a:spcBef>
                  <a:spcAft>
                    <a:spcPts val="600"/>
                  </a:spcAft>
                  <a:defRPr/>
                </a:pPr>
                <a14:m>
                  <m:oMathPara xmlns:m="http://schemas.openxmlformats.org/officeDocument/2006/math">
                    <m:oMathParaPr>
                      <m:jc m:val="centerGroup"/>
                    </m:oMathParaPr>
                    <m:oMath xmlns:m="http://schemas.openxmlformats.org/officeDocument/2006/math">
                      <m:sSub>
                        <m:sSub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bPr>
                        <m:e>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𝑆</m:t>
                          </m:r>
                        </m:e>
                        <m:sub>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𝐴𝑀𝑁</m:t>
                          </m:r>
                        </m:sub>
                      </m:sSub>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𝐴𝑀</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𝑁𝐻</m:t>
                          </m:r>
                        </m:num>
                        <m:den>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den>
                      </m:f>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𝐴𝐻</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𝐻𝐵</m:t>
                          </m:r>
                        </m:num>
                        <m:den>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8</m:t>
                          </m:r>
                        </m:den>
                      </m:f>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=24 </m:t>
                      </m:r>
                      <m:d>
                        <m:d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𝑐</m:t>
                          </m:r>
                          <m:sSup>
                            <m:sSup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𝑚</m:t>
                              </m:r>
                            </m:e>
                            <m:sup>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e>
                      </m:d>
                    </m:oMath>
                  </m:oMathPara>
                </a14:m>
                <a:endParaRPr lang="en-US" sz="38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3" name="Rectangle 2"/>
              <p:cNvSpPr>
                <a:spLocks noRot="1" noChangeAspect="1" noMove="1" noResize="1" noEditPoints="1" noAdjustHandles="1" noChangeArrowheads="1" noChangeShapeType="1" noTextEdit="1"/>
              </p:cNvSpPr>
              <p:nvPr/>
            </p:nvSpPr>
            <p:spPr>
              <a:xfrm>
                <a:off x="7924800" y="2340974"/>
                <a:ext cx="9650592" cy="6895477"/>
              </a:xfrm>
              <a:prstGeom prst="rect">
                <a:avLst/>
              </a:prstGeom>
              <a:blipFill>
                <a:blip r:embed="rId10"/>
                <a:stretch>
                  <a:fillRect l="-2085" r="-505"/>
                </a:stretch>
              </a:blipFill>
            </p:spPr>
            <p:txBody>
              <a:bodyPr/>
              <a:lstStyle/>
              <a:p>
                <a:r>
                  <a:rPr lang="en-US">
                    <a:noFill/>
                  </a:rPr>
                  <a:t> </a:t>
                </a:r>
              </a:p>
            </p:txBody>
          </p:sp>
        </mc:Fallback>
      </mc:AlternateContent>
      <p:sp>
        <p:nvSpPr>
          <p:cNvPr id="9" name="Oval Callout 8"/>
          <p:cNvSpPr/>
          <p:nvPr/>
        </p:nvSpPr>
        <p:spPr>
          <a:xfrm>
            <a:off x="8534400" y="647700"/>
            <a:ext cx="1676400" cy="862668"/>
          </a:xfrm>
          <a:prstGeom prst="wedgeEllipseCallout">
            <a:avLst/>
          </a:prstGeom>
          <a:solidFill>
            <a:srgbClr val="D9997D">
              <a:lumMod val="75000"/>
            </a:srgbClr>
          </a:solidFill>
          <a:ln w="38100" cap="flat" cmpd="sng" algn="ctr">
            <a:solidFill>
              <a:srgbClr val="F3F3F3"/>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0" cap="none" spc="0" normalizeH="0" baseline="0" noProof="0" dirty="0" smtClean="0">
                <a:ln>
                  <a:noFill/>
                </a:ln>
                <a:solidFill>
                  <a:srgbClr val="FFFFFF"/>
                </a:solidFill>
                <a:effectLst/>
                <a:uLnTx/>
                <a:uFillTx/>
                <a:latin typeface="Arial" panose="020B0604020202020204" pitchFamily="34" charset="0"/>
                <a:ea typeface="+mn-ea"/>
                <a:cs typeface="+mn-cs"/>
              </a:rPr>
              <a:t>Giải</a:t>
            </a:r>
            <a:endParaRPr kumimoji="0" lang="en-US" sz="3800" b="1" i="0" u="none" strike="noStrike" kern="0" cap="none" spc="0" normalizeH="0" baseline="0" noProof="0" dirty="0" smtClean="0">
              <a:ln>
                <a:noFill/>
              </a:ln>
              <a:solidFill>
                <a:srgbClr val="FFFFFF"/>
              </a:solidFill>
              <a:effectLst/>
              <a:uLnTx/>
              <a:uFillTx/>
              <a:latin typeface="Arial"/>
              <a:ea typeface="+mn-ea"/>
              <a:cs typeface="+mn-cs"/>
            </a:endParaRPr>
          </a:p>
        </p:txBody>
      </p:sp>
      <p:pic>
        <p:nvPicPr>
          <p:cNvPr id="12" name="Picture 11"/>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41159" y="2579734"/>
            <a:ext cx="6813203" cy="4615945"/>
          </a:xfrm>
          <a:prstGeom prst="rect">
            <a:avLst/>
          </a:prstGeom>
        </p:spPr>
      </p:pic>
    </p:spTree>
    <p:extLst>
      <p:ext uri="{BB962C8B-B14F-4D97-AF65-F5344CB8AC3E}">
        <p14:creationId xmlns:p14="http://schemas.microsoft.com/office/powerpoint/2010/main" val="3553585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anim calcmode="lin" valueType="num">
                                      <p:cBhvr>
                                        <p:cTn id="2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500" fill="hold"/>
                                        <p:tgtEl>
                                          <p:spTgt spid="3">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anim calcmode="lin" valueType="num">
                                      <p:cBhvr>
                                        <p:cTn id="3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4" dur="5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 name="Title 1"/>
          <p:cNvSpPr>
            <a:spLocks noGrp="1"/>
          </p:cNvSpPr>
          <p:nvPr>
            <p:ph type="title"/>
          </p:nvPr>
        </p:nvSpPr>
        <p:spPr>
          <a:xfrm>
            <a:off x="1593695" y="1061700"/>
            <a:ext cx="15435000" cy="1414800"/>
          </a:xfrm>
        </p:spPr>
        <p:txBody>
          <a:bodyPr/>
          <a:lstStyle/>
          <a:p>
            <a:r>
              <a:rPr lang="en-US" sz="6000" b="1" smtClean="0">
                <a:solidFill>
                  <a:srgbClr val="C00000"/>
                </a:solidFill>
                <a:latin typeface="Arial" panose="020B0604020202020204" pitchFamily="34" charset="0"/>
                <a:cs typeface="Arial" panose="020B0604020202020204" pitchFamily="34" charset="0"/>
              </a:rPr>
              <a:t>BÀI TẬP TRẮC </a:t>
            </a:r>
            <a:r>
              <a:rPr lang="en-US" sz="6000" b="1" dirty="0">
                <a:solidFill>
                  <a:srgbClr val="C00000"/>
                </a:solidFill>
                <a:latin typeface="Arial" panose="020B0604020202020204" pitchFamily="34" charset="0"/>
                <a:cs typeface="Arial" panose="020B0604020202020204" pitchFamily="34" charset="0"/>
              </a:rPr>
              <a:t>NGHIỆM</a:t>
            </a:r>
          </a:p>
        </p:txBody>
      </p:sp>
      <p:sp>
        <p:nvSpPr>
          <p:cNvPr id="8" name="Câu hỏi">
            <a:extLst>
              <a:ext uri="{FF2B5EF4-FFF2-40B4-BE49-F238E27FC236}">
                <a16:creationId xmlns:a16="http://schemas.microsoft.com/office/drawing/2014/main" id="{4ADFFF1A-F500-CC57-185E-00F4826D0836}"/>
              </a:ext>
            </a:extLst>
          </p:cNvPr>
          <p:cNvSpPr/>
          <p:nvPr/>
        </p:nvSpPr>
        <p:spPr>
          <a:xfrm>
            <a:off x="1559905" y="2361492"/>
            <a:ext cx="15188458" cy="2508704"/>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50000"/>
              </a:lnSpc>
              <a:defRPr/>
            </a:pPr>
            <a:endParaRPr kumimoji="0" lang="en-US" sz="3200" b="0" i="0" u="none" strike="noStrike" kern="1200" cap="none" spc="0" normalizeH="0" baseline="0" noProof="0" dirty="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9" name="Đáp án đúng">
            <a:extLst>
              <a:ext uri="{FF2B5EF4-FFF2-40B4-BE49-F238E27FC236}">
                <a16:creationId xmlns:a16="http://schemas.microsoft.com/office/drawing/2014/main" id="{8B66CBE4-2DB9-BCF7-D1C4-281B894BFE17}"/>
              </a:ext>
            </a:extLst>
          </p:cNvPr>
          <p:cNvSpPr/>
          <p:nvPr/>
        </p:nvSpPr>
        <p:spPr>
          <a:xfrm>
            <a:off x="2465998" y="5295900"/>
            <a:ext cx="5175825" cy="1715208"/>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50000"/>
              </a:lnSpc>
            </a:pPr>
            <a:r>
              <a:rPr lang="en-US" sz="4000">
                <a:solidFill>
                  <a:prstClr val="black"/>
                </a:solidFill>
                <a:latin typeface="Arial" panose="020B0604020202020204" pitchFamily="34" charset="0"/>
                <a:ea typeface="Calibri" panose="020F0502020204030204" pitchFamily="34" charset="0"/>
                <a:cs typeface="Arial" panose="020B0604020202020204" pitchFamily="34" charset="0"/>
              </a:rPr>
              <a:t>A.  </a:t>
            </a:r>
            <a:r>
              <a:rPr lang="el-GR" sz="4000">
                <a:solidFill>
                  <a:prstClr val="black"/>
                </a:solidFill>
                <a:latin typeface="Arial" panose="020B0604020202020204" pitchFamily="34" charset="0"/>
                <a:ea typeface="Calibri" panose="020F0502020204030204" pitchFamily="34" charset="0"/>
                <a:cs typeface="Arial" panose="020B0604020202020204" pitchFamily="34" charset="0"/>
              </a:rPr>
              <a:t>Δ</a:t>
            </a:r>
            <a:r>
              <a:rPr lang="en-US" sz="4000">
                <a:solidFill>
                  <a:prstClr val="black"/>
                </a:solidFill>
                <a:latin typeface="Arial" panose="020B0604020202020204" pitchFamily="34" charset="0"/>
                <a:ea typeface="Calibri" panose="020F0502020204030204" pitchFamily="34" charset="0"/>
                <a:cs typeface="Arial" panose="020B0604020202020204" pitchFamily="34" charset="0"/>
              </a:rPr>
              <a:t>A′C′B′ ∽ </a:t>
            </a:r>
            <a:r>
              <a:rPr lang="el-GR" sz="4000">
                <a:solidFill>
                  <a:prstClr val="black"/>
                </a:solidFill>
                <a:latin typeface="Arial" panose="020B0604020202020204" pitchFamily="34" charset="0"/>
                <a:ea typeface="Calibri" panose="020F0502020204030204" pitchFamily="34" charset="0"/>
                <a:cs typeface="Arial" panose="020B0604020202020204" pitchFamily="34" charset="0"/>
              </a:rPr>
              <a:t>Δ</a:t>
            </a:r>
            <a:r>
              <a:rPr lang="en-US" sz="4000">
                <a:solidFill>
                  <a:prstClr val="black"/>
                </a:solidFill>
                <a:latin typeface="Arial" panose="020B0604020202020204" pitchFamily="34" charset="0"/>
                <a:ea typeface="Calibri" panose="020F0502020204030204" pitchFamily="34" charset="0"/>
                <a:cs typeface="Arial" panose="020B0604020202020204" pitchFamily="34" charset="0"/>
              </a:rPr>
              <a:t>ACB </a:t>
            </a:r>
            <a:endParaRPr kumimoji="0" lang="vi-VN" sz="4000" i="0" u="none" strike="noStrike" kern="1200" cap="none" spc="0" normalizeH="0" baseline="0" noProof="1">
              <a:ln>
                <a:noFill/>
              </a:ln>
              <a:solidFill>
                <a:schemeClr val="tx1"/>
              </a:solidFill>
              <a:effectLst/>
              <a:uLnTx/>
              <a:uFillTx/>
              <a:latin typeface="Arial" panose="020B0604020202020204" pitchFamily="34" charset="0"/>
              <a:cs typeface="Arial" panose="020B0604020202020204" pitchFamily="34" charset="0"/>
            </a:endParaRPr>
          </a:p>
        </p:txBody>
      </p:sp>
      <p:sp>
        <p:nvSpPr>
          <p:cNvPr id="10" name="Đáp án sai 1">
            <a:extLst>
              <a:ext uri="{FF2B5EF4-FFF2-40B4-BE49-F238E27FC236}">
                <a16:creationId xmlns:a16="http://schemas.microsoft.com/office/drawing/2014/main" id="{3FCD9830-5FD1-BD44-878B-228BD96CE996}"/>
              </a:ext>
            </a:extLst>
          </p:cNvPr>
          <p:cNvSpPr/>
          <p:nvPr/>
        </p:nvSpPr>
        <p:spPr>
          <a:xfrm>
            <a:off x="10555895" y="5295900"/>
            <a:ext cx="5175825" cy="1715208"/>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spcAft>
                <a:spcPts val="800"/>
              </a:spcAft>
            </a:pPr>
            <a:r>
              <a:rPr lang="en-US" sz="4000">
                <a:solidFill>
                  <a:schemeClr val="tx1"/>
                </a:solidFill>
                <a:latin typeface="Arial" panose="020B0604020202020204" pitchFamily="34" charset="0"/>
                <a:ea typeface="Calibri" panose="020F0502020204030204" pitchFamily="34" charset="0"/>
                <a:cs typeface="Arial" panose="020B0604020202020204" pitchFamily="34" charset="0"/>
              </a:rPr>
              <a:t>C.  </a:t>
            </a:r>
            <a:r>
              <a:rPr lang="el-GR" sz="4000">
                <a:solidFill>
                  <a:schemeClr val="tx1"/>
                </a:solidFill>
                <a:latin typeface="Arial" panose="020B0604020202020204" pitchFamily="34" charset="0"/>
                <a:ea typeface="Calibri" panose="020F0502020204030204" pitchFamily="34" charset="0"/>
                <a:cs typeface="Arial" panose="020B0604020202020204" pitchFamily="34" charset="0"/>
              </a:rPr>
              <a:t>Δ</a:t>
            </a:r>
            <a:r>
              <a:rPr lang="en-US" sz="4000">
                <a:solidFill>
                  <a:schemeClr val="tx1"/>
                </a:solidFill>
                <a:latin typeface="Arial" panose="020B0604020202020204" pitchFamily="34" charset="0"/>
                <a:ea typeface="Calibri" panose="020F0502020204030204" pitchFamily="34" charset="0"/>
                <a:cs typeface="Arial" panose="020B0604020202020204" pitchFamily="34" charset="0"/>
              </a:rPr>
              <a:t>B′A′C′ ∽ </a:t>
            </a:r>
            <a:r>
              <a:rPr lang="el-GR" sz="4000">
                <a:solidFill>
                  <a:schemeClr val="tx1"/>
                </a:solidFill>
                <a:latin typeface="Arial" panose="020B0604020202020204" pitchFamily="34" charset="0"/>
                <a:ea typeface="Calibri" panose="020F0502020204030204" pitchFamily="34" charset="0"/>
                <a:cs typeface="Arial" panose="020B0604020202020204" pitchFamily="34" charset="0"/>
              </a:rPr>
              <a:t>Δ</a:t>
            </a:r>
            <a:r>
              <a:rPr lang="en-US" sz="4000">
                <a:solidFill>
                  <a:schemeClr val="tx1"/>
                </a:solidFill>
                <a:latin typeface="Arial" panose="020B0604020202020204" pitchFamily="34" charset="0"/>
                <a:ea typeface="Calibri" panose="020F0502020204030204" pitchFamily="34" charset="0"/>
                <a:cs typeface="Arial" panose="020B0604020202020204" pitchFamily="34" charset="0"/>
              </a:rPr>
              <a:t>BCA </a:t>
            </a:r>
            <a:endParaRPr lang="en-US" sz="4000" dirty="0">
              <a:solidFill>
                <a:schemeClr val="tx1"/>
              </a:solidFill>
              <a:latin typeface="Arial" panose="020B0604020202020204" pitchFamily="34" charset="0"/>
              <a:ea typeface="Calibri" panose="020F0502020204030204" pitchFamily="34" charset="0"/>
              <a:cs typeface="Arial" panose="020B0604020202020204" pitchFamily="34" charset="0"/>
            </a:endParaRPr>
          </a:p>
        </p:txBody>
      </p:sp>
      <p:sp>
        <p:nvSpPr>
          <p:cNvPr id="11" name="Đáp án sai 2">
            <a:extLst>
              <a:ext uri="{FF2B5EF4-FFF2-40B4-BE49-F238E27FC236}">
                <a16:creationId xmlns:a16="http://schemas.microsoft.com/office/drawing/2014/main" id="{6A919885-0285-0403-1E09-FA94D8BC080B}"/>
              </a:ext>
            </a:extLst>
          </p:cNvPr>
          <p:cNvSpPr/>
          <p:nvPr/>
        </p:nvSpPr>
        <p:spPr>
          <a:xfrm>
            <a:off x="2438400" y="7505700"/>
            <a:ext cx="5175825" cy="1715208"/>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4000">
                <a:solidFill>
                  <a:schemeClr val="tx1"/>
                </a:solidFill>
                <a:latin typeface="Arial" panose="020B0604020202020204" pitchFamily="34" charset="0"/>
                <a:ea typeface="Calibri" panose="020F0502020204030204" pitchFamily="34" charset="0"/>
                <a:cs typeface="Arial" panose="020B0604020202020204" pitchFamily="34" charset="0"/>
              </a:rPr>
              <a:t>B.  </a:t>
            </a:r>
            <a:r>
              <a:rPr lang="el-GR" sz="4000">
                <a:solidFill>
                  <a:schemeClr val="tx1"/>
                </a:solidFill>
                <a:latin typeface="Arial" panose="020B0604020202020204" pitchFamily="34" charset="0"/>
                <a:ea typeface="Calibri" panose="020F0502020204030204" pitchFamily="34" charset="0"/>
                <a:cs typeface="Arial" panose="020B0604020202020204" pitchFamily="34" charset="0"/>
              </a:rPr>
              <a:t>Δ</a:t>
            </a:r>
            <a:r>
              <a:rPr lang="en-US" sz="4000">
                <a:solidFill>
                  <a:schemeClr val="tx1"/>
                </a:solidFill>
                <a:latin typeface="Arial" panose="020B0604020202020204" pitchFamily="34" charset="0"/>
                <a:ea typeface="Calibri" panose="020F0502020204030204" pitchFamily="34" charset="0"/>
                <a:cs typeface="Arial" panose="020B0604020202020204" pitchFamily="34" charset="0"/>
              </a:rPr>
              <a:t>B′C′A′ ∽ </a:t>
            </a:r>
            <a:r>
              <a:rPr lang="el-GR" sz="4000">
                <a:solidFill>
                  <a:schemeClr val="tx1"/>
                </a:solidFill>
                <a:latin typeface="Arial" panose="020B0604020202020204" pitchFamily="34" charset="0"/>
                <a:ea typeface="Calibri" panose="020F0502020204030204" pitchFamily="34" charset="0"/>
                <a:cs typeface="Arial" panose="020B0604020202020204" pitchFamily="34" charset="0"/>
              </a:rPr>
              <a:t>Δ</a:t>
            </a:r>
            <a:r>
              <a:rPr lang="en-US" sz="4000">
                <a:solidFill>
                  <a:schemeClr val="tx1"/>
                </a:solidFill>
                <a:latin typeface="Arial" panose="020B0604020202020204" pitchFamily="34" charset="0"/>
                <a:ea typeface="Calibri" panose="020F0502020204030204" pitchFamily="34" charset="0"/>
                <a:cs typeface="Arial" panose="020B0604020202020204" pitchFamily="34" charset="0"/>
              </a:rPr>
              <a:t>BAC </a:t>
            </a:r>
            <a:endParaRPr kumimoji="0" lang="vi-VN" sz="4000" i="0" u="none" strike="noStrike" kern="1200" cap="none" spc="0" normalizeH="0" baseline="0" noProof="1">
              <a:ln>
                <a:noFill/>
              </a:ln>
              <a:solidFill>
                <a:schemeClr val="tx1"/>
              </a:solidFill>
              <a:effectLst/>
              <a:uLnTx/>
              <a:uFillTx/>
              <a:latin typeface="Arial" panose="020B0604020202020204" pitchFamily="34" charset="0"/>
              <a:cs typeface="Arial" panose="020B0604020202020204" pitchFamily="34" charset="0"/>
            </a:endParaRPr>
          </a:p>
        </p:txBody>
      </p:sp>
      <p:sp>
        <p:nvSpPr>
          <p:cNvPr id="12" name="Đáp án sai 3">
            <a:extLst>
              <a:ext uri="{FF2B5EF4-FFF2-40B4-BE49-F238E27FC236}">
                <a16:creationId xmlns:a16="http://schemas.microsoft.com/office/drawing/2014/main" id="{2E7D83A4-3758-8699-4DD0-010A80780539}"/>
              </a:ext>
            </a:extLst>
          </p:cNvPr>
          <p:cNvSpPr/>
          <p:nvPr/>
        </p:nvSpPr>
        <p:spPr>
          <a:xfrm>
            <a:off x="10555895" y="7505700"/>
            <a:ext cx="5175825" cy="1715208"/>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spcAft>
                <a:spcPts val="800"/>
              </a:spcAft>
            </a:pPr>
            <a:r>
              <a:rPr lang="en-US" sz="4000">
                <a:solidFill>
                  <a:schemeClr val="tx1"/>
                </a:solidFill>
                <a:latin typeface="Arial" panose="020B0604020202020204" pitchFamily="34" charset="0"/>
                <a:ea typeface="Calibri" panose="020F0502020204030204" pitchFamily="34" charset="0"/>
                <a:cs typeface="Arial" panose="020B0604020202020204" pitchFamily="34" charset="0"/>
              </a:rPr>
              <a:t>D.  </a:t>
            </a:r>
            <a:r>
              <a:rPr lang="el-GR" sz="4000">
                <a:solidFill>
                  <a:schemeClr val="tx1"/>
                </a:solidFill>
                <a:latin typeface="Arial" panose="020B0604020202020204" pitchFamily="34" charset="0"/>
                <a:ea typeface="Calibri" panose="020F0502020204030204" pitchFamily="34" charset="0"/>
                <a:cs typeface="Arial" panose="020B0604020202020204" pitchFamily="34" charset="0"/>
              </a:rPr>
              <a:t>Δ</a:t>
            </a:r>
            <a:r>
              <a:rPr lang="en-US" sz="4000">
                <a:solidFill>
                  <a:schemeClr val="tx1"/>
                </a:solidFill>
                <a:latin typeface="Arial" panose="020B0604020202020204" pitchFamily="34" charset="0"/>
                <a:ea typeface="Calibri" panose="020F0502020204030204" pitchFamily="34" charset="0"/>
                <a:cs typeface="Arial" panose="020B0604020202020204" pitchFamily="34" charset="0"/>
              </a:rPr>
              <a:t>A′C′B′ ∽ </a:t>
            </a:r>
            <a:r>
              <a:rPr lang="el-GR" sz="4000">
                <a:solidFill>
                  <a:schemeClr val="tx1"/>
                </a:solidFill>
                <a:latin typeface="Arial" panose="020B0604020202020204" pitchFamily="34" charset="0"/>
                <a:ea typeface="Calibri" panose="020F0502020204030204" pitchFamily="34" charset="0"/>
                <a:cs typeface="Arial" panose="020B0604020202020204" pitchFamily="34" charset="0"/>
              </a:rPr>
              <a:t>Δ</a:t>
            </a:r>
            <a:r>
              <a:rPr lang="en-US" sz="4000">
                <a:solidFill>
                  <a:schemeClr val="tx1"/>
                </a:solidFill>
                <a:latin typeface="Arial" panose="020B0604020202020204" pitchFamily="34" charset="0"/>
                <a:ea typeface="Calibri" panose="020F0502020204030204" pitchFamily="34" charset="0"/>
                <a:cs typeface="Arial" panose="020B0604020202020204" pitchFamily="34" charset="0"/>
              </a:rPr>
              <a:t>ABC </a:t>
            </a:r>
            <a:endParaRPr lang="en-US" sz="4000" dirty="0">
              <a:solidFill>
                <a:schemeClr val="tx1"/>
              </a:solidFill>
              <a:latin typeface="Arial" panose="020B0604020202020204" pitchFamily="34" charset="0"/>
              <a:ea typeface="Calibri" panose="020F0502020204030204" pitchFamily="34" charset="0"/>
              <a:cs typeface="Arial" panose="020B0604020202020204" pitchFamily="34" charset="0"/>
            </a:endParaRPr>
          </a:p>
        </p:txBody>
      </p:sp>
      <p:pic>
        <p:nvPicPr>
          <p:cNvPr id="13" name="Correct sound effect and wrong sound effect (mp3cut.net)">
            <a:hlinkClick r:id="" action="ppaction://media"/>
            <a:extLst>
              <a:ext uri="{FF2B5EF4-FFF2-40B4-BE49-F238E27FC236}">
                <a16:creationId xmlns:a16="http://schemas.microsoft.com/office/drawing/2014/main" id="{5A2AB5BE-5BE4-FB71-44F9-94D2D0B0CEA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2884725" y="-1274532"/>
            <a:ext cx="974726" cy="974726"/>
          </a:xfrm>
          <a:prstGeom prst="rect">
            <a:avLst/>
          </a:prstGeom>
        </p:spPr>
      </p:pic>
      <p:pic>
        <p:nvPicPr>
          <p:cNvPr id="14" name="Picture 5">
            <a:extLst>
              <a:ext uri="{FF2B5EF4-FFF2-40B4-BE49-F238E27FC236}">
                <a16:creationId xmlns:a16="http://schemas.microsoft.com/office/drawing/2014/main" id="{31EA41D2-9796-7E4F-2882-9DC49D5A8C0A}"/>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6494892" y="5704983"/>
            <a:ext cx="1146931" cy="998293"/>
          </a:xfrm>
          <a:prstGeom prst="rect">
            <a:avLst/>
          </a:prstGeom>
        </p:spPr>
      </p:pic>
      <p:pic>
        <p:nvPicPr>
          <p:cNvPr id="15" name="Picture 14">
            <a:extLst>
              <a:ext uri="{FF2B5EF4-FFF2-40B4-BE49-F238E27FC236}">
                <a16:creationId xmlns:a16="http://schemas.microsoft.com/office/drawing/2014/main" id="{4B31FD67-694B-8D1E-89C7-5C3C61578F68}"/>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a:off x="6526897" y="7867056"/>
            <a:ext cx="1143000" cy="1018308"/>
          </a:xfrm>
          <a:prstGeom prst="rect">
            <a:avLst/>
          </a:prstGeom>
        </p:spPr>
      </p:pic>
      <p:pic>
        <p:nvPicPr>
          <p:cNvPr id="16" name="Picture 10">
            <a:extLst>
              <a:ext uri="{FF2B5EF4-FFF2-40B4-BE49-F238E27FC236}">
                <a16:creationId xmlns:a16="http://schemas.microsoft.com/office/drawing/2014/main" id="{A47525BE-8DC6-1E4E-AED4-3C6DAB364AFC}"/>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a:off x="14588720" y="7854150"/>
            <a:ext cx="1143000" cy="1018308"/>
          </a:xfrm>
          <a:prstGeom prst="rect">
            <a:avLst/>
          </a:prstGeom>
        </p:spPr>
      </p:pic>
      <p:pic>
        <p:nvPicPr>
          <p:cNvPr id="17" name="Picture 10">
            <a:extLst>
              <a:ext uri="{FF2B5EF4-FFF2-40B4-BE49-F238E27FC236}">
                <a16:creationId xmlns:a16="http://schemas.microsoft.com/office/drawing/2014/main" id="{65C423E0-743C-7316-FEF3-4CE8613F3E05}"/>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a:off x="14582340" y="5644350"/>
            <a:ext cx="1143000" cy="1018308"/>
          </a:xfrm>
          <a:prstGeom prst="rect">
            <a:avLst/>
          </a:prstGeom>
        </p:spPr>
      </p:pic>
      <p:pic>
        <p:nvPicPr>
          <p:cNvPr id="18" name="Correct sound effect and wrong sound effect (mp3cut.net) (1)">
            <a:hlinkClick r:id="" action="ppaction://media"/>
            <a:extLst>
              <a:ext uri="{FF2B5EF4-FFF2-40B4-BE49-F238E27FC236}">
                <a16:creationId xmlns:a16="http://schemas.microsoft.com/office/drawing/2014/main" id="{8D0C2BA9-FCBA-B751-461E-B7A707743057}"/>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15538451" y="-1274532"/>
            <a:ext cx="974726" cy="974726"/>
          </a:xfrm>
          <a:prstGeom prst="rect">
            <a:avLst/>
          </a:prstGeom>
        </p:spPr>
      </p:pic>
      <p:sp>
        <p:nvSpPr>
          <p:cNvPr id="5" name="Rectangle 4"/>
          <p:cNvSpPr/>
          <p:nvPr/>
        </p:nvSpPr>
        <p:spPr>
          <a:xfrm>
            <a:off x="2299308" y="2565419"/>
            <a:ext cx="13709651" cy="2077492"/>
          </a:xfrm>
          <a:prstGeom prst="rect">
            <a:avLst/>
          </a:prstGeom>
        </p:spPr>
        <p:txBody>
          <a:bodyPr wrap="square">
            <a:spAutoFit/>
          </a:bodyPr>
          <a:lstStyle/>
          <a:p>
            <a:pPr lvl="0" algn="just">
              <a:lnSpc>
                <a:spcPct val="150000"/>
              </a:lnSpc>
              <a:defRPr/>
            </a:pPr>
            <a:r>
              <a:rPr lang="en-US" sz="4300" b="1" smtClean="0">
                <a:solidFill>
                  <a:srgbClr val="000000"/>
                </a:solidFill>
                <a:latin typeface="Arial" panose="020B0604020202020204" pitchFamily="34" charset="0"/>
                <a:cs typeface="Arial" panose="020B0604020202020204" pitchFamily="34" charset="0"/>
              </a:rPr>
              <a:t>9.37. </a:t>
            </a:r>
            <a:r>
              <a:rPr lang="en-US" sz="4300">
                <a:solidFill>
                  <a:srgbClr val="000000"/>
                </a:solidFill>
                <a:latin typeface="Arial" panose="020B0604020202020204" pitchFamily="34" charset="0"/>
                <a:cs typeface="Arial" panose="020B0604020202020204" pitchFamily="34" charset="0"/>
              </a:rPr>
              <a:t>Cho ABC là tam giác không cân. Biết  </a:t>
            </a:r>
            <a:r>
              <a:rPr lang="el-GR" sz="4300">
                <a:solidFill>
                  <a:srgbClr val="000000"/>
                </a:solidFill>
                <a:latin typeface="Arial" panose="020B0604020202020204" pitchFamily="34" charset="0"/>
                <a:cs typeface="Arial" panose="020B0604020202020204" pitchFamily="34" charset="0"/>
              </a:rPr>
              <a:t>Δ</a:t>
            </a:r>
            <a:r>
              <a:rPr lang="en-US" sz="4300">
                <a:solidFill>
                  <a:srgbClr val="000000"/>
                </a:solidFill>
                <a:latin typeface="Arial" panose="020B0604020202020204" pitchFamily="34" charset="0"/>
                <a:cs typeface="Arial" panose="020B0604020202020204" pitchFamily="34" charset="0"/>
              </a:rPr>
              <a:t>A′B′C′ ∽ </a:t>
            </a:r>
            <a:r>
              <a:rPr lang="el-GR" sz="4300">
                <a:solidFill>
                  <a:srgbClr val="000000"/>
                </a:solidFill>
                <a:latin typeface="Arial" panose="020B0604020202020204" pitchFamily="34" charset="0"/>
                <a:cs typeface="Arial" panose="020B0604020202020204" pitchFamily="34" charset="0"/>
              </a:rPr>
              <a:t>Δ</a:t>
            </a:r>
            <a:r>
              <a:rPr lang="en-US" sz="4300">
                <a:solidFill>
                  <a:srgbClr val="000000"/>
                </a:solidFill>
                <a:latin typeface="Arial" panose="020B0604020202020204" pitchFamily="34" charset="0"/>
                <a:cs typeface="Arial" panose="020B0604020202020204" pitchFamily="34" charset="0"/>
              </a:rPr>
              <a:t>ABC. Khẳng định nào sau đây là </a:t>
            </a:r>
            <a:r>
              <a:rPr lang="en-US" sz="4300">
                <a:solidFill>
                  <a:srgbClr val="000000"/>
                </a:solidFill>
                <a:latin typeface="Arial" panose="020B0604020202020204" pitchFamily="34" charset="0"/>
                <a:cs typeface="Arial" panose="020B0604020202020204" pitchFamily="34" charset="0"/>
              </a:rPr>
              <a:t>đúng</a:t>
            </a:r>
            <a:r>
              <a:rPr lang="en-US" sz="4300" smtClean="0">
                <a:solidFill>
                  <a:srgbClr val="000000"/>
                </a:solidFill>
                <a:latin typeface="Arial" panose="020B0604020202020204" pitchFamily="34" charset="0"/>
                <a:cs typeface="Arial" panose="020B0604020202020204" pitchFamily="34" charset="0"/>
              </a:rPr>
              <a:t>?</a:t>
            </a:r>
            <a:endParaRPr lang="en-US" sz="430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11480933"/>
      </p:ext>
    </p:extLst>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randombar(horizontal)">
                                      <p:cBhvr>
                                        <p:cTn id="15" dur="500"/>
                                        <p:tgtEl>
                                          <p:spTgt spid="5"/>
                                        </p:tgtEl>
                                      </p:cBhvr>
                                    </p:animEffect>
                                  </p:childTnLst>
                                </p:cTn>
                              </p:par>
                            </p:childTnLst>
                          </p:cTn>
                        </p:par>
                        <p:par>
                          <p:cTn id="16" fill="hold">
                            <p:stCondLst>
                              <p:cond delay="500"/>
                            </p:stCondLst>
                            <p:childTnLst>
                              <p:par>
                                <p:cTn id="17" presetID="18" presetClass="entr" presetSubtype="12"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strips(downLeft)">
                                      <p:cBhvr>
                                        <p:cTn id="19" dur="500"/>
                                        <p:tgtEl>
                                          <p:spTgt spid="9"/>
                                        </p:tgtEl>
                                      </p:cBhvr>
                                    </p:animEffect>
                                  </p:childTnLst>
                                </p:cTn>
                              </p:par>
                            </p:childTnLst>
                          </p:cTn>
                        </p:par>
                        <p:par>
                          <p:cTn id="20" fill="hold">
                            <p:stCondLst>
                              <p:cond delay="1000"/>
                            </p:stCondLst>
                            <p:childTnLst>
                              <p:par>
                                <p:cTn id="21" presetID="18" presetClass="entr" presetSubtype="12"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strips(downLeft)">
                                      <p:cBhvr>
                                        <p:cTn id="23" dur="500"/>
                                        <p:tgtEl>
                                          <p:spTgt spid="11"/>
                                        </p:tgtEl>
                                      </p:cBhvr>
                                    </p:animEffect>
                                  </p:childTnLst>
                                </p:cTn>
                              </p:par>
                            </p:childTnLst>
                          </p:cTn>
                        </p:par>
                        <p:par>
                          <p:cTn id="24" fill="hold">
                            <p:stCondLst>
                              <p:cond delay="1500"/>
                            </p:stCondLst>
                            <p:childTnLst>
                              <p:par>
                                <p:cTn id="25" presetID="18" presetClass="entr" presetSubtype="12" fill="hold" grpId="0"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strips(downLeft)">
                                      <p:cBhvr>
                                        <p:cTn id="27" dur="500"/>
                                        <p:tgtEl>
                                          <p:spTgt spid="10"/>
                                        </p:tgtEl>
                                      </p:cBhvr>
                                    </p:animEffect>
                                  </p:childTnLst>
                                </p:cTn>
                              </p:par>
                            </p:childTnLst>
                          </p:cTn>
                        </p:par>
                        <p:par>
                          <p:cTn id="28" fill="hold">
                            <p:stCondLst>
                              <p:cond delay="2000"/>
                            </p:stCondLst>
                            <p:childTnLst>
                              <p:par>
                                <p:cTn id="29" presetID="18" presetClass="entr" presetSubtype="12" fill="hold" grpId="0" nodeType="after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strips(downLeft)">
                                      <p:cBhvr>
                                        <p:cTn id="3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2" restart="whenNotActive" fill="hold" evtFilter="cancelBubble" nodeType="interactiveSeq">
                <p:stCondLst>
                  <p:cond evt="onClick" delay="0">
                    <p:tgtEl>
                      <p:spTgt spid="9"/>
                    </p:tgtEl>
                  </p:cond>
                </p:stCondLst>
                <p:endSync evt="end" delay="0">
                  <p:rtn val="all"/>
                </p:endSync>
                <p:childTnLst>
                  <p:par>
                    <p:cTn id="33" fill="hold">
                      <p:stCondLst>
                        <p:cond delay="0"/>
                      </p:stCondLst>
                      <p:childTnLst>
                        <p:par>
                          <p:cTn id="34" fill="hold">
                            <p:stCondLst>
                              <p:cond delay="0"/>
                            </p:stCondLst>
                            <p:childTnLst>
                              <p:par>
                                <p:cTn id="35" presetID="1" presetClass="emph" presetSubtype="2" fill="hold" nodeType="clickEffect">
                                  <p:stCondLst>
                                    <p:cond delay="0"/>
                                  </p:stCondLst>
                                  <p:childTnLst>
                                    <p:animClr clrSpc="rgb" dir="cw">
                                      <p:cBhvr>
                                        <p:cTn id="36" dur="500" fill="hold"/>
                                        <p:tgtEl>
                                          <p:spTgt spid="9"/>
                                        </p:tgtEl>
                                        <p:attrNameLst>
                                          <p:attrName>fillcolor</p:attrName>
                                        </p:attrNameLst>
                                      </p:cBhvr>
                                      <p:to>
                                        <a:srgbClr val="92D050"/>
                                      </p:to>
                                    </p:animClr>
                                    <p:set>
                                      <p:cBhvr>
                                        <p:cTn id="37" dur="500" fill="hold"/>
                                        <p:tgtEl>
                                          <p:spTgt spid="9"/>
                                        </p:tgtEl>
                                        <p:attrNameLst>
                                          <p:attrName>fill.type</p:attrName>
                                        </p:attrNameLst>
                                      </p:cBhvr>
                                      <p:to>
                                        <p:strVal val="solid"/>
                                      </p:to>
                                    </p:set>
                                    <p:set>
                                      <p:cBhvr>
                                        <p:cTn id="38" dur="500" fill="hold"/>
                                        <p:tgtEl>
                                          <p:spTgt spid="9"/>
                                        </p:tgtEl>
                                        <p:attrNameLst>
                                          <p:attrName>fill.on</p:attrName>
                                        </p:attrNameLst>
                                      </p:cBhvr>
                                      <p:to>
                                        <p:strVal val="true"/>
                                      </p:to>
                                    </p:set>
                                  </p:childTnLst>
                                </p:cTn>
                              </p:par>
                              <p:par>
                                <p:cTn id="39" presetID="1" presetClass="mediacall" presetSubtype="0" fill="hold" nodeType="withEffect">
                                  <p:stCondLst>
                                    <p:cond delay="0"/>
                                  </p:stCondLst>
                                  <p:childTnLst>
                                    <p:cmd type="call" cmd="playFrom(0.0)">
                                      <p:cBhvr>
                                        <p:cTn id="40" dur="835" fill="hold"/>
                                        <p:tgtEl>
                                          <p:spTgt spid="13"/>
                                        </p:tgtEl>
                                      </p:cBhvr>
                                    </p:cmd>
                                  </p:childTnLst>
                                </p:cTn>
                              </p:par>
                              <p:par>
                                <p:cTn id="41" presetID="1" presetClass="entr" presetSubtype="0" fill="hold" nodeType="withEffect">
                                  <p:stCondLst>
                                    <p:cond delay="0"/>
                                  </p:stCondLst>
                                  <p:childTnLst>
                                    <p:set>
                                      <p:cBhvr>
                                        <p:cTn id="42" dur="1" fill="hold">
                                          <p:stCondLst>
                                            <p:cond delay="9"/>
                                          </p:stCondLst>
                                        </p:cTn>
                                        <p:tgtEl>
                                          <p:spTgt spid="14"/>
                                        </p:tgtEl>
                                        <p:attrNameLst>
                                          <p:attrName>style.visibility</p:attrName>
                                        </p:attrNameLst>
                                      </p:cBhvr>
                                      <p:to>
                                        <p:strVal val="visible"/>
                                      </p:to>
                                    </p:set>
                                  </p:childTnLst>
                                </p:cTn>
                              </p:par>
                              <p:par>
                                <p:cTn id="43" presetID="26" presetClass="emph" presetSubtype="0" repeatCount="4000" fill="hold" grpId="1" nodeType="withEffect">
                                  <p:stCondLst>
                                    <p:cond delay="0"/>
                                  </p:stCondLst>
                                  <p:childTnLst>
                                    <p:animEffect transition="out" filter="fade">
                                      <p:cBhvr>
                                        <p:cTn id="44" dur="500" tmFilter="0, 0; .2, .5; .8, .5; 1, 0"/>
                                        <p:tgtEl>
                                          <p:spTgt spid="9"/>
                                        </p:tgtEl>
                                      </p:cBhvr>
                                    </p:animEffect>
                                    <p:animScale>
                                      <p:cBhvr>
                                        <p:cTn id="45" dur="250" autoRev="1" fill="hold"/>
                                        <p:tgtEl>
                                          <p:spTgt spid="9"/>
                                        </p:tgtEl>
                                      </p:cBhvr>
                                      <p:by x="105000" y="105000"/>
                                    </p:animScale>
                                  </p:childTnLst>
                                </p:cTn>
                              </p:par>
                            </p:childTnLst>
                          </p:cTn>
                        </p:par>
                      </p:childTnLst>
                    </p:cTn>
                  </p:par>
                </p:childTnLst>
              </p:cTn>
              <p:nextCondLst>
                <p:cond evt="onClick" delay="0">
                  <p:tgtEl>
                    <p:spTgt spid="9"/>
                  </p:tgtEl>
                </p:cond>
              </p:nextCondLst>
            </p:seq>
            <p:seq concurrent="1" nextAc="seek">
              <p:cTn id="46" restart="whenNotActive" fill="hold" evtFilter="cancelBubble" nodeType="interactiveSeq">
                <p:stCondLst>
                  <p:cond evt="onClick" delay="0">
                    <p:tgtEl>
                      <p:spTgt spid="10"/>
                    </p:tgtEl>
                  </p:cond>
                </p:stCondLst>
                <p:endSync evt="end" delay="0">
                  <p:rtn val="all"/>
                </p:endSync>
                <p:childTnLst>
                  <p:par>
                    <p:cTn id="47" fill="hold">
                      <p:stCondLst>
                        <p:cond delay="0"/>
                      </p:stCondLst>
                      <p:childTnLst>
                        <p:par>
                          <p:cTn id="48" fill="hold">
                            <p:stCondLst>
                              <p:cond delay="0"/>
                            </p:stCondLst>
                            <p:childTnLst>
                              <p:par>
                                <p:cTn id="49" presetID="1" presetClass="emph" presetSubtype="2" fill="hold" nodeType="clickEffect">
                                  <p:stCondLst>
                                    <p:cond delay="0"/>
                                  </p:stCondLst>
                                  <p:childTnLst>
                                    <p:animClr clrSpc="rgb" dir="cw">
                                      <p:cBhvr>
                                        <p:cTn id="50" dur="500" fill="hold"/>
                                        <p:tgtEl>
                                          <p:spTgt spid="10"/>
                                        </p:tgtEl>
                                        <p:attrNameLst>
                                          <p:attrName>fillcolor</p:attrName>
                                        </p:attrNameLst>
                                      </p:cBhvr>
                                      <p:to>
                                        <a:srgbClr val="D99694"/>
                                      </p:to>
                                    </p:animClr>
                                    <p:set>
                                      <p:cBhvr>
                                        <p:cTn id="51" dur="500" fill="hold"/>
                                        <p:tgtEl>
                                          <p:spTgt spid="10"/>
                                        </p:tgtEl>
                                        <p:attrNameLst>
                                          <p:attrName>fill.type</p:attrName>
                                        </p:attrNameLst>
                                      </p:cBhvr>
                                      <p:to>
                                        <p:strVal val="solid"/>
                                      </p:to>
                                    </p:set>
                                    <p:set>
                                      <p:cBhvr>
                                        <p:cTn id="52" dur="500" fill="hold"/>
                                        <p:tgtEl>
                                          <p:spTgt spid="10"/>
                                        </p:tgtEl>
                                        <p:attrNameLst>
                                          <p:attrName>fill.on</p:attrName>
                                        </p:attrNameLst>
                                      </p:cBhvr>
                                      <p:to>
                                        <p:strVal val="true"/>
                                      </p:to>
                                    </p:set>
                                  </p:childTnLst>
                                </p:cTn>
                              </p:par>
                              <p:par>
                                <p:cTn id="53" presetID="1" presetClass="mediacall" presetSubtype="0" fill="hold" nodeType="withEffect">
                                  <p:stCondLst>
                                    <p:cond delay="0"/>
                                  </p:stCondLst>
                                  <p:childTnLst>
                                    <p:cmd type="call" cmd="playFrom(0.0)">
                                      <p:cBhvr>
                                        <p:cTn id="54" dur="862" fill="hold"/>
                                        <p:tgtEl>
                                          <p:spTgt spid="18"/>
                                        </p:tgtEl>
                                      </p:cBhvr>
                                    </p:cmd>
                                  </p:childTnLst>
                                </p:cTn>
                              </p:par>
                              <p:par>
                                <p:cTn id="55" presetID="1" presetClass="entr" presetSubtype="0" fill="hold" nodeType="withEffect">
                                  <p:stCondLst>
                                    <p:cond delay="0"/>
                                  </p:stCondLst>
                                  <p:childTnLst>
                                    <p:set>
                                      <p:cBhvr>
                                        <p:cTn id="56" dur="1" fill="hold">
                                          <p:stCondLst>
                                            <p:cond delay="0"/>
                                          </p:stCondLst>
                                        </p:cTn>
                                        <p:tgtEl>
                                          <p:spTgt spid="17"/>
                                        </p:tgtEl>
                                        <p:attrNameLst>
                                          <p:attrName>style.visibility</p:attrName>
                                        </p:attrNameLst>
                                      </p:cBhvr>
                                      <p:to>
                                        <p:strVal val="visible"/>
                                      </p:to>
                                    </p:set>
                                  </p:childTnLst>
                                </p:cTn>
                              </p:par>
                              <p:par>
                                <p:cTn id="57" presetID="26" presetClass="emph" presetSubtype="0" repeatCount="4000" fill="hold" grpId="1" nodeType="withEffect">
                                  <p:stCondLst>
                                    <p:cond delay="0"/>
                                  </p:stCondLst>
                                  <p:childTnLst>
                                    <p:animEffect transition="out" filter="fade">
                                      <p:cBhvr>
                                        <p:cTn id="58" dur="500" tmFilter="0, 0; .2, .5; .8, .5; 1, 0"/>
                                        <p:tgtEl>
                                          <p:spTgt spid="10"/>
                                        </p:tgtEl>
                                      </p:cBhvr>
                                    </p:animEffect>
                                    <p:animScale>
                                      <p:cBhvr>
                                        <p:cTn id="59" dur="250" autoRev="1" fill="hold"/>
                                        <p:tgtEl>
                                          <p:spTgt spid="10"/>
                                        </p:tgtEl>
                                      </p:cBhvr>
                                      <p:by x="105000" y="105000"/>
                                    </p:animScale>
                                  </p:childTnLst>
                                </p:cTn>
                              </p:par>
                            </p:childTnLst>
                          </p:cTn>
                        </p:par>
                      </p:childTnLst>
                    </p:cTn>
                  </p:par>
                </p:childTnLst>
              </p:cTn>
              <p:nextCondLst>
                <p:cond evt="onClick" delay="0">
                  <p:tgtEl>
                    <p:spTgt spid="10"/>
                  </p:tgtEl>
                </p:cond>
              </p:nextCondLst>
            </p:seq>
            <p:seq concurrent="1" nextAc="seek">
              <p:cTn id="60" restart="whenNotActive" fill="hold" evtFilter="cancelBubble" nodeType="interactiveSeq">
                <p:stCondLst>
                  <p:cond evt="onClick" delay="0">
                    <p:tgtEl>
                      <p:spTgt spid="11"/>
                    </p:tgtEl>
                  </p:cond>
                </p:stCondLst>
                <p:endSync evt="end" delay="0">
                  <p:rtn val="all"/>
                </p:endSync>
                <p:childTnLst>
                  <p:par>
                    <p:cTn id="61" fill="hold">
                      <p:stCondLst>
                        <p:cond delay="0"/>
                      </p:stCondLst>
                      <p:childTnLst>
                        <p:par>
                          <p:cTn id="62" fill="hold">
                            <p:stCondLst>
                              <p:cond delay="0"/>
                            </p:stCondLst>
                            <p:childTnLst>
                              <p:par>
                                <p:cTn id="63" presetID="1" presetClass="emph" presetSubtype="2" fill="hold" nodeType="clickEffect">
                                  <p:stCondLst>
                                    <p:cond delay="0"/>
                                  </p:stCondLst>
                                  <p:childTnLst>
                                    <p:animClr clrSpc="rgb" dir="cw">
                                      <p:cBhvr>
                                        <p:cTn id="64" dur="500" fill="hold"/>
                                        <p:tgtEl>
                                          <p:spTgt spid="11"/>
                                        </p:tgtEl>
                                        <p:attrNameLst>
                                          <p:attrName>fillcolor</p:attrName>
                                        </p:attrNameLst>
                                      </p:cBhvr>
                                      <p:to>
                                        <a:srgbClr val="D99694"/>
                                      </p:to>
                                    </p:animClr>
                                    <p:set>
                                      <p:cBhvr>
                                        <p:cTn id="65" dur="500" fill="hold"/>
                                        <p:tgtEl>
                                          <p:spTgt spid="11"/>
                                        </p:tgtEl>
                                        <p:attrNameLst>
                                          <p:attrName>fill.type</p:attrName>
                                        </p:attrNameLst>
                                      </p:cBhvr>
                                      <p:to>
                                        <p:strVal val="solid"/>
                                      </p:to>
                                    </p:set>
                                    <p:set>
                                      <p:cBhvr>
                                        <p:cTn id="66" dur="500" fill="hold"/>
                                        <p:tgtEl>
                                          <p:spTgt spid="11"/>
                                        </p:tgtEl>
                                        <p:attrNameLst>
                                          <p:attrName>fill.on</p:attrName>
                                        </p:attrNameLst>
                                      </p:cBhvr>
                                      <p:to>
                                        <p:strVal val="true"/>
                                      </p:to>
                                    </p:set>
                                  </p:childTnLst>
                                </p:cTn>
                              </p:par>
                              <p:par>
                                <p:cTn id="67" presetID="1" presetClass="mediacall" presetSubtype="0" fill="hold" nodeType="withEffect">
                                  <p:stCondLst>
                                    <p:cond delay="0"/>
                                  </p:stCondLst>
                                  <p:childTnLst>
                                    <p:cmd type="call" cmd="playFrom(0.0)">
                                      <p:cBhvr>
                                        <p:cTn id="68" dur="862" fill="hold"/>
                                        <p:tgtEl>
                                          <p:spTgt spid="18"/>
                                        </p:tgtEl>
                                      </p:cBhvr>
                                    </p:cmd>
                                  </p:childTnLst>
                                </p:cTn>
                              </p:par>
                              <p:par>
                                <p:cTn id="69" presetID="1" presetClass="entr" presetSubtype="0" fill="hold" nodeType="withEffect">
                                  <p:stCondLst>
                                    <p:cond delay="0"/>
                                  </p:stCondLst>
                                  <p:childTnLst>
                                    <p:set>
                                      <p:cBhvr>
                                        <p:cTn id="70" dur="1" fill="hold">
                                          <p:stCondLst>
                                            <p:cond delay="9"/>
                                          </p:stCondLst>
                                        </p:cTn>
                                        <p:tgtEl>
                                          <p:spTgt spid="15"/>
                                        </p:tgtEl>
                                        <p:attrNameLst>
                                          <p:attrName>style.visibility</p:attrName>
                                        </p:attrNameLst>
                                      </p:cBhvr>
                                      <p:to>
                                        <p:strVal val="visible"/>
                                      </p:to>
                                    </p:set>
                                  </p:childTnLst>
                                </p:cTn>
                              </p:par>
                              <p:par>
                                <p:cTn id="71" presetID="26" presetClass="emph" presetSubtype="0" repeatCount="4000" fill="hold" grpId="1" nodeType="withEffect">
                                  <p:stCondLst>
                                    <p:cond delay="0"/>
                                  </p:stCondLst>
                                  <p:childTnLst>
                                    <p:animEffect transition="out" filter="fade">
                                      <p:cBhvr>
                                        <p:cTn id="72" dur="500" tmFilter="0, 0; .2, .5; .8, .5; 1, 0"/>
                                        <p:tgtEl>
                                          <p:spTgt spid="11"/>
                                        </p:tgtEl>
                                      </p:cBhvr>
                                    </p:animEffect>
                                    <p:animScale>
                                      <p:cBhvr>
                                        <p:cTn id="73" dur="250" autoRev="1" fill="hold"/>
                                        <p:tgtEl>
                                          <p:spTgt spid="11"/>
                                        </p:tgtEl>
                                      </p:cBhvr>
                                      <p:by x="105000" y="105000"/>
                                    </p:animScale>
                                  </p:childTnLst>
                                </p:cTn>
                              </p:par>
                            </p:childTnLst>
                          </p:cTn>
                        </p:par>
                      </p:childTnLst>
                    </p:cTn>
                  </p:par>
                </p:childTnLst>
              </p:cTn>
              <p:nextCondLst>
                <p:cond evt="onClick" delay="0">
                  <p:tgtEl>
                    <p:spTgt spid="11"/>
                  </p:tgtEl>
                </p:cond>
              </p:nextCondLst>
            </p:seq>
            <p:seq concurrent="1" nextAc="seek">
              <p:cTn id="74" restart="whenNotActive" fill="hold" evtFilter="cancelBubble" nodeType="interactiveSeq">
                <p:stCondLst>
                  <p:cond evt="onClick" delay="0">
                    <p:tgtEl>
                      <p:spTgt spid="12"/>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500" fill="hold"/>
                                        <p:tgtEl>
                                          <p:spTgt spid="12"/>
                                        </p:tgtEl>
                                        <p:attrNameLst>
                                          <p:attrName>fillcolor</p:attrName>
                                        </p:attrNameLst>
                                      </p:cBhvr>
                                      <p:to>
                                        <a:srgbClr val="D99694"/>
                                      </p:to>
                                    </p:animClr>
                                    <p:set>
                                      <p:cBhvr>
                                        <p:cTn id="79" dur="500" fill="hold"/>
                                        <p:tgtEl>
                                          <p:spTgt spid="12"/>
                                        </p:tgtEl>
                                        <p:attrNameLst>
                                          <p:attrName>fill.type</p:attrName>
                                        </p:attrNameLst>
                                      </p:cBhvr>
                                      <p:to>
                                        <p:strVal val="solid"/>
                                      </p:to>
                                    </p:set>
                                    <p:set>
                                      <p:cBhvr>
                                        <p:cTn id="80" dur="500" fill="hold"/>
                                        <p:tgtEl>
                                          <p:spTgt spid="12"/>
                                        </p:tgtEl>
                                        <p:attrNameLst>
                                          <p:attrName>fill.on</p:attrName>
                                        </p:attrNameLst>
                                      </p:cBhvr>
                                      <p:to>
                                        <p:strVal val="true"/>
                                      </p:to>
                                    </p:set>
                                  </p:childTnLst>
                                </p:cTn>
                              </p:par>
                              <p:par>
                                <p:cTn id="81" presetID="1" presetClass="mediacall" presetSubtype="0" fill="hold" nodeType="withEffect">
                                  <p:stCondLst>
                                    <p:cond delay="0"/>
                                  </p:stCondLst>
                                  <p:childTnLst>
                                    <p:cmd type="call" cmd="playFrom(0.0)">
                                      <p:cBhvr>
                                        <p:cTn id="82" dur="862" fill="hold"/>
                                        <p:tgtEl>
                                          <p:spTgt spid="18"/>
                                        </p:tgtEl>
                                      </p:cBhvr>
                                    </p:cmd>
                                  </p:childTnLst>
                                </p:cTn>
                              </p:par>
                              <p:par>
                                <p:cTn id="83" presetID="1" presetClass="entr" presetSubtype="0" fill="hold" nodeType="withEffect">
                                  <p:stCondLst>
                                    <p:cond delay="0"/>
                                  </p:stCondLst>
                                  <p:childTnLst>
                                    <p:set>
                                      <p:cBhvr>
                                        <p:cTn id="84" dur="1" fill="hold">
                                          <p:stCondLst>
                                            <p:cond delay="9"/>
                                          </p:stCondLst>
                                        </p:cTn>
                                        <p:tgtEl>
                                          <p:spTgt spid="16"/>
                                        </p:tgtEl>
                                        <p:attrNameLst>
                                          <p:attrName>style.visibility</p:attrName>
                                        </p:attrNameLst>
                                      </p:cBhvr>
                                      <p:to>
                                        <p:strVal val="visible"/>
                                      </p:to>
                                    </p:set>
                                  </p:childTnLst>
                                </p:cTn>
                              </p:par>
                              <p:par>
                                <p:cTn id="85" presetID="26" presetClass="emph" presetSubtype="0" repeatCount="4000" fill="hold" grpId="1" nodeType="withEffect">
                                  <p:stCondLst>
                                    <p:cond delay="0"/>
                                  </p:stCondLst>
                                  <p:childTnLst>
                                    <p:animEffect transition="out" filter="fade">
                                      <p:cBhvr>
                                        <p:cTn id="86" dur="500" tmFilter="0, 0; .2, .5; .8, .5; 1, 0"/>
                                        <p:tgtEl>
                                          <p:spTgt spid="12"/>
                                        </p:tgtEl>
                                      </p:cBhvr>
                                    </p:animEffect>
                                    <p:animScale>
                                      <p:cBhvr>
                                        <p:cTn id="87" dur="250" autoRev="1" fill="hold"/>
                                        <p:tgtEl>
                                          <p:spTgt spid="12"/>
                                        </p:tgtEl>
                                      </p:cBhvr>
                                      <p:by x="105000" y="105000"/>
                                    </p:animScale>
                                  </p:childTnLst>
                                </p:cTn>
                              </p:par>
                            </p:childTnLst>
                          </p:cTn>
                        </p:par>
                      </p:childTnLst>
                    </p:cTn>
                  </p:par>
                </p:childTnLst>
              </p:cTn>
              <p:nextCondLst>
                <p:cond evt="onClick" delay="0">
                  <p:tgtEl>
                    <p:spTgt spid="12"/>
                  </p:tgtEl>
                </p:cond>
              </p:nextCondLst>
            </p:seq>
            <p:audio>
              <p:cMediaNode vol="80000">
                <p:cTn id="88" fill="hold" display="0">
                  <p:stCondLst>
                    <p:cond delay="indefinite"/>
                  </p:stCondLst>
                  <p:endCondLst>
                    <p:cond evt="onStopAudio" delay="0">
                      <p:tgtEl>
                        <p:sldTgt/>
                      </p:tgtEl>
                    </p:cond>
                  </p:endCondLst>
                </p:cTn>
                <p:tgtEl>
                  <p:spTgt spid="13"/>
                </p:tgtEl>
              </p:cMediaNode>
            </p:audio>
            <p:audio>
              <p:cMediaNode vol="80000">
                <p:cTn id="89" fill="hold" display="0">
                  <p:stCondLst>
                    <p:cond delay="indefinite"/>
                  </p:stCondLst>
                  <p:endCondLst>
                    <p:cond evt="onStopAudio" delay="0">
                      <p:tgtEl>
                        <p:sldTgt/>
                      </p:tgtEl>
                    </p:cond>
                  </p:endCondLst>
                </p:cTn>
                <p:tgtEl>
                  <p:spTgt spid="18"/>
                </p:tgtEl>
              </p:cMediaNode>
            </p:audio>
          </p:childTnLst>
        </p:cTn>
      </p:par>
    </p:tnLst>
    <p:bldLst>
      <p:bldP spid="2" grpId="0"/>
      <p:bldP spid="8" grpId="0" animBg="1"/>
      <p:bldP spid="9" grpId="0" animBg="1"/>
      <p:bldP spid="9" grpId="1" animBg="1"/>
      <p:bldP spid="10" grpId="0" animBg="1"/>
      <p:bldP spid="10" grpId="1" animBg="1"/>
      <p:bldP spid="11" grpId="0" animBg="1"/>
      <p:bldP spid="11" grpId="1" animBg="1"/>
      <p:bldP spid="12" grpId="0" animBg="1"/>
      <p:bldP spid="12" grpId="1" animBg="1"/>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872355" y="8447093"/>
            <a:ext cx="4240207" cy="4240207"/>
          </a:xfrm>
          <a:prstGeom prst="rect">
            <a:avLst/>
          </a:prstGeom>
        </p:spPr>
      </p:pic>
      <p:pic>
        <p:nvPicPr>
          <p:cNvPr id="10"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3019093" y="-2712765"/>
            <a:ext cx="4240207" cy="4240207"/>
          </a:xfrm>
          <a:prstGeom prst="rect">
            <a:avLst/>
          </a:prstGeom>
        </p:spPr>
      </p:pic>
      <p:pic>
        <p:nvPicPr>
          <p:cNvPr id="12" name="Picture 12"/>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5588623" flipH="1">
            <a:off x="49270" y="-438799"/>
            <a:ext cx="1594799" cy="2371450"/>
          </a:xfrm>
          <a:prstGeom prst="rect">
            <a:avLst/>
          </a:prstGeom>
        </p:spPr>
      </p:pic>
      <mc:AlternateContent xmlns:mc="http://schemas.openxmlformats.org/markup-compatibility/2006">
        <mc:Choice xmlns:a14="http://schemas.microsoft.com/office/drawing/2010/main" Requires="a14">
          <p:sp>
            <p:nvSpPr>
              <p:cNvPr id="16" name="Rectangle 15"/>
              <p:cNvSpPr/>
              <p:nvPr/>
            </p:nvSpPr>
            <p:spPr>
              <a:xfrm>
                <a:off x="609600" y="908382"/>
                <a:ext cx="17221200" cy="7273273"/>
              </a:xfrm>
              <a:prstGeom prst="rect">
                <a:avLst/>
              </a:prstGeom>
            </p:spPr>
            <p:txBody>
              <a:bodyPr wrap="square">
                <a:spAutoFit/>
              </a:bodyPr>
              <a:lstStyle/>
              <a:p>
                <a:pPr lvl="0" algn="just">
                  <a:lnSpc>
                    <a:spcPct val="150000"/>
                  </a:lnSpc>
                </a:pPr>
                <a:r>
                  <a:rPr lang="fr-FR" sz="4000" b="1">
                    <a:solidFill>
                      <a:srgbClr val="C00000"/>
                    </a:solidFill>
                    <a:latin typeface="Arial" panose="020B0604020202020204" pitchFamily="34" charset="0"/>
                    <a:ea typeface="Calibri" panose="020F0502020204030204" pitchFamily="34" charset="0"/>
                  </a:rPr>
                  <a:t>Bài </a:t>
                </a:r>
                <a:r>
                  <a:rPr lang="fr-FR" sz="4000" b="1" smtClean="0">
                    <a:solidFill>
                      <a:srgbClr val="C00000"/>
                    </a:solidFill>
                    <a:latin typeface="Arial" panose="020B0604020202020204" pitchFamily="34" charset="0"/>
                    <a:ea typeface="Calibri" panose="020F0502020204030204" pitchFamily="34" charset="0"/>
                  </a:rPr>
                  <a:t>9.46 </a:t>
                </a:r>
                <a:r>
                  <a:rPr lang="fr-FR" sz="4000" b="1">
                    <a:solidFill>
                      <a:srgbClr val="C00000"/>
                    </a:solidFill>
                    <a:latin typeface="Arial" panose="020B0604020202020204" pitchFamily="34" charset="0"/>
                    <a:ea typeface="Calibri" panose="020F0502020204030204" pitchFamily="34" charset="0"/>
                  </a:rPr>
                  <a:t>(SGK – </a:t>
                </a:r>
                <a:r>
                  <a:rPr lang="fr-FR" sz="4000" b="1">
                    <a:solidFill>
                      <a:srgbClr val="C00000"/>
                    </a:solidFill>
                    <a:latin typeface="Arial" panose="020B0604020202020204" pitchFamily="34" charset="0"/>
                    <a:ea typeface="Calibri" panose="020F0502020204030204" pitchFamily="34" charset="0"/>
                  </a:rPr>
                  <a:t>trang </a:t>
                </a:r>
                <a:r>
                  <a:rPr lang="fr-FR" sz="4000" b="1" smtClean="0">
                    <a:solidFill>
                      <a:srgbClr val="C00000"/>
                    </a:solidFill>
                    <a:latin typeface="Arial" panose="020B0604020202020204" pitchFamily="34" charset="0"/>
                    <a:ea typeface="Calibri" panose="020F0502020204030204" pitchFamily="34" charset="0"/>
                  </a:rPr>
                  <a:t>111) </a:t>
                </a:r>
              </a:p>
              <a:p>
                <a:pPr lvl="0" algn="just">
                  <a:lnSpc>
                    <a:spcPct val="150000"/>
                  </a:lnSpc>
                </a:pPr>
                <a:r>
                  <a:rPr lang="vi-VN" sz="4000" smtClean="0">
                    <a:solidFill>
                      <a:srgbClr val="000000"/>
                    </a:solidFill>
                  </a:rPr>
                  <a:t>Cho </a:t>
                </a:r>
                <a:r>
                  <a:rPr lang="vi-VN" sz="4000">
                    <a:solidFill>
                      <a:srgbClr val="000000"/>
                    </a:solidFill>
                  </a:rPr>
                  <a:t>tam giác </a:t>
                </a:r>
                <a14:m>
                  <m:oMath xmlns:m="http://schemas.openxmlformats.org/officeDocument/2006/math">
                    <m:r>
                      <a:rPr lang="vi-VN" sz="4000" i="1" smtClean="0">
                        <a:solidFill>
                          <a:srgbClr val="000000"/>
                        </a:solidFill>
                        <a:latin typeface="Cambria Math" panose="02040503050406030204" pitchFamily="18" charset="0"/>
                      </a:rPr>
                      <m:t>𝐴𝐵𝐶</m:t>
                    </m:r>
                  </m:oMath>
                </a14:m>
                <a:r>
                  <a:rPr lang="vi-VN" sz="4000">
                    <a:solidFill>
                      <a:srgbClr val="000000"/>
                    </a:solidFill>
                  </a:rPr>
                  <a:t> vuông tại </a:t>
                </a:r>
                <a14:m>
                  <m:oMath xmlns:m="http://schemas.openxmlformats.org/officeDocument/2006/math">
                    <m:r>
                      <a:rPr lang="vi-VN" sz="4000" i="1" smtClean="0">
                        <a:solidFill>
                          <a:srgbClr val="000000"/>
                        </a:solidFill>
                        <a:latin typeface="Cambria Math" panose="02040503050406030204" pitchFamily="18" charset="0"/>
                      </a:rPr>
                      <m:t>𝐴</m:t>
                    </m:r>
                  </m:oMath>
                </a14:m>
                <a:r>
                  <a:rPr lang="vi-VN" sz="4000">
                    <a:solidFill>
                      <a:srgbClr val="000000"/>
                    </a:solidFill>
                  </a:rPr>
                  <a:t> và các điểm </a:t>
                </a:r>
                <a14:m>
                  <m:oMath xmlns:m="http://schemas.openxmlformats.org/officeDocument/2006/math">
                    <m:r>
                      <a:rPr lang="vi-VN" sz="4000" i="1" smtClean="0">
                        <a:solidFill>
                          <a:srgbClr val="000000"/>
                        </a:solidFill>
                        <a:latin typeface="Cambria Math" panose="02040503050406030204" pitchFamily="18" charset="0"/>
                      </a:rPr>
                      <m:t>𝐷</m:t>
                    </m:r>
                    <m:r>
                      <a:rPr lang="vi-VN" sz="4000" i="1" smtClean="0">
                        <a:solidFill>
                          <a:srgbClr val="000000"/>
                        </a:solidFill>
                        <a:latin typeface="Cambria Math" panose="02040503050406030204" pitchFamily="18" charset="0"/>
                      </a:rPr>
                      <m:t>, </m:t>
                    </m:r>
                    <m:r>
                      <a:rPr lang="vi-VN" sz="4000" i="1" smtClean="0">
                        <a:solidFill>
                          <a:srgbClr val="000000"/>
                        </a:solidFill>
                        <a:latin typeface="Cambria Math" panose="02040503050406030204" pitchFamily="18" charset="0"/>
                      </a:rPr>
                      <m:t>𝐸</m:t>
                    </m:r>
                    <m:r>
                      <a:rPr lang="vi-VN" sz="4000" i="1" smtClean="0">
                        <a:solidFill>
                          <a:srgbClr val="000000"/>
                        </a:solidFill>
                        <a:latin typeface="Cambria Math" panose="02040503050406030204" pitchFamily="18" charset="0"/>
                      </a:rPr>
                      <m:t>, </m:t>
                    </m:r>
                    <m:r>
                      <a:rPr lang="vi-VN" sz="4000" i="1" smtClean="0">
                        <a:solidFill>
                          <a:srgbClr val="000000"/>
                        </a:solidFill>
                        <a:latin typeface="Cambria Math" panose="02040503050406030204" pitchFamily="18" charset="0"/>
                      </a:rPr>
                      <m:t>𝐹</m:t>
                    </m:r>
                  </m:oMath>
                </a14:m>
                <a:r>
                  <a:rPr lang="vi-VN" sz="4000">
                    <a:solidFill>
                      <a:srgbClr val="000000"/>
                    </a:solidFill>
                  </a:rPr>
                  <a:t> như Hình 9.77 sao cho </a:t>
                </a:r>
                <a14:m>
                  <m:oMath xmlns:m="http://schemas.openxmlformats.org/officeDocument/2006/math">
                    <m:r>
                      <a:rPr lang="vi-VN" sz="4000" i="1" smtClean="0">
                        <a:solidFill>
                          <a:srgbClr val="000000"/>
                        </a:solidFill>
                        <a:latin typeface="Cambria Math" panose="02040503050406030204" pitchFamily="18" charset="0"/>
                      </a:rPr>
                      <m:t>𝐴𝐷</m:t>
                    </m:r>
                  </m:oMath>
                </a14:m>
                <a:r>
                  <a:rPr lang="vi-VN" sz="4000">
                    <a:solidFill>
                      <a:srgbClr val="000000"/>
                    </a:solidFill>
                  </a:rPr>
                  <a:t> là phân giác của góc </a:t>
                </a:r>
                <a14:m>
                  <m:oMath xmlns:m="http://schemas.openxmlformats.org/officeDocument/2006/math">
                    <m:r>
                      <a:rPr lang="vi-VN" sz="4000" i="1" smtClean="0">
                        <a:solidFill>
                          <a:srgbClr val="000000"/>
                        </a:solidFill>
                        <a:latin typeface="Cambria Math" panose="02040503050406030204" pitchFamily="18" charset="0"/>
                      </a:rPr>
                      <m:t>𝐵𝐴𝐶</m:t>
                    </m:r>
                    <m:r>
                      <a:rPr lang="vi-VN" sz="4000" i="1" smtClean="0">
                        <a:solidFill>
                          <a:srgbClr val="000000"/>
                        </a:solidFill>
                        <a:latin typeface="Cambria Math" panose="02040503050406030204" pitchFamily="18" charset="0"/>
                      </a:rPr>
                      <m:t>, </m:t>
                    </m:r>
                    <m:r>
                      <a:rPr lang="vi-VN" sz="4000" i="1" smtClean="0">
                        <a:solidFill>
                          <a:srgbClr val="000000"/>
                        </a:solidFill>
                        <a:latin typeface="Cambria Math" panose="02040503050406030204" pitchFamily="18" charset="0"/>
                      </a:rPr>
                      <m:t>𝐷𝐸</m:t>
                    </m:r>
                    <m:r>
                      <a:rPr lang="vi-VN" sz="4000" i="1" smtClean="0">
                        <a:solidFill>
                          <a:srgbClr val="000000"/>
                        </a:solidFill>
                        <a:latin typeface="Cambria Math" panose="02040503050406030204" pitchFamily="18" charset="0"/>
                      </a:rPr>
                      <m:t> </m:t>
                    </m:r>
                  </m:oMath>
                </a14:m>
                <a:r>
                  <a:rPr lang="vi-VN" sz="4000">
                    <a:solidFill>
                      <a:srgbClr val="000000"/>
                    </a:solidFill>
                  </a:rPr>
                  <a:t>và </a:t>
                </a:r>
                <a14:m>
                  <m:oMath xmlns:m="http://schemas.openxmlformats.org/officeDocument/2006/math">
                    <m:r>
                      <a:rPr lang="vi-VN" sz="4000" i="1" smtClean="0">
                        <a:solidFill>
                          <a:srgbClr val="000000"/>
                        </a:solidFill>
                        <a:latin typeface="Cambria Math" panose="02040503050406030204" pitchFamily="18" charset="0"/>
                      </a:rPr>
                      <m:t>𝐷𝐹</m:t>
                    </m:r>
                  </m:oMath>
                </a14:m>
                <a:r>
                  <a:rPr lang="vi-VN" sz="4000">
                    <a:solidFill>
                      <a:srgbClr val="000000"/>
                    </a:solidFill>
                  </a:rPr>
                  <a:t> lần lượt vuông góc với </a:t>
                </a:r>
                <a14:m>
                  <m:oMath xmlns:m="http://schemas.openxmlformats.org/officeDocument/2006/math">
                    <m:r>
                      <a:rPr lang="vi-VN" sz="4000" i="1" smtClean="0">
                        <a:solidFill>
                          <a:srgbClr val="000000"/>
                        </a:solidFill>
                        <a:latin typeface="Cambria Math" panose="02040503050406030204" pitchFamily="18" charset="0"/>
                      </a:rPr>
                      <m:t>𝐴𝐶</m:t>
                    </m:r>
                  </m:oMath>
                </a14:m>
                <a:r>
                  <a:rPr lang="vi-VN" sz="4000">
                    <a:solidFill>
                      <a:srgbClr val="000000"/>
                    </a:solidFill>
                  </a:rPr>
                  <a:t> và </a:t>
                </a:r>
                <a14:m>
                  <m:oMath xmlns:m="http://schemas.openxmlformats.org/officeDocument/2006/math">
                    <m:r>
                      <a:rPr lang="vi-VN" sz="4000" i="1" smtClean="0">
                        <a:solidFill>
                          <a:srgbClr val="000000"/>
                        </a:solidFill>
                        <a:latin typeface="Cambria Math" panose="02040503050406030204" pitchFamily="18" charset="0"/>
                      </a:rPr>
                      <m:t>𝐵𝐶</m:t>
                    </m:r>
                  </m:oMath>
                </a14:m>
                <a:r>
                  <a:rPr lang="vi-VN" sz="4000">
                    <a:solidFill>
                      <a:srgbClr val="000000"/>
                    </a:solidFill>
                  </a:rPr>
                  <a:t>. Chứng minh rằng:</a:t>
                </a:r>
              </a:p>
              <a:p>
                <a:pPr algn="just">
                  <a:lnSpc>
                    <a:spcPct val="150000"/>
                  </a:lnSpc>
                  <a:spcBef>
                    <a:spcPts val="600"/>
                  </a:spcBef>
                  <a:spcAft>
                    <a:spcPts val="600"/>
                  </a:spcAft>
                </a:pPr>
                <a:r>
                  <a:rPr lang="vi-VN" sz="4000">
                    <a:solidFill>
                      <a:srgbClr val="000000"/>
                    </a:solidFill>
                  </a:rPr>
                  <a:t>a)</a:t>
                </a:r>
                <a:r>
                  <a:rPr lang="vi-VN" sz="4000">
                    <a:solidFill>
                      <a:srgbClr val="000000"/>
                    </a:solidFill>
                  </a:rPr>
                  <a:t> </a:t>
                </a:r>
                <a14:m>
                  <m:oMath xmlns:m="http://schemas.openxmlformats.org/officeDocument/2006/math">
                    <m:f>
                      <m:fPr>
                        <m:ctrlPr>
                          <a:rPr lang="en-US" sz="4000" i="1">
                            <a:latin typeface="Cambria Math" panose="02040503050406030204" pitchFamily="18" charset="0"/>
                            <a:ea typeface="Calibri" panose="020F0502020204030204" pitchFamily="34" charset="0"/>
                            <a:cs typeface="Times New Roman" panose="02020603050405020304" pitchFamily="18" charset="0"/>
                          </a:rPr>
                        </m:ctrlPr>
                      </m:fPr>
                      <m:num>
                        <m:r>
                          <a:rPr lang="fr-FR" sz="4000" i="1">
                            <a:effectLst/>
                            <a:latin typeface="Cambria Math" panose="02040503050406030204" pitchFamily="18" charset="0"/>
                            <a:ea typeface="Calibri" panose="020F0502020204030204" pitchFamily="34" charset="0"/>
                            <a:cs typeface="Times New Roman" panose="02020603050405020304" pitchFamily="18" charset="0"/>
                          </a:rPr>
                          <m:t>𝐵𝐷</m:t>
                        </m:r>
                      </m:num>
                      <m:den>
                        <m:r>
                          <a:rPr lang="fr-FR" sz="4000" i="1">
                            <a:effectLst/>
                            <a:latin typeface="Cambria Math" panose="02040503050406030204" pitchFamily="18" charset="0"/>
                            <a:ea typeface="Calibri" panose="020F0502020204030204" pitchFamily="34" charset="0"/>
                            <a:cs typeface="Times New Roman" panose="02020603050405020304" pitchFamily="18" charset="0"/>
                          </a:rPr>
                          <m:t>𝐵𝐶</m:t>
                        </m:r>
                      </m:den>
                    </m:f>
                    <m:r>
                      <a:rPr lang="fr-FR" sz="40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4000" i="1">
                            <a:effectLst/>
                            <a:latin typeface="Cambria Math" panose="02040503050406030204" pitchFamily="18" charset="0"/>
                            <a:ea typeface="Calibri" panose="020F0502020204030204" pitchFamily="34" charset="0"/>
                            <a:cs typeface="Times New Roman" panose="02020603050405020304" pitchFamily="18" charset="0"/>
                          </a:rPr>
                          <m:t>𝐴𝐵</m:t>
                        </m:r>
                      </m:num>
                      <m:den>
                        <m:r>
                          <a:rPr lang="fr-FR" sz="4000" i="1">
                            <a:effectLst/>
                            <a:latin typeface="Cambria Math" panose="02040503050406030204" pitchFamily="18" charset="0"/>
                            <a:ea typeface="Calibri" panose="020F0502020204030204" pitchFamily="34" charset="0"/>
                            <a:cs typeface="Times New Roman" panose="02020603050405020304" pitchFamily="18" charset="0"/>
                          </a:rPr>
                          <m:t>𝐴𝐵</m:t>
                        </m:r>
                        <m:r>
                          <a:rPr lang="fr-FR" sz="4000" i="1">
                            <a:effectLst/>
                            <a:latin typeface="Cambria Math" panose="02040503050406030204" pitchFamily="18" charset="0"/>
                            <a:ea typeface="Calibri" panose="020F0502020204030204" pitchFamily="34" charset="0"/>
                            <a:cs typeface="Times New Roman" panose="02020603050405020304" pitchFamily="18" charset="0"/>
                          </a:rPr>
                          <m:t>+</m:t>
                        </m:r>
                        <m:r>
                          <a:rPr lang="fr-FR" sz="4000" i="1">
                            <a:effectLst/>
                            <a:latin typeface="Cambria Math" panose="02040503050406030204" pitchFamily="18" charset="0"/>
                            <a:ea typeface="Calibri" panose="020F0502020204030204" pitchFamily="34" charset="0"/>
                            <a:cs typeface="Times New Roman" panose="02020603050405020304" pitchFamily="18" charset="0"/>
                          </a:rPr>
                          <m:t>𝐴𝐶</m:t>
                        </m:r>
                      </m:den>
                    </m:f>
                  </m:oMath>
                </a14:m>
                <a:r>
                  <a:rPr lang="vi-VN" sz="4000" smtClean="0">
                    <a:solidFill>
                      <a:srgbClr val="000000"/>
                    </a:solidFill>
                  </a:rPr>
                  <a:t>, </a:t>
                </a:r>
                <a:r>
                  <a:rPr lang="vi-VN" sz="4000">
                    <a:solidFill>
                      <a:srgbClr val="000000"/>
                    </a:solidFill>
                  </a:rPr>
                  <a:t>từ đó suy ra</a:t>
                </a:r>
                <a:r>
                  <a:rPr lang="vi-VN" sz="4000">
                    <a:solidFill>
                      <a:srgbClr val="000000"/>
                    </a:solidFill>
                  </a:rPr>
                  <a:t> </a:t>
                </a:r>
                <a14:m>
                  <m:oMath xmlns:m="http://schemas.openxmlformats.org/officeDocument/2006/math">
                    <m:r>
                      <a:rPr lang="fr-FR" sz="4000" i="1">
                        <a:latin typeface="Cambria Math" panose="02040503050406030204" pitchFamily="18" charset="0"/>
                        <a:ea typeface="Calibri" panose="020F0502020204030204" pitchFamily="34" charset="0"/>
                        <a:cs typeface="Times New Roman" panose="02020603050405020304" pitchFamily="18" charset="0"/>
                      </a:rPr>
                      <m:t>𝐴𝐸</m:t>
                    </m:r>
                    <m:r>
                      <a:rPr lang="fr-FR" sz="4000" i="1">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4000" i="1">
                            <a:effectLst/>
                            <a:latin typeface="Cambria Math" panose="02040503050406030204" pitchFamily="18" charset="0"/>
                            <a:ea typeface="Calibri" panose="020F0502020204030204" pitchFamily="34" charset="0"/>
                            <a:cs typeface="Times New Roman" panose="02020603050405020304" pitchFamily="18" charset="0"/>
                          </a:rPr>
                          <m:t>𝐴𝐵</m:t>
                        </m:r>
                        <m:r>
                          <a:rPr lang="fr-FR" sz="4000" i="1">
                            <a:effectLst/>
                            <a:latin typeface="Cambria Math" panose="02040503050406030204" pitchFamily="18" charset="0"/>
                            <a:ea typeface="Calibri" panose="020F0502020204030204" pitchFamily="34" charset="0"/>
                            <a:cs typeface="Times New Roman" panose="02020603050405020304" pitchFamily="18" charset="0"/>
                          </a:rPr>
                          <m:t> . </m:t>
                        </m:r>
                        <m:r>
                          <a:rPr lang="fr-FR" sz="4000" i="1">
                            <a:effectLst/>
                            <a:latin typeface="Cambria Math" panose="02040503050406030204" pitchFamily="18" charset="0"/>
                            <a:ea typeface="Calibri" panose="020F0502020204030204" pitchFamily="34" charset="0"/>
                            <a:cs typeface="Times New Roman" panose="02020603050405020304" pitchFamily="18" charset="0"/>
                          </a:rPr>
                          <m:t>𝐴𝐶</m:t>
                        </m:r>
                      </m:num>
                      <m:den>
                        <m:r>
                          <a:rPr lang="fr-FR" sz="4000" i="1">
                            <a:effectLst/>
                            <a:latin typeface="Cambria Math" panose="02040503050406030204" pitchFamily="18" charset="0"/>
                            <a:ea typeface="Calibri" panose="020F0502020204030204" pitchFamily="34" charset="0"/>
                            <a:cs typeface="Times New Roman" panose="02020603050405020304" pitchFamily="18" charset="0"/>
                          </a:rPr>
                          <m:t>𝐴𝐵</m:t>
                        </m:r>
                        <m:r>
                          <a:rPr lang="fr-FR" sz="4000" i="1">
                            <a:effectLst/>
                            <a:latin typeface="Cambria Math" panose="02040503050406030204" pitchFamily="18" charset="0"/>
                            <a:ea typeface="Calibri" panose="020F0502020204030204" pitchFamily="34" charset="0"/>
                            <a:cs typeface="Times New Roman" panose="02020603050405020304" pitchFamily="18" charset="0"/>
                          </a:rPr>
                          <m:t>+</m:t>
                        </m:r>
                        <m:r>
                          <a:rPr lang="fr-FR" sz="4000" i="1">
                            <a:effectLst/>
                            <a:latin typeface="Cambria Math" panose="02040503050406030204" pitchFamily="18" charset="0"/>
                            <a:ea typeface="Calibri" panose="020F0502020204030204" pitchFamily="34" charset="0"/>
                            <a:cs typeface="Times New Roman" panose="02020603050405020304" pitchFamily="18" charset="0"/>
                          </a:rPr>
                          <m:t>𝐴𝐶</m:t>
                        </m:r>
                      </m:den>
                    </m:f>
                  </m:oMath>
                </a14:m>
                <a:endParaRPr lang="en-US" sz="4000" smtClean="0">
                  <a:solidFill>
                    <a:srgbClr val="000000"/>
                  </a:solidFill>
                </a:endParaRPr>
              </a:p>
              <a:p>
                <a:pPr algn="just">
                  <a:lnSpc>
                    <a:spcPct val="150000"/>
                  </a:lnSpc>
                  <a:spcBef>
                    <a:spcPts val="600"/>
                  </a:spcBef>
                  <a:spcAft>
                    <a:spcPts val="600"/>
                  </a:spcAft>
                </a:pPr>
                <a:r>
                  <a:rPr lang="vi-VN" sz="4000" smtClean="0">
                    <a:solidFill>
                      <a:srgbClr val="000000"/>
                    </a:solidFill>
                  </a:rPr>
                  <a:t>b</a:t>
                </a:r>
                <a:r>
                  <a:rPr lang="vi-VN" sz="4000">
                    <a:solidFill>
                      <a:srgbClr val="000000"/>
                    </a:solidFill>
                  </a:rPr>
                  <a:t>) </a:t>
                </a:r>
                <a14:m>
                  <m:oMath xmlns:m="http://schemas.openxmlformats.org/officeDocument/2006/math">
                    <m:r>
                      <m:rPr>
                        <m:sty m:val="p"/>
                      </m:rPr>
                      <a:rPr lang="el-GR" sz="4000" i="0" smtClean="0">
                        <a:solidFill>
                          <a:srgbClr val="000000"/>
                        </a:solidFill>
                        <a:latin typeface="Cambria Math" panose="02040503050406030204" pitchFamily="18" charset="0"/>
                      </a:rPr>
                      <m:t>Δ</m:t>
                    </m:r>
                    <m:r>
                      <a:rPr lang="vi-VN" sz="4000" i="1">
                        <a:solidFill>
                          <a:srgbClr val="000000"/>
                        </a:solidFill>
                        <a:latin typeface="Cambria Math" panose="02040503050406030204" pitchFamily="18" charset="0"/>
                      </a:rPr>
                      <m:t>𝐷𝐹𝐶</m:t>
                    </m:r>
                    <m:r>
                      <a:rPr lang="vi-VN" sz="4000" i="1">
                        <a:solidFill>
                          <a:srgbClr val="000000"/>
                        </a:solidFill>
                        <a:latin typeface="Cambria Math" panose="02040503050406030204" pitchFamily="18" charset="0"/>
                      </a:rPr>
                      <m:t> ∽ </m:t>
                    </m:r>
                    <m:r>
                      <m:rPr>
                        <m:sty m:val="p"/>
                      </m:rPr>
                      <a:rPr lang="el-GR" sz="4000" i="0">
                        <a:solidFill>
                          <a:srgbClr val="000000"/>
                        </a:solidFill>
                        <a:latin typeface="Cambria Math" panose="02040503050406030204" pitchFamily="18" charset="0"/>
                      </a:rPr>
                      <m:t>Δ</m:t>
                    </m:r>
                    <m:r>
                      <a:rPr lang="vi-VN" sz="4000" i="1">
                        <a:solidFill>
                          <a:srgbClr val="000000"/>
                        </a:solidFill>
                        <a:latin typeface="Cambria Math" panose="02040503050406030204" pitchFamily="18" charset="0"/>
                      </a:rPr>
                      <m:t>𝐴𝐵𝐶</m:t>
                    </m:r>
                    <m:r>
                      <a:rPr lang="vi-VN" sz="4000" i="1">
                        <a:solidFill>
                          <a:srgbClr val="000000"/>
                        </a:solidFill>
                        <a:latin typeface="Cambria Math" panose="02040503050406030204" pitchFamily="18" charset="0"/>
                      </a:rPr>
                      <m:t> </m:t>
                    </m:r>
                  </m:oMath>
                </a14:m>
                <a:endParaRPr lang="vi-VN" sz="4000">
                  <a:solidFill>
                    <a:srgbClr val="000000"/>
                  </a:solidFill>
                </a:endParaRPr>
              </a:p>
              <a:p>
                <a:pPr algn="just">
                  <a:lnSpc>
                    <a:spcPct val="150000"/>
                  </a:lnSpc>
                </a:pPr>
                <a:r>
                  <a:rPr lang="en-US" sz="4000">
                    <a:solidFill>
                      <a:srgbClr val="000000"/>
                    </a:solidFill>
                  </a:rPr>
                  <a:t>c)</a:t>
                </a:r>
                <a:r>
                  <a:rPr lang="en-US" sz="4000">
                    <a:solidFill>
                      <a:srgbClr val="000000"/>
                    </a:solidFill>
                  </a:rPr>
                  <a:t> </a:t>
                </a:r>
                <a14:m>
                  <m:oMath xmlns:m="http://schemas.openxmlformats.org/officeDocument/2006/math">
                    <m:r>
                      <a:rPr lang="en-US" sz="4000" i="1" smtClean="0">
                        <a:solidFill>
                          <a:srgbClr val="000000"/>
                        </a:solidFill>
                        <a:latin typeface="Cambria Math" panose="02040503050406030204" pitchFamily="18" charset="0"/>
                      </a:rPr>
                      <m:t>𝐷𝐹</m:t>
                    </m:r>
                    <m:r>
                      <a:rPr lang="en-US" sz="4000" i="1" smtClean="0">
                        <a:solidFill>
                          <a:srgbClr val="000000"/>
                        </a:solidFill>
                        <a:latin typeface="Cambria Math" panose="02040503050406030204" pitchFamily="18" charset="0"/>
                      </a:rPr>
                      <m:t>=</m:t>
                    </m:r>
                    <m:r>
                      <a:rPr lang="en-US" sz="4000" i="1" smtClean="0">
                        <a:solidFill>
                          <a:srgbClr val="000000"/>
                        </a:solidFill>
                        <a:latin typeface="Cambria Math" panose="02040503050406030204" pitchFamily="18" charset="0"/>
                      </a:rPr>
                      <m:t>𝐷𝐵</m:t>
                    </m:r>
                  </m:oMath>
                </a14:m>
                <a:endParaRPr lang="en-US" sz="4000" dirty="0">
                  <a:effectLst/>
                  <a:ea typeface="Calibri" panose="020F0502020204030204" pitchFamily="34" charset="0"/>
                  <a:cs typeface="Arial" panose="020B0604020202020204" pitchFamily="34" charset="0"/>
                </a:endParaRPr>
              </a:p>
            </p:txBody>
          </p:sp>
        </mc:Choice>
        <mc:Fallback>
          <p:sp>
            <p:nvSpPr>
              <p:cNvPr id="16" name="Rectangle 15"/>
              <p:cNvSpPr>
                <a:spLocks noRot="1" noChangeAspect="1" noMove="1" noResize="1" noEditPoints="1" noAdjustHandles="1" noChangeArrowheads="1" noChangeShapeType="1" noTextEdit="1"/>
              </p:cNvSpPr>
              <p:nvPr/>
            </p:nvSpPr>
            <p:spPr>
              <a:xfrm>
                <a:off x="609600" y="908382"/>
                <a:ext cx="17221200" cy="7273273"/>
              </a:xfrm>
              <a:prstGeom prst="rect">
                <a:avLst/>
              </a:prstGeom>
              <a:blipFill>
                <a:blip r:embed="rId12"/>
                <a:stretch>
                  <a:fillRect l="-1239" r="-1239" b="-2682"/>
                </a:stretch>
              </a:blipFill>
            </p:spPr>
            <p:txBody>
              <a:bodyPr/>
              <a:lstStyle/>
              <a:p>
                <a:r>
                  <a:rPr lang="en-US">
                    <a:noFill/>
                  </a:rPr>
                  <a:t> </a:t>
                </a:r>
              </a:p>
            </p:txBody>
          </p:sp>
        </mc:Fallback>
      </mc:AlternateContent>
      <p:pic>
        <p:nvPicPr>
          <p:cNvPr id="2" name="Picture 1"/>
          <p:cNvPicPr>
            <a:picLocks noChangeAspect="1"/>
          </p:cNvPicPr>
          <p:nvPr/>
        </p:nvPicPr>
        <p:blipFill>
          <a:blip r:embed="rId13">
            <a:extLst>
              <a:ext uri="{BEBA8EAE-BF5A-486C-A8C5-ECC9F3942E4B}">
                <a14:imgProps xmlns:a14="http://schemas.microsoft.com/office/drawing/2010/main">
                  <a14:imgLayer r:embed="rId14">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0366310" y="4229100"/>
            <a:ext cx="7464490" cy="4572000"/>
          </a:xfrm>
          <a:prstGeom prst="rect">
            <a:avLst/>
          </a:prstGeom>
        </p:spPr>
      </p:pic>
      <p:pic>
        <p:nvPicPr>
          <p:cNvPr id="13" name="Picture 8"/>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3943292" flipH="1" flipV="1">
            <a:off x="15337014" y="7710755"/>
            <a:ext cx="4987570" cy="5989439"/>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anim calcmode="lin" valueType="num">
                                      <p:cBhvr>
                                        <p:cTn id="8" dur="500" fill="hold"/>
                                        <p:tgtEl>
                                          <p:spTgt spid="16"/>
                                        </p:tgtEl>
                                        <p:attrNameLst>
                                          <p:attrName>ppt_x</p:attrName>
                                        </p:attrNameLst>
                                      </p:cBhvr>
                                      <p:tavLst>
                                        <p:tav tm="0">
                                          <p:val>
                                            <p:strVal val="#ppt_x"/>
                                          </p:val>
                                        </p:tav>
                                        <p:tav tm="100000">
                                          <p:val>
                                            <p:strVal val="#ppt_x"/>
                                          </p:val>
                                        </p:tav>
                                      </p:tavLst>
                                    </p:anim>
                                    <p:anim calcmode="lin" valueType="num">
                                      <p:cBhvr>
                                        <p:cTn id="9" dur="500" fill="hold"/>
                                        <p:tgtEl>
                                          <p:spTgt spid="1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anim calcmode="lin" valueType="num">
                                      <p:cBhvr>
                                        <p:cTn id="13" dur="500" fill="hold"/>
                                        <p:tgtEl>
                                          <p:spTgt spid="2"/>
                                        </p:tgtEl>
                                        <p:attrNameLst>
                                          <p:attrName>ppt_x</p:attrName>
                                        </p:attrNameLst>
                                      </p:cBhvr>
                                      <p:tavLst>
                                        <p:tav tm="0">
                                          <p:val>
                                            <p:strVal val="#ppt_x"/>
                                          </p:val>
                                        </p:tav>
                                        <p:tav tm="100000">
                                          <p:val>
                                            <p:strVal val="#ppt_x"/>
                                          </p:val>
                                        </p:tav>
                                      </p:tavLst>
                                    </p:anim>
                                    <p:anim calcmode="lin" valueType="num">
                                      <p:cBhvr>
                                        <p:cTn id="14"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5474075" y="8343900"/>
            <a:ext cx="4240207" cy="4240207"/>
          </a:xfrm>
          <a:prstGeom prst="rect">
            <a:avLst/>
          </a:prstGeom>
        </p:spPr>
      </p:pic>
      <p:pic>
        <p:nvPicPr>
          <p:cNvPr id="10"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3019093" y="-2712765"/>
            <a:ext cx="4240207" cy="4240207"/>
          </a:xfrm>
          <a:prstGeom prst="rect">
            <a:avLst/>
          </a:prstGeom>
        </p:spPr>
      </p:pic>
      <p:pic>
        <p:nvPicPr>
          <p:cNvPr id="12" name="Picture 12"/>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5588623" flipH="1">
            <a:off x="20454" y="-561200"/>
            <a:ext cx="1594799" cy="2371450"/>
          </a:xfrm>
          <a:prstGeom prst="rect">
            <a:avLst/>
          </a:prstGeom>
        </p:spPr>
      </p:pic>
      <p:sp>
        <p:nvSpPr>
          <p:cNvPr id="7" name="Oval Callout 6"/>
          <p:cNvSpPr/>
          <p:nvPr/>
        </p:nvSpPr>
        <p:spPr>
          <a:xfrm>
            <a:off x="8077200" y="342900"/>
            <a:ext cx="1676400" cy="914400"/>
          </a:xfrm>
          <a:prstGeom prst="wedgeEllipseCallout">
            <a:avLst/>
          </a:prstGeom>
          <a:solidFill>
            <a:srgbClr val="D9997D">
              <a:lumMod val="75000"/>
            </a:srgbClr>
          </a:solidFill>
          <a:ln w="38100" cap="flat" cmpd="sng" algn="ctr">
            <a:solidFill>
              <a:srgbClr val="F3F3F3"/>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700" b="1" i="0" u="none" strike="noStrike" kern="0" cap="none" spc="0" normalizeH="0" baseline="0" noProof="0" dirty="0" smtClean="0">
                <a:ln>
                  <a:noFill/>
                </a:ln>
                <a:solidFill>
                  <a:srgbClr val="FFFFFF"/>
                </a:solidFill>
                <a:effectLst/>
                <a:uLnTx/>
                <a:uFillTx/>
                <a:latin typeface="Arial" panose="020B0604020202020204" pitchFamily="34" charset="0"/>
                <a:ea typeface="+mn-ea"/>
                <a:cs typeface="+mn-cs"/>
              </a:rPr>
              <a:t>Giải</a:t>
            </a:r>
            <a:endParaRPr kumimoji="0" lang="en-US" sz="3700" b="1" i="0" u="none" strike="noStrike" kern="0" cap="none" spc="0" normalizeH="0" baseline="0" noProof="0" dirty="0" smtClean="0">
              <a:ln>
                <a:noFill/>
              </a:ln>
              <a:solidFill>
                <a:srgbClr val="FFFFFF"/>
              </a:solidFill>
              <a:effectLst/>
              <a:uLnTx/>
              <a:uFillTx/>
              <a:latin typeface="Arial"/>
              <a:ea typeface="+mn-ea"/>
              <a:cs typeface="+mn-cs"/>
            </a:endParaRPr>
          </a:p>
        </p:txBody>
      </p:sp>
      <mc:AlternateContent xmlns:mc="http://schemas.openxmlformats.org/markup-compatibility/2006">
        <mc:Choice xmlns:a14="http://schemas.microsoft.com/office/drawing/2010/main" Requires="a14">
          <p:sp>
            <p:nvSpPr>
              <p:cNvPr id="2" name="Rectangle 1"/>
              <p:cNvSpPr/>
              <p:nvPr/>
            </p:nvSpPr>
            <p:spPr>
              <a:xfrm>
                <a:off x="8069179" y="1562100"/>
                <a:ext cx="9525000" cy="5946115"/>
              </a:xfrm>
              <a:prstGeom prst="rect">
                <a:avLst/>
              </a:prstGeom>
            </p:spPr>
            <p:txBody>
              <a:bodyPr wrap="square">
                <a:spAutoFit/>
              </a:bodyPr>
              <a:lstStyle/>
              <a:p>
                <a:pPr algn="just">
                  <a:lnSpc>
                    <a:spcPct val="150000"/>
                  </a:lnSpc>
                </a:pPr>
                <a:r>
                  <a:rPr lang="fr-FR" sz="3700" smtClean="0">
                    <a:latin typeface="Arial" panose="020B0604020202020204" pitchFamily="34" charset="0"/>
                    <a:ea typeface="Calibri" panose="020F0502020204030204" pitchFamily="34" charset="0"/>
                    <a:cs typeface="Arial" panose="020B0604020202020204" pitchFamily="34" charset="0"/>
                  </a:rPr>
                  <a:t>a) Kẻ đường thẳng qua </a:t>
                </a:r>
                <a14:m>
                  <m:oMath xmlns:m="http://schemas.openxmlformats.org/officeDocument/2006/math">
                    <m:r>
                      <a:rPr lang="fr-FR" sz="3700" i="1">
                        <a:effectLst/>
                        <a:latin typeface="Cambria Math" panose="02040503050406030204" pitchFamily="18" charset="0"/>
                        <a:ea typeface="Calibri" panose="020F0502020204030204" pitchFamily="34" charset="0"/>
                        <a:cs typeface="Times New Roman" panose="02020603050405020304" pitchFamily="18" charset="0"/>
                      </a:rPr>
                      <m:t>𝐷</m:t>
                    </m:r>
                  </m:oMath>
                </a14:m>
                <a:r>
                  <a:rPr lang="fr-FR" sz="3700">
                    <a:effectLst/>
                    <a:latin typeface="Arial" panose="020B0604020202020204" pitchFamily="34" charset="0"/>
                    <a:ea typeface="Calibri" panose="020F0502020204030204" pitchFamily="34" charset="0"/>
                    <a:cs typeface="Arial" panose="020B0604020202020204" pitchFamily="34" charset="0"/>
                  </a:rPr>
                  <a:t> vuông góc với </a:t>
                </a:r>
                <a14:m>
                  <m:oMath xmlns:m="http://schemas.openxmlformats.org/officeDocument/2006/math">
                    <m:r>
                      <a:rPr lang="fr-FR" sz="3700" i="1">
                        <a:effectLst/>
                        <a:latin typeface="Cambria Math" panose="02040503050406030204" pitchFamily="18" charset="0"/>
                        <a:ea typeface="Calibri" panose="020F0502020204030204" pitchFamily="34" charset="0"/>
                        <a:cs typeface="Times New Roman" panose="02020603050405020304" pitchFamily="18" charset="0"/>
                      </a:rPr>
                      <m:t>𝐴𝐵</m:t>
                    </m:r>
                  </m:oMath>
                </a14:m>
                <a:r>
                  <a:rPr lang="fr-FR" sz="3700">
                    <a:effectLst/>
                    <a:latin typeface="Arial" panose="020B0604020202020204" pitchFamily="34" charset="0"/>
                    <a:ea typeface="Calibri" panose="020F0502020204030204" pitchFamily="34" charset="0"/>
                    <a:cs typeface="Arial" panose="020B0604020202020204" pitchFamily="34" charset="0"/>
                  </a:rPr>
                  <a:t>, cắt </a:t>
                </a:r>
                <a14:m>
                  <m:oMath xmlns:m="http://schemas.openxmlformats.org/officeDocument/2006/math">
                    <m:r>
                      <a:rPr lang="fr-FR" sz="3700" i="1">
                        <a:effectLst/>
                        <a:latin typeface="Cambria Math" panose="02040503050406030204" pitchFamily="18" charset="0"/>
                        <a:ea typeface="Calibri" panose="020F0502020204030204" pitchFamily="34" charset="0"/>
                        <a:cs typeface="Times New Roman" panose="02020603050405020304" pitchFamily="18" charset="0"/>
                      </a:rPr>
                      <m:t>𝐴𝐵</m:t>
                    </m:r>
                  </m:oMath>
                </a14:m>
                <a:r>
                  <a:rPr lang="fr-FR" sz="3700">
                    <a:effectLst/>
                    <a:latin typeface="Arial" panose="020B0604020202020204" pitchFamily="34" charset="0"/>
                    <a:ea typeface="Calibri" panose="020F0502020204030204" pitchFamily="34" charset="0"/>
                    <a:cs typeface="Arial" panose="020B0604020202020204" pitchFamily="34" charset="0"/>
                  </a:rPr>
                  <a:t> tại </a:t>
                </a:r>
                <a14:m>
                  <m:oMath xmlns:m="http://schemas.openxmlformats.org/officeDocument/2006/math">
                    <m:r>
                      <a:rPr lang="fr-FR" sz="3700" i="1">
                        <a:effectLst/>
                        <a:latin typeface="Cambria Math" panose="02040503050406030204" pitchFamily="18" charset="0"/>
                        <a:ea typeface="Calibri" panose="020F0502020204030204" pitchFamily="34" charset="0"/>
                        <a:cs typeface="Times New Roman" panose="02020603050405020304" pitchFamily="18" charset="0"/>
                      </a:rPr>
                      <m:t>𝐾</m:t>
                    </m:r>
                  </m:oMath>
                </a14:m>
                <a:r>
                  <a:rPr lang="fr-FR" sz="370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3700" b="0" i="0" smtClean="0">
                        <a:effectLst/>
                        <a:latin typeface="Cambria Math" panose="02040503050406030204" pitchFamily="18" charset="0"/>
                        <a:ea typeface="Calibri" panose="020F0502020204030204" pitchFamily="34" charset="0"/>
                        <a:cs typeface="Times New Roman" panose="02020603050405020304" pitchFamily="18" charset="0"/>
                      </a:rPr>
                      <m:t>⇒</m:t>
                    </m:r>
                    <m:r>
                      <a:rPr lang="fr-FR" sz="3700" i="1">
                        <a:effectLst/>
                        <a:latin typeface="Cambria Math" panose="02040503050406030204" pitchFamily="18" charset="0"/>
                        <a:ea typeface="Calibri" panose="020F0502020204030204" pitchFamily="34" charset="0"/>
                        <a:cs typeface="Times New Roman" panose="02020603050405020304" pitchFamily="18" charset="0"/>
                      </a:rPr>
                      <m:t>𝐷𝐾</m:t>
                    </m:r>
                    <m:r>
                      <a:rPr lang="fr-FR" sz="3700" i="1">
                        <a:effectLst/>
                        <a:latin typeface="Cambria Math" panose="02040503050406030204" pitchFamily="18" charset="0"/>
                        <a:ea typeface="Calibri" panose="020F0502020204030204" pitchFamily="34" charset="0"/>
                        <a:cs typeface="Times New Roman" panose="02020603050405020304" pitchFamily="18" charset="0"/>
                      </a:rPr>
                      <m:t>=</m:t>
                    </m:r>
                    <m:r>
                      <a:rPr lang="fr-FR" sz="3700" i="1">
                        <a:effectLst/>
                        <a:latin typeface="Cambria Math" panose="02040503050406030204" pitchFamily="18" charset="0"/>
                        <a:ea typeface="Calibri" panose="020F0502020204030204" pitchFamily="34" charset="0"/>
                        <a:cs typeface="Times New Roman" panose="02020603050405020304" pitchFamily="18" charset="0"/>
                      </a:rPr>
                      <m:t>𝐴𝐸</m:t>
                    </m:r>
                  </m:oMath>
                </a14:m>
                <a:endParaRPr lang="en-US" sz="37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fr-FR" sz="3700">
                    <a:effectLst/>
                    <a:latin typeface="Arial" panose="020B0604020202020204" pitchFamily="34" charset="0"/>
                    <a:ea typeface="Calibri" panose="020F0502020204030204" pitchFamily="34" charset="0"/>
                    <a:cs typeface="Arial" panose="020B0604020202020204" pitchFamily="34" charset="0"/>
                  </a:rPr>
                  <a:t>Vì </a:t>
                </a:r>
                <a14:m>
                  <m:oMath xmlns:m="http://schemas.openxmlformats.org/officeDocument/2006/math">
                    <m:r>
                      <a:rPr lang="fr-FR" sz="3700" i="1">
                        <a:effectLst/>
                        <a:latin typeface="Cambria Math" panose="02040503050406030204" pitchFamily="18" charset="0"/>
                        <a:ea typeface="Calibri" panose="020F0502020204030204" pitchFamily="34" charset="0"/>
                        <a:cs typeface="Times New Roman" panose="02020603050405020304" pitchFamily="18" charset="0"/>
                      </a:rPr>
                      <m:t>𝐷𝐸</m:t>
                    </m:r>
                    <m:r>
                      <a:rPr lang="fr-FR" sz="3700" i="1">
                        <a:effectLst/>
                        <a:latin typeface="Cambria Math" panose="02040503050406030204" pitchFamily="18" charset="0"/>
                        <a:ea typeface="Calibri" panose="020F0502020204030204" pitchFamily="34" charset="0"/>
                        <a:cs typeface="Times New Roman" panose="02020603050405020304" pitchFamily="18" charset="0"/>
                      </a:rPr>
                      <m:t>//</m:t>
                    </m:r>
                    <m:r>
                      <a:rPr lang="fr-FR" sz="3700" i="1">
                        <a:effectLst/>
                        <a:latin typeface="Cambria Math" panose="02040503050406030204" pitchFamily="18" charset="0"/>
                        <a:ea typeface="Calibri" panose="020F0502020204030204" pitchFamily="34" charset="0"/>
                        <a:cs typeface="Times New Roman" panose="02020603050405020304" pitchFamily="18" charset="0"/>
                      </a:rPr>
                      <m:t>𝐴𝐵</m:t>
                    </m:r>
                    <m:r>
                      <a:rPr lang="fr-FR" sz="3700" i="1">
                        <a:effectLst/>
                        <a:latin typeface="Cambria Math" panose="02040503050406030204" pitchFamily="18" charset="0"/>
                        <a:ea typeface="Calibri" panose="020F0502020204030204" pitchFamily="34" charset="0"/>
                        <a:cs typeface="Times New Roman" panose="02020603050405020304" pitchFamily="18" charset="0"/>
                      </a:rPr>
                      <m:t>,</m:t>
                    </m:r>
                  </m:oMath>
                </a14:m>
                <a:r>
                  <a:rPr lang="fr-FR" sz="370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fr-FR" sz="3700" i="1">
                        <a:effectLst/>
                        <a:latin typeface="Cambria Math" panose="02040503050406030204" pitchFamily="18" charset="0"/>
                        <a:ea typeface="Calibri" panose="020F0502020204030204" pitchFamily="34" charset="0"/>
                        <a:cs typeface="Times New Roman" panose="02020603050405020304" pitchFamily="18" charset="0"/>
                      </a:rPr>
                      <m:t>𝐷𝐾</m:t>
                    </m:r>
                    <m:r>
                      <a:rPr lang="fr-FR" sz="3700" i="1">
                        <a:effectLst/>
                        <a:latin typeface="Cambria Math" panose="02040503050406030204" pitchFamily="18" charset="0"/>
                        <a:ea typeface="Calibri" panose="020F0502020204030204" pitchFamily="34" charset="0"/>
                        <a:cs typeface="Times New Roman" panose="02020603050405020304" pitchFamily="18" charset="0"/>
                      </a:rPr>
                      <m:t>//</m:t>
                    </m:r>
                    <m:r>
                      <a:rPr lang="fr-FR" sz="3700" i="1">
                        <a:effectLst/>
                        <a:latin typeface="Cambria Math" panose="02040503050406030204" pitchFamily="18" charset="0"/>
                        <a:ea typeface="Calibri" panose="020F0502020204030204" pitchFamily="34" charset="0"/>
                        <a:cs typeface="Times New Roman" panose="02020603050405020304" pitchFamily="18" charset="0"/>
                      </a:rPr>
                      <m:t>𝐴𝐶</m:t>
                    </m:r>
                  </m:oMath>
                </a14:m>
                <a:r>
                  <a:rPr lang="fr-FR" sz="3700">
                    <a:effectLst/>
                    <a:latin typeface="Arial" panose="020B0604020202020204" pitchFamily="34" charset="0"/>
                    <a:ea typeface="Calibri" panose="020F0502020204030204" pitchFamily="34" charset="0"/>
                    <a:cs typeface="Arial" panose="020B0604020202020204" pitchFamily="34" charset="0"/>
                  </a:rPr>
                  <a:t> nên </a:t>
                </a:r>
                <a14:m>
                  <m:oMath xmlns:m="http://schemas.openxmlformats.org/officeDocument/2006/math">
                    <m:r>
                      <a:rPr lang="fr-FR" sz="3700" i="1">
                        <a:effectLst/>
                        <a:latin typeface="Cambria Math" panose="02040503050406030204" pitchFamily="18" charset="0"/>
                        <a:ea typeface="Calibri" panose="020F0502020204030204" pitchFamily="34" charset="0"/>
                        <a:cs typeface="Times New Roman" panose="02020603050405020304" pitchFamily="18" charset="0"/>
                      </a:rPr>
                      <m:t>∆</m:t>
                    </m:r>
                    <m:r>
                      <a:rPr lang="fr-FR" sz="3700" i="1">
                        <a:effectLst/>
                        <a:latin typeface="Cambria Math" panose="02040503050406030204" pitchFamily="18" charset="0"/>
                        <a:ea typeface="Calibri" panose="020F0502020204030204" pitchFamily="34" charset="0"/>
                        <a:cs typeface="Times New Roman" panose="02020603050405020304" pitchFamily="18" charset="0"/>
                      </a:rPr>
                      <m:t>𝐵𝐷𝐾</m:t>
                    </m:r>
                    <m:r>
                      <a:rPr lang="vi-VN" sz="3700" i="1">
                        <a:solidFill>
                          <a:srgbClr val="000000"/>
                        </a:solidFill>
                        <a:latin typeface="Cambria Math" panose="02040503050406030204" pitchFamily="18" charset="0"/>
                      </a:rPr>
                      <m:t>∽</m:t>
                    </m:r>
                    <m:r>
                      <a:rPr lang="fr-FR" sz="3700" i="1">
                        <a:effectLst/>
                        <a:latin typeface="Cambria Math" panose="02040503050406030204" pitchFamily="18" charset="0"/>
                        <a:ea typeface="Arial" panose="020B0604020202020204" pitchFamily="34" charset="0"/>
                        <a:cs typeface="Times New Roman" panose="02020603050405020304" pitchFamily="18" charset="0"/>
                      </a:rPr>
                      <m:t>∆</m:t>
                    </m:r>
                    <m:r>
                      <a:rPr lang="fr-FR" sz="3700" i="1">
                        <a:effectLst/>
                        <a:latin typeface="Cambria Math" panose="02040503050406030204" pitchFamily="18" charset="0"/>
                        <a:ea typeface="Arial" panose="020B0604020202020204" pitchFamily="34" charset="0"/>
                        <a:cs typeface="Times New Roman" panose="02020603050405020304" pitchFamily="18" charset="0"/>
                      </a:rPr>
                      <m:t>𝐵𝐶𝐴</m:t>
                    </m:r>
                  </m:oMath>
                </a14:m>
                <a:r>
                  <a:rPr lang="fr-FR" sz="3700">
                    <a:effectLst/>
                    <a:latin typeface="Arial" panose="020B0604020202020204" pitchFamily="34" charset="0"/>
                    <a:ea typeface="Calibri" panose="020F0502020204030204" pitchFamily="34" charset="0"/>
                    <a:cs typeface="Arial" panose="020B0604020202020204" pitchFamily="34" charset="0"/>
                  </a:rPr>
                  <a:t> và </a:t>
                </a:r>
                <a14:m>
                  <m:oMath xmlns:m="http://schemas.openxmlformats.org/officeDocument/2006/math">
                    <m:r>
                      <a:rPr lang="fr-FR" sz="3700" i="1">
                        <a:effectLst/>
                        <a:latin typeface="Cambria Math" panose="02040503050406030204" pitchFamily="18" charset="0"/>
                        <a:ea typeface="Calibri" panose="020F0502020204030204" pitchFamily="34" charset="0"/>
                        <a:cs typeface="Times New Roman" panose="02020603050405020304" pitchFamily="18" charset="0"/>
                      </a:rPr>
                      <m:t>∆</m:t>
                    </m:r>
                    <m:r>
                      <a:rPr lang="fr-FR" sz="3700" i="1">
                        <a:effectLst/>
                        <a:latin typeface="Cambria Math" panose="02040503050406030204" pitchFamily="18" charset="0"/>
                        <a:ea typeface="Calibri" panose="020F0502020204030204" pitchFamily="34" charset="0"/>
                        <a:cs typeface="Times New Roman" panose="02020603050405020304" pitchFamily="18" charset="0"/>
                      </a:rPr>
                      <m:t>𝐶𝐷𝐸</m:t>
                    </m:r>
                    <m:r>
                      <a:rPr lang="vi-VN" sz="3700" i="1">
                        <a:solidFill>
                          <a:srgbClr val="000000"/>
                        </a:solidFill>
                        <a:latin typeface="Cambria Math" panose="02040503050406030204" pitchFamily="18" charset="0"/>
                      </a:rPr>
                      <m:t>∽</m:t>
                    </m:r>
                    <m:r>
                      <a:rPr lang="fr-FR" sz="3700" i="1">
                        <a:effectLst/>
                        <a:latin typeface="Cambria Math" panose="02040503050406030204" pitchFamily="18" charset="0"/>
                        <a:ea typeface="Arial" panose="020B0604020202020204" pitchFamily="34" charset="0"/>
                        <a:cs typeface="Times New Roman" panose="02020603050405020304" pitchFamily="18" charset="0"/>
                      </a:rPr>
                      <m:t>∆</m:t>
                    </m:r>
                    <m:r>
                      <a:rPr lang="fr-FR" sz="3700" i="1">
                        <a:effectLst/>
                        <a:latin typeface="Cambria Math" panose="02040503050406030204" pitchFamily="18" charset="0"/>
                        <a:ea typeface="Arial" panose="020B0604020202020204" pitchFamily="34" charset="0"/>
                        <a:cs typeface="Times New Roman" panose="02020603050405020304" pitchFamily="18" charset="0"/>
                      </a:rPr>
                      <m:t>𝐶𝐵𝐴</m:t>
                    </m:r>
                  </m:oMath>
                </a14:m>
                <a:endParaRPr lang="en-US" sz="3700">
                  <a:effectLst/>
                  <a:latin typeface="Arial" panose="020B0604020202020204" pitchFamily="34" charset="0"/>
                  <a:ea typeface="Arial" panose="020B0604020202020204" pitchFamily="34" charset="0"/>
                  <a:cs typeface="Arial" panose="020B0604020202020204" pitchFamily="34" charset="0"/>
                </a:endParaRPr>
              </a:p>
              <a:p>
                <a:pPr algn="ctr">
                  <a:lnSpc>
                    <a:spcPct val="150000"/>
                  </a:lnSpc>
                </a:pPr>
                <a14:m>
                  <m:oMath xmlns:m="http://schemas.openxmlformats.org/officeDocument/2006/math">
                    <m:r>
                      <a:rPr lang="en-US" sz="3700" b="0" i="1" smtClean="0">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7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700" i="1">
                            <a:effectLst/>
                            <a:latin typeface="Cambria Math" panose="02040503050406030204" pitchFamily="18" charset="0"/>
                            <a:ea typeface="Calibri" panose="020F0502020204030204" pitchFamily="34" charset="0"/>
                            <a:cs typeface="Times New Roman" panose="02020603050405020304" pitchFamily="18" charset="0"/>
                          </a:rPr>
                          <m:t>𝐵𝐷</m:t>
                        </m:r>
                      </m:num>
                      <m:den>
                        <m:r>
                          <a:rPr lang="fr-FR" sz="3700" i="1">
                            <a:effectLst/>
                            <a:latin typeface="Cambria Math" panose="02040503050406030204" pitchFamily="18" charset="0"/>
                            <a:ea typeface="Calibri" panose="020F0502020204030204" pitchFamily="34" charset="0"/>
                            <a:cs typeface="Times New Roman" panose="02020603050405020304" pitchFamily="18" charset="0"/>
                          </a:rPr>
                          <m:t>𝐵𝐶</m:t>
                        </m:r>
                      </m:den>
                    </m:f>
                    <m:r>
                      <a:rPr lang="fr-FR" sz="37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7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700" i="1">
                            <a:effectLst/>
                            <a:latin typeface="Cambria Math" panose="02040503050406030204" pitchFamily="18" charset="0"/>
                            <a:ea typeface="Calibri" panose="020F0502020204030204" pitchFamily="34" charset="0"/>
                            <a:cs typeface="Times New Roman" panose="02020603050405020304" pitchFamily="18" charset="0"/>
                          </a:rPr>
                          <m:t>𝐷𝐾</m:t>
                        </m:r>
                      </m:num>
                      <m:den>
                        <m:r>
                          <a:rPr lang="fr-FR" sz="3700" i="1">
                            <a:effectLst/>
                            <a:latin typeface="Cambria Math" panose="02040503050406030204" pitchFamily="18" charset="0"/>
                            <a:ea typeface="Calibri" panose="020F0502020204030204" pitchFamily="34" charset="0"/>
                            <a:cs typeface="Times New Roman" panose="02020603050405020304" pitchFamily="18" charset="0"/>
                          </a:rPr>
                          <m:t>𝐶𝐴</m:t>
                        </m:r>
                      </m:den>
                    </m:f>
                    <m:r>
                      <a:rPr lang="fr-FR" sz="37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7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700" i="1">
                            <a:effectLst/>
                            <a:latin typeface="Cambria Math" panose="02040503050406030204" pitchFamily="18" charset="0"/>
                            <a:ea typeface="Calibri" panose="020F0502020204030204" pitchFamily="34" charset="0"/>
                            <a:cs typeface="Times New Roman" panose="02020603050405020304" pitchFamily="18" charset="0"/>
                          </a:rPr>
                          <m:t>𝐷𝐸</m:t>
                        </m:r>
                      </m:num>
                      <m:den>
                        <m:r>
                          <a:rPr lang="fr-FR" sz="3700" i="1">
                            <a:effectLst/>
                            <a:latin typeface="Cambria Math" panose="02040503050406030204" pitchFamily="18" charset="0"/>
                            <a:ea typeface="Calibri" panose="020F0502020204030204" pitchFamily="34" charset="0"/>
                            <a:cs typeface="Times New Roman" panose="02020603050405020304" pitchFamily="18" charset="0"/>
                          </a:rPr>
                          <m:t>𝐶𝐴</m:t>
                        </m:r>
                      </m:den>
                    </m:f>
                    <m:r>
                      <a:rPr lang="fr-FR" sz="37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7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700" i="1">
                            <a:effectLst/>
                            <a:latin typeface="Cambria Math" panose="02040503050406030204" pitchFamily="18" charset="0"/>
                            <a:ea typeface="Calibri" panose="020F0502020204030204" pitchFamily="34" charset="0"/>
                            <a:cs typeface="Times New Roman" panose="02020603050405020304" pitchFamily="18" charset="0"/>
                          </a:rPr>
                          <m:t>𝐷𝐸</m:t>
                        </m:r>
                      </m:num>
                      <m:den>
                        <m:r>
                          <a:rPr lang="fr-FR" sz="3700" i="1">
                            <a:effectLst/>
                            <a:latin typeface="Cambria Math" panose="02040503050406030204" pitchFamily="18" charset="0"/>
                            <a:ea typeface="Calibri" panose="020F0502020204030204" pitchFamily="34" charset="0"/>
                            <a:cs typeface="Times New Roman" panose="02020603050405020304" pitchFamily="18" charset="0"/>
                          </a:rPr>
                          <m:t>𝐵𝐴</m:t>
                        </m:r>
                      </m:den>
                    </m:f>
                    <m:r>
                      <a:rPr lang="fr-FR" sz="3700" i="1">
                        <a:effectLst/>
                        <a:latin typeface="Cambria Math" panose="02040503050406030204" pitchFamily="18" charset="0"/>
                        <a:ea typeface="Calibri" panose="020F0502020204030204" pitchFamily="34" charset="0"/>
                        <a:cs typeface="Times New Roman" panose="02020603050405020304" pitchFamily="18" charset="0"/>
                      </a:rPr>
                      <m:t> .</m:t>
                    </m:r>
                    <m:f>
                      <m:fPr>
                        <m:ctrlPr>
                          <a:rPr lang="en-US" sz="37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700" i="1">
                            <a:effectLst/>
                            <a:latin typeface="Cambria Math" panose="02040503050406030204" pitchFamily="18" charset="0"/>
                            <a:ea typeface="Calibri" panose="020F0502020204030204" pitchFamily="34" charset="0"/>
                            <a:cs typeface="Times New Roman" panose="02020603050405020304" pitchFamily="18" charset="0"/>
                          </a:rPr>
                          <m:t>𝐵𝐴</m:t>
                        </m:r>
                      </m:num>
                      <m:den>
                        <m:r>
                          <a:rPr lang="fr-FR" sz="3700" i="1">
                            <a:effectLst/>
                            <a:latin typeface="Cambria Math" panose="02040503050406030204" pitchFamily="18" charset="0"/>
                            <a:ea typeface="Calibri" panose="020F0502020204030204" pitchFamily="34" charset="0"/>
                            <a:cs typeface="Times New Roman" panose="02020603050405020304" pitchFamily="18" charset="0"/>
                          </a:rPr>
                          <m:t>𝐺𝐴</m:t>
                        </m:r>
                      </m:den>
                    </m:f>
                    <m:r>
                      <a:rPr lang="fr-FR" sz="37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7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700" i="1">
                            <a:effectLst/>
                            <a:latin typeface="Cambria Math" panose="02040503050406030204" pitchFamily="18" charset="0"/>
                            <a:ea typeface="Calibri" panose="020F0502020204030204" pitchFamily="34" charset="0"/>
                            <a:cs typeface="Times New Roman" panose="02020603050405020304" pitchFamily="18" charset="0"/>
                          </a:rPr>
                          <m:t>𝐷𝐶</m:t>
                        </m:r>
                      </m:num>
                      <m:den>
                        <m:r>
                          <a:rPr lang="fr-FR" sz="3700" i="1">
                            <a:effectLst/>
                            <a:latin typeface="Cambria Math" panose="02040503050406030204" pitchFamily="18" charset="0"/>
                            <a:ea typeface="Calibri" panose="020F0502020204030204" pitchFamily="34" charset="0"/>
                            <a:cs typeface="Times New Roman" panose="02020603050405020304" pitchFamily="18" charset="0"/>
                          </a:rPr>
                          <m:t>𝐵𝐶</m:t>
                        </m:r>
                      </m:den>
                    </m:f>
                    <m:r>
                      <a:rPr lang="fr-FR" sz="3700" i="1">
                        <a:effectLst/>
                        <a:latin typeface="Cambria Math" panose="02040503050406030204" pitchFamily="18" charset="0"/>
                        <a:ea typeface="Calibri" panose="020F0502020204030204" pitchFamily="34" charset="0"/>
                        <a:cs typeface="Times New Roman" panose="02020603050405020304" pitchFamily="18" charset="0"/>
                      </a:rPr>
                      <m:t> .</m:t>
                    </m:r>
                    <m:f>
                      <m:fPr>
                        <m:ctrlPr>
                          <a:rPr lang="en-US" sz="37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700" i="1">
                            <a:effectLst/>
                            <a:latin typeface="Cambria Math" panose="02040503050406030204" pitchFamily="18" charset="0"/>
                            <a:ea typeface="Calibri" panose="020F0502020204030204" pitchFamily="34" charset="0"/>
                            <a:cs typeface="Times New Roman" panose="02020603050405020304" pitchFamily="18" charset="0"/>
                          </a:rPr>
                          <m:t>𝐴𝐵</m:t>
                        </m:r>
                      </m:num>
                      <m:den>
                        <m:r>
                          <a:rPr lang="fr-FR" sz="3700" i="1">
                            <a:effectLst/>
                            <a:latin typeface="Cambria Math" panose="02040503050406030204" pitchFamily="18" charset="0"/>
                            <a:ea typeface="Calibri" panose="020F0502020204030204" pitchFamily="34" charset="0"/>
                            <a:cs typeface="Times New Roman" panose="02020603050405020304" pitchFamily="18" charset="0"/>
                          </a:rPr>
                          <m:t>𝐴𝐶</m:t>
                        </m:r>
                      </m:den>
                    </m:f>
                  </m:oMath>
                </a14:m>
                <a:r>
                  <a:rPr lang="en-US" sz="3700" smtClean="0">
                    <a:effectLst/>
                    <a:latin typeface="Arial" panose="020B0604020202020204" pitchFamily="34" charset="0"/>
                    <a:ea typeface="Arial" panose="020B0604020202020204" pitchFamily="34" charset="0"/>
                    <a:cs typeface="Arial" panose="020B0604020202020204" pitchFamily="34" charset="0"/>
                  </a:rPr>
                  <a:t> </a:t>
                </a:r>
                <a:endParaRPr lang="en-US" sz="37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fr-FR" sz="3700">
                    <a:effectLst/>
                    <a:latin typeface="Arial" panose="020B0604020202020204" pitchFamily="34" charset="0"/>
                    <a:ea typeface="Calibri" panose="020F0502020204030204" pitchFamily="34" charset="0"/>
                    <a:cs typeface="Arial" panose="020B0604020202020204" pitchFamily="34" charset="0"/>
                  </a:rPr>
                  <a:t>Do vậy </a:t>
                </a:r>
                <a14:m>
                  <m:oMath xmlns:m="http://schemas.openxmlformats.org/officeDocument/2006/math">
                    <m:r>
                      <a:rPr lang="fr-FR" sz="3700" i="1">
                        <a:effectLst/>
                        <a:latin typeface="Cambria Math" panose="02040503050406030204" pitchFamily="18" charset="0"/>
                        <a:ea typeface="Calibri" panose="020F0502020204030204" pitchFamily="34" charset="0"/>
                        <a:cs typeface="Times New Roman" panose="02020603050405020304" pitchFamily="18" charset="0"/>
                      </a:rPr>
                      <m:t>𝐵𝐷</m:t>
                    </m:r>
                    <m:r>
                      <a:rPr lang="fr-FR" sz="37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7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700" i="1">
                            <a:effectLst/>
                            <a:latin typeface="Cambria Math" panose="02040503050406030204" pitchFamily="18" charset="0"/>
                            <a:ea typeface="Calibri" panose="020F0502020204030204" pitchFamily="34" charset="0"/>
                            <a:cs typeface="Times New Roman" panose="02020603050405020304" pitchFamily="18" charset="0"/>
                          </a:rPr>
                          <m:t>𝐷𝐶</m:t>
                        </m:r>
                        <m:r>
                          <a:rPr lang="fr-FR" sz="3700" i="1">
                            <a:effectLst/>
                            <a:latin typeface="Cambria Math" panose="02040503050406030204" pitchFamily="18" charset="0"/>
                            <a:ea typeface="Calibri" panose="020F0502020204030204" pitchFamily="34" charset="0"/>
                            <a:cs typeface="Times New Roman" panose="02020603050405020304" pitchFamily="18" charset="0"/>
                          </a:rPr>
                          <m:t> . </m:t>
                        </m:r>
                        <m:r>
                          <a:rPr lang="fr-FR" sz="3700" i="1">
                            <a:effectLst/>
                            <a:latin typeface="Cambria Math" panose="02040503050406030204" pitchFamily="18" charset="0"/>
                            <a:ea typeface="Calibri" panose="020F0502020204030204" pitchFamily="34" charset="0"/>
                            <a:cs typeface="Times New Roman" panose="02020603050405020304" pitchFamily="18" charset="0"/>
                          </a:rPr>
                          <m:t>𝐴𝐵</m:t>
                        </m:r>
                      </m:num>
                      <m:den>
                        <m:r>
                          <a:rPr lang="fr-FR" sz="3700" i="1">
                            <a:effectLst/>
                            <a:latin typeface="Cambria Math" panose="02040503050406030204" pitchFamily="18" charset="0"/>
                            <a:ea typeface="Calibri" panose="020F0502020204030204" pitchFamily="34" charset="0"/>
                            <a:cs typeface="Times New Roman" panose="02020603050405020304" pitchFamily="18" charset="0"/>
                          </a:rPr>
                          <m:t>𝐴𝐶</m:t>
                        </m:r>
                      </m:den>
                    </m:f>
                  </m:oMath>
                </a14:m>
                <a:r>
                  <a:rPr lang="fr-FR" sz="370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3700" i="1">
                        <a:latin typeface="Cambria Math" panose="02040503050406030204" pitchFamily="18" charset="0"/>
                        <a:ea typeface="Calibri" panose="020F0502020204030204" pitchFamily="34" charset="0"/>
                        <a:cs typeface="Times New Roman" panose="02020603050405020304" pitchFamily="18" charset="0"/>
                      </a:rPr>
                      <m:t>⇒</m:t>
                    </m:r>
                  </m:oMath>
                </a14:m>
                <a:r>
                  <a:rPr lang="fr-FR" sz="3700" smtClean="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f>
                      <m:fPr>
                        <m:ctrlPr>
                          <a:rPr lang="en-US" sz="37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700" i="1">
                            <a:effectLst/>
                            <a:latin typeface="Cambria Math" panose="02040503050406030204" pitchFamily="18" charset="0"/>
                            <a:ea typeface="Calibri" panose="020F0502020204030204" pitchFamily="34" charset="0"/>
                            <a:cs typeface="Times New Roman" panose="02020603050405020304" pitchFamily="18" charset="0"/>
                          </a:rPr>
                          <m:t>𝐷𝐶</m:t>
                        </m:r>
                      </m:num>
                      <m:den>
                        <m:r>
                          <a:rPr lang="fr-FR" sz="3700" i="1">
                            <a:effectLst/>
                            <a:latin typeface="Cambria Math" panose="02040503050406030204" pitchFamily="18" charset="0"/>
                            <a:ea typeface="Calibri" panose="020F0502020204030204" pitchFamily="34" charset="0"/>
                            <a:cs typeface="Times New Roman" panose="02020603050405020304" pitchFamily="18" charset="0"/>
                          </a:rPr>
                          <m:t>𝐵𝐷</m:t>
                        </m:r>
                      </m:den>
                    </m:f>
                    <m:r>
                      <a:rPr lang="fr-FR" sz="37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7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700" i="1">
                            <a:effectLst/>
                            <a:latin typeface="Cambria Math" panose="02040503050406030204" pitchFamily="18" charset="0"/>
                            <a:ea typeface="Calibri" panose="020F0502020204030204" pitchFamily="34" charset="0"/>
                            <a:cs typeface="Times New Roman" panose="02020603050405020304" pitchFamily="18" charset="0"/>
                          </a:rPr>
                          <m:t>𝐴𝐵</m:t>
                        </m:r>
                      </m:num>
                      <m:den>
                        <m:r>
                          <a:rPr lang="fr-FR" sz="3700" i="1">
                            <a:effectLst/>
                            <a:latin typeface="Cambria Math" panose="02040503050406030204" pitchFamily="18" charset="0"/>
                            <a:ea typeface="Calibri" panose="020F0502020204030204" pitchFamily="34" charset="0"/>
                            <a:cs typeface="Times New Roman" panose="02020603050405020304" pitchFamily="18" charset="0"/>
                          </a:rPr>
                          <m:t>𝐴𝐶</m:t>
                        </m:r>
                      </m:den>
                    </m:f>
                  </m:oMath>
                </a14:m>
                <a:r>
                  <a:rPr lang="fr-FR" sz="3700">
                    <a:effectLst/>
                    <a:latin typeface="Arial" panose="020B0604020202020204" pitchFamily="34" charset="0"/>
                    <a:ea typeface="Calibri" panose="020F0502020204030204" pitchFamily="34" charset="0"/>
                    <a:cs typeface="Arial" panose="020B0604020202020204" pitchFamily="34" charset="0"/>
                  </a:rPr>
                  <a:t> (</a:t>
                </a:r>
                <a:r>
                  <a:rPr lang="fr-FR" sz="3700">
                    <a:effectLst/>
                    <a:latin typeface="Arial" panose="020B0604020202020204" pitchFamily="34" charset="0"/>
                    <a:ea typeface="Calibri" panose="020F0502020204030204" pitchFamily="34" charset="0"/>
                    <a:cs typeface="Arial" panose="020B0604020202020204" pitchFamily="34" charset="0"/>
                  </a:rPr>
                  <a:t>1</a:t>
                </a:r>
                <a:r>
                  <a:rPr lang="fr-FR" sz="3700" smtClean="0">
                    <a:effectLst/>
                    <a:latin typeface="Arial" panose="020B0604020202020204" pitchFamily="34" charset="0"/>
                    <a:ea typeface="Calibri" panose="020F0502020204030204" pitchFamily="34" charset="0"/>
                    <a:cs typeface="Arial" panose="020B0604020202020204" pitchFamily="34" charset="0"/>
                  </a:rPr>
                  <a:t>)</a:t>
                </a:r>
                <a:endParaRPr lang="en-US" sz="37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2" name="Rectangle 1"/>
              <p:cNvSpPr>
                <a:spLocks noRot="1" noChangeAspect="1" noMove="1" noResize="1" noEditPoints="1" noAdjustHandles="1" noChangeArrowheads="1" noChangeShapeType="1" noTextEdit="1"/>
              </p:cNvSpPr>
              <p:nvPr/>
            </p:nvSpPr>
            <p:spPr>
              <a:xfrm>
                <a:off x="8069179" y="1562100"/>
                <a:ext cx="9525000" cy="5946115"/>
              </a:xfrm>
              <a:prstGeom prst="rect">
                <a:avLst/>
              </a:prstGeom>
              <a:blipFill>
                <a:blip r:embed="rId12"/>
                <a:stretch>
                  <a:fillRect l="-2049" r="-1985"/>
                </a:stretch>
              </a:blipFill>
            </p:spPr>
            <p:txBody>
              <a:bodyPr/>
              <a:lstStyle/>
              <a:p>
                <a:r>
                  <a:rPr lang="en-US">
                    <a:noFill/>
                  </a:rPr>
                  <a:t> </a:t>
                </a:r>
              </a:p>
            </p:txBody>
          </p:sp>
        </mc:Fallback>
      </mc:AlternateContent>
      <p:pic>
        <p:nvPicPr>
          <p:cNvPr id="14" name="Picture 13"/>
          <p:cNvPicPr>
            <a:picLocks noChangeAspect="1"/>
          </p:cNvPicPr>
          <p:nvPr/>
        </p:nvPicPr>
        <p:blipFill>
          <a:blip r:embed="rId13">
            <a:extLst>
              <a:ext uri="{BEBA8EAE-BF5A-486C-A8C5-ECC9F3942E4B}">
                <a14:imgProps xmlns:a14="http://schemas.microsoft.com/office/drawing/2010/main">
                  <a14:imgLayer r:embed="rId14">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444158" y="1908442"/>
            <a:ext cx="7023442" cy="4301858"/>
          </a:xfrm>
          <a:prstGeom prst="rect">
            <a:avLst/>
          </a:prstGeom>
        </p:spPr>
      </p:pic>
      <mc:AlternateContent xmlns:mc="http://schemas.openxmlformats.org/markup-compatibility/2006">
        <mc:Choice xmlns:a14="http://schemas.microsoft.com/office/drawing/2010/main" Requires="a14">
          <p:sp>
            <p:nvSpPr>
              <p:cNvPr id="3" name="Rectangle 2"/>
              <p:cNvSpPr/>
              <p:nvPr/>
            </p:nvSpPr>
            <p:spPr>
              <a:xfrm>
                <a:off x="761706" y="7353300"/>
                <a:ext cx="15544800" cy="2428229"/>
              </a:xfrm>
              <a:prstGeom prst="rect">
                <a:avLst/>
              </a:prstGeom>
            </p:spPr>
            <p:txBody>
              <a:bodyPr wrap="square">
                <a:spAutoFit/>
              </a:bodyPr>
              <a:lstStyle/>
              <a:p>
                <a:pPr lvl="0" algn="just">
                  <a:lnSpc>
                    <a:spcPct val="150000"/>
                  </a:lnSpc>
                </a:pPr>
                <a:r>
                  <a:rPr lang="fr-FR" sz="3700">
                    <a:solidFill>
                      <a:prstClr val="black"/>
                    </a:solidFill>
                    <a:latin typeface="Arial" panose="020B0604020202020204" pitchFamily="34" charset="0"/>
                    <a:ea typeface="Calibri" panose="020F0502020204030204" pitchFamily="34" charset="0"/>
                    <a:cs typeface="Arial" panose="020B0604020202020204" pitchFamily="34" charset="0"/>
                  </a:rPr>
                  <a:t>(1) </a:t>
                </a:r>
                <a14:m>
                  <m:oMath xmlns:m="http://schemas.openxmlformats.org/officeDocument/2006/math">
                    <m:r>
                      <a:rPr lang="en-US"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𝐵𝐶</m:t>
                        </m:r>
                      </m:num>
                      <m:den>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𝐵𝐷</m:t>
                        </m:r>
                      </m:den>
                    </m:f>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f>
                      <m:fPr>
                        <m:ctrlPr>
                          <a:rPr lang="en-US"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𝐷𝐶</m:t>
                        </m:r>
                      </m:num>
                      <m:den>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𝐵𝐷</m:t>
                        </m:r>
                      </m:den>
                    </m:f>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f>
                      <m:fPr>
                        <m:ctrlPr>
                          <a:rPr lang="en-US"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𝐴𝐶</m:t>
                        </m:r>
                      </m:num>
                      <m:den>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𝐴𝐵</m:t>
                        </m:r>
                      </m:den>
                    </m:f>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𝐴𝐵</m:t>
                        </m:r>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𝐴𝐶</m:t>
                        </m:r>
                      </m:num>
                      <m:den>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𝐴𝐵</m:t>
                        </m:r>
                      </m:den>
                    </m:f>
                    <m:r>
                      <a:rPr lang="en-US"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𝐵𝐷</m:t>
                        </m:r>
                      </m:num>
                      <m:den>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𝐵𝐶</m:t>
                        </m:r>
                      </m:den>
                    </m:f>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𝐴𝐵</m:t>
                        </m:r>
                      </m:num>
                      <m:den>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𝐴𝐵</m:t>
                        </m:r>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𝐴𝐶</m:t>
                        </m:r>
                      </m:den>
                    </m:f>
                  </m:oMath>
                </a14:m>
                <a:endParaRPr lang="en-US" sz="37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pPr>
                <a:r>
                  <a:rPr lang="fr-FR" sz="3700">
                    <a:solidFill>
                      <a:prstClr val="black"/>
                    </a:solidFill>
                    <a:latin typeface="Arial" panose="020B0604020202020204" pitchFamily="34" charset="0"/>
                    <a:ea typeface="Calibri" panose="020F0502020204030204" pitchFamily="34" charset="0"/>
                    <a:cs typeface="Arial" panose="020B0604020202020204" pitchFamily="34" charset="0"/>
                  </a:rPr>
                  <a:t>Theo định lí Thalès, ta </a:t>
                </a:r>
                <a:r>
                  <a:rPr lang="fr-FR" sz="3700">
                    <a:solidFill>
                      <a:prstClr val="black"/>
                    </a:solidFill>
                    <a:latin typeface="Arial" panose="020B0604020202020204" pitchFamily="34" charset="0"/>
                    <a:ea typeface="Calibri" panose="020F0502020204030204" pitchFamily="34" charset="0"/>
                    <a:cs typeface="Arial" panose="020B0604020202020204" pitchFamily="34" charset="0"/>
                  </a:rPr>
                  <a:t>có: </a:t>
                </a:r>
                <a14:m>
                  <m:oMath xmlns:m="http://schemas.openxmlformats.org/officeDocument/2006/math">
                    <m:f>
                      <m:fPr>
                        <m:ctrlPr>
                          <a:rPr lang="en-US"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𝐴𝐸</m:t>
                        </m:r>
                      </m:num>
                      <m:den>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𝐴𝐶</m:t>
                        </m:r>
                      </m:den>
                    </m:f>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𝐵𝐷</m:t>
                        </m:r>
                      </m:num>
                      <m:den>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𝐵𝐶</m:t>
                        </m:r>
                      </m:den>
                    </m:f>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𝐴𝐵</m:t>
                        </m:r>
                      </m:num>
                      <m:den>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𝐴𝐵</m:t>
                        </m:r>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𝐴𝐶</m:t>
                        </m:r>
                      </m:den>
                    </m:f>
                  </m:oMath>
                </a14:m>
                <a:r>
                  <a:rPr lang="fr-FR" sz="3700">
                    <a:solidFill>
                      <a:prstClr val="black"/>
                    </a:solidFill>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oMath>
                </a14:m>
                <a:r>
                  <a:rPr lang="fr-FR" sz="3700" smtClean="0">
                    <a:solidFill>
                      <a:prstClr val="black"/>
                    </a:solidFill>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𝐴𝐸</m:t>
                    </m:r>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𝐴𝐵</m:t>
                        </m:r>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 . </m:t>
                        </m:r>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𝐴𝐶</m:t>
                        </m:r>
                      </m:num>
                      <m:den>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𝐴𝐵</m:t>
                        </m:r>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𝐴𝐶</m:t>
                        </m:r>
                      </m:den>
                    </m:f>
                  </m:oMath>
                </a14:m>
                <a:endParaRPr lang="en-US" sz="3700"/>
              </a:p>
            </p:txBody>
          </p:sp>
        </mc:Choice>
        <mc:Fallback>
          <p:sp>
            <p:nvSpPr>
              <p:cNvPr id="3" name="Rectangle 2"/>
              <p:cNvSpPr>
                <a:spLocks noRot="1" noChangeAspect="1" noMove="1" noResize="1" noEditPoints="1" noAdjustHandles="1" noChangeArrowheads="1" noChangeShapeType="1" noTextEdit="1"/>
              </p:cNvSpPr>
              <p:nvPr/>
            </p:nvSpPr>
            <p:spPr>
              <a:xfrm>
                <a:off x="761706" y="7353300"/>
                <a:ext cx="15544800" cy="2428229"/>
              </a:xfrm>
              <a:prstGeom prst="rect">
                <a:avLst/>
              </a:prstGeom>
              <a:blipFill>
                <a:blip r:embed="rId15"/>
                <a:stretch>
                  <a:fillRect l="-1255" b="-3008"/>
                </a:stretch>
              </a:blipFill>
            </p:spPr>
            <p:txBody>
              <a:bodyPr/>
              <a:lstStyle/>
              <a:p>
                <a:r>
                  <a:rPr lang="en-US">
                    <a:noFill/>
                  </a:rPr>
                  <a:t> </a:t>
                </a:r>
              </a:p>
            </p:txBody>
          </p:sp>
        </mc:Fallback>
      </mc:AlternateContent>
      <p:pic>
        <p:nvPicPr>
          <p:cNvPr id="15" name="Picture 8"/>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3943292" flipH="1" flipV="1">
            <a:off x="15337014" y="7710755"/>
            <a:ext cx="4987570" cy="5989439"/>
          </a:xfrm>
          <a:prstGeom prst="rect">
            <a:avLst/>
          </a:prstGeom>
        </p:spPr>
      </p:pic>
    </p:spTree>
    <p:extLst>
      <p:ext uri="{BB962C8B-B14F-4D97-AF65-F5344CB8AC3E}">
        <p14:creationId xmlns:p14="http://schemas.microsoft.com/office/powerpoint/2010/main" val="2244503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par>
                                <p:cTn id="8" presetID="22" presetClass="entr" presetSubtype="1"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up)">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animEffect transition="in" filter="randombar(horizontal)">
                                      <p:cBhvr>
                                        <p:cTn id="15" dur="500"/>
                                        <p:tgtEl>
                                          <p:spTgt spid="2">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
                                            <p:txEl>
                                              <p:pRg st="1" end="1"/>
                                            </p:txEl>
                                          </p:spTgt>
                                        </p:tgtEl>
                                        <p:attrNameLst>
                                          <p:attrName>style.visibility</p:attrName>
                                        </p:attrNameLst>
                                      </p:cBhvr>
                                      <p:to>
                                        <p:strVal val="visible"/>
                                      </p:to>
                                    </p:set>
                                    <p:animEffect transition="in" filter="fade">
                                      <p:cBhvr>
                                        <p:cTn id="20" dur="500"/>
                                        <p:tgtEl>
                                          <p:spTgt spid="2">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2">
                                            <p:txEl>
                                              <p:pRg st="2" end="2"/>
                                            </p:txEl>
                                          </p:spTgt>
                                        </p:tgtEl>
                                        <p:attrNameLst>
                                          <p:attrName>style.visibility</p:attrName>
                                        </p:attrNameLst>
                                      </p:cBhvr>
                                      <p:to>
                                        <p:strVal val="visible"/>
                                      </p:to>
                                    </p:set>
                                    <p:animEffect transition="in" filter="wipe(up)">
                                      <p:cBhvr>
                                        <p:cTn id="25" dur="500"/>
                                        <p:tgtEl>
                                          <p:spTgt spid="2">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
                                            <p:txEl>
                                              <p:pRg st="3" end="3"/>
                                            </p:txEl>
                                          </p:spTgt>
                                        </p:tgtEl>
                                        <p:attrNameLst>
                                          <p:attrName>style.visibility</p:attrName>
                                        </p:attrNameLst>
                                      </p:cBhvr>
                                      <p:to>
                                        <p:strVal val="visible"/>
                                      </p:to>
                                    </p:set>
                                    <p:animEffect transition="in" filter="fade">
                                      <p:cBhvr>
                                        <p:cTn id="30" dur="500"/>
                                        <p:tgtEl>
                                          <p:spTgt spid="2">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3">
                                            <p:txEl>
                                              <p:pRg st="0" end="0"/>
                                            </p:txEl>
                                          </p:spTgt>
                                        </p:tgtEl>
                                        <p:attrNameLst>
                                          <p:attrName>style.visibility</p:attrName>
                                        </p:attrNameLst>
                                      </p:cBhvr>
                                      <p:to>
                                        <p:strVal val="visible"/>
                                      </p:to>
                                    </p:set>
                                    <p:animEffect transition="in" filter="wipe(left)">
                                      <p:cBhvr>
                                        <p:cTn id="35" dur="500"/>
                                        <p:tgtEl>
                                          <p:spTgt spid="3">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4" presetClass="entr" presetSubtype="10" fill="hold" nodeType="clickEffect">
                                  <p:stCondLst>
                                    <p:cond delay="0"/>
                                  </p:stCondLst>
                                  <p:childTnLst>
                                    <p:set>
                                      <p:cBhvr>
                                        <p:cTn id="39" dur="1" fill="hold">
                                          <p:stCondLst>
                                            <p:cond delay="0"/>
                                          </p:stCondLst>
                                        </p:cTn>
                                        <p:tgtEl>
                                          <p:spTgt spid="3">
                                            <p:txEl>
                                              <p:pRg st="1" end="1"/>
                                            </p:txEl>
                                          </p:spTgt>
                                        </p:tgtEl>
                                        <p:attrNameLst>
                                          <p:attrName>style.visibility</p:attrName>
                                        </p:attrNameLst>
                                      </p:cBhvr>
                                      <p:to>
                                        <p:strVal val="visible"/>
                                      </p:to>
                                    </p:set>
                                    <p:animEffect transition="in" filter="randombar(horizontal)">
                                      <p:cBhvr>
                                        <p:cTn id="4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828800" y="8523293"/>
            <a:ext cx="4240207" cy="4240207"/>
          </a:xfrm>
          <a:prstGeom prst="rect">
            <a:avLst/>
          </a:prstGeom>
        </p:spPr>
      </p:pic>
      <p:pic>
        <p:nvPicPr>
          <p:cNvPr id="10"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3019093" y="-2712765"/>
            <a:ext cx="4240207" cy="4240207"/>
          </a:xfrm>
          <a:prstGeom prst="rect">
            <a:avLst/>
          </a:prstGeom>
        </p:spPr>
      </p:pic>
      <p:pic>
        <p:nvPicPr>
          <p:cNvPr id="12" name="Picture 12"/>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5588623" flipH="1">
            <a:off x="20454" y="-561200"/>
            <a:ext cx="1594799" cy="2371450"/>
          </a:xfrm>
          <a:prstGeom prst="rect">
            <a:avLst/>
          </a:prstGeom>
        </p:spPr>
      </p:pic>
      <p:sp>
        <p:nvSpPr>
          <p:cNvPr id="7" name="Oval Callout 6"/>
          <p:cNvSpPr/>
          <p:nvPr/>
        </p:nvSpPr>
        <p:spPr>
          <a:xfrm>
            <a:off x="8077200" y="647700"/>
            <a:ext cx="1676400" cy="914400"/>
          </a:xfrm>
          <a:prstGeom prst="wedgeEllipseCallout">
            <a:avLst/>
          </a:prstGeom>
          <a:solidFill>
            <a:srgbClr val="D9997D">
              <a:lumMod val="75000"/>
            </a:srgbClr>
          </a:solidFill>
          <a:ln w="38100" cap="flat" cmpd="sng" algn="ctr">
            <a:solidFill>
              <a:srgbClr val="F3F3F3"/>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700" b="1" i="0" u="none" strike="noStrike" kern="0" cap="none" spc="0" normalizeH="0" baseline="0" noProof="0" dirty="0" smtClean="0">
                <a:ln>
                  <a:noFill/>
                </a:ln>
                <a:solidFill>
                  <a:srgbClr val="FFFFFF"/>
                </a:solidFill>
                <a:effectLst/>
                <a:uLnTx/>
                <a:uFillTx/>
                <a:latin typeface="Arial" panose="020B0604020202020204" pitchFamily="34" charset="0"/>
                <a:ea typeface="+mn-ea"/>
                <a:cs typeface="+mn-cs"/>
              </a:rPr>
              <a:t>Giải</a:t>
            </a:r>
            <a:endParaRPr kumimoji="0" lang="en-US" sz="3700" b="1" i="0" u="none" strike="noStrike" kern="0" cap="none" spc="0" normalizeH="0" baseline="0" noProof="0" dirty="0" smtClean="0">
              <a:ln>
                <a:noFill/>
              </a:ln>
              <a:solidFill>
                <a:srgbClr val="FFFFFF"/>
              </a:solidFill>
              <a:effectLst/>
              <a:uLnTx/>
              <a:uFillTx/>
              <a:latin typeface="Arial"/>
              <a:ea typeface="+mn-ea"/>
              <a:cs typeface="+mn-cs"/>
            </a:endParaRPr>
          </a:p>
        </p:txBody>
      </p:sp>
      <mc:AlternateContent xmlns:mc="http://schemas.openxmlformats.org/markup-compatibility/2006">
        <mc:Choice xmlns:a14="http://schemas.microsoft.com/office/drawing/2010/main" Requires="a14">
          <p:sp>
            <p:nvSpPr>
              <p:cNvPr id="2" name="Rectangle 1"/>
              <p:cNvSpPr/>
              <p:nvPr/>
            </p:nvSpPr>
            <p:spPr>
              <a:xfrm>
                <a:off x="8153400" y="2295511"/>
                <a:ext cx="9525000" cy="6429389"/>
              </a:xfrm>
              <a:prstGeom prst="rect">
                <a:avLst/>
              </a:prstGeom>
            </p:spPr>
            <p:txBody>
              <a:bodyPr wrap="square">
                <a:spAutoFit/>
              </a:bodyPr>
              <a:lstStyle/>
              <a:p>
                <a:pPr algn="just">
                  <a:lnSpc>
                    <a:spcPct val="150000"/>
                  </a:lnSpc>
                  <a:spcBef>
                    <a:spcPts val="600"/>
                  </a:spcBef>
                  <a:spcAft>
                    <a:spcPts val="600"/>
                  </a:spcAft>
                </a:pPr>
                <a:r>
                  <a:rPr lang="fr-FR" sz="3700" smtClean="0">
                    <a:latin typeface="Arial" panose="020B0604020202020204" pitchFamily="34" charset="0"/>
                    <a:ea typeface="Calibri" panose="020F0502020204030204" pitchFamily="34" charset="0"/>
                    <a:cs typeface="Arial" panose="020B0604020202020204" pitchFamily="34" charset="0"/>
                  </a:rPr>
                  <a:t>b) </a:t>
                </a:r>
                <a14:m>
                  <m:oMath xmlns:m="http://schemas.openxmlformats.org/officeDocument/2006/math">
                    <m:r>
                      <a:rPr lang="fr-FR" sz="3700" i="1">
                        <a:effectLst/>
                        <a:latin typeface="Cambria Math" panose="02040503050406030204" pitchFamily="18" charset="0"/>
                        <a:ea typeface="Calibri" panose="020F0502020204030204" pitchFamily="34" charset="0"/>
                        <a:cs typeface="Times New Roman" panose="02020603050405020304" pitchFamily="18" charset="0"/>
                      </a:rPr>
                      <m:t>∆</m:t>
                    </m:r>
                    <m:r>
                      <a:rPr lang="fr-FR" sz="3700" i="1">
                        <a:effectLst/>
                        <a:latin typeface="Cambria Math" panose="02040503050406030204" pitchFamily="18" charset="0"/>
                        <a:ea typeface="Calibri" panose="020F0502020204030204" pitchFamily="34" charset="0"/>
                        <a:cs typeface="Times New Roman" panose="02020603050405020304" pitchFamily="18" charset="0"/>
                      </a:rPr>
                      <m:t>𝐷𝐹𝐶</m:t>
                    </m:r>
                  </m:oMath>
                </a14:m>
                <a:r>
                  <a:rPr lang="fr-FR" sz="3700">
                    <a:effectLst/>
                    <a:latin typeface="Arial" panose="020B0604020202020204" pitchFamily="34" charset="0"/>
                    <a:ea typeface="Calibri" panose="020F0502020204030204" pitchFamily="34" charset="0"/>
                    <a:cs typeface="Arial" panose="020B0604020202020204" pitchFamily="34" charset="0"/>
                  </a:rPr>
                  <a:t> (vuông tại </a:t>
                </a:r>
                <a14:m>
                  <m:oMath xmlns:m="http://schemas.openxmlformats.org/officeDocument/2006/math">
                    <m:r>
                      <a:rPr lang="fr-FR" sz="3700" i="1">
                        <a:effectLst/>
                        <a:latin typeface="Cambria Math" panose="02040503050406030204" pitchFamily="18" charset="0"/>
                        <a:ea typeface="Calibri" panose="020F0502020204030204" pitchFamily="34" charset="0"/>
                        <a:cs typeface="Times New Roman" panose="02020603050405020304" pitchFamily="18" charset="0"/>
                      </a:rPr>
                      <m:t>𝐷</m:t>
                    </m:r>
                  </m:oMath>
                </a14:m>
                <a:r>
                  <a:rPr lang="fr-FR" sz="3700">
                    <a:effectLst/>
                    <a:latin typeface="Arial" panose="020B0604020202020204" pitchFamily="34" charset="0"/>
                    <a:ea typeface="Calibri" panose="020F0502020204030204" pitchFamily="34" charset="0"/>
                    <a:cs typeface="Arial" panose="020B0604020202020204" pitchFamily="34" charset="0"/>
                  </a:rPr>
                  <a:t>) và </a:t>
                </a:r>
                <a14:m>
                  <m:oMath xmlns:m="http://schemas.openxmlformats.org/officeDocument/2006/math">
                    <m:r>
                      <a:rPr lang="fr-FR" sz="3700" i="1">
                        <a:effectLst/>
                        <a:latin typeface="Cambria Math" panose="02040503050406030204" pitchFamily="18" charset="0"/>
                        <a:ea typeface="Calibri" panose="020F0502020204030204" pitchFamily="34" charset="0"/>
                        <a:cs typeface="Times New Roman" panose="02020603050405020304" pitchFamily="18" charset="0"/>
                      </a:rPr>
                      <m:t>∆</m:t>
                    </m:r>
                    <m:r>
                      <a:rPr lang="fr-FR" sz="3700" i="1">
                        <a:effectLst/>
                        <a:latin typeface="Cambria Math" panose="02040503050406030204" pitchFamily="18" charset="0"/>
                        <a:ea typeface="Calibri" panose="020F0502020204030204" pitchFamily="34" charset="0"/>
                        <a:cs typeface="Times New Roman" panose="02020603050405020304" pitchFamily="18" charset="0"/>
                      </a:rPr>
                      <m:t>𝐴𝐵𝐶</m:t>
                    </m:r>
                  </m:oMath>
                </a14:m>
                <a:r>
                  <a:rPr lang="fr-FR" sz="3700">
                    <a:effectLst/>
                    <a:latin typeface="Arial" panose="020B0604020202020204" pitchFamily="34" charset="0"/>
                    <a:ea typeface="Calibri" panose="020F0502020204030204" pitchFamily="34" charset="0"/>
                    <a:cs typeface="Arial" panose="020B0604020202020204" pitchFamily="34" charset="0"/>
                  </a:rPr>
                  <a:t> (vuông tại </a:t>
                </a:r>
                <a14:m>
                  <m:oMath xmlns:m="http://schemas.openxmlformats.org/officeDocument/2006/math">
                    <m:r>
                      <a:rPr lang="fr-FR" sz="3700" i="1">
                        <a:effectLst/>
                        <a:latin typeface="Cambria Math" panose="02040503050406030204" pitchFamily="18" charset="0"/>
                        <a:ea typeface="Calibri" panose="020F0502020204030204" pitchFamily="34" charset="0"/>
                        <a:cs typeface="Times New Roman" panose="02020603050405020304" pitchFamily="18" charset="0"/>
                      </a:rPr>
                      <m:t>𝐴</m:t>
                    </m:r>
                  </m:oMath>
                </a14:m>
                <a:r>
                  <a:rPr lang="fr-FR" sz="3700">
                    <a:effectLst/>
                    <a:latin typeface="Arial" panose="020B0604020202020204" pitchFamily="34" charset="0"/>
                    <a:ea typeface="Calibri" panose="020F0502020204030204" pitchFamily="34" charset="0"/>
                    <a:cs typeface="Arial" panose="020B0604020202020204" pitchFamily="34" charset="0"/>
                  </a:rPr>
                  <a:t>) </a:t>
                </a:r>
                <a:r>
                  <a:rPr lang="fr-FR" sz="3700" smtClean="0">
                    <a:effectLst/>
                    <a:latin typeface="Arial" panose="020B0604020202020204" pitchFamily="34" charset="0"/>
                    <a:ea typeface="Calibri" panose="020F0502020204030204" pitchFamily="34" charset="0"/>
                    <a:cs typeface="Arial" panose="020B0604020202020204" pitchFamily="34" charset="0"/>
                  </a:rPr>
                  <a:t>có: </a:t>
                </a:r>
                <a14:m>
                  <m:oMath xmlns:m="http://schemas.openxmlformats.org/officeDocument/2006/math">
                    <m:acc>
                      <m:accPr>
                        <m:chr m:val="̂"/>
                        <m:ctrlPr>
                          <a:rPr lang="en-US" sz="3700" i="1">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700" i="1">
                            <a:effectLst/>
                            <a:latin typeface="Cambria Math" panose="02040503050406030204" pitchFamily="18" charset="0"/>
                            <a:ea typeface="Calibri" panose="020F0502020204030204" pitchFamily="34" charset="0"/>
                            <a:cs typeface="Times New Roman" panose="02020603050405020304" pitchFamily="18" charset="0"/>
                          </a:rPr>
                          <m:t>𝐶</m:t>
                        </m:r>
                      </m:e>
                    </m:acc>
                  </m:oMath>
                </a14:m>
                <a:r>
                  <a:rPr lang="fr-FR" sz="3700">
                    <a:effectLst/>
                    <a:latin typeface="Arial" panose="020B0604020202020204" pitchFamily="34" charset="0"/>
                    <a:ea typeface="Calibri" panose="020F0502020204030204" pitchFamily="34" charset="0"/>
                    <a:cs typeface="Arial" panose="020B0604020202020204" pitchFamily="34" charset="0"/>
                  </a:rPr>
                  <a:t> chung</a:t>
                </a:r>
                <a:endParaRPr lang="en-US" sz="37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14:m>
                  <m:oMath xmlns:m="http://schemas.openxmlformats.org/officeDocument/2006/math">
                    <m:r>
                      <a:rPr lang="en-US"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r>
                      <a:rPr lang="fr-FR" sz="3700" i="1">
                        <a:effectLst/>
                        <a:latin typeface="Cambria Math" panose="02040503050406030204" pitchFamily="18" charset="0"/>
                        <a:ea typeface="Calibri" panose="020F0502020204030204" pitchFamily="34" charset="0"/>
                        <a:cs typeface="Times New Roman" panose="02020603050405020304" pitchFamily="18" charset="0"/>
                      </a:rPr>
                      <m:t>∆</m:t>
                    </m:r>
                    <m:r>
                      <a:rPr lang="fr-FR" sz="3700" i="1">
                        <a:effectLst/>
                        <a:latin typeface="Cambria Math" panose="02040503050406030204" pitchFamily="18" charset="0"/>
                        <a:ea typeface="Calibri" panose="020F0502020204030204" pitchFamily="34" charset="0"/>
                        <a:cs typeface="Times New Roman" panose="02020603050405020304" pitchFamily="18" charset="0"/>
                      </a:rPr>
                      <m:t>𝐷𝐹𝐶</m:t>
                    </m:r>
                    <m:r>
                      <a:rPr lang="vi-VN" sz="3700" i="1">
                        <a:solidFill>
                          <a:srgbClr val="000000"/>
                        </a:solidFill>
                        <a:latin typeface="Cambria Math" panose="02040503050406030204" pitchFamily="18" charset="0"/>
                      </a:rPr>
                      <m:t>∽</m:t>
                    </m:r>
                    <m:r>
                      <a:rPr lang="fr-FR" sz="3700" i="1">
                        <a:effectLst/>
                        <a:latin typeface="Cambria Math" panose="02040503050406030204" pitchFamily="18" charset="0"/>
                        <a:ea typeface="Arial" panose="020B0604020202020204" pitchFamily="34" charset="0"/>
                        <a:cs typeface="Times New Roman" panose="02020603050405020304" pitchFamily="18" charset="0"/>
                      </a:rPr>
                      <m:t>∆</m:t>
                    </m:r>
                    <m:r>
                      <a:rPr lang="fr-FR" sz="3700" i="1">
                        <a:effectLst/>
                        <a:latin typeface="Cambria Math" panose="02040503050406030204" pitchFamily="18" charset="0"/>
                        <a:ea typeface="Arial" panose="020B0604020202020204" pitchFamily="34" charset="0"/>
                        <a:cs typeface="Times New Roman" panose="02020603050405020304" pitchFamily="18" charset="0"/>
                      </a:rPr>
                      <m:t>𝐴𝐵𝐶</m:t>
                    </m:r>
                  </m:oMath>
                </a14:m>
                <a:r>
                  <a:rPr lang="fr-FR" sz="3700">
                    <a:effectLst/>
                    <a:latin typeface="Arial" panose="020B0604020202020204" pitchFamily="34" charset="0"/>
                    <a:ea typeface="Calibri" panose="020F0502020204030204" pitchFamily="34" charset="0"/>
                    <a:cs typeface="Arial" panose="020B0604020202020204" pitchFamily="34" charset="0"/>
                  </a:rPr>
                  <a:t> (1 cặp góc nhọn)</a:t>
                </a:r>
                <a:endParaRPr lang="en-US" sz="37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fr-FR" sz="3700">
                    <a:effectLst/>
                    <a:latin typeface="Arial" panose="020B0604020202020204" pitchFamily="34" charset="0"/>
                    <a:ea typeface="Calibri" panose="020F0502020204030204" pitchFamily="34" charset="0"/>
                    <a:cs typeface="Arial" panose="020B0604020202020204" pitchFamily="34" charset="0"/>
                  </a:rPr>
                  <a:t>c) Từ câu b </a:t>
                </a:r>
                <a:endParaRPr lang="fr-FR" sz="3700" smtClean="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r>
                        <a:rPr lang="en-US"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7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700" i="1">
                              <a:effectLst/>
                              <a:latin typeface="Cambria Math" panose="02040503050406030204" pitchFamily="18" charset="0"/>
                              <a:ea typeface="Calibri" panose="020F0502020204030204" pitchFamily="34" charset="0"/>
                              <a:cs typeface="Times New Roman" panose="02020603050405020304" pitchFamily="18" charset="0"/>
                            </a:rPr>
                            <m:t>𝐷𝐹</m:t>
                          </m:r>
                        </m:num>
                        <m:den>
                          <m:r>
                            <a:rPr lang="fr-FR" sz="3700" i="1">
                              <a:effectLst/>
                              <a:latin typeface="Cambria Math" panose="02040503050406030204" pitchFamily="18" charset="0"/>
                              <a:ea typeface="Calibri" panose="020F0502020204030204" pitchFamily="34" charset="0"/>
                              <a:cs typeface="Times New Roman" panose="02020603050405020304" pitchFamily="18" charset="0"/>
                            </a:rPr>
                            <m:t>𝐴𝐵</m:t>
                          </m:r>
                        </m:den>
                      </m:f>
                      <m:r>
                        <a:rPr lang="fr-FR" sz="37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7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700" i="1">
                              <a:effectLst/>
                              <a:latin typeface="Cambria Math" panose="02040503050406030204" pitchFamily="18" charset="0"/>
                              <a:ea typeface="Calibri" panose="020F0502020204030204" pitchFamily="34" charset="0"/>
                              <a:cs typeface="Times New Roman" panose="02020603050405020304" pitchFamily="18" charset="0"/>
                            </a:rPr>
                            <m:t>𝐷𝐶</m:t>
                          </m:r>
                        </m:num>
                        <m:den>
                          <m:r>
                            <a:rPr lang="fr-FR" sz="3700" i="1">
                              <a:effectLst/>
                              <a:latin typeface="Cambria Math" panose="02040503050406030204" pitchFamily="18" charset="0"/>
                              <a:ea typeface="Calibri" panose="020F0502020204030204" pitchFamily="34" charset="0"/>
                              <a:cs typeface="Times New Roman" panose="02020603050405020304" pitchFamily="18" charset="0"/>
                            </a:rPr>
                            <m:t>𝐴𝐶</m:t>
                          </m:r>
                        </m:den>
                      </m:f>
                      <m:r>
                        <a:rPr lang="fr-FR" sz="37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7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700" i="1">
                              <a:effectLst/>
                              <a:latin typeface="Cambria Math" panose="02040503050406030204" pitchFamily="18" charset="0"/>
                              <a:ea typeface="Calibri" panose="020F0502020204030204" pitchFamily="34" charset="0"/>
                              <a:cs typeface="Times New Roman" panose="02020603050405020304" pitchFamily="18" charset="0"/>
                            </a:rPr>
                            <m:t>𝐷𝐶</m:t>
                          </m:r>
                        </m:num>
                        <m:den>
                          <m:r>
                            <a:rPr lang="fr-FR" sz="3700" i="1">
                              <a:effectLst/>
                              <a:latin typeface="Cambria Math" panose="02040503050406030204" pitchFamily="18" charset="0"/>
                              <a:ea typeface="Calibri" panose="020F0502020204030204" pitchFamily="34" charset="0"/>
                              <a:cs typeface="Times New Roman" panose="02020603050405020304" pitchFamily="18" charset="0"/>
                            </a:rPr>
                            <m:t>𝐷𝐵</m:t>
                          </m:r>
                        </m:den>
                      </m:f>
                      <m:r>
                        <a:rPr lang="fr-FR" sz="3700" i="1">
                          <a:effectLst/>
                          <a:latin typeface="Cambria Math" panose="02040503050406030204" pitchFamily="18" charset="0"/>
                          <a:ea typeface="Calibri" panose="020F0502020204030204" pitchFamily="34" charset="0"/>
                          <a:cs typeface="Times New Roman" panose="02020603050405020304" pitchFamily="18" charset="0"/>
                        </a:rPr>
                        <m:t> .</m:t>
                      </m:r>
                      <m:f>
                        <m:fPr>
                          <m:ctrlPr>
                            <a:rPr lang="en-US" sz="37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700" i="1">
                              <a:effectLst/>
                              <a:latin typeface="Cambria Math" panose="02040503050406030204" pitchFamily="18" charset="0"/>
                              <a:ea typeface="Calibri" panose="020F0502020204030204" pitchFamily="34" charset="0"/>
                              <a:cs typeface="Times New Roman" panose="02020603050405020304" pitchFamily="18" charset="0"/>
                            </a:rPr>
                            <m:t>𝐷𝐵</m:t>
                          </m:r>
                        </m:num>
                        <m:den>
                          <m:r>
                            <a:rPr lang="fr-FR" sz="3700" i="1">
                              <a:effectLst/>
                              <a:latin typeface="Cambria Math" panose="02040503050406030204" pitchFamily="18" charset="0"/>
                              <a:ea typeface="Calibri" panose="020F0502020204030204" pitchFamily="34" charset="0"/>
                              <a:cs typeface="Times New Roman" panose="02020603050405020304" pitchFamily="18" charset="0"/>
                            </a:rPr>
                            <m:t>𝐴𝐶</m:t>
                          </m:r>
                        </m:den>
                      </m:f>
                      <m:r>
                        <a:rPr lang="fr-FR" sz="37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7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700" i="1">
                              <a:effectLst/>
                              <a:latin typeface="Cambria Math" panose="02040503050406030204" pitchFamily="18" charset="0"/>
                              <a:ea typeface="Calibri" panose="020F0502020204030204" pitchFamily="34" charset="0"/>
                              <a:cs typeface="Times New Roman" panose="02020603050405020304" pitchFamily="18" charset="0"/>
                            </a:rPr>
                            <m:t>𝐴𝐶</m:t>
                          </m:r>
                        </m:num>
                        <m:den>
                          <m:r>
                            <a:rPr lang="fr-FR" sz="3700" i="1">
                              <a:effectLst/>
                              <a:latin typeface="Cambria Math" panose="02040503050406030204" pitchFamily="18" charset="0"/>
                              <a:ea typeface="Calibri" panose="020F0502020204030204" pitchFamily="34" charset="0"/>
                              <a:cs typeface="Times New Roman" panose="02020603050405020304" pitchFamily="18" charset="0"/>
                            </a:rPr>
                            <m:t>𝐴𝐵</m:t>
                          </m:r>
                        </m:den>
                      </m:f>
                      <m:r>
                        <a:rPr lang="fr-FR" sz="3700" i="1">
                          <a:effectLst/>
                          <a:latin typeface="Cambria Math" panose="02040503050406030204" pitchFamily="18" charset="0"/>
                          <a:ea typeface="Calibri" panose="020F0502020204030204" pitchFamily="34" charset="0"/>
                          <a:cs typeface="Times New Roman" panose="02020603050405020304" pitchFamily="18" charset="0"/>
                        </a:rPr>
                        <m:t> .</m:t>
                      </m:r>
                      <m:f>
                        <m:fPr>
                          <m:ctrlPr>
                            <a:rPr lang="en-US" sz="37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700" i="1">
                              <a:effectLst/>
                              <a:latin typeface="Cambria Math" panose="02040503050406030204" pitchFamily="18" charset="0"/>
                              <a:ea typeface="Calibri" panose="020F0502020204030204" pitchFamily="34" charset="0"/>
                              <a:cs typeface="Times New Roman" panose="02020603050405020304" pitchFamily="18" charset="0"/>
                            </a:rPr>
                            <m:t>𝐷𝐵</m:t>
                          </m:r>
                        </m:num>
                        <m:den>
                          <m:r>
                            <a:rPr lang="fr-FR" sz="3700" i="1">
                              <a:effectLst/>
                              <a:latin typeface="Cambria Math" panose="02040503050406030204" pitchFamily="18" charset="0"/>
                              <a:ea typeface="Calibri" panose="020F0502020204030204" pitchFamily="34" charset="0"/>
                              <a:cs typeface="Times New Roman" panose="02020603050405020304" pitchFamily="18" charset="0"/>
                            </a:rPr>
                            <m:t>𝐴𝐶</m:t>
                          </m:r>
                        </m:den>
                      </m:f>
                      <m:r>
                        <a:rPr lang="fr-FR" sz="37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7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700" i="1">
                              <a:effectLst/>
                              <a:latin typeface="Cambria Math" panose="02040503050406030204" pitchFamily="18" charset="0"/>
                              <a:ea typeface="Calibri" panose="020F0502020204030204" pitchFamily="34" charset="0"/>
                              <a:cs typeface="Times New Roman" panose="02020603050405020304" pitchFamily="18" charset="0"/>
                            </a:rPr>
                            <m:t>𝐷𝐵</m:t>
                          </m:r>
                        </m:num>
                        <m:den>
                          <m:r>
                            <a:rPr lang="fr-FR" sz="3700" i="1">
                              <a:effectLst/>
                              <a:latin typeface="Cambria Math" panose="02040503050406030204" pitchFamily="18" charset="0"/>
                              <a:ea typeface="Calibri" panose="020F0502020204030204" pitchFamily="34" charset="0"/>
                              <a:cs typeface="Times New Roman" panose="02020603050405020304" pitchFamily="18" charset="0"/>
                            </a:rPr>
                            <m:t>𝐴𝐵</m:t>
                          </m:r>
                        </m:den>
                      </m:f>
                    </m:oMath>
                  </m:oMathPara>
                </a14:m>
                <a:endParaRPr lang="en-US" sz="37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fr-FR" sz="3700">
                    <a:effectLst/>
                    <a:latin typeface="Arial" panose="020B0604020202020204" pitchFamily="34" charset="0"/>
                    <a:ea typeface="Calibri" panose="020F0502020204030204" pitchFamily="34" charset="0"/>
                    <a:cs typeface="Arial" panose="020B0604020202020204" pitchFamily="34" charset="0"/>
                  </a:rPr>
                  <a:t>Do đó </a:t>
                </a:r>
                <a14:m>
                  <m:oMath xmlns:m="http://schemas.openxmlformats.org/officeDocument/2006/math">
                    <m:r>
                      <a:rPr lang="fr-FR" sz="3700" i="1">
                        <a:effectLst/>
                        <a:latin typeface="Cambria Math" panose="02040503050406030204" pitchFamily="18" charset="0"/>
                        <a:ea typeface="Calibri" panose="020F0502020204030204" pitchFamily="34" charset="0"/>
                        <a:cs typeface="Times New Roman" panose="02020603050405020304" pitchFamily="18" charset="0"/>
                      </a:rPr>
                      <m:t>𝐷𝐹</m:t>
                    </m:r>
                    <m:r>
                      <a:rPr lang="fr-FR" sz="3700" i="1">
                        <a:effectLst/>
                        <a:latin typeface="Cambria Math" panose="02040503050406030204" pitchFamily="18" charset="0"/>
                        <a:ea typeface="Calibri" panose="020F0502020204030204" pitchFamily="34" charset="0"/>
                        <a:cs typeface="Times New Roman" panose="02020603050405020304" pitchFamily="18" charset="0"/>
                      </a:rPr>
                      <m:t>=</m:t>
                    </m:r>
                    <m:r>
                      <a:rPr lang="fr-FR" sz="3700" i="1">
                        <a:effectLst/>
                        <a:latin typeface="Cambria Math" panose="02040503050406030204" pitchFamily="18" charset="0"/>
                        <a:ea typeface="Calibri" panose="020F0502020204030204" pitchFamily="34" charset="0"/>
                        <a:cs typeface="Times New Roman" panose="02020603050405020304" pitchFamily="18" charset="0"/>
                      </a:rPr>
                      <m:t>𝐷𝐵</m:t>
                    </m:r>
                  </m:oMath>
                </a14:m>
                <a:endParaRPr lang="en-US" sz="37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2" name="Rectangle 1"/>
              <p:cNvSpPr>
                <a:spLocks noRot="1" noChangeAspect="1" noMove="1" noResize="1" noEditPoints="1" noAdjustHandles="1" noChangeArrowheads="1" noChangeShapeType="1" noTextEdit="1"/>
              </p:cNvSpPr>
              <p:nvPr/>
            </p:nvSpPr>
            <p:spPr>
              <a:xfrm>
                <a:off x="8153400" y="2295511"/>
                <a:ext cx="9525000" cy="6429389"/>
              </a:xfrm>
              <a:prstGeom prst="rect">
                <a:avLst/>
              </a:prstGeom>
              <a:blipFill>
                <a:blip r:embed="rId12"/>
                <a:stretch>
                  <a:fillRect l="-2049" r="-1985" b="-2751"/>
                </a:stretch>
              </a:blipFill>
            </p:spPr>
            <p:txBody>
              <a:bodyPr/>
              <a:lstStyle/>
              <a:p>
                <a:r>
                  <a:rPr lang="en-US">
                    <a:noFill/>
                  </a:rPr>
                  <a:t> </a:t>
                </a:r>
              </a:p>
            </p:txBody>
          </p:sp>
        </mc:Fallback>
      </mc:AlternateContent>
      <p:pic>
        <p:nvPicPr>
          <p:cNvPr id="14" name="Picture 13"/>
          <p:cNvPicPr>
            <a:picLocks noChangeAspect="1"/>
          </p:cNvPicPr>
          <p:nvPr/>
        </p:nvPicPr>
        <p:blipFill>
          <a:blip r:embed="rId13">
            <a:extLst>
              <a:ext uri="{BEBA8EAE-BF5A-486C-A8C5-ECC9F3942E4B}">
                <a14:imgProps xmlns:a14="http://schemas.microsoft.com/office/drawing/2010/main">
                  <a14:imgLayer r:embed="rId14">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685800" y="2828911"/>
            <a:ext cx="7023442" cy="4301858"/>
          </a:xfrm>
          <a:prstGeom prst="rect">
            <a:avLst/>
          </a:prstGeom>
        </p:spPr>
      </p:pic>
      <p:pic>
        <p:nvPicPr>
          <p:cNvPr id="11" name="Picture 8"/>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3943292" flipH="1" flipV="1">
            <a:off x="15337014" y="7710755"/>
            <a:ext cx="4987570" cy="5989439"/>
          </a:xfrm>
          <a:prstGeom prst="rect">
            <a:avLst/>
          </a:prstGeom>
        </p:spPr>
      </p:pic>
    </p:spTree>
    <p:extLst>
      <p:ext uri="{BB962C8B-B14F-4D97-AF65-F5344CB8AC3E}">
        <p14:creationId xmlns:p14="http://schemas.microsoft.com/office/powerpoint/2010/main" val="1668254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randombar(horizont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left)">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wipe(up)">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randombar(horizontal)">
                                      <p:cBhvr>
                                        <p:cTn id="2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458420" flipH="1" flipV="1">
            <a:off x="16483105" y="-2096466"/>
            <a:ext cx="4987570" cy="5989439"/>
          </a:xfrm>
          <a:prstGeom prst="rect">
            <a:avLst/>
          </a:prstGeom>
        </p:spPr>
      </p:pic>
      <p:pic>
        <p:nvPicPr>
          <p:cNvPr id="9"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688891" y="-1652381"/>
            <a:ext cx="4240207" cy="4240207"/>
          </a:xfrm>
          <a:prstGeom prst="rect">
            <a:avLst/>
          </a:prstGeom>
        </p:spPr>
      </p:pic>
      <p:pic>
        <p:nvPicPr>
          <p:cNvPr id="10"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676400" y="8572500"/>
            <a:ext cx="4240207" cy="4240207"/>
          </a:xfrm>
          <a:prstGeom prst="rect">
            <a:avLst/>
          </a:prstGeom>
        </p:spPr>
      </p:pic>
      <p:sp>
        <p:nvSpPr>
          <p:cNvPr id="14" name="Rectangle 13"/>
          <p:cNvSpPr/>
          <p:nvPr/>
        </p:nvSpPr>
        <p:spPr>
          <a:xfrm>
            <a:off x="838200" y="419100"/>
            <a:ext cx="16452944" cy="3647152"/>
          </a:xfrm>
          <a:prstGeom prst="rect">
            <a:avLst/>
          </a:prstGeom>
        </p:spPr>
        <p:txBody>
          <a:bodyPr wrap="square">
            <a:spAutoFit/>
          </a:bodyPr>
          <a:lstStyle/>
          <a:p>
            <a:pPr lvl="0" algn="just">
              <a:lnSpc>
                <a:spcPct val="150000"/>
              </a:lnSpc>
            </a:pPr>
            <a:r>
              <a:rPr lang="fr-FR" sz="4000" b="1">
                <a:solidFill>
                  <a:srgbClr val="C00000"/>
                </a:solidFill>
                <a:latin typeface="Arial" panose="020B0604020202020204" pitchFamily="34" charset="0"/>
                <a:ea typeface="Calibri" panose="020F0502020204030204" pitchFamily="34" charset="0"/>
              </a:rPr>
              <a:t>Bài 9.47 (SGK – trang </a:t>
            </a:r>
            <a:r>
              <a:rPr lang="fr-FR" sz="4000" b="1">
                <a:solidFill>
                  <a:srgbClr val="C00000"/>
                </a:solidFill>
                <a:latin typeface="Arial" panose="020B0604020202020204" pitchFamily="34" charset="0"/>
                <a:ea typeface="Calibri" panose="020F0502020204030204" pitchFamily="34" charset="0"/>
              </a:rPr>
              <a:t>111</a:t>
            </a:r>
            <a:r>
              <a:rPr lang="fr-FR" sz="4000" b="1" smtClean="0">
                <a:solidFill>
                  <a:srgbClr val="C00000"/>
                </a:solidFill>
                <a:latin typeface="Arial" panose="020B0604020202020204" pitchFamily="34" charset="0"/>
                <a:ea typeface="Calibri" panose="020F0502020204030204" pitchFamily="34" charset="0"/>
              </a:rPr>
              <a:t>) </a:t>
            </a:r>
            <a:r>
              <a:rPr lang="vi-VN" sz="3800" smtClean="0">
                <a:ea typeface="Calibri" panose="020F0502020204030204" pitchFamily="34" charset="0"/>
                <a:cs typeface="Times New Roman" panose="02020603050405020304" pitchFamily="18" charset="0"/>
              </a:rPr>
              <a:t>Để </a:t>
            </a:r>
            <a:r>
              <a:rPr lang="vi-VN" sz="3800">
                <a:ea typeface="Calibri" panose="020F0502020204030204" pitchFamily="34" charset="0"/>
                <a:cs typeface="Times New Roman" panose="02020603050405020304" pitchFamily="18" charset="0"/>
              </a:rPr>
              <a:t>tính được chiều cao gần đúng của kim tự tháp Ai Cập, người ta nắm 1 cây cọc cao 1m vuông góc với mặt đất và đo được bóng cây cọc trên mặt đất là 1,5m. Khi đó chiều dài bóng của kim tự tháp trên mặt đất là 208,2 m. Hỏi kim tự tháp cao bao nhiêu </a:t>
            </a:r>
            <a:r>
              <a:rPr lang="vi-VN" sz="3800">
                <a:ea typeface="Calibri" panose="020F0502020204030204" pitchFamily="34" charset="0"/>
                <a:cs typeface="Times New Roman" panose="02020603050405020304" pitchFamily="18" charset="0"/>
              </a:rPr>
              <a:t>mét</a:t>
            </a:r>
            <a:r>
              <a:rPr lang="vi-VN" sz="3800" smtClean="0">
                <a:ea typeface="Calibri" panose="020F0502020204030204" pitchFamily="34" charset="0"/>
                <a:cs typeface="Times New Roman" panose="02020603050405020304" pitchFamily="18" charset="0"/>
              </a:rPr>
              <a:t>?</a:t>
            </a:r>
            <a:endParaRPr lang="vi-VN" sz="3800">
              <a:ea typeface="Calibri" panose="020F0502020204030204" pitchFamily="34" charset="0"/>
              <a:cs typeface="Times New Roman" panose="02020603050405020304" pitchFamily="18" charset="0"/>
            </a:endParaRPr>
          </a:p>
        </p:txBody>
      </p:sp>
      <p:sp>
        <p:nvSpPr>
          <p:cNvPr id="8" name="Oval Callout 7"/>
          <p:cNvSpPr/>
          <p:nvPr/>
        </p:nvSpPr>
        <p:spPr>
          <a:xfrm>
            <a:off x="8226472" y="4381500"/>
            <a:ext cx="1676400" cy="914400"/>
          </a:xfrm>
          <a:prstGeom prst="wedgeEllipseCallout">
            <a:avLst/>
          </a:prstGeom>
          <a:solidFill>
            <a:srgbClr val="D9997D">
              <a:lumMod val="75000"/>
            </a:srgbClr>
          </a:solidFill>
          <a:ln w="38100" cap="flat" cmpd="sng" algn="ctr">
            <a:solidFill>
              <a:srgbClr val="F3F3F3"/>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0" cap="none" spc="0" normalizeH="0" baseline="0" noProof="0" dirty="0" smtClean="0">
                <a:ln>
                  <a:noFill/>
                </a:ln>
                <a:solidFill>
                  <a:srgbClr val="FFFFFF"/>
                </a:solidFill>
                <a:effectLst/>
                <a:uLnTx/>
                <a:uFillTx/>
                <a:latin typeface="Arial" panose="020B0604020202020204" pitchFamily="34" charset="0"/>
                <a:ea typeface="+mn-ea"/>
                <a:cs typeface="+mn-cs"/>
              </a:rPr>
              <a:t>Giải</a:t>
            </a:r>
            <a:endParaRPr kumimoji="0" lang="en-US" sz="3800" b="1" i="0" u="none" strike="noStrike" kern="0" cap="none" spc="0" normalizeH="0" baseline="0" noProof="0" dirty="0" smtClean="0">
              <a:ln>
                <a:noFill/>
              </a:ln>
              <a:solidFill>
                <a:srgbClr val="FFFFFF"/>
              </a:solidFill>
              <a:effectLst/>
              <a:uLnTx/>
              <a:uFillTx/>
              <a:latin typeface="Arial"/>
              <a:ea typeface="+mn-ea"/>
              <a:cs typeface="+mn-cs"/>
            </a:endParaRPr>
          </a:p>
        </p:txBody>
      </p:sp>
      <mc:AlternateContent xmlns:mc="http://schemas.openxmlformats.org/markup-compatibility/2006">
        <mc:Choice xmlns:a14="http://schemas.microsoft.com/office/drawing/2010/main" Requires="a14">
          <p:sp>
            <p:nvSpPr>
              <p:cNvPr id="2" name="Rectangle 1"/>
              <p:cNvSpPr/>
              <p:nvPr/>
            </p:nvSpPr>
            <p:spPr>
              <a:xfrm>
                <a:off x="4492672" y="5759598"/>
                <a:ext cx="9144000" cy="3727302"/>
              </a:xfrm>
              <a:prstGeom prst="rect">
                <a:avLst/>
              </a:prstGeom>
            </p:spPr>
            <p:txBody>
              <a:bodyPr>
                <a:spAutoFit/>
              </a:bodyPr>
              <a:lstStyle/>
              <a:p>
                <a:pPr algn="just">
                  <a:lnSpc>
                    <a:spcPct val="150000"/>
                  </a:lnSpc>
                  <a:spcBef>
                    <a:spcPts val="600"/>
                  </a:spcBef>
                  <a:spcAft>
                    <a:spcPts val="600"/>
                  </a:spcAft>
                </a:pPr>
                <a:r>
                  <a:rPr lang="fr-FR" sz="3800" smtClean="0">
                    <a:latin typeface="Arial" panose="020B0604020202020204" pitchFamily="34" charset="0"/>
                    <a:ea typeface="Calibri" panose="020F0502020204030204" pitchFamily="34" charset="0"/>
                    <a:cs typeface="Arial" panose="020B0604020202020204" pitchFamily="34" charset="0"/>
                  </a:rPr>
                  <a:t>Gọi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h</m:t>
                    </m:r>
                  </m:oMath>
                </a14:m>
                <a:r>
                  <a:rPr lang="fr-FR" sz="3800">
                    <a:effectLst/>
                    <a:latin typeface="Arial" panose="020B0604020202020204" pitchFamily="34" charset="0"/>
                    <a:ea typeface="Calibri" panose="020F0502020204030204" pitchFamily="34" charset="0"/>
                    <a:cs typeface="Arial" panose="020B0604020202020204" pitchFamily="34" charset="0"/>
                  </a:rPr>
                  <a:t> là chiều cao của Kim </a:t>
                </a:r>
                <a:r>
                  <a:rPr lang="fr-FR" sz="3800">
                    <a:effectLst/>
                    <a:latin typeface="Arial" panose="020B0604020202020204" pitchFamily="34" charset="0"/>
                    <a:ea typeface="Calibri" panose="020F0502020204030204" pitchFamily="34" charset="0"/>
                    <a:cs typeface="Arial" panose="020B0604020202020204" pitchFamily="34" charset="0"/>
                  </a:rPr>
                  <a:t>tự </a:t>
                </a:r>
                <a:r>
                  <a:rPr lang="fr-FR" sz="3800" smtClean="0">
                    <a:effectLst/>
                    <a:latin typeface="Arial" panose="020B0604020202020204" pitchFamily="34" charset="0"/>
                    <a:ea typeface="Calibri" panose="020F0502020204030204" pitchFamily="34" charset="0"/>
                    <a:cs typeface="Arial" panose="020B0604020202020204" pitchFamily="34" charset="0"/>
                  </a:rPr>
                  <a:t>tháp.</a:t>
                </a:r>
                <a:r>
                  <a:rPr lang="en-US" sz="3800" smtClean="0">
                    <a:latin typeface="Arial" panose="020B0604020202020204" pitchFamily="34" charset="0"/>
                    <a:ea typeface="Calibri" panose="020F0502020204030204" pitchFamily="34" charset="0"/>
                    <a:cs typeface="Arial" panose="020B0604020202020204" pitchFamily="34" charset="0"/>
                  </a:rPr>
                  <a:t> </a:t>
                </a:r>
                <a:r>
                  <a:rPr lang="fr-FR" sz="3800" smtClean="0">
                    <a:effectLst/>
                    <a:latin typeface="Arial" panose="020B0604020202020204" pitchFamily="34" charset="0"/>
                    <a:ea typeface="Calibri" panose="020F0502020204030204" pitchFamily="34" charset="0"/>
                    <a:cs typeface="Arial" panose="020B0604020202020204" pitchFamily="34" charset="0"/>
                  </a:rPr>
                  <a:t>Có </a:t>
                </a:r>
              </a:p>
              <a:p>
                <a:pPr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800" i="1">
                              <a:effectLst/>
                              <a:latin typeface="Cambria Math" panose="02040503050406030204" pitchFamily="18" charset="0"/>
                              <a:ea typeface="Calibri" panose="020F0502020204030204" pitchFamily="34" charset="0"/>
                              <a:cs typeface="Times New Roman" panose="02020603050405020304" pitchFamily="18" charset="0"/>
                            </a:rPr>
                            <m:t>h</m:t>
                          </m:r>
                        </m:num>
                        <m:den>
                          <m:r>
                            <a:rPr lang="fr-FR" sz="3800" i="1">
                              <a:effectLst/>
                              <a:latin typeface="Cambria Math" panose="02040503050406030204" pitchFamily="18" charset="0"/>
                              <a:ea typeface="Calibri" panose="020F0502020204030204" pitchFamily="34" charset="0"/>
                              <a:cs typeface="Times New Roman" panose="02020603050405020304" pitchFamily="18" charset="0"/>
                            </a:rPr>
                            <m:t>1</m:t>
                          </m:r>
                        </m:den>
                      </m:f>
                      <m:r>
                        <a:rPr lang="fr-FR" sz="3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800" i="1">
                              <a:effectLst/>
                              <a:latin typeface="Cambria Math" panose="02040503050406030204" pitchFamily="18" charset="0"/>
                              <a:ea typeface="Calibri" panose="020F0502020204030204" pitchFamily="34" charset="0"/>
                              <a:cs typeface="Times New Roman" panose="02020603050405020304" pitchFamily="18" charset="0"/>
                            </a:rPr>
                            <m:t>208,2</m:t>
                          </m:r>
                        </m:num>
                        <m:den>
                          <m:r>
                            <a:rPr lang="fr-FR" sz="3800" i="1">
                              <a:effectLst/>
                              <a:latin typeface="Cambria Math" panose="02040503050406030204" pitchFamily="18" charset="0"/>
                              <a:ea typeface="Calibri" panose="020F0502020204030204" pitchFamily="34" charset="0"/>
                              <a:cs typeface="Times New Roman" panose="02020603050405020304" pitchFamily="18" charset="0"/>
                            </a:rPr>
                            <m:t>1,5</m:t>
                          </m:r>
                        </m:den>
                      </m:f>
                      <m:r>
                        <a:rPr lang="fr-FR" sz="3800" i="1">
                          <a:effectLst/>
                          <a:latin typeface="Cambria Math" panose="02040503050406030204" pitchFamily="18" charset="0"/>
                          <a:ea typeface="Calibri" panose="020F0502020204030204" pitchFamily="34" charset="0"/>
                          <a:cs typeface="Times New Roman" panose="02020603050405020304" pitchFamily="18" charset="0"/>
                        </a:rPr>
                        <m:t>=138,8</m:t>
                      </m:r>
                      <m:r>
                        <a:rPr lang="en-US" sz="3800" b="0" i="0" smtClean="0">
                          <a:effectLst/>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3800" b="0" i="0" smtClean="0">
                          <a:effectLst/>
                          <a:latin typeface="Cambria Math" panose="02040503050406030204" pitchFamily="18" charset="0"/>
                          <a:ea typeface="Calibri" panose="020F0502020204030204" pitchFamily="34" charset="0"/>
                          <a:cs typeface="Times New Roman" panose="02020603050405020304" pitchFamily="18" charset="0"/>
                        </a:rPr>
                        <m:t>m</m:t>
                      </m:r>
                      <m:r>
                        <a:rPr lang="en-US" sz="3800" b="0" i="0" smtClean="0">
                          <a:effectLst/>
                          <a:latin typeface="Cambria Math" panose="02040503050406030204" pitchFamily="18" charset="0"/>
                          <a:ea typeface="Calibri" panose="020F0502020204030204" pitchFamily="34" charset="0"/>
                          <a:cs typeface="Times New Roman" panose="02020603050405020304" pitchFamily="18" charset="0"/>
                        </a:rPr>
                        <m:t>)</m:t>
                      </m:r>
                    </m:oMath>
                  </m:oMathPara>
                </a14:m>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14:m>
                  <m:oMath xmlns:m="http://schemas.openxmlformats.org/officeDocument/2006/math">
                    <m:r>
                      <a:rPr lang="en-US" sz="3800" b="0" i="1" smtClean="0">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h</m:t>
                    </m:r>
                    <m:r>
                      <a:rPr lang="fr-FR" sz="3800" i="1">
                        <a:effectLst/>
                        <a:latin typeface="Cambria Math" panose="02040503050406030204" pitchFamily="18" charset="0"/>
                        <a:ea typeface="Calibri" panose="020F0502020204030204" pitchFamily="34" charset="0"/>
                        <a:cs typeface="Times New Roman" panose="02020603050405020304" pitchFamily="18" charset="0"/>
                      </a:rPr>
                      <m:t>=138,8</m:t>
                    </m:r>
                  </m:oMath>
                </a14:m>
                <a:r>
                  <a:rPr lang="fr-FR" sz="380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3800">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3800">
                        <a:latin typeface="Cambria Math" panose="02040503050406030204" pitchFamily="18" charset="0"/>
                        <a:ea typeface="Calibri" panose="020F0502020204030204" pitchFamily="34" charset="0"/>
                        <a:cs typeface="Times New Roman" panose="02020603050405020304" pitchFamily="18" charset="0"/>
                      </a:rPr>
                      <m:t>m</m:t>
                    </m:r>
                    <m:r>
                      <a:rPr lang="en-US" sz="3800">
                        <a:latin typeface="Cambria Math" panose="02040503050406030204" pitchFamily="18" charset="0"/>
                        <a:ea typeface="Calibri" panose="020F0502020204030204" pitchFamily="34" charset="0"/>
                        <a:cs typeface="Times New Roman" panose="02020603050405020304" pitchFamily="18" charset="0"/>
                      </a:rPr>
                      <m:t>)</m:t>
                    </m:r>
                  </m:oMath>
                </a14:m>
                <a:endParaRPr lang="en-US" sz="38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2" name="Rectangle 1"/>
              <p:cNvSpPr>
                <a:spLocks noRot="1" noChangeAspect="1" noMove="1" noResize="1" noEditPoints="1" noAdjustHandles="1" noChangeArrowheads="1" noChangeShapeType="1" noTextEdit="1"/>
              </p:cNvSpPr>
              <p:nvPr/>
            </p:nvSpPr>
            <p:spPr>
              <a:xfrm>
                <a:off x="4492672" y="5759598"/>
                <a:ext cx="9144000" cy="3727302"/>
              </a:xfrm>
              <a:prstGeom prst="rect">
                <a:avLst/>
              </a:prstGeom>
              <a:blipFill>
                <a:blip r:embed="rId6"/>
                <a:stretch>
                  <a:fillRect l="-2200"/>
                </a:stretch>
              </a:blipFill>
            </p:spPr>
            <p:txBody>
              <a:bodyPr/>
              <a:lstStyle/>
              <a:p>
                <a:r>
                  <a:rPr lang="en-US">
                    <a:noFill/>
                  </a:rPr>
                  <a:t> </a:t>
                </a:r>
              </a:p>
            </p:txBody>
          </p:sp>
        </mc:Fallback>
      </mc:AlternateContent>
      <p:pic>
        <p:nvPicPr>
          <p:cNvPr id="11" name="Picture 11"/>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183640">
            <a:off x="16062701" y="7762474"/>
            <a:ext cx="1831958" cy="2032686"/>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ircle(in)">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fade">
                                      <p:cBhvr>
                                        <p:cTn id="17" dur="500"/>
                                        <p:tgtEl>
                                          <p:spTgt spid="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2">
                                            <p:txEl>
                                              <p:pRg st="1" end="1"/>
                                            </p:txEl>
                                          </p:spTgt>
                                        </p:tgtEl>
                                        <p:attrNameLst>
                                          <p:attrName>style.visibility</p:attrName>
                                        </p:attrNameLst>
                                      </p:cBhvr>
                                      <p:to>
                                        <p:strVal val="visible"/>
                                      </p:to>
                                    </p:set>
                                    <p:animEffect transition="in" filter="wipe(up)">
                                      <p:cBhvr>
                                        <p:cTn id="22" dur="500"/>
                                        <p:tgtEl>
                                          <p:spTgt spid="2">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
                                            <p:txEl>
                                              <p:pRg st="2" end="2"/>
                                            </p:txEl>
                                          </p:spTgt>
                                        </p:tgtEl>
                                        <p:attrNameLst>
                                          <p:attrName>style.visibility</p:attrName>
                                        </p:attrNameLst>
                                      </p:cBhvr>
                                      <p:to>
                                        <p:strVal val="visible"/>
                                      </p:to>
                                    </p:set>
                                    <p:animEffect transition="in" filter="wipe(left)">
                                      <p:cBhvr>
                                        <p:cTn id="2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flipH="1">
            <a:off x="16832220" y="342900"/>
            <a:ext cx="1082759" cy="1610050"/>
          </a:xfrm>
          <a:prstGeom prst="rect">
            <a:avLst/>
          </a:prstGeom>
        </p:spPr>
      </p:pic>
      <p:pic>
        <p:nvPicPr>
          <p:cNvPr id="7" name="Picture 7"/>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1183640" flipH="1">
            <a:off x="767279" y="8393230"/>
            <a:ext cx="1481004" cy="1643278"/>
          </a:xfrm>
          <a:prstGeom prst="rect">
            <a:avLst/>
          </a:prstGeom>
        </p:spPr>
      </p:pic>
      <p:sp>
        <p:nvSpPr>
          <p:cNvPr id="3" name="Rectangle 2"/>
          <p:cNvSpPr/>
          <p:nvPr/>
        </p:nvSpPr>
        <p:spPr>
          <a:xfrm>
            <a:off x="533400" y="173918"/>
            <a:ext cx="17145000" cy="875048"/>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1200"/>
              </a:spcAft>
              <a:buClrTx/>
              <a:buSzTx/>
              <a:buFontTx/>
              <a:buNone/>
              <a:tabLst/>
              <a:defRPr/>
            </a:pPr>
            <a:r>
              <a:rPr kumimoji="0" lang="en-US" sz="38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endPar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8" name="Rectangle 7"/>
          <p:cNvSpPr/>
          <p:nvPr/>
        </p:nvSpPr>
        <p:spPr>
          <a:xfrm>
            <a:off x="1147010" y="2317569"/>
            <a:ext cx="16226589" cy="4594912"/>
          </a:xfrm>
          <a:prstGeom prst="rect">
            <a:avLst/>
          </a:prstGeom>
        </p:spPr>
        <p:txBody>
          <a:bodyPr wrap="square">
            <a:spAutoFit/>
          </a:bodyPr>
          <a:lstStyle/>
          <a:p>
            <a:pPr algn="just">
              <a:lnSpc>
                <a:spcPct val="150000"/>
              </a:lnSpc>
            </a:pPr>
            <a:r>
              <a:rPr lang="vi-VN" sz="4000">
                <a:solidFill>
                  <a:srgbClr val="000000"/>
                </a:solidFill>
                <a:cs typeface="Arial" panose="020B0604020202020204" pitchFamily="34" charset="0"/>
              </a:rPr>
              <a:t>Từ căn hộ chung cư nhà mình, bạn Lan đứng cách cửa sổ 1m nhìn sang tòa nhà đối diện thì vừa nhìn thấy đúng tất cả 6 tầng của tòa nhà đó. Biết rằng cửa sổ nhà Lan cao 80cm và mỗi tầng của tòa nhà đối diện 4m. Hỏi khoảng cách từ căn hộ nhà Lan đến tòa nhà đối diện là bao nhiêu</a:t>
            </a:r>
            <a:r>
              <a:rPr lang="vi-VN" sz="4000">
                <a:solidFill>
                  <a:srgbClr val="000000"/>
                </a:solidFill>
                <a:cs typeface="Arial" panose="020B0604020202020204" pitchFamily="34" charset="0"/>
              </a:rPr>
              <a:t>? </a:t>
            </a:r>
            <a:endParaRPr lang="vi-VN" sz="4000">
              <a:solidFill>
                <a:srgbClr val="000000"/>
              </a:solidFill>
              <a:cs typeface="Arial" panose="020B0604020202020204" pitchFamily="34" charset="0"/>
            </a:endParaRPr>
          </a:p>
        </p:txBody>
      </p:sp>
      <p:sp>
        <p:nvSpPr>
          <p:cNvPr id="12" name="Rectangle 11"/>
          <p:cNvSpPr/>
          <p:nvPr/>
        </p:nvSpPr>
        <p:spPr>
          <a:xfrm>
            <a:off x="1183106" y="1257300"/>
            <a:ext cx="6658746" cy="707886"/>
          </a:xfrm>
          <a:prstGeom prst="rect">
            <a:avLst/>
          </a:prstGeom>
        </p:spPr>
        <p:txBody>
          <a:bodyPr wrap="none">
            <a:spAutoFit/>
          </a:bodyPr>
          <a:lstStyle/>
          <a:p>
            <a:pPr lvl="0">
              <a:defRPr/>
            </a:pPr>
            <a:r>
              <a:rPr lang="fr-FR" sz="4000" b="1">
                <a:solidFill>
                  <a:srgbClr val="C00000"/>
                </a:solidFill>
                <a:latin typeface="Arial" panose="020B0604020202020204" pitchFamily="34" charset="0"/>
                <a:ea typeface="Calibri" panose="020F0502020204030204" pitchFamily="34" charset="0"/>
              </a:rPr>
              <a:t>Bài </a:t>
            </a:r>
            <a:r>
              <a:rPr lang="fr-FR" sz="4000" b="1" smtClean="0">
                <a:solidFill>
                  <a:srgbClr val="C00000"/>
                </a:solidFill>
                <a:latin typeface="Arial" panose="020B0604020202020204" pitchFamily="34" charset="0"/>
                <a:ea typeface="Calibri" panose="020F0502020204030204" pitchFamily="34" charset="0"/>
              </a:rPr>
              <a:t>9.48 </a:t>
            </a:r>
            <a:r>
              <a:rPr lang="fr-FR" sz="4000" b="1">
                <a:solidFill>
                  <a:srgbClr val="C00000"/>
                </a:solidFill>
                <a:latin typeface="Arial" panose="020B0604020202020204" pitchFamily="34" charset="0"/>
                <a:ea typeface="Calibri" panose="020F0502020204030204" pitchFamily="34" charset="0"/>
              </a:rPr>
              <a:t>(SGK – trang 111) </a:t>
            </a:r>
            <a:endParaRPr kumimoji="0" lang="en-US" sz="4000" b="0" i="0" u="none" strike="noStrike" kern="1200" cap="none" spc="0" normalizeH="0" baseline="0" noProof="0" dirty="0">
              <a:ln>
                <a:noFill/>
              </a:ln>
              <a:solidFill>
                <a:srgbClr val="C00000"/>
              </a:solidFill>
              <a:effectLst/>
              <a:uLnTx/>
              <a:uFillTx/>
              <a:latin typeface="Calibri"/>
            </a:endParaRPr>
          </a:p>
        </p:txBody>
      </p:sp>
      <p:pic>
        <p:nvPicPr>
          <p:cNvPr id="2" name="Picture 1"/>
          <p:cNvPicPr>
            <a:picLocks noChangeAspect="1"/>
          </p:cNvPicPr>
          <p:nvPr/>
        </p:nvPicPr>
        <p:blipFill>
          <a:blip r:embed="rId9"/>
          <a:stretch>
            <a:fillRect/>
          </a:stretch>
        </p:blipFill>
        <p:spPr>
          <a:xfrm>
            <a:off x="14313215" y="7277100"/>
            <a:ext cx="3365185" cy="2603518"/>
          </a:xfrm>
          <a:prstGeom prst="rect">
            <a:avLst/>
          </a:prstGeom>
        </p:spPr>
      </p:pic>
    </p:spTree>
    <p:extLst>
      <p:ext uri="{BB962C8B-B14F-4D97-AF65-F5344CB8AC3E}">
        <p14:creationId xmlns:p14="http://schemas.microsoft.com/office/powerpoint/2010/main" val="1507158762"/>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anim calcmode="lin" valueType="num">
                                      <p:cBhvr>
                                        <p:cTn id="13" dur="500" fill="hold"/>
                                        <p:tgtEl>
                                          <p:spTgt spid="8"/>
                                        </p:tgtEl>
                                        <p:attrNameLst>
                                          <p:attrName>ppt_x</p:attrName>
                                        </p:attrNameLst>
                                      </p:cBhvr>
                                      <p:tavLst>
                                        <p:tav tm="0">
                                          <p:val>
                                            <p:strVal val="#ppt_x"/>
                                          </p:val>
                                        </p:tav>
                                        <p:tav tm="100000">
                                          <p:val>
                                            <p:strVal val="#ppt_x"/>
                                          </p:val>
                                        </p:tav>
                                      </p:tavLst>
                                    </p:anim>
                                    <p:anim calcmode="lin" valueType="num">
                                      <p:cBhvr>
                                        <p:cTn id="14" dur="5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anim calcmode="lin" valueType="num">
                                      <p:cBhvr>
                                        <p:cTn id="18" dur="500" fill="hold"/>
                                        <p:tgtEl>
                                          <p:spTgt spid="2"/>
                                        </p:tgtEl>
                                        <p:attrNameLst>
                                          <p:attrName>ppt_x</p:attrName>
                                        </p:attrNameLst>
                                      </p:cBhvr>
                                      <p:tavLst>
                                        <p:tav tm="0">
                                          <p:val>
                                            <p:strVal val="#ppt_x"/>
                                          </p:val>
                                        </p:tav>
                                        <p:tav tm="100000">
                                          <p:val>
                                            <p:strVal val="#ppt_x"/>
                                          </p:val>
                                        </p:tav>
                                      </p:tavLst>
                                    </p:anim>
                                    <p:anim calcmode="lin" valueType="num">
                                      <p:cBhvr>
                                        <p:cTn id="19"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flipH="1">
            <a:off x="17449800" y="345653"/>
            <a:ext cx="1082759" cy="1610050"/>
          </a:xfrm>
          <a:prstGeom prst="rect">
            <a:avLst/>
          </a:prstGeom>
        </p:spPr>
      </p:pic>
      <p:pic>
        <p:nvPicPr>
          <p:cNvPr id="7" name="Picture 7"/>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1183640" flipH="1">
            <a:off x="233879" y="8393230"/>
            <a:ext cx="1481004" cy="1643278"/>
          </a:xfrm>
          <a:prstGeom prst="rect">
            <a:avLst/>
          </a:prstGeom>
        </p:spPr>
      </p:pic>
      <p:sp>
        <p:nvSpPr>
          <p:cNvPr id="3" name="Rectangle 2"/>
          <p:cNvSpPr/>
          <p:nvPr/>
        </p:nvSpPr>
        <p:spPr>
          <a:xfrm>
            <a:off x="533400" y="173918"/>
            <a:ext cx="17145000" cy="875048"/>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1200"/>
              </a:spcAft>
              <a:buClrTx/>
              <a:buSzTx/>
              <a:buFontTx/>
              <a:buNone/>
              <a:tabLst/>
              <a:defRPr/>
            </a:pPr>
            <a:r>
              <a:rPr kumimoji="0" lang="en-US" sz="38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endPar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0" name="Oval Callout 9"/>
          <p:cNvSpPr/>
          <p:nvPr/>
        </p:nvSpPr>
        <p:spPr>
          <a:xfrm>
            <a:off x="974381" y="723900"/>
            <a:ext cx="1794022" cy="966942"/>
          </a:xfrm>
          <a:prstGeom prst="wedgeEllipseCallout">
            <a:avLst/>
          </a:prstGeom>
          <a:solidFill>
            <a:srgbClr val="D9997D">
              <a:lumMod val="75000"/>
            </a:srgbClr>
          </a:solidFill>
          <a:ln w="38100" cap="flat" cmpd="sng" algn="ctr">
            <a:solidFill>
              <a:srgbClr val="F3F3F3"/>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0" cap="none" spc="0" normalizeH="0" baseline="0" noProof="0" dirty="0" smtClean="0">
                <a:ln>
                  <a:noFill/>
                </a:ln>
                <a:solidFill>
                  <a:srgbClr val="FFFFFF"/>
                </a:solidFill>
                <a:effectLst/>
                <a:uLnTx/>
                <a:uFillTx/>
                <a:latin typeface="Arial" panose="020B0604020202020204" pitchFamily="34" charset="0"/>
                <a:ea typeface="+mn-ea"/>
                <a:cs typeface="+mn-cs"/>
              </a:rPr>
              <a:t>Giải</a:t>
            </a:r>
            <a:endParaRPr kumimoji="0" lang="en-US" sz="3800" b="1" i="0" u="none" strike="noStrike" kern="0" cap="none" spc="0" normalizeH="0" baseline="0" noProof="0" dirty="0" smtClean="0">
              <a:ln>
                <a:noFill/>
              </a:ln>
              <a:solidFill>
                <a:srgbClr val="FFFFFF"/>
              </a:solidFill>
              <a:effectLst/>
              <a:uLnTx/>
              <a:uFillTx/>
              <a:latin typeface="Arial"/>
              <a:ea typeface="+mn-ea"/>
              <a:cs typeface="+mn-cs"/>
            </a:endParaRPr>
          </a:p>
        </p:txBody>
      </p:sp>
      <p:pic>
        <p:nvPicPr>
          <p:cNvPr id="5" name="Picture 4"/>
          <p:cNvPicPr>
            <a:picLocks noChangeAspect="1"/>
          </p:cNvPicPr>
          <p:nvPr/>
        </p:nvPicPr>
        <p:blipFill>
          <a:blip r:embed="rId9">
            <a:extLst>
              <a:ext uri="{BEBA8EAE-BF5A-486C-A8C5-ECC9F3942E4B}">
                <a14:imgProps xmlns:a14="http://schemas.microsoft.com/office/drawing/2010/main">
                  <a14:imgLayer r:embed="rId10">
                    <a14:imgEffect>
                      <a14:sharpenSoften amount="50000"/>
                    </a14:imgEffect>
                    <a14:imgEffect>
                      <a14:brightnessContrast contrast="-40000"/>
                    </a14:imgEffect>
                  </a14:imgLayer>
                </a14:imgProps>
              </a:ext>
            </a:extLst>
          </a:blip>
          <a:stretch>
            <a:fillRect/>
          </a:stretch>
        </p:blipFill>
        <p:spPr>
          <a:xfrm>
            <a:off x="0" y="1851536"/>
            <a:ext cx="6692061" cy="6088265"/>
          </a:xfrm>
          <a:prstGeom prst="rect">
            <a:avLst/>
          </a:prstGeom>
        </p:spPr>
      </p:pic>
      <mc:AlternateContent xmlns:mc="http://schemas.openxmlformats.org/markup-compatibility/2006">
        <mc:Choice xmlns:a14="http://schemas.microsoft.com/office/drawing/2010/main" Requires="a14">
          <p:sp>
            <p:nvSpPr>
              <p:cNvPr id="8" name="Rectangle 7"/>
              <p:cNvSpPr/>
              <p:nvPr/>
            </p:nvSpPr>
            <p:spPr>
              <a:xfrm>
                <a:off x="6676458" y="2059870"/>
                <a:ext cx="11154342" cy="6665030"/>
              </a:xfrm>
              <a:prstGeom prst="rect">
                <a:avLst/>
              </a:prstGeom>
            </p:spPr>
            <p:txBody>
              <a:bodyPr wrap="square">
                <a:spAutoFit/>
              </a:bodyPr>
              <a:lstStyle/>
              <a:p>
                <a:pPr algn="just">
                  <a:lnSpc>
                    <a:spcPct val="150000"/>
                  </a:lnSpc>
                  <a:spcBef>
                    <a:spcPts val="600"/>
                  </a:spcBef>
                  <a:spcAft>
                    <a:spcPts val="600"/>
                  </a:spcAft>
                </a:pPr>
                <a:r>
                  <a:rPr lang="fr-FR" sz="3800" smtClean="0">
                    <a:latin typeface="Arial" panose="020B0604020202020204" pitchFamily="34" charset="0"/>
                    <a:ea typeface="Calibri" panose="020F0502020204030204" pitchFamily="34" charset="0"/>
                    <a:cs typeface="Arial" panose="020B0604020202020204" pitchFamily="34" charset="0"/>
                  </a:rPr>
                  <a:t>Có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𝑂𝐸</m:t>
                    </m:r>
                    <m:r>
                      <a:rPr lang="fr-FR" sz="3800" i="1">
                        <a:effectLst/>
                        <a:latin typeface="Cambria Math" panose="02040503050406030204" pitchFamily="18" charset="0"/>
                        <a:ea typeface="Calibri" panose="020F0502020204030204" pitchFamily="34" charset="0"/>
                        <a:cs typeface="Times New Roman" panose="02020603050405020304" pitchFamily="18" charset="0"/>
                      </a:rPr>
                      <m:t>=1</m:t>
                    </m:r>
                  </m:oMath>
                </a14:m>
                <a:r>
                  <a:rPr lang="fr-FR" sz="3800">
                    <a:effectLst/>
                    <a:latin typeface="Arial" panose="020B0604020202020204" pitchFamily="34" charset="0"/>
                    <a:ea typeface="Calibri" panose="020F0502020204030204" pitchFamily="34" charset="0"/>
                    <a:cs typeface="Arial" panose="020B0604020202020204" pitchFamily="34" charset="0"/>
                  </a:rPr>
                  <a:t> m ;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𝐴𝐵</m:t>
                    </m:r>
                    <m:r>
                      <a:rPr lang="fr-FR" sz="3800" i="1">
                        <a:effectLst/>
                        <a:latin typeface="Cambria Math" panose="02040503050406030204" pitchFamily="18" charset="0"/>
                        <a:ea typeface="Calibri" panose="020F0502020204030204" pitchFamily="34" charset="0"/>
                        <a:cs typeface="Times New Roman" panose="02020603050405020304" pitchFamily="18" charset="0"/>
                      </a:rPr>
                      <m:t>=0,8</m:t>
                    </m:r>
                  </m:oMath>
                </a14:m>
                <a:r>
                  <a:rPr lang="fr-FR" sz="3800">
                    <a:effectLst/>
                    <a:latin typeface="Arial" panose="020B0604020202020204" pitchFamily="34" charset="0"/>
                    <a:ea typeface="Calibri" panose="020F0502020204030204" pitchFamily="34" charset="0"/>
                    <a:cs typeface="Arial" panose="020B0604020202020204" pitchFamily="34" charset="0"/>
                  </a:rPr>
                  <a:t> m ;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𝐶𝐷</m:t>
                    </m:r>
                    <m:r>
                      <a:rPr lang="fr-FR" sz="3800" i="1">
                        <a:effectLst/>
                        <a:latin typeface="Cambria Math" panose="02040503050406030204" pitchFamily="18" charset="0"/>
                        <a:ea typeface="Calibri" panose="020F0502020204030204" pitchFamily="34" charset="0"/>
                        <a:cs typeface="Times New Roman" panose="02020603050405020304" pitchFamily="18" charset="0"/>
                      </a:rPr>
                      <m:t>=6 . 4=24</m:t>
                    </m:r>
                  </m:oMath>
                </a14:m>
                <a:r>
                  <a:rPr lang="fr-FR" sz="3800">
                    <a:effectLst/>
                    <a:latin typeface="Arial" panose="020B0604020202020204" pitchFamily="34" charset="0"/>
                    <a:ea typeface="Calibri" panose="020F0502020204030204" pitchFamily="34" charset="0"/>
                    <a:cs typeface="Arial" panose="020B0604020202020204" pitchFamily="34" charset="0"/>
                  </a:rPr>
                  <a:t> (m)</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fr-FR" sz="3800">
                    <a:effectLst/>
                    <a:latin typeface="Arial" panose="020B0604020202020204" pitchFamily="34" charset="0"/>
                    <a:ea typeface="Calibri" panose="020F0502020204030204" pitchFamily="34" charset="0"/>
                    <a:cs typeface="Arial" panose="020B0604020202020204" pitchFamily="34" charset="0"/>
                  </a:rPr>
                  <a:t>Xét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𝑂𝐴𝐵</m:t>
                    </m:r>
                  </m:oMath>
                </a14:m>
                <a:r>
                  <a:rPr lang="fr-FR" sz="3800">
                    <a:effectLst/>
                    <a:latin typeface="Arial" panose="020B0604020202020204" pitchFamily="34" charset="0"/>
                    <a:ea typeface="Calibri" panose="020F0502020204030204" pitchFamily="34" charset="0"/>
                    <a:cs typeface="Arial" panose="020B0604020202020204" pitchFamily="34" charset="0"/>
                  </a:rPr>
                  <a:t> và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𝑂𝐶𝐷</m:t>
                    </m:r>
                  </m:oMath>
                </a14:m>
                <a:r>
                  <a:rPr lang="fr-FR" sz="3800">
                    <a:effectLst/>
                    <a:latin typeface="Arial" panose="020B0604020202020204" pitchFamily="34" charset="0"/>
                    <a:ea typeface="Calibri" panose="020F0502020204030204" pitchFamily="34" charset="0"/>
                    <a:cs typeface="Arial" panose="020B0604020202020204" pitchFamily="34" charset="0"/>
                  </a:rPr>
                  <a:t> có :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𝐴𝐵</m:t>
                    </m:r>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𝐶𝐷</m:t>
                    </m:r>
                  </m:oMath>
                </a14:m>
                <a:r>
                  <a:rPr lang="fr-FR" sz="380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3800" b="0" i="0" smtClean="0">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𝑂𝐴𝐵</m:t>
                    </m:r>
                    <m:r>
                      <a:rPr lang="vi-VN" sz="3800" i="1">
                        <a:solidFill>
                          <a:srgbClr val="000000"/>
                        </a:solidFill>
                        <a:latin typeface="Cambria Math" panose="02040503050406030204" pitchFamily="18" charset="0"/>
                      </a:rPr>
                      <m:t>∽</m:t>
                    </m:r>
                    <m:r>
                      <a:rPr lang="fr-FR" sz="3800" i="1">
                        <a:effectLst/>
                        <a:latin typeface="Cambria Math" panose="02040503050406030204" pitchFamily="18" charset="0"/>
                        <a:ea typeface="Arial" panose="020B0604020202020204" pitchFamily="34" charset="0"/>
                        <a:cs typeface="Times New Roman" panose="02020603050405020304" pitchFamily="18" charset="0"/>
                      </a:rPr>
                      <m:t>∆</m:t>
                    </m:r>
                    <m:r>
                      <a:rPr lang="fr-FR" sz="3800" i="1">
                        <a:effectLst/>
                        <a:latin typeface="Cambria Math" panose="02040503050406030204" pitchFamily="18" charset="0"/>
                        <a:ea typeface="Arial" panose="020B0604020202020204" pitchFamily="34" charset="0"/>
                        <a:cs typeface="Times New Roman" panose="02020603050405020304" pitchFamily="18" charset="0"/>
                      </a:rPr>
                      <m:t>𝑂𝐶𝐷</m:t>
                    </m:r>
                  </m:oMath>
                </a14:m>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r>
                        <a:rPr lang="en-US" sz="3800">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800" i="1">
                              <a:effectLst/>
                              <a:latin typeface="Cambria Math" panose="02040503050406030204" pitchFamily="18" charset="0"/>
                              <a:ea typeface="Calibri" panose="020F0502020204030204" pitchFamily="34" charset="0"/>
                              <a:cs typeface="Times New Roman" panose="02020603050405020304" pitchFamily="18" charset="0"/>
                            </a:rPr>
                            <m:t>𝑂𝐸</m:t>
                          </m:r>
                        </m:num>
                        <m:den>
                          <m:r>
                            <a:rPr lang="fr-FR" sz="3800" i="1">
                              <a:effectLst/>
                              <a:latin typeface="Cambria Math" panose="02040503050406030204" pitchFamily="18" charset="0"/>
                              <a:ea typeface="Calibri" panose="020F0502020204030204" pitchFamily="34" charset="0"/>
                              <a:cs typeface="Times New Roman" panose="02020603050405020304" pitchFamily="18" charset="0"/>
                            </a:rPr>
                            <m:t>𝑂𝐹</m:t>
                          </m:r>
                        </m:den>
                      </m:f>
                      <m:r>
                        <a:rPr lang="fr-FR" sz="3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800" i="1">
                              <a:effectLst/>
                              <a:latin typeface="Cambria Math" panose="02040503050406030204" pitchFamily="18" charset="0"/>
                              <a:ea typeface="Calibri" panose="020F0502020204030204" pitchFamily="34" charset="0"/>
                              <a:cs typeface="Times New Roman" panose="02020603050405020304" pitchFamily="18" charset="0"/>
                            </a:rPr>
                            <m:t>𝐴𝐵</m:t>
                          </m:r>
                        </m:num>
                        <m:den>
                          <m:r>
                            <a:rPr lang="fr-FR" sz="3800" i="1">
                              <a:effectLst/>
                              <a:latin typeface="Cambria Math" panose="02040503050406030204" pitchFamily="18" charset="0"/>
                              <a:ea typeface="Calibri" panose="020F0502020204030204" pitchFamily="34" charset="0"/>
                              <a:cs typeface="Times New Roman" panose="02020603050405020304" pitchFamily="18" charset="0"/>
                            </a:rPr>
                            <m:t>𝐶𝐷</m:t>
                          </m:r>
                        </m:den>
                      </m:f>
                      <m:r>
                        <a:rPr lang="fr-FR" sz="3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800" i="1">
                              <a:effectLst/>
                              <a:latin typeface="Cambria Math" panose="02040503050406030204" pitchFamily="18" charset="0"/>
                              <a:ea typeface="Calibri" panose="020F0502020204030204" pitchFamily="34" charset="0"/>
                              <a:cs typeface="Times New Roman" panose="02020603050405020304" pitchFamily="18" charset="0"/>
                            </a:rPr>
                            <m:t>1</m:t>
                          </m:r>
                        </m:num>
                        <m:den>
                          <m:r>
                            <a:rPr lang="fr-FR" sz="3800" i="1">
                              <a:effectLst/>
                              <a:latin typeface="Cambria Math" panose="02040503050406030204" pitchFamily="18" charset="0"/>
                              <a:ea typeface="Calibri" panose="020F0502020204030204" pitchFamily="34" charset="0"/>
                              <a:cs typeface="Times New Roman" panose="02020603050405020304" pitchFamily="18" charset="0"/>
                            </a:rPr>
                            <m:t>𝑂𝐹</m:t>
                          </m:r>
                        </m:den>
                      </m:f>
                      <m:r>
                        <a:rPr lang="fr-FR" sz="3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800" i="1">
                              <a:effectLst/>
                              <a:latin typeface="Cambria Math" panose="02040503050406030204" pitchFamily="18" charset="0"/>
                              <a:ea typeface="Calibri" panose="020F0502020204030204" pitchFamily="34" charset="0"/>
                              <a:cs typeface="Times New Roman" panose="02020603050405020304" pitchFamily="18" charset="0"/>
                            </a:rPr>
                            <m:t>0,8</m:t>
                          </m:r>
                        </m:num>
                        <m:den>
                          <m:r>
                            <a:rPr lang="fr-FR" sz="3800" i="1">
                              <a:effectLst/>
                              <a:latin typeface="Cambria Math" panose="02040503050406030204" pitchFamily="18" charset="0"/>
                              <a:ea typeface="Calibri" panose="020F0502020204030204" pitchFamily="34" charset="0"/>
                              <a:cs typeface="Times New Roman" panose="02020603050405020304" pitchFamily="18" charset="0"/>
                            </a:rPr>
                            <m:t>24</m:t>
                          </m:r>
                        </m:den>
                      </m:f>
                      <m:r>
                        <a:rPr lang="en-US" sz="3800">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𝑂𝐹</m:t>
                      </m:r>
                      <m:r>
                        <a:rPr lang="fr-FR" sz="3800" i="1">
                          <a:effectLst/>
                          <a:latin typeface="Cambria Math" panose="02040503050406030204" pitchFamily="18" charset="0"/>
                          <a:ea typeface="Calibri" panose="020F0502020204030204" pitchFamily="34" charset="0"/>
                          <a:cs typeface="Times New Roman" panose="02020603050405020304" pitchFamily="18" charset="0"/>
                        </a:rPr>
                        <m:t>=30 (</m:t>
                      </m:r>
                      <m:r>
                        <a:rPr lang="en-US" sz="3800" b="0" i="1" smtClean="0">
                          <a:effectLst/>
                          <a:latin typeface="Cambria Math" panose="02040503050406030204" pitchFamily="18" charset="0"/>
                          <a:ea typeface="Calibri" panose="020F0502020204030204" pitchFamily="34" charset="0"/>
                          <a:cs typeface="Times New Roman" panose="02020603050405020304" pitchFamily="18" charset="0"/>
                        </a:rPr>
                        <m:t>𝑚</m:t>
                      </m:r>
                      <m:r>
                        <a:rPr lang="en-US" sz="3800" b="0" i="1" smtClean="0">
                          <a:effectLst/>
                          <a:latin typeface="Cambria Math" panose="02040503050406030204" pitchFamily="18" charset="0"/>
                          <a:ea typeface="Calibri" panose="020F0502020204030204" pitchFamily="34" charset="0"/>
                          <a:cs typeface="Times New Roman" panose="02020603050405020304" pitchFamily="18" charset="0"/>
                        </a:rPr>
                        <m:t>)</m:t>
                      </m:r>
                    </m:oMath>
                  </m:oMathPara>
                </a14:m>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en-US" sz="3800" smtClean="0">
                    <a:ea typeface="Calibri" panose="020F0502020204030204" pitchFamily="34" charset="0"/>
                    <a:cs typeface="Times New Roman" panose="02020603050405020304" pitchFamily="18" charset="0"/>
                  </a:rPr>
                  <a:t>         </a:t>
                </a:r>
                <a14:m>
                  <m:oMath xmlns:m="http://schemas.openxmlformats.org/officeDocument/2006/math">
                    <m:r>
                      <a:rPr lang="en-US" sz="3800">
                        <a:latin typeface="Cambria Math" panose="02040503050406030204" pitchFamily="18" charset="0"/>
                        <a:ea typeface="Calibri" panose="020F0502020204030204" pitchFamily="34" charset="0"/>
                        <a:cs typeface="Times New Roman" panose="02020603050405020304" pitchFamily="18" charset="0"/>
                      </a:rPr>
                      <m:t>⇒</m:t>
                    </m:r>
                  </m:oMath>
                </a14:m>
                <a:r>
                  <a:rPr lang="fr-FR" sz="380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𝐸𝐹</m:t>
                    </m:r>
                    <m:r>
                      <a:rPr lang="fr-FR" sz="3800" i="1">
                        <a:effectLst/>
                        <a:latin typeface="Cambria Math" panose="02040503050406030204" pitchFamily="18" charset="0"/>
                        <a:ea typeface="Calibri" panose="020F0502020204030204" pitchFamily="34" charset="0"/>
                        <a:cs typeface="Times New Roman" panose="02020603050405020304" pitchFamily="18" charset="0"/>
                      </a:rPr>
                      <m:t>=30−1=29</m:t>
                    </m:r>
                  </m:oMath>
                </a14:m>
                <a:r>
                  <a:rPr lang="fr-FR" sz="3800">
                    <a:effectLst/>
                    <a:latin typeface="Arial" panose="020B0604020202020204" pitchFamily="34" charset="0"/>
                    <a:ea typeface="Calibri" panose="020F0502020204030204" pitchFamily="34" charset="0"/>
                    <a:cs typeface="Arial" panose="020B0604020202020204" pitchFamily="34" charset="0"/>
                  </a:rPr>
                  <a:t> m</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fr-FR" sz="3800">
                    <a:effectLst/>
                    <a:latin typeface="Arial" panose="020B0604020202020204" pitchFamily="34" charset="0"/>
                    <a:ea typeface="Calibri" panose="020F0502020204030204" pitchFamily="34" charset="0"/>
                    <a:cs typeface="Arial" panose="020B0604020202020204" pitchFamily="34" charset="0"/>
                  </a:rPr>
                  <a:t>Vậy khoảng cách từ căn hộ nhà Lan đến tòa nhà đối diện </a:t>
                </a:r>
                <a:r>
                  <a:rPr lang="fr-FR" sz="3800">
                    <a:effectLst/>
                    <a:latin typeface="Arial" panose="020B0604020202020204" pitchFamily="34" charset="0"/>
                    <a:ea typeface="Calibri" panose="020F0502020204030204" pitchFamily="34" charset="0"/>
                    <a:cs typeface="Arial" panose="020B0604020202020204" pitchFamily="34" charset="0"/>
                  </a:rPr>
                  <a:t>là </a:t>
                </a:r>
                <a:r>
                  <a:rPr lang="fr-FR" sz="3800" smtClean="0">
                    <a:effectLst/>
                    <a:latin typeface="Arial" panose="020B0604020202020204" pitchFamily="34" charset="0"/>
                    <a:ea typeface="Calibri" panose="020F0502020204030204" pitchFamily="34" charset="0"/>
                    <a:cs typeface="Arial" panose="020B0604020202020204" pitchFamily="34" charset="0"/>
                  </a:rPr>
                  <a:t>29m.</a:t>
                </a:r>
                <a:endParaRPr lang="en-US" sz="38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8" name="Rectangle 7"/>
              <p:cNvSpPr>
                <a:spLocks noRot="1" noChangeAspect="1" noMove="1" noResize="1" noEditPoints="1" noAdjustHandles="1" noChangeArrowheads="1" noChangeShapeType="1" noTextEdit="1"/>
              </p:cNvSpPr>
              <p:nvPr/>
            </p:nvSpPr>
            <p:spPr>
              <a:xfrm>
                <a:off x="6676458" y="2059870"/>
                <a:ext cx="11154342" cy="6665030"/>
              </a:xfrm>
              <a:prstGeom prst="rect">
                <a:avLst/>
              </a:prstGeom>
              <a:blipFill>
                <a:blip r:embed="rId11"/>
                <a:stretch>
                  <a:fillRect l="-1803" r="-1803" b="-1098"/>
                </a:stretch>
              </a:blipFill>
            </p:spPr>
            <p:txBody>
              <a:bodyPr/>
              <a:lstStyle/>
              <a:p>
                <a:r>
                  <a:rPr lang="en-US">
                    <a:noFill/>
                  </a:rPr>
                  <a:t> </a:t>
                </a:r>
              </a:p>
            </p:txBody>
          </p:sp>
        </mc:Fallback>
      </mc:AlternateContent>
    </p:spTree>
    <p:extLst>
      <p:ext uri="{BB962C8B-B14F-4D97-AF65-F5344CB8AC3E}">
        <p14:creationId xmlns:p14="http://schemas.microsoft.com/office/powerpoint/2010/main" val="527397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up)">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Effect transition="in" filter="fade">
                                      <p:cBhvr>
                                        <p:cTn id="17" dur="500"/>
                                        <p:tgtEl>
                                          <p:spTgt spid="8">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8">
                                            <p:txEl>
                                              <p:pRg st="1" end="1"/>
                                            </p:txEl>
                                          </p:spTgt>
                                        </p:tgtEl>
                                        <p:attrNameLst>
                                          <p:attrName>style.visibility</p:attrName>
                                        </p:attrNameLst>
                                      </p:cBhvr>
                                      <p:to>
                                        <p:strVal val="visible"/>
                                      </p:to>
                                    </p:set>
                                    <p:animEffect transition="in" filter="randombar(horizontal)">
                                      <p:cBhvr>
                                        <p:cTn id="22" dur="500"/>
                                        <p:tgtEl>
                                          <p:spTgt spid="8">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8">
                                            <p:txEl>
                                              <p:pRg st="2" end="2"/>
                                            </p:txEl>
                                          </p:spTgt>
                                        </p:tgtEl>
                                        <p:attrNameLst>
                                          <p:attrName>style.visibility</p:attrName>
                                        </p:attrNameLst>
                                      </p:cBhvr>
                                      <p:to>
                                        <p:strVal val="visible"/>
                                      </p:to>
                                    </p:set>
                                    <p:animEffect transition="in" filter="wipe(left)">
                                      <p:cBhvr>
                                        <p:cTn id="27" dur="500"/>
                                        <p:tgtEl>
                                          <p:spTgt spid="8">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8">
                                            <p:txEl>
                                              <p:pRg st="3" end="3"/>
                                            </p:txEl>
                                          </p:spTgt>
                                        </p:tgtEl>
                                        <p:attrNameLst>
                                          <p:attrName>style.visibility</p:attrName>
                                        </p:attrNameLst>
                                      </p:cBhvr>
                                      <p:to>
                                        <p:strVal val="visible"/>
                                      </p:to>
                                    </p:set>
                                    <p:animEffect transition="in" filter="wipe(left)">
                                      <p:cBhvr>
                                        <p:cTn id="32" dur="500"/>
                                        <p:tgtEl>
                                          <p:spTgt spid="8">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8">
                                            <p:txEl>
                                              <p:pRg st="4" end="4"/>
                                            </p:txEl>
                                          </p:spTgt>
                                        </p:tgtEl>
                                        <p:attrNameLst>
                                          <p:attrName>style.visibility</p:attrName>
                                        </p:attrNameLst>
                                      </p:cBhvr>
                                      <p:to>
                                        <p:strVal val="visible"/>
                                      </p:to>
                                    </p:set>
                                    <p:animEffect transition="in" filter="fade">
                                      <p:cBhvr>
                                        <p:cTn id="37" dur="500"/>
                                        <p:tgtEl>
                                          <p:spTgt spid="8">
                                            <p:txEl>
                                              <p:pRg st="4" end="4"/>
                                            </p:txEl>
                                          </p:spTgt>
                                        </p:tgtEl>
                                      </p:cBhvr>
                                    </p:animEffect>
                                    <p:anim calcmode="lin" valueType="num">
                                      <p:cBhvr>
                                        <p:cTn id="38"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39" dur="500" fill="hold"/>
                                        <p:tgtEl>
                                          <p:spTgt spid="8">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FF6F7"/>
        </a:solidFill>
        <a:effectLst/>
      </p:bgPr>
    </p:bg>
    <p:spTree>
      <p:nvGrpSpPr>
        <p:cNvPr id="1" name=""/>
        <p:cNvGrpSpPr/>
        <p:nvPr/>
      </p:nvGrpSpPr>
      <p:grpSpPr>
        <a:xfrm>
          <a:off x="0" y="0"/>
          <a:ext cx="0" cy="0"/>
          <a:chOff x="0" y="0"/>
          <a:chExt cx="0" cy="0"/>
        </a:xfrm>
      </p:grpSpPr>
      <p:sp>
        <p:nvSpPr>
          <p:cNvPr id="13" name="TextBox 13"/>
          <p:cNvSpPr txBox="1"/>
          <p:nvPr/>
        </p:nvSpPr>
        <p:spPr>
          <a:xfrm>
            <a:off x="1066800" y="2990093"/>
            <a:ext cx="3516509" cy="14155755"/>
          </a:xfrm>
          <a:prstGeom prst="rect">
            <a:avLst/>
          </a:prstGeom>
        </p:spPr>
        <p:txBody>
          <a:bodyPr lIns="50800" tIns="50800" rIns="50800" bIns="50800" rtlCol="0" anchor="ctr"/>
          <a:lstStyle/>
          <a:p>
            <a:pPr algn="ctr">
              <a:lnSpc>
                <a:spcPts val="2659"/>
              </a:lnSpc>
              <a:spcBef>
                <a:spcPct val="0"/>
              </a:spcBef>
            </a:pPr>
            <a:endParaRPr/>
          </a:p>
        </p:txBody>
      </p:sp>
      <p:pic>
        <p:nvPicPr>
          <p:cNvPr id="21" name="Picture 21"/>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1404992" flipH="1" flipV="1">
            <a:off x="15991437" y="-1590356"/>
            <a:ext cx="4987570" cy="5989439"/>
          </a:xfrm>
          <a:prstGeom prst="rect">
            <a:avLst/>
          </a:prstGeom>
        </p:spPr>
      </p:pic>
      <p:pic>
        <p:nvPicPr>
          <p:cNvPr id="22" name="Picture 2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3395485">
            <a:off x="-2296563" y="-1827109"/>
            <a:ext cx="4987570" cy="5989439"/>
          </a:xfrm>
          <a:prstGeom prst="rect">
            <a:avLst/>
          </a:prstGeom>
        </p:spPr>
      </p:pic>
      <p:sp>
        <p:nvSpPr>
          <p:cNvPr id="29" name="Google Shape;7771;p33"/>
          <p:cNvSpPr txBox="1">
            <a:spLocks/>
          </p:cNvSpPr>
          <p:nvPr/>
        </p:nvSpPr>
        <p:spPr>
          <a:xfrm>
            <a:off x="3901200" y="1712900"/>
            <a:ext cx="10272000" cy="7636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500"/>
              <a:buFont typeface="Kavoon"/>
              <a:buNone/>
              <a:defRPr sz="3500" b="0" i="0" u="none" strike="noStrike" cap="none">
                <a:solidFill>
                  <a:schemeClr val="dk1"/>
                </a:solidFill>
                <a:latin typeface="Kavoon"/>
                <a:ea typeface="Kavoon"/>
                <a:cs typeface="Kavoon"/>
                <a:sym typeface="Kavoon"/>
              </a:defRPr>
            </a:lvl1pPr>
            <a:lvl2pPr marR="0" lvl="1"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pPr>
              <a:buClr>
                <a:srgbClr val="04596F"/>
              </a:buClr>
            </a:pPr>
            <a:r>
              <a:rPr lang="en-US" sz="7500" b="1" kern="0" dirty="0" smtClean="0">
                <a:solidFill>
                  <a:schemeClr val="tx2"/>
                </a:solidFill>
                <a:latin typeface="Arial" panose="020B0604020202020204" pitchFamily="34" charset="0"/>
              </a:rPr>
              <a:t>HƯỚNG DẪN VỀ NHÀ</a:t>
            </a:r>
            <a:endParaRPr lang="vi-VN" sz="7500" b="1" kern="0" dirty="0">
              <a:solidFill>
                <a:schemeClr val="tx2"/>
              </a:solidFill>
              <a:latin typeface="Arial" panose="020B0604020202020204" pitchFamily="34" charset="0"/>
            </a:endParaRPr>
          </a:p>
        </p:txBody>
      </p:sp>
      <p:grpSp>
        <p:nvGrpSpPr>
          <p:cNvPr id="30" name="Group 29"/>
          <p:cNvGrpSpPr/>
          <p:nvPr/>
        </p:nvGrpSpPr>
        <p:grpSpPr>
          <a:xfrm>
            <a:off x="656062" y="3655732"/>
            <a:ext cx="5130550" cy="3699159"/>
            <a:chOff x="1066801" y="3771900"/>
            <a:chExt cx="5130550" cy="3699159"/>
          </a:xfrm>
        </p:grpSpPr>
        <p:grpSp>
          <p:nvGrpSpPr>
            <p:cNvPr id="31" name="Group 4"/>
            <p:cNvGrpSpPr/>
            <p:nvPr/>
          </p:nvGrpSpPr>
          <p:grpSpPr>
            <a:xfrm>
              <a:off x="1066801" y="3771900"/>
              <a:ext cx="5130550" cy="3699159"/>
              <a:chOff x="0" y="0"/>
              <a:chExt cx="6038063" cy="6076340"/>
            </a:xfrm>
          </p:grpSpPr>
          <p:sp>
            <p:nvSpPr>
              <p:cNvPr id="33" name="Freeform 5"/>
              <p:cNvSpPr/>
              <p:nvPr/>
            </p:nvSpPr>
            <p:spPr>
              <a:xfrm>
                <a:off x="31750" y="31750"/>
                <a:ext cx="5974562" cy="6012840"/>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rgbClr val="FBF6F3"/>
              </a:solidFill>
            </p:spPr>
          </p:sp>
          <p:sp>
            <p:nvSpPr>
              <p:cNvPr id="34" name="Freeform 6"/>
              <p:cNvSpPr/>
              <p:nvPr/>
            </p:nvSpPr>
            <p:spPr>
              <a:xfrm>
                <a:off x="0" y="0"/>
                <a:ext cx="603806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sp>
          <p:nvSpPr>
            <p:cNvPr id="32" name="Rectangle 31"/>
            <p:cNvSpPr/>
            <p:nvPr/>
          </p:nvSpPr>
          <p:spPr>
            <a:xfrm>
              <a:off x="1233960" y="4573868"/>
              <a:ext cx="4796230" cy="1938992"/>
            </a:xfrm>
            <a:prstGeom prst="rect">
              <a:avLst/>
            </a:prstGeom>
          </p:spPr>
          <p:txBody>
            <a:bodyPr wrap="square">
              <a:spAutoFit/>
            </a:bodyPr>
            <a:lstStyle/>
            <a:p>
              <a:pPr algn="ctr">
                <a:lnSpc>
                  <a:spcPct val="150000"/>
                </a:lnSpc>
                <a:buClr>
                  <a:srgbClr val="000000"/>
                </a:buClr>
                <a:buFont typeface="Arial"/>
                <a:buNone/>
              </a:pPr>
              <a:r>
                <a:rPr lang="pt-BR" sz="4000" kern="0" smtClean="0">
                  <a:latin typeface="Arial"/>
                  <a:ea typeface="Calibri" panose="020F0502020204030204" pitchFamily="34" charset="0"/>
                  <a:cs typeface="Times New Roman" panose="02020603050405020304" pitchFamily="18" charset="0"/>
                  <a:sym typeface="Arial"/>
                </a:rPr>
                <a:t>Ghi </a:t>
              </a:r>
              <a:r>
                <a:rPr lang="pt-BR" sz="4000" kern="0">
                  <a:latin typeface="Arial"/>
                  <a:ea typeface="Calibri" panose="020F0502020204030204" pitchFamily="34" charset="0"/>
                  <a:cs typeface="Times New Roman" panose="02020603050405020304" pitchFamily="18" charset="0"/>
                  <a:sym typeface="Arial"/>
                </a:rPr>
                <a:t>nhớ </a:t>
              </a:r>
              <a:endParaRPr lang="pt-BR" sz="4000" kern="0" smtClean="0">
                <a:latin typeface="Arial"/>
                <a:ea typeface="Calibri" panose="020F0502020204030204" pitchFamily="34" charset="0"/>
                <a:cs typeface="Times New Roman" panose="02020603050405020304" pitchFamily="18" charset="0"/>
                <a:sym typeface="Arial"/>
              </a:endParaRPr>
            </a:p>
            <a:p>
              <a:pPr algn="ctr">
                <a:lnSpc>
                  <a:spcPct val="150000"/>
                </a:lnSpc>
                <a:buClr>
                  <a:srgbClr val="000000"/>
                </a:buClr>
                <a:buFont typeface="Arial"/>
                <a:buNone/>
              </a:pPr>
              <a:r>
                <a:rPr lang="pt-BR" sz="4000" kern="0" smtClean="0">
                  <a:latin typeface="Arial"/>
                  <a:ea typeface="Calibri" panose="020F0502020204030204" pitchFamily="34" charset="0"/>
                  <a:cs typeface="Times New Roman" panose="02020603050405020304" pitchFamily="18" charset="0"/>
                  <a:sym typeface="Arial"/>
                </a:rPr>
                <a:t>kiến </a:t>
              </a:r>
              <a:r>
                <a:rPr lang="pt-BR" sz="4000" kern="0">
                  <a:latin typeface="Arial"/>
                  <a:ea typeface="Calibri" panose="020F0502020204030204" pitchFamily="34" charset="0"/>
                  <a:cs typeface="Times New Roman" panose="02020603050405020304" pitchFamily="18" charset="0"/>
                  <a:sym typeface="Arial"/>
                </a:rPr>
                <a:t>thức trong </a:t>
              </a:r>
              <a:r>
                <a:rPr lang="pt-BR" sz="4000" kern="0" smtClean="0">
                  <a:latin typeface="Arial"/>
                  <a:ea typeface="Calibri" panose="020F0502020204030204" pitchFamily="34" charset="0"/>
                  <a:cs typeface="Times New Roman" panose="02020603050405020304" pitchFamily="18" charset="0"/>
                  <a:sym typeface="Arial"/>
                </a:rPr>
                <a:t>bài </a:t>
              </a:r>
              <a:endParaRPr lang="pt-BR" sz="4000" kern="0">
                <a:latin typeface="Arial"/>
                <a:ea typeface="Calibri" panose="020F0502020204030204" pitchFamily="34" charset="0"/>
                <a:cs typeface="Times New Roman" panose="02020603050405020304" pitchFamily="18" charset="0"/>
                <a:sym typeface="Arial"/>
              </a:endParaRPr>
            </a:p>
          </p:txBody>
        </p:sp>
      </p:grpSp>
      <p:grpSp>
        <p:nvGrpSpPr>
          <p:cNvPr id="35" name="Group 34"/>
          <p:cNvGrpSpPr/>
          <p:nvPr/>
        </p:nvGrpSpPr>
        <p:grpSpPr>
          <a:xfrm>
            <a:off x="6376272" y="3638829"/>
            <a:ext cx="5130550" cy="3699159"/>
            <a:chOff x="6494020" y="3791229"/>
            <a:chExt cx="5130550" cy="3699159"/>
          </a:xfrm>
        </p:grpSpPr>
        <p:grpSp>
          <p:nvGrpSpPr>
            <p:cNvPr id="36" name="Group 4"/>
            <p:cNvGrpSpPr/>
            <p:nvPr/>
          </p:nvGrpSpPr>
          <p:grpSpPr>
            <a:xfrm>
              <a:off x="6494020" y="3791229"/>
              <a:ext cx="5130550" cy="3699159"/>
              <a:chOff x="0" y="0"/>
              <a:chExt cx="6038063" cy="6076340"/>
            </a:xfrm>
          </p:grpSpPr>
          <p:sp>
            <p:nvSpPr>
              <p:cNvPr id="38" name="Freeform 5"/>
              <p:cNvSpPr/>
              <p:nvPr/>
            </p:nvSpPr>
            <p:spPr>
              <a:xfrm>
                <a:off x="31750" y="31750"/>
                <a:ext cx="5974562" cy="6012840"/>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rgbClr val="FBF6F3"/>
              </a:solidFill>
            </p:spPr>
          </p:sp>
          <p:sp>
            <p:nvSpPr>
              <p:cNvPr id="39" name="Freeform 6"/>
              <p:cNvSpPr/>
              <p:nvPr/>
            </p:nvSpPr>
            <p:spPr>
              <a:xfrm>
                <a:off x="0" y="0"/>
                <a:ext cx="603806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sp>
          <p:nvSpPr>
            <p:cNvPr id="37" name="Rectangle 36"/>
            <p:cNvSpPr/>
            <p:nvPr/>
          </p:nvSpPr>
          <p:spPr>
            <a:xfrm>
              <a:off x="6882739" y="4610100"/>
              <a:ext cx="4360209" cy="1938992"/>
            </a:xfrm>
            <a:prstGeom prst="rect">
              <a:avLst/>
            </a:prstGeom>
          </p:spPr>
          <p:txBody>
            <a:bodyPr wrap="square">
              <a:spAutoFit/>
            </a:bodyPr>
            <a:lstStyle/>
            <a:p>
              <a:pPr algn="ctr">
                <a:lnSpc>
                  <a:spcPct val="150000"/>
                </a:lnSpc>
                <a:spcBef>
                  <a:spcPts val="600"/>
                </a:spcBef>
                <a:spcAft>
                  <a:spcPts val="600"/>
                </a:spcAft>
                <a:buClr>
                  <a:srgbClr val="000000"/>
                </a:buClr>
                <a:buFont typeface="Arial"/>
                <a:buNone/>
              </a:pPr>
              <a:r>
                <a:rPr lang="pt-BR" sz="4000" kern="0" smtClean="0">
                  <a:latin typeface="Arial"/>
                  <a:ea typeface="Calibri" panose="020F0502020204030204" pitchFamily="34" charset="0"/>
                  <a:cs typeface="Times New Roman" panose="02020603050405020304" pitchFamily="18" charset="0"/>
                  <a:sym typeface="Arial"/>
                </a:rPr>
                <a:t>Hoàn </a:t>
              </a:r>
              <a:r>
                <a:rPr lang="pt-BR" sz="4000" kern="0" dirty="0">
                  <a:latin typeface="Arial"/>
                  <a:ea typeface="Calibri" panose="020F0502020204030204" pitchFamily="34" charset="0"/>
                  <a:cs typeface="Times New Roman" panose="02020603050405020304" pitchFamily="18" charset="0"/>
                  <a:sym typeface="Arial"/>
                </a:rPr>
                <a:t>thành các bài tập </a:t>
              </a:r>
              <a:r>
                <a:rPr lang="pt-BR" sz="4000" kern="0">
                  <a:latin typeface="Arial"/>
                  <a:ea typeface="Calibri" panose="020F0502020204030204" pitchFamily="34" charset="0"/>
                  <a:cs typeface="Times New Roman" panose="02020603050405020304" pitchFamily="18" charset="0"/>
                  <a:sym typeface="Arial"/>
                </a:rPr>
                <a:t>trong </a:t>
              </a:r>
              <a:r>
                <a:rPr lang="pt-BR" sz="4000" kern="0" smtClean="0">
                  <a:latin typeface="Arial"/>
                  <a:ea typeface="Calibri" panose="020F0502020204030204" pitchFamily="34" charset="0"/>
                  <a:cs typeface="Times New Roman" panose="02020603050405020304" pitchFamily="18" charset="0"/>
                  <a:sym typeface="Arial"/>
                </a:rPr>
                <a:t>SBT </a:t>
              </a:r>
              <a:endParaRPr lang="pt-BR" sz="4000" kern="0" dirty="0">
                <a:latin typeface="Arial"/>
                <a:ea typeface="Calibri" panose="020F0502020204030204" pitchFamily="34" charset="0"/>
                <a:cs typeface="Times New Roman" panose="02020603050405020304" pitchFamily="18" charset="0"/>
                <a:sym typeface="Arial"/>
              </a:endParaRPr>
            </a:p>
          </p:txBody>
        </p:sp>
      </p:grpSp>
      <p:grpSp>
        <p:nvGrpSpPr>
          <p:cNvPr id="40" name="Group 39"/>
          <p:cNvGrpSpPr/>
          <p:nvPr/>
        </p:nvGrpSpPr>
        <p:grpSpPr>
          <a:xfrm>
            <a:off x="12096481" y="3655732"/>
            <a:ext cx="5130550" cy="3785652"/>
            <a:chOff x="8107047" y="4878225"/>
            <a:chExt cx="5130550" cy="3785652"/>
          </a:xfrm>
        </p:grpSpPr>
        <p:grpSp>
          <p:nvGrpSpPr>
            <p:cNvPr id="41" name="Group 4"/>
            <p:cNvGrpSpPr/>
            <p:nvPr/>
          </p:nvGrpSpPr>
          <p:grpSpPr>
            <a:xfrm>
              <a:off x="8107047" y="4880651"/>
              <a:ext cx="5130550" cy="3699159"/>
              <a:chOff x="0" y="0"/>
              <a:chExt cx="6038063" cy="6076340"/>
            </a:xfrm>
          </p:grpSpPr>
          <p:sp>
            <p:nvSpPr>
              <p:cNvPr id="43" name="Freeform 5"/>
              <p:cNvSpPr/>
              <p:nvPr/>
            </p:nvSpPr>
            <p:spPr>
              <a:xfrm>
                <a:off x="31750" y="31750"/>
                <a:ext cx="5974562" cy="6012840"/>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rgbClr val="FBF6F3"/>
              </a:solidFill>
            </p:spPr>
          </p:sp>
          <p:sp>
            <p:nvSpPr>
              <p:cNvPr id="44" name="Freeform 6"/>
              <p:cNvSpPr/>
              <p:nvPr/>
            </p:nvSpPr>
            <p:spPr>
              <a:xfrm>
                <a:off x="0" y="0"/>
                <a:ext cx="603806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sp>
          <p:nvSpPr>
            <p:cNvPr id="42" name="Rectangle 41"/>
            <p:cNvSpPr/>
            <p:nvPr/>
          </p:nvSpPr>
          <p:spPr>
            <a:xfrm>
              <a:off x="8719392" y="4878225"/>
              <a:ext cx="4014267" cy="3785652"/>
            </a:xfrm>
            <a:prstGeom prst="rect">
              <a:avLst/>
            </a:prstGeom>
          </p:spPr>
          <p:txBody>
            <a:bodyPr wrap="square">
              <a:spAutoFit/>
            </a:bodyPr>
            <a:lstStyle/>
            <a:p>
              <a:pPr lvl="0" algn="ctr">
                <a:lnSpc>
                  <a:spcPct val="150000"/>
                </a:lnSpc>
                <a:buClr>
                  <a:srgbClr val="000000"/>
                </a:buClr>
              </a:pPr>
              <a:r>
                <a:rPr lang="vi-VN" sz="4000" kern="0" smtClean="0">
                  <a:solidFill>
                    <a:prstClr val="black"/>
                  </a:solidFill>
                  <a:ea typeface="Calibri" panose="020F0502020204030204" pitchFamily="34" charset="0"/>
                  <a:cs typeface="Arial" panose="020B0604020202020204" pitchFamily="34" charset="0"/>
                  <a:sym typeface="Arial"/>
                </a:rPr>
                <a:t>Chuẩn bị</a:t>
              </a:r>
              <a:r>
                <a:rPr lang="en-US" sz="4000" kern="0" smtClean="0">
                  <a:solidFill>
                    <a:prstClr val="black"/>
                  </a:solidFill>
                  <a:ea typeface="Calibri" panose="020F0502020204030204" pitchFamily="34" charset="0"/>
                  <a:cs typeface="Arial" panose="020B0604020202020204" pitchFamily="34" charset="0"/>
                  <a:sym typeface="Arial"/>
                </a:rPr>
                <a:t> </a:t>
              </a:r>
              <a:r>
                <a:rPr lang="en-US" sz="4000" kern="0" smtClean="0">
                  <a:solidFill>
                    <a:prstClr val="black"/>
                  </a:solidFill>
                  <a:latin typeface="Arial" panose="020B0604020202020204" pitchFamily="34" charset="0"/>
                  <a:ea typeface="Calibri" panose="020F0502020204030204" pitchFamily="34" charset="0"/>
                  <a:cs typeface="Arial" panose="020B0604020202020204" pitchFamily="34" charset="0"/>
                  <a:sym typeface="Arial"/>
                </a:rPr>
                <a:t>trước</a:t>
              </a:r>
            </a:p>
            <a:p>
              <a:pPr lvl="0" algn="ctr">
                <a:lnSpc>
                  <a:spcPct val="150000"/>
                </a:lnSpc>
                <a:buClr>
                  <a:srgbClr val="000000"/>
                </a:buClr>
              </a:pPr>
              <a:r>
                <a:rPr lang="vi-VN" sz="4000" kern="0" smtClean="0">
                  <a:solidFill>
                    <a:prstClr val="black"/>
                  </a:solidFill>
                  <a:ea typeface="Calibri" panose="020F0502020204030204" pitchFamily="34" charset="0"/>
                  <a:cs typeface="Arial" panose="020B0604020202020204" pitchFamily="34" charset="0"/>
                  <a:sym typeface="Arial"/>
                </a:rPr>
                <a:t> </a:t>
              </a:r>
              <a:r>
                <a:rPr lang="en-US" sz="4000" kern="0" smtClean="0">
                  <a:solidFill>
                    <a:prstClr val="black"/>
                  </a:solidFill>
                  <a:latin typeface="Arial" panose="020B0604020202020204" pitchFamily="34" charset="0"/>
                  <a:ea typeface="Calibri" panose="020F0502020204030204" pitchFamily="34" charset="0"/>
                  <a:cs typeface="Arial" panose="020B0604020202020204" pitchFamily="34" charset="0"/>
                  <a:sym typeface="Arial"/>
                </a:rPr>
                <a:t>bài </a:t>
              </a:r>
              <a:r>
                <a:rPr lang="en-US" sz="4000" kern="0" smtClean="0">
                  <a:solidFill>
                    <a:prstClr val="black"/>
                  </a:solidFill>
                  <a:latin typeface="Arial" panose="020B0604020202020204" pitchFamily="34" charset="0"/>
                  <a:ea typeface="Calibri" panose="020F0502020204030204" pitchFamily="34" charset="0"/>
                  <a:cs typeface="Arial" panose="020B0604020202020204" pitchFamily="34" charset="0"/>
                  <a:sym typeface="Arial"/>
                </a:rPr>
                <a:t>mới</a:t>
              </a:r>
            </a:p>
            <a:p>
              <a:pPr lvl="0" algn="ctr">
                <a:lnSpc>
                  <a:spcPct val="150000"/>
                </a:lnSpc>
                <a:buClr>
                  <a:srgbClr val="000000"/>
                </a:buClr>
              </a:pPr>
              <a:r>
                <a:rPr lang="pt-BR" sz="4000" b="1" i="1" kern="0">
                  <a:solidFill>
                    <a:prstClr val="black"/>
                  </a:solidFill>
                  <a:latin typeface="Arial" panose="020B0604020202020204" pitchFamily="34" charset="0"/>
                  <a:ea typeface="Calibri" panose="020F0502020204030204" pitchFamily="34" charset="0"/>
                  <a:cs typeface="Arial" panose="020B0604020202020204" pitchFamily="34" charset="0"/>
                  <a:sym typeface="Arial"/>
                </a:rPr>
                <a:t>Hình chóp tam giác đều</a:t>
              </a:r>
              <a:endParaRPr lang="pt-BR" sz="4000" b="1" i="1" kern="0" dirty="0">
                <a:solidFill>
                  <a:prstClr val="black"/>
                </a:solidFill>
                <a:latin typeface="Arial" panose="020B0604020202020204" pitchFamily="34" charset="0"/>
                <a:ea typeface="Calibri" panose="020F0502020204030204" pitchFamily="34" charset="0"/>
                <a:cs typeface="Arial" panose="020B0604020202020204" pitchFamily="34" charset="0"/>
                <a:sym typeface="Arial"/>
              </a:endParaRPr>
            </a:p>
          </p:txBody>
        </p:sp>
      </p:grpSp>
      <p:pic>
        <p:nvPicPr>
          <p:cNvPr id="45" name="Picture 15"/>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28"/>
              </a:ext>
            </a:extLst>
          </a:blip>
          <a:srcRect/>
          <a:stretch>
            <a:fillRect/>
          </a:stretch>
        </p:blipFill>
        <p:spPr>
          <a:xfrm>
            <a:off x="5747379" y="8250464"/>
            <a:ext cx="6339902" cy="1937468"/>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barn(inVertical)">
                                      <p:cBhvr>
                                        <p:cTn id="7" dur="500"/>
                                        <p:tgtEl>
                                          <p:spTgt spid="2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0"/>
                                        </p:tgtEl>
                                        <p:attrNameLst>
                                          <p:attrName>style.visibility</p:attrName>
                                        </p:attrNameLst>
                                      </p:cBhvr>
                                      <p:to>
                                        <p:strVal val="visible"/>
                                      </p:to>
                                    </p:set>
                                    <p:animEffect transition="in" filter="fade">
                                      <p:cBhvr>
                                        <p:cTn id="11" dur="500"/>
                                        <p:tgtEl>
                                          <p:spTgt spid="30"/>
                                        </p:tgtEl>
                                      </p:cBhvr>
                                    </p:animEffect>
                                  </p:childTnLst>
                                </p:cTn>
                              </p:par>
                            </p:childTnLst>
                          </p:cTn>
                        </p:par>
                        <p:par>
                          <p:cTn id="12" fill="hold">
                            <p:stCondLst>
                              <p:cond delay="1000"/>
                            </p:stCondLst>
                            <p:childTnLst>
                              <p:par>
                                <p:cTn id="13" presetID="14" presetClass="entr" presetSubtype="10" fill="hold" nodeType="after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randombar(horizontal)">
                                      <p:cBhvr>
                                        <p:cTn id="15" dur="500"/>
                                        <p:tgtEl>
                                          <p:spTgt spid="35"/>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40"/>
                                        </p:tgtEl>
                                        <p:attrNameLst>
                                          <p:attrName>style.visibility</p:attrName>
                                        </p:attrNameLst>
                                      </p:cBhvr>
                                      <p:to>
                                        <p:strVal val="visible"/>
                                      </p:to>
                                    </p:set>
                                    <p:animEffect transition="in" filter="fade">
                                      <p:cBhvr>
                                        <p:cTn id="19"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FF6F7"/>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458420" flipH="1" flipV="1">
            <a:off x="15794215" y="-1678875"/>
            <a:ext cx="4987570" cy="5989439"/>
          </a:xfrm>
          <a:prstGeom prst="rect">
            <a:avLst/>
          </a:prstGeom>
        </p:spPr>
      </p:pic>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9564336" flipH="1" flipV="1">
            <a:off x="-2035250" y="6670196"/>
            <a:ext cx="4987570" cy="5989439"/>
          </a:xfrm>
          <a:prstGeom prst="rect">
            <a:avLst/>
          </a:prstGeom>
        </p:spPr>
      </p:pic>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846253" y="-2120104"/>
            <a:ext cx="4240207" cy="4240207"/>
          </a:xfrm>
          <a:prstGeom prst="rect">
            <a:avLst/>
          </a:prstGeom>
        </p:spPr>
      </p:pic>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2201540" y="8166896"/>
            <a:ext cx="4240207" cy="4240207"/>
          </a:xfrm>
          <a:prstGeom prst="rect">
            <a:avLst/>
          </a:prstGeom>
        </p:spPr>
      </p:pic>
      <p:pic>
        <p:nvPicPr>
          <p:cNvPr id="8"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4782578" y="190500"/>
            <a:ext cx="2211353" cy="2923664"/>
          </a:xfrm>
          <a:prstGeom prst="rect">
            <a:avLst/>
          </a:prstGeom>
        </p:spPr>
      </p:pic>
      <p:sp>
        <p:nvSpPr>
          <p:cNvPr id="9" name="Rectangle 8"/>
          <p:cNvSpPr/>
          <p:nvPr/>
        </p:nvSpPr>
        <p:spPr>
          <a:xfrm>
            <a:off x="3276600" y="2857686"/>
            <a:ext cx="11840911" cy="3785652"/>
          </a:xfrm>
          <a:prstGeom prst="rect">
            <a:avLst/>
          </a:prstGeom>
        </p:spPr>
        <p:txBody>
          <a:bodyPr wrap="square">
            <a:spAutoFit/>
          </a:bodyPr>
          <a:lstStyle/>
          <a:p>
            <a:pPr algn="ctr">
              <a:lnSpc>
                <a:spcPct val="150000"/>
              </a:lnSpc>
            </a:pPr>
            <a:r>
              <a:rPr lang="en-US" sz="8000" b="1" dirty="0">
                <a:ln w="0"/>
                <a:solidFill>
                  <a:schemeClr val="tx2"/>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sym typeface="Anton"/>
              </a:rPr>
              <a:t>HẸN GẶP LẠI CÁC EM </a:t>
            </a:r>
            <a:br>
              <a:rPr lang="en-US" sz="8000" b="1" dirty="0">
                <a:ln w="0"/>
                <a:solidFill>
                  <a:schemeClr val="tx2"/>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sym typeface="Anton"/>
              </a:rPr>
            </a:br>
            <a:r>
              <a:rPr lang="en-US" sz="8000" b="1" dirty="0">
                <a:ln w="0"/>
                <a:solidFill>
                  <a:schemeClr val="tx2"/>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sym typeface="Anton"/>
              </a:rPr>
              <a:t>Ở TIẾT HỌC SAU!</a:t>
            </a:r>
            <a:endParaRPr lang="en-US" sz="8000" b="1" dirty="0">
              <a:ln w="0"/>
              <a:solidFill>
                <a:schemeClr val="tx2"/>
              </a:solidFill>
              <a:effectLst>
                <a:outerShdw blurRad="38100" dist="25400" dir="5400000" algn="ctr" rotWithShape="0">
                  <a:srgbClr val="6E747A">
                    <a:alpha val="43000"/>
                  </a:srgbClr>
                </a:outerShdw>
              </a:effectLst>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8" name="Câu hỏi">
            <a:extLst>
              <a:ext uri="{FF2B5EF4-FFF2-40B4-BE49-F238E27FC236}">
                <a16:creationId xmlns:a16="http://schemas.microsoft.com/office/drawing/2014/main" id="{4ADFFF1A-F500-CC57-185E-00F4826D0836}"/>
              </a:ext>
            </a:extLst>
          </p:cNvPr>
          <p:cNvSpPr/>
          <p:nvPr/>
        </p:nvSpPr>
        <p:spPr>
          <a:xfrm>
            <a:off x="1717236" y="2552700"/>
            <a:ext cx="14646494" cy="2743200"/>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9" name="Đáp án đúng">
                <a:extLst>
                  <a:ext uri="{FF2B5EF4-FFF2-40B4-BE49-F238E27FC236}">
                    <a16:creationId xmlns:a16="http://schemas.microsoft.com/office/drawing/2014/main" id="{8B66CBE4-2DB9-BCF7-D1C4-281B894BFE17}"/>
                  </a:ext>
                </a:extLst>
              </p:cNvPr>
              <p:cNvSpPr/>
              <p:nvPr/>
            </p:nvSpPr>
            <p:spPr>
              <a:xfrm>
                <a:off x="9332128" y="6240446"/>
                <a:ext cx="3224156" cy="1874854"/>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50000"/>
                  </a:lnSpc>
                  <a:spcAft>
                    <a:spcPts val="800"/>
                  </a:spcAft>
                </a:pPr>
                <a14:m>
                  <m:oMathPara xmlns:m="http://schemas.openxmlformats.org/officeDocument/2006/math">
                    <m:oMathParaPr>
                      <m:jc m:val="center"/>
                    </m:oMathParaPr>
                    <m:oMath xmlns:m="http://schemas.openxmlformats.org/officeDocument/2006/math">
                      <m:r>
                        <a:rPr lang="en-US" sz="4000" b="0" i="1" smtClean="0">
                          <a:solidFill>
                            <a:prstClr val="black"/>
                          </a:solidFill>
                          <a:latin typeface="Cambria Math" panose="02040503050406030204" pitchFamily="18" charset="0"/>
                          <a:ea typeface="Calibri" panose="020F0502020204030204" pitchFamily="34" charset="0"/>
                        </a:rPr>
                        <m:t>𝐶</m:t>
                      </m:r>
                      <m:r>
                        <a:rPr lang="en-US" sz="4000" i="1">
                          <a:solidFill>
                            <a:prstClr val="black"/>
                          </a:solidFill>
                          <a:latin typeface="Cambria Math" panose="02040503050406030204" pitchFamily="18" charset="0"/>
                          <a:ea typeface="Calibri" panose="020F0502020204030204" pitchFamily="34" charset="0"/>
                        </a:rPr>
                        <m:t>.  </m:t>
                      </m:r>
                      <m:f>
                        <m:fPr>
                          <m:ctrlPr>
                            <a:rPr lang="en-US" sz="4000" i="1">
                              <a:solidFill>
                                <a:prstClr val="black"/>
                              </a:solidFill>
                              <a:latin typeface="Cambria Math" panose="02040503050406030204" pitchFamily="18" charset="0"/>
                              <a:ea typeface="Calibri" panose="020F0502020204030204" pitchFamily="34" charset="0"/>
                            </a:rPr>
                          </m:ctrlPr>
                        </m:fPr>
                        <m:num>
                          <m:r>
                            <a:rPr lang="en-US" sz="4000" i="1">
                              <a:solidFill>
                                <a:prstClr val="black"/>
                              </a:solidFill>
                              <a:latin typeface="Cambria Math" panose="02040503050406030204" pitchFamily="18" charset="0"/>
                              <a:ea typeface="Calibri" panose="020F0502020204030204" pitchFamily="34" charset="0"/>
                            </a:rPr>
                            <m:t>𝐴</m:t>
                          </m:r>
                          <m:r>
                            <a:rPr lang="en-US" sz="4000" b="0" i="1" smtClean="0">
                              <a:solidFill>
                                <a:prstClr val="black"/>
                              </a:solidFill>
                              <a:latin typeface="Cambria Math" panose="02040503050406030204" pitchFamily="18" charset="0"/>
                              <a:ea typeface="Calibri" panose="020F0502020204030204" pitchFamily="34" charset="0"/>
                            </a:rPr>
                            <m:t>′</m:t>
                          </m:r>
                          <m:r>
                            <a:rPr lang="en-US" sz="4000" i="1">
                              <a:solidFill>
                                <a:prstClr val="black"/>
                              </a:solidFill>
                              <a:latin typeface="Cambria Math" panose="02040503050406030204" pitchFamily="18" charset="0"/>
                              <a:ea typeface="Calibri" panose="020F0502020204030204" pitchFamily="34" charset="0"/>
                            </a:rPr>
                            <m:t>𝐵</m:t>
                          </m:r>
                          <m:r>
                            <a:rPr lang="en-US" sz="4000" b="0" i="1" smtClean="0">
                              <a:solidFill>
                                <a:prstClr val="black"/>
                              </a:solidFill>
                              <a:latin typeface="Cambria Math" panose="02040503050406030204" pitchFamily="18" charset="0"/>
                              <a:ea typeface="Calibri" panose="020F0502020204030204" pitchFamily="34" charset="0"/>
                            </a:rPr>
                            <m:t>′</m:t>
                          </m:r>
                        </m:num>
                        <m:den>
                          <m:r>
                            <a:rPr lang="en-US" sz="4000" b="0" i="1" smtClean="0">
                              <a:solidFill>
                                <a:prstClr val="black"/>
                              </a:solidFill>
                              <a:latin typeface="Cambria Math" panose="02040503050406030204" pitchFamily="18" charset="0"/>
                              <a:ea typeface="Calibri" panose="020F0502020204030204" pitchFamily="34" charset="0"/>
                            </a:rPr>
                            <m:t>𝐴𝐵</m:t>
                          </m:r>
                        </m:den>
                      </m:f>
                      <m:r>
                        <a:rPr lang="en-US" sz="4000">
                          <a:solidFill>
                            <a:prstClr val="black"/>
                          </a:solidFill>
                          <a:latin typeface="Cambria Math" panose="02040503050406030204" pitchFamily="18" charset="0"/>
                          <a:ea typeface="Calibri" panose="020F0502020204030204" pitchFamily="34" charset="0"/>
                        </a:rPr>
                        <m:t>=2</m:t>
                      </m:r>
                    </m:oMath>
                  </m:oMathPara>
                </a14:m>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Choice>
        <mc:Fallback>
          <p:sp>
            <p:nvSpPr>
              <p:cNvPr id="9" name="Đáp án đúng">
                <a:extLst>
                  <a:ext uri="{FF2B5EF4-FFF2-40B4-BE49-F238E27FC236}">
                    <a16:creationId xmlns:a16="http://schemas.microsoft.com/office/drawing/2014/main" id="{8B66CBE4-2DB9-BCF7-D1C4-281B894BFE17}"/>
                  </a:ext>
                </a:extLst>
              </p:cNvPr>
              <p:cNvSpPr>
                <a:spLocks noRot="1" noChangeAspect="1" noMove="1" noResize="1" noEditPoints="1" noAdjustHandles="1" noChangeArrowheads="1" noChangeShapeType="1" noTextEdit="1"/>
              </p:cNvSpPr>
              <p:nvPr/>
            </p:nvSpPr>
            <p:spPr>
              <a:xfrm>
                <a:off x="9332128" y="6240446"/>
                <a:ext cx="3224156" cy="1874854"/>
              </a:xfrm>
              <a:prstGeom prst="roundRect">
                <a:avLst/>
              </a:prstGeom>
              <a:blipFill>
                <a:blip r:embed="rId7"/>
                <a:stretch>
                  <a:fillRect/>
                </a:stretch>
              </a:blipFill>
              <a:ln>
                <a:no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0" name="Đáp án sai 1">
                <a:extLst>
                  <a:ext uri="{FF2B5EF4-FFF2-40B4-BE49-F238E27FC236}">
                    <a16:creationId xmlns:a16="http://schemas.microsoft.com/office/drawing/2014/main" id="{3FCD9830-5FD1-BD44-878B-228BD96CE996}"/>
                  </a:ext>
                </a:extLst>
              </p:cNvPr>
              <p:cNvSpPr/>
              <p:nvPr/>
            </p:nvSpPr>
            <p:spPr>
              <a:xfrm>
                <a:off x="1717236" y="6240446"/>
                <a:ext cx="3224156" cy="1874854"/>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50000"/>
                  </a:lnSpc>
                  <a:spcAft>
                    <a:spcPts val="800"/>
                  </a:spcAft>
                </a:pPr>
                <a14:m>
                  <m:oMathPara xmlns:m="http://schemas.openxmlformats.org/officeDocument/2006/math">
                    <m:oMathParaPr>
                      <m:jc m:val="center"/>
                    </m:oMathParaPr>
                    <m:oMath xmlns:m="http://schemas.openxmlformats.org/officeDocument/2006/math">
                      <m:r>
                        <a:rPr lang="en-US" sz="4000" b="0" i="1" smtClean="0">
                          <a:solidFill>
                            <a:prstClr val="black"/>
                          </a:solidFill>
                          <a:latin typeface="Cambria Math" panose="02040503050406030204" pitchFamily="18" charset="0"/>
                          <a:ea typeface="Calibri" panose="020F0502020204030204" pitchFamily="34" charset="0"/>
                        </a:rPr>
                        <m:t>𝐴</m:t>
                      </m:r>
                      <m:r>
                        <a:rPr lang="en-US" sz="4000" b="0" i="1" smtClean="0">
                          <a:solidFill>
                            <a:prstClr val="black"/>
                          </a:solidFill>
                          <a:latin typeface="Cambria Math" panose="02040503050406030204" pitchFamily="18" charset="0"/>
                          <a:ea typeface="Calibri" panose="020F0502020204030204" pitchFamily="34" charset="0"/>
                        </a:rPr>
                        <m:t>.  </m:t>
                      </m:r>
                      <m:f>
                        <m:fPr>
                          <m:ctrlPr>
                            <a:rPr lang="en-US" sz="4000" b="0" i="1" smtClean="0">
                              <a:solidFill>
                                <a:prstClr val="black"/>
                              </a:solidFill>
                              <a:latin typeface="Cambria Math" panose="02040503050406030204" pitchFamily="18" charset="0"/>
                              <a:ea typeface="Calibri" panose="020F0502020204030204" pitchFamily="34" charset="0"/>
                            </a:rPr>
                          </m:ctrlPr>
                        </m:fPr>
                        <m:num>
                          <m:r>
                            <a:rPr lang="en-US" sz="4000" b="0" i="1" smtClean="0">
                              <a:solidFill>
                                <a:prstClr val="black"/>
                              </a:solidFill>
                              <a:latin typeface="Cambria Math" panose="02040503050406030204" pitchFamily="18" charset="0"/>
                              <a:ea typeface="Calibri" panose="020F0502020204030204" pitchFamily="34" charset="0"/>
                            </a:rPr>
                            <m:t>𝐴𝐵</m:t>
                          </m:r>
                        </m:num>
                        <m:den>
                          <m:sSup>
                            <m:sSupPr>
                              <m:ctrlPr>
                                <a:rPr lang="en-US" sz="4000" b="0" i="1" smtClean="0">
                                  <a:solidFill>
                                    <a:prstClr val="black"/>
                                  </a:solidFill>
                                  <a:latin typeface="Cambria Math" panose="02040503050406030204" pitchFamily="18" charset="0"/>
                                  <a:ea typeface="Calibri" panose="020F0502020204030204" pitchFamily="34" charset="0"/>
                                </a:rPr>
                              </m:ctrlPr>
                            </m:sSupPr>
                            <m:e>
                              <m:r>
                                <a:rPr lang="en-US" sz="4000" b="0" i="1" smtClean="0">
                                  <a:solidFill>
                                    <a:prstClr val="black"/>
                                  </a:solidFill>
                                  <a:latin typeface="Cambria Math" panose="02040503050406030204" pitchFamily="18" charset="0"/>
                                  <a:ea typeface="Calibri" panose="020F0502020204030204" pitchFamily="34" charset="0"/>
                                </a:rPr>
                                <m:t>𝐴</m:t>
                              </m:r>
                            </m:e>
                            <m:sup>
                              <m:r>
                                <a:rPr lang="en-US" sz="4000" b="0" i="1" smtClean="0">
                                  <a:solidFill>
                                    <a:prstClr val="black"/>
                                  </a:solidFill>
                                  <a:latin typeface="Cambria Math" panose="02040503050406030204" pitchFamily="18" charset="0"/>
                                  <a:ea typeface="Calibri" panose="020F0502020204030204" pitchFamily="34" charset="0"/>
                                </a:rPr>
                                <m:t>′</m:t>
                              </m:r>
                            </m:sup>
                          </m:sSup>
                          <m:sSup>
                            <m:sSupPr>
                              <m:ctrlPr>
                                <a:rPr lang="en-US" sz="4000" i="1">
                                  <a:solidFill>
                                    <a:prstClr val="black"/>
                                  </a:solidFill>
                                  <a:latin typeface="Cambria Math" panose="02040503050406030204" pitchFamily="18" charset="0"/>
                                  <a:ea typeface="Calibri" panose="020F0502020204030204" pitchFamily="34" charset="0"/>
                                </a:rPr>
                              </m:ctrlPr>
                            </m:sSupPr>
                            <m:e>
                              <m:r>
                                <a:rPr lang="en-US" sz="4000" b="0" i="1" smtClean="0">
                                  <a:solidFill>
                                    <a:prstClr val="black"/>
                                  </a:solidFill>
                                  <a:latin typeface="Cambria Math" panose="02040503050406030204" pitchFamily="18" charset="0"/>
                                  <a:ea typeface="Calibri" panose="020F0502020204030204" pitchFamily="34" charset="0"/>
                                </a:rPr>
                                <m:t>𝐵</m:t>
                              </m:r>
                            </m:e>
                            <m:sup>
                              <m:r>
                                <a:rPr lang="en-US" sz="4000" i="1">
                                  <a:solidFill>
                                    <a:prstClr val="black"/>
                                  </a:solidFill>
                                  <a:latin typeface="Cambria Math" panose="02040503050406030204" pitchFamily="18" charset="0"/>
                                  <a:ea typeface="Calibri" panose="020F0502020204030204" pitchFamily="34" charset="0"/>
                                </a:rPr>
                                <m:t>′</m:t>
                              </m:r>
                            </m:sup>
                          </m:sSup>
                        </m:den>
                      </m:f>
                      <m:r>
                        <a:rPr lang="en-US" sz="4000" b="0" i="0" smtClean="0">
                          <a:solidFill>
                            <a:prstClr val="black"/>
                          </a:solidFill>
                          <a:latin typeface="Cambria Math" panose="02040503050406030204" pitchFamily="18" charset="0"/>
                          <a:ea typeface="Calibri" panose="020F0502020204030204" pitchFamily="34" charset="0"/>
                        </a:rPr>
                        <m:t>=2</m:t>
                      </m:r>
                    </m:oMath>
                  </m:oMathPara>
                </a14:m>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mc:Choice>
        <mc:Fallback>
          <p:sp>
            <p:nvSpPr>
              <p:cNvPr id="10" name="Đáp án sai 1">
                <a:extLst>
                  <a:ext uri="{FF2B5EF4-FFF2-40B4-BE49-F238E27FC236}">
                    <a16:creationId xmlns:a16="http://schemas.microsoft.com/office/drawing/2014/main" id="{3FCD9830-5FD1-BD44-878B-228BD96CE996}"/>
                  </a:ext>
                </a:extLst>
              </p:cNvPr>
              <p:cNvSpPr>
                <a:spLocks noRot="1" noChangeAspect="1" noMove="1" noResize="1" noEditPoints="1" noAdjustHandles="1" noChangeArrowheads="1" noChangeShapeType="1" noTextEdit="1"/>
              </p:cNvSpPr>
              <p:nvPr/>
            </p:nvSpPr>
            <p:spPr>
              <a:xfrm>
                <a:off x="1717236" y="6240446"/>
                <a:ext cx="3224156" cy="1874854"/>
              </a:xfrm>
              <a:prstGeom prst="roundRect">
                <a:avLst/>
              </a:prstGeom>
              <a:blipFill>
                <a:blip r:embed="rId8"/>
                <a:stretch>
                  <a:fillRect/>
                </a:stretch>
              </a:blipFill>
              <a:ln>
                <a:no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1" name="Đáp án sai 2">
                <a:extLst>
                  <a:ext uri="{FF2B5EF4-FFF2-40B4-BE49-F238E27FC236}">
                    <a16:creationId xmlns:a16="http://schemas.microsoft.com/office/drawing/2014/main" id="{6A919885-0285-0403-1E09-FA94D8BC080B}"/>
                  </a:ext>
                </a:extLst>
              </p:cNvPr>
              <p:cNvSpPr/>
              <p:nvPr/>
            </p:nvSpPr>
            <p:spPr>
              <a:xfrm>
                <a:off x="13139574" y="6240446"/>
                <a:ext cx="3224156" cy="1874854"/>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50000"/>
                  </a:lnSpc>
                  <a:spcAft>
                    <a:spcPts val="800"/>
                  </a:spcAft>
                </a:pPr>
                <a14:m>
                  <m:oMathPara xmlns:m="http://schemas.openxmlformats.org/officeDocument/2006/math">
                    <m:oMathParaPr>
                      <m:jc m:val="center"/>
                    </m:oMathParaPr>
                    <m:oMath xmlns:m="http://schemas.openxmlformats.org/officeDocument/2006/math">
                      <m:r>
                        <a:rPr lang="en-US" sz="4000" b="0" i="1" smtClean="0">
                          <a:solidFill>
                            <a:prstClr val="black"/>
                          </a:solidFill>
                          <a:latin typeface="Cambria Math" panose="02040503050406030204" pitchFamily="18" charset="0"/>
                          <a:ea typeface="Calibri" panose="020F0502020204030204" pitchFamily="34" charset="0"/>
                        </a:rPr>
                        <m:t>𝐷</m:t>
                      </m:r>
                      <m:r>
                        <a:rPr lang="en-US" sz="4000" i="1" smtClean="0">
                          <a:solidFill>
                            <a:prstClr val="black"/>
                          </a:solidFill>
                          <a:latin typeface="Cambria Math" panose="02040503050406030204" pitchFamily="18" charset="0"/>
                          <a:ea typeface="Calibri" panose="020F0502020204030204" pitchFamily="34" charset="0"/>
                        </a:rPr>
                        <m:t>.  </m:t>
                      </m:r>
                      <m:f>
                        <m:fPr>
                          <m:ctrlPr>
                            <a:rPr lang="en-US" sz="4000" i="1">
                              <a:solidFill>
                                <a:prstClr val="black"/>
                              </a:solidFill>
                              <a:latin typeface="Cambria Math" panose="02040503050406030204" pitchFamily="18" charset="0"/>
                              <a:ea typeface="Calibri" panose="020F0502020204030204" pitchFamily="34" charset="0"/>
                            </a:rPr>
                          </m:ctrlPr>
                        </m:fPr>
                        <m:num>
                          <m:r>
                            <a:rPr lang="en-US" sz="4000" i="1">
                              <a:solidFill>
                                <a:prstClr val="black"/>
                              </a:solidFill>
                              <a:latin typeface="Cambria Math" panose="02040503050406030204" pitchFamily="18" charset="0"/>
                              <a:ea typeface="Calibri" panose="020F0502020204030204" pitchFamily="34" charset="0"/>
                            </a:rPr>
                            <m:t>𝐴</m:t>
                          </m:r>
                          <m:r>
                            <a:rPr lang="en-US" sz="4000" i="1">
                              <a:solidFill>
                                <a:prstClr val="black"/>
                              </a:solidFill>
                              <a:latin typeface="Cambria Math" panose="02040503050406030204" pitchFamily="18" charset="0"/>
                              <a:ea typeface="Calibri" panose="020F0502020204030204" pitchFamily="34" charset="0"/>
                            </a:rPr>
                            <m:t>′</m:t>
                          </m:r>
                          <m:r>
                            <a:rPr lang="en-US" sz="4000" i="1">
                              <a:solidFill>
                                <a:prstClr val="black"/>
                              </a:solidFill>
                              <a:latin typeface="Cambria Math" panose="02040503050406030204" pitchFamily="18" charset="0"/>
                              <a:ea typeface="Calibri" panose="020F0502020204030204" pitchFamily="34" charset="0"/>
                            </a:rPr>
                            <m:t>𝐵</m:t>
                          </m:r>
                          <m:r>
                            <a:rPr lang="en-US" sz="4000" i="1">
                              <a:solidFill>
                                <a:prstClr val="black"/>
                              </a:solidFill>
                              <a:latin typeface="Cambria Math" panose="02040503050406030204" pitchFamily="18" charset="0"/>
                              <a:ea typeface="Calibri" panose="020F0502020204030204" pitchFamily="34" charset="0"/>
                            </a:rPr>
                            <m:t>′</m:t>
                          </m:r>
                        </m:num>
                        <m:den>
                          <m:r>
                            <a:rPr lang="en-US" sz="4000" b="0" i="1" smtClean="0">
                              <a:solidFill>
                                <a:prstClr val="black"/>
                              </a:solidFill>
                              <a:latin typeface="Cambria Math" panose="02040503050406030204" pitchFamily="18" charset="0"/>
                              <a:ea typeface="Calibri" panose="020F0502020204030204" pitchFamily="34" charset="0"/>
                            </a:rPr>
                            <m:t>𝐴𝐶</m:t>
                          </m:r>
                        </m:den>
                      </m:f>
                      <m:r>
                        <a:rPr lang="en-US" sz="4000">
                          <a:solidFill>
                            <a:prstClr val="black"/>
                          </a:solidFill>
                          <a:latin typeface="Cambria Math" panose="02040503050406030204" pitchFamily="18" charset="0"/>
                          <a:ea typeface="Calibri" panose="020F0502020204030204" pitchFamily="34" charset="0"/>
                        </a:rPr>
                        <m:t>=2</m:t>
                      </m:r>
                    </m:oMath>
                  </m:oMathPara>
                </a14:m>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Choice>
        <mc:Fallback>
          <p:sp>
            <p:nvSpPr>
              <p:cNvPr id="11" name="Đáp án sai 2">
                <a:extLst>
                  <a:ext uri="{FF2B5EF4-FFF2-40B4-BE49-F238E27FC236}">
                    <a16:creationId xmlns:a16="http://schemas.microsoft.com/office/drawing/2014/main" id="{6A919885-0285-0403-1E09-FA94D8BC080B}"/>
                  </a:ext>
                </a:extLst>
              </p:cNvPr>
              <p:cNvSpPr>
                <a:spLocks noRot="1" noChangeAspect="1" noMove="1" noResize="1" noEditPoints="1" noAdjustHandles="1" noChangeArrowheads="1" noChangeShapeType="1" noTextEdit="1"/>
              </p:cNvSpPr>
              <p:nvPr/>
            </p:nvSpPr>
            <p:spPr>
              <a:xfrm>
                <a:off x="13139574" y="6240446"/>
                <a:ext cx="3224156" cy="1874854"/>
              </a:xfrm>
              <a:prstGeom prst="roundRect">
                <a:avLst/>
              </a:prstGeom>
              <a:blipFill>
                <a:blip r:embed="rId9"/>
                <a:stretch>
                  <a:fillRect/>
                </a:stretch>
              </a:blipFill>
              <a:ln>
                <a:no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2" name="Đáp án sai 3">
                <a:extLst>
                  <a:ext uri="{FF2B5EF4-FFF2-40B4-BE49-F238E27FC236}">
                    <a16:creationId xmlns:a16="http://schemas.microsoft.com/office/drawing/2014/main" id="{2E7D83A4-3758-8699-4DD0-010A80780539}"/>
                  </a:ext>
                </a:extLst>
              </p:cNvPr>
              <p:cNvSpPr/>
              <p:nvPr/>
            </p:nvSpPr>
            <p:spPr>
              <a:xfrm>
                <a:off x="5524682" y="6240446"/>
                <a:ext cx="3224156" cy="1874854"/>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50000"/>
                  </a:lnSpc>
                  <a:spcAft>
                    <a:spcPts val="800"/>
                  </a:spcAft>
                </a:pPr>
                <a14:m>
                  <m:oMathPara xmlns:m="http://schemas.openxmlformats.org/officeDocument/2006/math">
                    <m:oMathParaPr>
                      <m:jc m:val="center"/>
                    </m:oMathParaPr>
                    <m:oMath xmlns:m="http://schemas.openxmlformats.org/officeDocument/2006/math">
                      <m:r>
                        <a:rPr lang="en-US" sz="4000" b="0" i="1" smtClean="0">
                          <a:solidFill>
                            <a:prstClr val="black"/>
                          </a:solidFill>
                          <a:latin typeface="Cambria Math" panose="02040503050406030204" pitchFamily="18" charset="0"/>
                          <a:ea typeface="Calibri" panose="020F0502020204030204" pitchFamily="34" charset="0"/>
                        </a:rPr>
                        <m:t>𝐵</m:t>
                      </m:r>
                      <m:r>
                        <a:rPr lang="en-US" sz="4000" i="1">
                          <a:solidFill>
                            <a:prstClr val="black"/>
                          </a:solidFill>
                          <a:latin typeface="Cambria Math" panose="02040503050406030204" pitchFamily="18" charset="0"/>
                          <a:ea typeface="Calibri" panose="020F0502020204030204" pitchFamily="34" charset="0"/>
                        </a:rPr>
                        <m:t>.  </m:t>
                      </m:r>
                      <m:f>
                        <m:fPr>
                          <m:ctrlPr>
                            <a:rPr lang="en-US" sz="4000" i="1">
                              <a:solidFill>
                                <a:prstClr val="black"/>
                              </a:solidFill>
                              <a:latin typeface="Cambria Math" panose="02040503050406030204" pitchFamily="18" charset="0"/>
                              <a:ea typeface="Calibri" panose="020F0502020204030204" pitchFamily="34" charset="0"/>
                            </a:rPr>
                          </m:ctrlPr>
                        </m:fPr>
                        <m:num>
                          <m:r>
                            <a:rPr lang="en-US" sz="4000" i="1">
                              <a:solidFill>
                                <a:prstClr val="black"/>
                              </a:solidFill>
                              <a:latin typeface="Cambria Math" panose="02040503050406030204" pitchFamily="18" charset="0"/>
                              <a:ea typeface="Calibri" panose="020F0502020204030204" pitchFamily="34" charset="0"/>
                            </a:rPr>
                            <m:t>𝐴𝐵</m:t>
                          </m:r>
                        </m:num>
                        <m:den>
                          <m:sSup>
                            <m:sSupPr>
                              <m:ctrlPr>
                                <a:rPr lang="en-US" sz="4000" i="1">
                                  <a:solidFill>
                                    <a:prstClr val="black"/>
                                  </a:solidFill>
                                  <a:latin typeface="Cambria Math" panose="02040503050406030204" pitchFamily="18" charset="0"/>
                                  <a:ea typeface="Calibri" panose="020F0502020204030204" pitchFamily="34" charset="0"/>
                                </a:rPr>
                              </m:ctrlPr>
                            </m:sSupPr>
                            <m:e>
                              <m:r>
                                <a:rPr lang="en-US" sz="4000" i="1">
                                  <a:solidFill>
                                    <a:prstClr val="black"/>
                                  </a:solidFill>
                                  <a:latin typeface="Cambria Math" panose="02040503050406030204" pitchFamily="18" charset="0"/>
                                  <a:ea typeface="Calibri" panose="020F0502020204030204" pitchFamily="34" charset="0"/>
                                </a:rPr>
                                <m:t>𝐴</m:t>
                              </m:r>
                            </m:e>
                            <m:sup>
                              <m:r>
                                <a:rPr lang="en-US" sz="4000" i="1">
                                  <a:solidFill>
                                    <a:prstClr val="black"/>
                                  </a:solidFill>
                                  <a:latin typeface="Cambria Math" panose="02040503050406030204" pitchFamily="18" charset="0"/>
                                  <a:ea typeface="Calibri" panose="020F0502020204030204" pitchFamily="34" charset="0"/>
                                </a:rPr>
                                <m:t>′</m:t>
                              </m:r>
                            </m:sup>
                          </m:sSup>
                          <m:sSup>
                            <m:sSupPr>
                              <m:ctrlPr>
                                <a:rPr lang="en-US" sz="4000" i="1">
                                  <a:solidFill>
                                    <a:prstClr val="black"/>
                                  </a:solidFill>
                                  <a:latin typeface="Cambria Math" panose="02040503050406030204" pitchFamily="18" charset="0"/>
                                  <a:ea typeface="Calibri" panose="020F0502020204030204" pitchFamily="34" charset="0"/>
                                </a:rPr>
                              </m:ctrlPr>
                            </m:sSupPr>
                            <m:e>
                              <m:r>
                                <a:rPr lang="en-US" sz="4000" b="0" i="1" smtClean="0">
                                  <a:solidFill>
                                    <a:prstClr val="black"/>
                                  </a:solidFill>
                                  <a:latin typeface="Cambria Math" panose="02040503050406030204" pitchFamily="18" charset="0"/>
                                  <a:ea typeface="Calibri" panose="020F0502020204030204" pitchFamily="34" charset="0"/>
                                </a:rPr>
                                <m:t>𝐶</m:t>
                              </m:r>
                            </m:e>
                            <m:sup>
                              <m:r>
                                <a:rPr lang="en-US" sz="4000" i="1">
                                  <a:solidFill>
                                    <a:prstClr val="black"/>
                                  </a:solidFill>
                                  <a:latin typeface="Cambria Math" panose="02040503050406030204" pitchFamily="18" charset="0"/>
                                  <a:ea typeface="Calibri" panose="020F0502020204030204" pitchFamily="34" charset="0"/>
                                </a:rPr>
                                <m:t>′</m:t>
                              </m:r>
                            </m:sup>
                          </m:sSup>
                        </m:den>
                      </m:f>
                      <m:r>
                        <a:rPr lang="en-US" sz="4000">
                          <a:solidFill>
                            <a:prstClr val="black"/>
                          </a:solidFill>
                          <a:latin typeface="Cambria Math" panose="02040503050406030204" pitchFamily="18" charset="0"/>
                          <a:ea typeface="Calibri" panose="020F0502020204030204" pitchFamily="34" charset="0"/>
                        </a:rPr>
                        <m:t>=2</m:t>
                      </m:r>
                    </m:oMath>
                  </m:oMathPara>
                </a14:m>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Choice>
        <mc:Fallback>
          <p:sp>
            <p:nvSpPr>
              <p:cNvPr id="12" name="Đáp án sai 3">
                <a:extLst>
                  <a:ext uri="{FF2B5EF4-FFF2-40B4-BE49-F238E27FC236}">
                    <a16:creationId xmlns:a16="http://schemas.microsoft.com/office/drawing/2014/main" id="{2E7D83A4-3758-8699-4DD0-010A80780539}"/>
                  </a:ext>
                </a:extLst>
              </p:cNvPr>
              <p:cNvSpPr>
                <a:spLocks noRot="1" noChangeAspect="1" noMove="1" noResize="1" noEditPoints="1" noAdjustHandles="1" noChangeArrowheads="1" noChangeShapeType="1" noTextEdit="1"/>
              </p:cNvSpPr>
              <p:nvPr/>
            </p:nvSpPr>
            <p:spPr>
              <a:xfrm>
                <a:off x="5524682" y="6240446"/>
                <a:ext cx="3224156" cy="1874854"/>
              </a:xfrm>
              <a:prstGeom prst="roundRect">
                <a:avLst/>
              </a:prstGeom>
              <a:blipFill>
                <a:blip r:embed="rId10"/>
                <a:stretch>
                  <a:fillRect/>
                </a:stretch>
              </a:blipFill>
              <a:ln>
                <a:noFill/>
              </a:ln>
            </p:spPr>
            <p:txBody>
              <a:bodyPr/>
              <a:lstStyle/>
              <a:p>
                <a:r>
                  <a:rPr lang="en-US">
                    <a:noFill/>
                  </a:rPr>
                  <a:t> </a:t>
                </a:r>
              </a:p>
            </p:txBody>
          </p:sp>
        </mc:Fallback>
      </mc:AlternateContent>
      <p:pic>
        <p:nvPicPr>
          <p:cNvPr id="13" name="Correct sound effect and wrong sound effect (mp3cut.net)">
            <a:hlinkClick r:id="" action="ppaction://media"/>
            <a:extLst>
              <a:ext uri="{FF2B5EF4-FFF2-40B4-BE49-F238E27FC236}">
                <a16:creationId xmlns:a16="http://schemas.microsoft.com/office/drawing/2014/main" id="{5A2AB5BE-5BE4-FB71-44F9-94D2D0B0CEAE}"/>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2884725" y="-1274532"/>
            <a:ext cx="974726" cy="974726"/>
          </a:xfrm>
          <a:prstGeom prst="rect">
            <a:avLst/>
          </a:prstGeom>
        </p:spPr>
      </p:pic>
      <p:pic>
        <p:nvPicPr>
          <p:cNvPr id="14" name="Picture 5">
            <a:extLst>
              <a:ext uri="{FF2B5EF4-FFF2-40B4-BE49-F238E27FC236}">
                <a16:creationId xmlns:a16="http://schemas.microsoft.com/office/drawing/2014/main" id="{31EA41D2-9796-7E4F-2882-9DC49D5A8C0A}"/>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11995309" y="6422282"/>
            <a:ext cx="1146931" cy="998293"/>
          </a:xfrm>
          <a:prstGeom prst="rect">
            <a:avLst/>
          </a:prstGeom>
        </p:spPr>
      </p:pic>
      <p:pic>
        <p:nvPicPr>
          <p:cNvPr id="15" name="Picture 14">
            <a:extLst>
              <a:ext uri="{FF2B5EF4-FFF2-40B4-BE49-F238E27FC236}">
                <a16:creationId xmlns:a16="http://schemas.microsoft.com/office/drawing/2014/main" id="{4B31FD67-694B-8D1E-89C7-5C3C61578F68}"/>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a:off x="15697200" y="6399534"/>
            <a:ext cx="1143000" cy="1018308"/>
          </a:xfrm>
          <a:prstGeom prst="rect">
            <a:avLst/>
          </a:prstGeom>
        </p:spPr>
      </p:pic>
      <p:pic>
        <p:nvPicPr>
          <p:cNvPr id="16" name="Picture 10">
            <a:extLst>
              <a:ext uri="{FF2B5EF4-FFF2-40B4-BE49-F238E27FC236}">
                <a16:creationId xmlns:a16="http://schemas.microsoft.com/office/drawing/2014/main" id="{A47525BE-8DC6-1E4E-AED4-3C6DAB364AFC}"/>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a:off x="8058861" y="6407069"/>
            <a:ext cx="1143000" cy="1018308"/>
          </a:xfrm>
          <a:prstGeom prst="rect">
            <a:avLst/>
          </a:prstGeom>
        </p:spPr>
      </p:pic>
      <p:pic>
        <p:nvPicPr>
          <p:cNvPr id="17" name="Picture 10">
            <a:extLst>
              <a:ext uri="{FF2B5EF4-FFF2-40B4-BE49-F238E27FC236}">
                <a16:creationId xmlns:a16="http://schemas.microsoft.com/office/drawing/2014/main" id="{65C423E0-743C-7316-FEF3-4CE8613F3E05}"/>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a:off x="4185273" y="6399655"/>
            <a:ext cx="1143000" cy="1018308"/>
          </a:xfrm>
          <a:prstGeom prst="rect">
            <a:avLst/>
          </a:prstGeom>
        </p:spPr>
      </p:pic>
      <p:pic>
        <p:nvPicPr>
          <p:cNvPr id="18" name="Correct sound effect and wrong sound effect (mp3cut.net) (1)">
            <a:hlinkClick r:id="" action="ppaction://media"/>
            <a:extLst>
              <a:ext uri="{FF2B5EF4-FFF2-40B4-BE49-F238E27FC236}">
                <a16:creationId xmlns:a16="http://schemas.microsoft.com/office/drawing/2014/main" id="{8D0C2BA9-FCBA-B751-461E-B7A707743057}"/>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5538451" y="-1274532"/>
            <a:ext cx="974726" cy="974726"/>
          </a:xfrm>
          <a:prstGeom prst="rect">
            <a:avLst/>
          </a:prstGeom>
        </p:spPr>
      </p:pic>
      <p:sp>
        <p:nvSpPr>
          <p:cNvPr id="5" name="Rectangle 4"/>
          <p:cNvSpPr/>
          <p:nvPr/>
        </p:nvSpPr>
        <p:spPr>
          <a:xfrm>
            <a:off x="2485740" y="2933700"/>
            <a:ext cx="13335000" cy="2031325"/>
          </a:xfrm>
          <a:prstGeom prst="rect">
            <a:avLst/>
          </a:prstGeom>
        </p:spPr>
        <p:txBody>
          <a:bodyPr wrap="square">
            <a:spAutoFit/>
          </a:bodyPr>
          <a:lstStyle/>
          <a:p>
            <a:pPr lvl="0" algn="just">
              <a:lnSpc>
                <a:spcPct val="150000"/>
              </a:lnSpc>
              <a:defRPr/>
            </a:pPr>
            <a:r>
              <a:rPr kumimoji="0" lang="en-US" sz="4200" b="1"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3.98. </a:t>
            </a:r>
            <a:r>
              <a:rPr lang="vi-VN" sz="4200">
                <a:solidFill>
                  <a:prstClr val="black"/>
                </a:solidFill>
                <a:ea typeface="Calibri" panose="020F0502020204030204" pitchFamily="34" charset="0"/>
                <a:cs typeface="Arial" panose="020B0604020202020204" pitchFamily="34" charset="0"/>
              </a:rPr>
              <a:t>Cho  </a:t>
            </a:r>
            <a:r>
              <a:rPr lang="el-GR" sz="4200">
                <a:solidFill>
                  <a:prstClr val="black"/>
                </a:solidFill>
                <a:latin typeface="Arial" panose="020B0604020202020204" pitchFamily="34" charset="0"/>
                <a:ea typeface="Calibri" panose="020F0502020204030204" pitchFamily="34" charset="0"/>
                <a:cs typeface="Arial" panose="020B0604020202020204" pitchFamily="34" charset="0"/>
              </a:rPr>
              <a:t>Δ</a:t>
            </a:r>
            <a:r>
              <a:rPr lang="vi-VN" sz="4200">
                <a:solidFill>
                  <a:prstClr val="black"/>
                </a:solidFill>
                <a:ea typeface="Calibri" panose="020F0502020204030204" pitchFamily="34" charset="0"/>
                <a:cs typeface="Arial" panose="020B0604020202020204" pitchFamily="34" charset="0"/>
              </a:rPr>
              <a:t>A′B′C′ ∽ </a:t>
            </a:r>
            <a:r>
              <a:rPr lang="el-GR" sz="4200">
                <a:solidFill>
                  <a:prstClr val="black"/>
                </a:solidFill>
                <a:latin typeface="Arial" panose="020B0604020202020204" pitchFamily="34" charset="0"/>
                <a:ea typeface="Calibri" panose="020F0502020204030204" pitchFamily="34" charset="0"/>
                <a:cs typeface="Arial" panose="020B0604020202020204" pitchFamily="34" charset="0"/>
              </a:rPr>
              <a:t>Δ</a:t>
            </a:r>
            <a:r>
              <a:rPr lang="vi-VN" sz="4200">
                <a:solidFill>
                  <a:prstClr val="black"/>
                </a:solidFill>
                <a:ea typeface="Calibri" panose="020F0502020204030204" pitchFamily="34" charset="0"/>
                <a:cs typeface="Arial" panose="020B0604020202020204" pitchFamily="34" charset="0"/>
              </a:rPr>
              <a:t>ABC với tỉ số đồng dạng bằng 2. Khẳng định nào sau đây là </a:t>
            </a:r>
            <a:r>
              <a:rPr lang="vi-VN" sz="4200">
                <a:solidFill>
                  <a:prstClr val="black"/>
                </a:solidFill>
                <a:ea typeface="Calibri" panose="020F0502020204030204" pitchFamily="34" charset="0"/>
                <a:cs typeface="Arial" panose="020B0604020202020204" pitchFamily="34" charset="0"/>
              </a:rPr>
              <a:t>đúng</a:t>
            </a:r>
            <a:r>
              <a:rPr lang="vi-VN" sz="4200" smtClean="0">
                <a:solidFill>
                  <a:prstClr val="black"/>
                </a:solidFill>
                <a:ea typeface="Calibri" panose="020F0502020204030204" pitchFamily="34" charset="0"/>
                <a:cs typeface="Arial" panose="020B0604020202020204" pitchFamily="34" charset="0"/>
              </a:rPr>
              <a:t>:</a:t>
            </a:r>
            <a:endParaRPr lang="vi-VN" sz="4200">
              <a:solidFill>
                <a:prstClr val="black"/>
              </a:solidFill>
              <a:ea typeface="Calibri" panose="020F0502020204030204" pitchFamily="34" charset="0"/>
              <a:cs typeface="Arial" panose="020B0604020202020204" pitchFamily="34" charset="0"/>
            </a:endParaRPr>
          </a:p>
        </p:txBody>
      </p:sp>
      <p:sp>
        <p:nvSpPr>
          <p:cNvPr id="20" name="Title 1"/>
          <p:cNvSpPr>
            <a:spLocks noGrp="1"/>
          </p:cNvSpPr>
          <p:nvPr>
            <p:ph type="title"/>
          </p:nvPr>
        </p:nvSpPr>
        <p:spPr>
          <a:xfrm>
            <a:off x="1593695" y="1061700"/>
            <a:ext cx="15435000" cy="1414800"/>
          </a:xfrm>
        </p:spPr>
        <p:txBody>
          <a:bodyPr/>
          <a:lstStyle/>
          <a:p>
            <a:r>
              <a:rPr lang="en-US" sz="6000" b="1" smtClean="0">
                <a:solidFill>
                  <a:srgbClr val="C00000"/>
                </a:solidFill>
                <a:latin typeface="Arial" panose="020B0604020202020204" pitchFamily="34" charset="0"/>
                <a:cs typeface="Arial" panose="020B0604020202020204" pitchFamily="34" charset="0"/>
              </a:rPr>
              <a:t>BÀI TẬP TRẮC </a:t>
            </a:r>
            <a:r>
              <a:rPr lang="en-US" sz="6000" b="1" dirty="0">
                <a:solidFill>
                  <a:srgbClr val="C00000"/>
                </a:solidFill>
                <a:latin typeface="Arial" panose="020B0604020202020204" pitchFamily="34" charset="0"/>
                <a:cs typeface="Arial" panose="020B0604020202020204" pitchFamily="34" charset="0"/>
              </a:rPr>
              <a:t>NGHIỆM</a:t>
            </a:r>
          </a:p>
        </p:txBody>
      </p:sp>
    </p:spTree>
    <p:extLst>
      <p:ext uri="{BB962C8B-B14F-4D97-AF65-F5344CB8AC3E}">
        <p14:creationId xmlns:p14="http://schemas.microsoft.com/office/powerpoint/2010/main" val="586184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randombar(horizontal)">
                                      <p:cBhvr>
                                        <p:cTn id="10" dur="500"/>
                                        <p:tgtEl>
                                          <p:spTgt spid="5"/>
                                        </p:tgtEl>
                                      </p:cBhvr>
                                    </p:animEffect>
                                  </p:childTnLst>
                                </p:cTn>
                              </p:par>
                            </p:childTnLst>
                          </p:cTn>
                        </p:par>
                        <p:par>
                          <p:cTn id="11" fill="hold">
                            <p:stCondLst>
                              <p:cond delay="500"/>
                            </p:stCondLst>
                            <p:childTnLst>
                              <p:par>
                                <p:cTn id="12" presetID="18" presetClass="entr" presetSubtype="12" fill="hold" grpId="0" nodeType="after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strips(downLeft)">
                                      <p:cBhvr>
                                        <p:cTn id="14" dur="500"/>
                                        <p:tgtEl>
                                          <p:spTgt spid="10"/>
                                        </p:tgtEl>
                                      </p:cBhvr>
                                    </p:animEffect>
                                  </p:childTnLst>
                                </p:cTn>
                              </p:par>
                            </p:childTnLst>
                          </p:cTn>
                        </p:par>
                        <p:par>
                          <p:cTn id="15" fill="hold">
                            <p:stCondLst>
                              <p:cond delay="1000"/>
                            </p:stCondLst>
                            <p:childTnLst>
                              <p:par>
                                <p:cTn id="16" presetID="18" presetClass="entr" presetSubtype="12" fill="hold" grpId="0" nodeType="after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strips(downLeft)">
                                      <p:cBhvr>
                                        <p:cTn id="18" dur="500"/>
                                        <p:tgtEl>
                                          <p:spTgt spid="12"/>
                                        </p:tgtEl>
                                      </p:cBhvr>
                                    </p:animEffect>
                                  </p:childTnLst>
                                </p:cTn>
                              </p:par>
                            </p:childTnLst>
                          </p:cTn>
                        </p:par>
                        <p:par>
                          <p:cTn id="19" fill="hold">
                            <p:stCondLst>
                              <p:cond delay="1500"/>
                            </p:stCondLst>
                            <p:childTnLst>
                              <p:par>
                                <p:cTn id="20" presetID="18" presetClass="entr" presetSubtype="12"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strips(downLeft)">
                                      <p:cBhvr>
                                        <p:cTn id="22" dur="500"/>
                                        <p:tgtEl>
                                          <p:spTgt spid="9"/>
                                        </p:tgtEl>
                                      </p:cBhvr>
                                    </p:animEffect>
                                  </p:childTnLst>
                                </p:cTn>
                              </p:par>
                            </p:childTnLst>
                          </p:cTn>
                        </p:par>
                        <p:par>
                          <p:cTn id="23" fill="hold">
                            <p:stCondLst>
                              <p:cond delay="2000"/>
                            </p:stCondLst>
                            <p:childTnLst>
                              <p:par>
                                <p:cTn id="24" presetID="18" presetClass="entr" presetSubtype="12" fill="hold" grpId="0" nodeType="after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strips(downLeft)">
                                      <p:cBhvr>
                                        <p:cTn id="2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9"/>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500" fill="hold"/>
                                        <p:tgtEl>
                                          <p:spTgt spid="9"/>
                                        </p:tgtEl>
                                        <p:attrNameLst>
                                          <p:attrName>fillcolor</p:attrName>
                                        </p:attrNameLst>
                                      </p:cBhvr>
                                      <p:to>
                                        <a:srgbClr val="92D050"/>
                                      </p:to>
                                    </p:animClr>
                                    <p:set>
                                      <p:cBhvr>
                                        <p:cTn id="32" dur="500" fill="hold"/>
                                        <p:tgtEl>
                                          <p:spTgt spid="9"/>
                                        </p:tgtEl>
                                        <p:attrNameLst>
                                          <p:attrName>fill.type</p:attrName>
                                        </p:attrNameLst>
                                      </p:cBhvr>
                                      <p:to>
                                        <p:strVal val="solid"/>
                                      </p:to>
                                    </p:set>
                                    <p:set>
                                      <p:cBhvr>
                                        <p:cTn id="33" dur="500" fill="hold"/>
                                        <p:tgtEl>
                                          <p:spTgt spid="9"/>
                                        </p:tgtEl>
                                        <p:attrNameLst>
                                          <p:attrName>fill.on</p:attrName>
                                        </p:attrNameLst>
                                      </p:cBhvr>
                                      <p:to>
                                        <p:strVal val="true"/>
                                      </p:to>
                                    </p:set>
                                  </p:childTnLst>
                                </p:cTn>
                              </p:par>
                              <p:par>
                                <p:cTn id="34" presetID="1" presetClass="mediacall" presetSubtype="0" fill="hold" nodeType="withEffect">
                                  <p:stCondLst>
                                    <p:cond delay="0"/>
                                  </p:stCondLst>
                                  <p:childTnLst>
                                    <p:cmd type="call" cmd="playFrom(0.0)">
                                      <p:cBhvr>
                                        <p:cTn id="35" dur="835" fill="hold"/>
                                        <p:tgtEl>
                                          <p:spTgt spid="13"/>
                                        </p:tgtEl>
                                      </p:cBhvr>
                                    </p:cmd>
                                  </p:childTnLst>
                                </p:cTn>
                              </p:par>
                              <p:par>
                                <p:cTn id="36" presetID="1" presetClass="entr" presetSubtype="0" fill="hold" nodeType="withEffect">
                                  <p:stCondLst>
                                    <p:cond delay="0"/>
                                  </p:stCondLst>
                                  <p:childTnLst>
                                    <p:set>
                                      <p:cBhvr>
                                        <p:cTn id="37" dur="1" fill="hold">
                                          <p:stCondLst>
                                            <p:cond delay="9"/>
                                          </p:stCondLst>
                                        </p:cTn>
                                        <p:tgtEl>
                                          <p:spTgt spid="14"/>
                                        </p:tgtEl>
                                        <p:attrNameLst>
                                          <p:attrName>style.visibility</p:attrName>
                                        </p:attrNameLst>
                                      </p:cBhvr>
                                      <p:to>
                                        <p:strVal val="visible"/>
                                      </p:to>
                                    </p:set>
                                  </p:childTnLst>
                                </p:cTn>
                              </p:par>
                              <p:par>
                                <p:cTn id="38" presetID="26" presetClass="emph" presetSubtype="0" repeatCount="4000" fill="hold" grpId="1" nodeType="withEffect">
                                  <p:stCondLst>
                                    <p:cond delay="0"/>
                                  </p:stCondLst>
                                  <p:childTnLst>
                                    <p:animEffect transition="out" filter="fade">
                                      <p:cBhvr>
                                        <p:cTn id="39" dur="500" tmFilter="0, 0; .2, .5; .8, .5; 1, 0"/>
                                        <p:tgtEl>
                                          <p:spTgt spid="9"/>
                                        </p:tgtEl>
                                      </p:cBhvr>
                                    </p:animEffect>
                                    <p:animScale>
                                      <p:cBhvr>
                                        <p:cTn id="40" dur="250" autoRev="1" fill="hold"/>
                                        <p:tgtEl>
                                          <p:spTgt spid="9"/>
                                        </p:tgtEl>
                                      </p:cBhvr>
                                      <p:by x="105000" y="105000"/>
                                    </p:animScale>
                                  </p:childTnLst>
                                </p:cTn>
                              </p:par>
                            </p:childTnLst>
                          </p:cTn>
                        </p:par>
                      </p:childTnLst>
                    </p:cTn>
                  </p:par>
                </p:childTnLst>
              </p:cTn>
              <p:nextCondLst>
                <p:cond evt="onClick" delay="0">
                  <p:tgtEl>
                    <p:spTgt spid="9"/>
                  </p:tgtEl>
                </p:cond>
              </p:nextCondLst>
            </p:seq>
            <p:seq concurrent="1" nextAc="seek">
              <p:cTn id="41" restart="whenNotActive" fill="hold" evtFilter="cancelBubble" nodeType="interactiveSeq">
                <p:stCondLst>
                  <p:cond evt="onClick" delay="0">
                    <p:tgtEl>
                      <p:spTgt spid="10"/>
                    </p:tgtEl>
                  </p:cond>
                </p:stCondLst>
                <p:endSync evt="end" delay="0">
                  <p:rtn val="all"/>
                </p:endSync>
                <p:childTnLst>
                  <p:par>
                    <p:cTn id="42" fill="hold">
                      <p:stCondLst>
                        <p:cond delay="0"/>
                      </p:stCondLst>
                      <p:childTnLst>
                        <p:par>
                          <p:cTn id="43" fill="hold">
                            <p:stCondLst>
                              <p:cond delay="0"/>
                            </p:stCondLst>
                            <p:childTnLst>
                              <p:par>
                                <p:cTn id="44" presetID="1" presetClass="emph" presetSubtype="2" fill="hold" nodeType="clickEffect">
                                  <p:stCondLst>
                                    <p:cond delay="0"/>
                                  </p:stCondLst>
                                  <p:childTnLst>
                                    <p:animClr clrSpc="rgb" dir="cw">
                                      <p:cBhvr>
                                        <p:cTn id="45" dur="500" fill="hold"/>
                                        <p:tgtEl>
                                          <p:spTgt spid="10"/>
                                        </p:tgtEl>
                                        <p:attrNameLst>
                                          <p:attrName>fillcolor</p:attrName>
                                        </p:attrNameLst>
                                      </p:cBhvr>
                                      <p:to>
                                        <a:srgbClr val="D99694"/>
                                      </p:to>
                                    </p:animClr>
                                    <p:set>
                                      <p:cBhvr>
                                        <p:cTn id="46" dur="500" fill="hold"/>
                                        <p:tgtEl>
                                          <p:spTgt spid="10"/>
                                        </p:tgtEl>
                                        <p:attrNameLst>
                                          <p:attrName>fill.type</p:attrName>
                                        </p:attrNameLst>
                                      </p:cBhvr>
                                      <p:to>
                                        <p:strVal val="solid"/>
                                      </p:to>
                                    </p:set>
                                    <p:set>
                                      <p:cBhvr>
                                        <p:cTn id="47" dur="500" fill="hold"/>
                                        <p:tgtEl>
                                          <p:spTgt spid="10"/>
                                        </p:tgtEl>
                                        <p:attrNameLst>
                                          <p:attrName>fill.on</p:attrName>
                                        </p:attrNameLst>
                                      </p:cBhvr>
                                      <p:to>
                                        <p:strVal val="true"/>
                                      </p:to>
                                    </p:set>
                                  </p:childTnLst>
                                </p:cTn>
                              </p:par>
                              <p:par>
                                <p:cTn id="48" presetID="1" presetClass="mediacall" presetSubtype="0" fill="hold" nodeType="withEffect">
                                  <p:stCondLst>
                                    <p:cond delay="0"/>
                                  </p:stCondLst>
                                  <p:childTnLst>
                                    <p:cmd type="call" cmd="playFrom(0.0)">
                                      <p:cBhvr>
                                        <p:cTn id="49" dur="862" fill="hold"/>
                                        <p:tgtEl>
                                          <p:spTgt spid="18"/>
                                        </p:tgtEl>
                                      </p:cBhvr>
                                    </p:cmd>
                                  </p:childTnLst>
                                </p:cTn>
                              </p:par>
                              <p:par>
                                <p:cTn id="50" presetID="1" presetClass="entr" presetSubtype="0" fill="hold" nodeType="withEffect">
                                  <p:stCondLst>
                                    <p:cond delay="0"/>
                                  </p:stCondLst>
                                  <p:childTnLst>
                                    <p:set>
                                      <p:cBhvr>
                                        <p:cTn id="51" dur="1" fill="hold">
                                          <p:stCondLst>
                                            <p:cond delay="0"/>
                                          </p:stCondLst>
                                        </p:cTn>
                                        <p:tgtEl>
                                          <p:spTgt spid="17"/>
                                        </p:tgtEl>
                                        <p:attrNameLst>
                                          <p:attrName>style.visibility</p:attrName>
                                        </p:attrNameLst>
                                      </p:cBhvr>
                                      <p:to>
                                        <p:strVal val="visible"/>
                                      </p:to>
                                    </p:set>
                                  </p:childTnLst>
                                </p:cTn>
                              </p:par>
                              <p:par>
                                <p:cTn id="52" presetID="26" presetClass="emph" presetSubtype="0" repeatCount="4000" fill="hold" grpId="1" nodeType="withEffect">
                                  <p:stCondLst>
                                    <p:cond delay="0"/>
                                  </p:stCondLst>
                                  <p:childTnLst>
                                    <p:animEffect transition="out" filter="fade">
                                      <p:cBhvr>
                                        <p:cTn id="53" dur="500" tmFilter="0, 0; .2, .5; .8, .5; 1, 0"/>
                                        <p:tgtEl>
                                          <p:spTgt spid="10"/>
                                        </p:tgtEl>
                                      </p:cBhvr>
                                    </p:animEffect>
                                    <p:animScale>
                                      <p:cBhvr>
                                        <p:cTn id="54" dur="250" autoRev="1" fill="hold"/>
                                        <p:tgtEl>
                                          <p:spTgt spid="10"/>
                                        </p:tgtEl>
                                      </p:cBhvr>
                                      <p:by x="105000" y="105000"/>
                                    </p:animScale>
                                  </p:childTnLst>
                                </p:cTn>
                              </p:par>
                            </p:childTnLst>
                          </p:cTn>
                        </p:par>
                      </p:childTnLst>
                    </p:cTn>
                  </p:par>
                </p:childTnLst>
              </p:cTn>
              <p:nextCondLst>
                <p:cond evt="onClick" delay="0">
                  <p:tgtEl>
                    <p:spTgt spid="10"/>
                  </p:tgtEl>
                </p:cond>
              </p:nextCondLst>
            </p:seq>
            <p:seq concurrent="1" nextAc="seek">
              <p:cTn id="55" restart="whenNotActive" fill="hold" evtFilter="cancelBubble" nodeType="interactiveSeq">
                <p:stCondLst>
                  <p:cond evt="onClick" delay="0">
                    <p:tgtEl>
                      <p:spTgt spid="11"/>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clickEffect">
                                  <p:stCondLst>
                                    <p:cond delay="0"/>
                                  </p:stCondLst>
                                  <p:childTnLst>
                                    <p:animClr clrSpc="rgb" dir="cw">
                                      <p:cBhvr>
                                        <p:cTn id="59" dur="500" fill="hold"/>
                                        <p:tgtEl>
                                          <p:spTgt spid="11"/>
                                        </p:tgtEl>
                                        <p:attrNameLst>
                                          <p:attrName>fillcolor</p:attrName>
                                        </p:attrNameLst>
                                      </p:cBhvr>
                                      <p:to>
                                        <a:srgbClr val="D99694"/>
                                      </p:to>
                                    </p:animClr>
                                    <p:set>
                                      <p:cBhvr>
                                        <p:cTn id="60" dur="500" fill="hold"/>
                                        <p:tgtEl>
                                          <p:spTgt spid="11"/>
                                        </p:tgtEl>
                                        <p:attrNameLst>
                                          <p:attrName>fill.type</p:attrName>
                                        </p:attrNameLst>
                                      </p:cBhvr>
                                      <p:to>
                                        <p:strVal val="solid"/>
                                      </p:to>
                                    </p:set>
                                    <p:set>
                                      <p:cBhvr>
                                        <p:cTn id="61" dur="500" fill="hold"/>
                                        <p:tgtEl>
                                          <p:spTgt spid="11"/>
                                        </p:tgtEl>
                                        <p:attrNameLst>
                                          <p:attrName>fill.on</p:attrName>
                                        </p:attrNameLst>
                                      </p:cBhvr>
                                      <p:to>
                                        <p:strVal val="true"/>
                                      </p:to>
                                    </p:set>
                                  </p:childTnLst>
                                </p:cTn>
                              </p:par>
                              <p:par>
                                <p:cTn id="62" presetID="1" presetClass="mediacall" presetSubtype="0" fill="hold" nodeType="withEffect">
                                  <p:stCondLst>
                                    <p:cond delay="0"/>
                                  </p:stCondLst>
                                  <p:childTnLst>
                                    <p:cmd type="call" cmd="playFrom(0.0)">
                                      <p:cBhvr>
                                        <p:cTn id="63" dur="862" fill="hold"/>
                                        <p:tgtEl>
                                          <p:spTgt spid="18"/>
                                        </p:tgtEl>
                                      </p:cBhvr>
                                    </p:cmd>
                                  </p:childTnLst>
                                </p:cTn>
                              </p:par>
                              <p:par>
                                <p:cTn id="64" presetID="1" presetClass="entr" presetSubtype="0" fill="hold" nodeType="withEffect">
                                  <p:stCondLst>
                                    <p:cond delay="0"/>
                                  </p:stCondLst>
                                  <p:childTnLst>
                                    <p:set>
                                      <p:cBhvr>
                                        <p:cTn id="65" dur="1" fill="hold">
                                          <p:stCondLst>
                                            <p:cond delay="9"/>
                                          </p:stCondLst>
                                        </p:cTn>
                                        <p:tgtEl>
                                          <p:spTgt spid="15"/>
                                        </p:tgtEl>
                                        <p:attrNameLst>
                                          <p:attrName>style.visibility</p:attrName>
                                        </p:attrNameLst>
                                      </p:cBhvr>
                                      <p:to>
                                        <p:strVal val="visible"/>
                                      </p:to>
                                    </p:set>
                                  </p:childTnLst>
                                </p:cTn>
                              </p:par>
                              <p:par>
                                <p:cTn id="66" presetID="26" presetClass="emph" presetSubtype="0" repeatCount="4000" fill="hold" grpId="1" nodeType="withEffect">
                                  <p:stCondLst>
                                    <p:cond delay="0"/>
                                  </p:stCondLst>
                                  <p:childTnLst>
                                    <p:animEffect transition="out" filter="fade">
                                      <p:cBhvr>
                                        <p:cTn id="67" dur="500" tmFilter="0, 0; .2, .5; .8, .5; 1, 0"/>
                                        <p:tgtEl>
                                          <p:spTgt spid="11"/>
                                        </p:tgtEl>
                                      </p:cBhvr>
                                    </p:animEffect>
                                    <p:animScale>
                                      <p:cBhvr>
                                        <p:cTn id="68" dur="250" autoRev="1" fill="hold"/>
                                        <p:tgtEl>
                                          <p:spTgt spid="11"/>
                                        </p:tgtEl>
                                      </p:cBhvr>
                                      <p:by x="105000" y="105000"/>
                                    </p:animScale>
                                  </p:childTnLst>
                                </p:cTn>
                              </p:par>
                            </p:childTnLst>
                          </p:cTn>
                        </p:par>
                      </p:childTnLst>
                    </p:cTn>
                  </p:par>
                </p:childTnLst>
              </p:cTn>
              <p:nextCondLst>
                <p:cond evt="onClick" delay="0">
                  <p:tgtEl>
                    <p:spTgt spid="11"/>
                  </p:tgtEl>
                </p:cond>
              </p:nextCondLst>
            </p:seq>
            <p:seq concurrent="1" nextAc="seek">
              <p:cTn id="69" restart="whenNotActive" fill="hold" evtFilter="cancelBubble" nodeType="interactiveSeq">
                <p:stCondLst>
                  <p:cond evt="onClick" delay="0">
                    <p:tgtEl>
                      <p:spTgt spid="12"/>
                    </p:tgtEl>
                  </p:cond>
                </p:stCondLst>
                <p:endSync evt="end" delay="0">
                  <p:rtn val="all"/>
                </p:endSync>
                <p:childTnLst>
                  <p:par>
                    <p:cTn id="70" fill="hold">
                      <p:stCondLst>
                        <p:cond delay="0"/>
                      </p:stCondLst>
                      <p:childTnLst>
                        <p:par>
                          <p:cTn id="71" fill="hold">
                            <p:stCondLst>
                              <p:cond delay="0"/>
                            </p:stCondLst>
                            <p:childTnLst>
                              <p:par>
                                <p:cTn id="72" presetID="1" presetClass="emph" presetSubtype="2" fill="hold" nodeType="clickEffect">
                                  <p:stCondLst>
                                    <p:cond delay="0"/>
                                  </p:stCondLst>
                                  <p:childTnLst>
                                    <p:animClr clrSpc="rgb" dir="cw">
                                      <p:cBhvr>
                                        <p:cTn id="73" dur="500" fill="hold"/>
                                        <p:tgtEl>
                                          <p:spTgt spid="12"/>
                                        </p:tgtEl>
                                        <p:attrNameLst>
                                          <p:attrName>fillcolor</p:attrName>
                                        </p:attrNameLst>
                                      </p:cBhvr>
                                      <p:to>
                                        <a:srgbClr val="D99694"/>
                                      </p:to>
                                    </p:animClr>
                                    <p:set>
                                      <p:cBhvr>
                                        <p:cTn id="74" dur="500" fill="hold"/>
                                        <p:tgtEl>
                                          <p:spTgt spid="12"/>
                                        </p:tgtEl>
                                        <p:attrNameLst>
                                          <p:attrName>fill.type</p:attrName>
                                        </p:attrNameLst>
                                      </p:cBhvr>
                                      <p:to>
                                        <p:strVal val="solid"/>
                                      </p:to>
                                    </p:set>
                                    <p:set>
                                      <p:cBhvr>
                                        <p:cTn id="75" dur="500" fill="hold"/>
                                        <p:tgtEl>
                                          <p:spTgt spid="12"/>
                                        </p:tgtEl>
                                        <p:attrNameLst>
                                          <p:attrName>fill.on</p:attrName>
                                        </p:attrNameLst>
                                      </p:cBhvr>
                                      <p:to>
                                        <p:strVal val="true"/>
                                      </p:to>
                                    </p:set>
                                  </p:childTnLst>
                                </p:cTn>
                              </p:par>
                              <p:par>
                                <p:cTn id="76" presetID="1" presetClass="mediacall" presetSubtype="0" fill="hold" nodeType="withEffect">
                                  <p:stCondLst>
                                    <p:cond delay="0"/>
                                  </p:stCondLst>
                                  <p:childTnLst>
                                    <p:cmd type="call" cmd="playFrom(0.0)">
                                      <p:cBhvr>
                                        <p:cTn id="77" dur="862" fill="hold"/>
                                        <p:tgtEl>
                                          <p:spTgt spid="18"/>
                                        </p:tgtEl>
                                      </p:cBhvr>
                                    </p:cmd>
                                  </p:childTnLst>
                                </p:cTn>
                              </p:par>
                              <p:par>
                                <p:cTn id="78" presetID="1" presetClass="entr" presetSubtype="0" fill="hold" nodeType="withEffect">
                                  <p:stCondLst>
                                    <p:cond delay="0"/>
                                  </p:stCondLst>
                                  <p:childTnLst>
                                    <p:set>
                                      <p:cBhvr>
                                        <p:cTn id="79" dur="1" fill="hold">
                                          <p:stCondLst>
                                            <p:cond delay="9"/>
                                          </p:stCondLst>
                                        </p:cTn>
                                        <p:tgtEl>
                                          <p:spTgt spid="16"/>
                                        </p:tgtEl>
                                        <p:attrNameLst>
                                          <p:attrName>style.visibility</p:attrName>
                                        </p:attrNameLst>
                                      </p:cBhvr>
                                      <p:to>
                                        <p:strVal val="visible"/>
                                      </p:to>
                                    </p:set>
                                  </p:childTnLst>
                                </p:cTn>
                              </p:par>
                              <p:par>
                                <p:cTn id="80" presetID="26" presetClass="emph" presetSubtype="0" repeatCount="4000" fill="hold" grpId="1" nodeType="withEffect">
                                  <p:stCondLst>
                                    <p:cond delay="0"/>
                                  </p:stCondLst>
                                  <p:childTnLst>
                                    <p:animEffect transition="out" filter="fade">
                                      <p:cBhvr>
                                        <p:cTn id="81" dur="500" tmFilter="0, 0; .2, .5; .8, .5; 1, 0"/>
                                        <p:tgtEl>
                                          <p:spTgt spid="12"/>
                                        </p:tgtEl>
                                      </p:cBhvr>
                                    </p:animEffect>
                                    <p:animScale>
                                      <p:cBhvr>
                                        <p:cTn id="82" dur="250" autoRev="1" fill="hold"/>
                                        <p:tgtEl>
                                          <p:spTgt spid="12"/>
                                        </p:tgtEl>
                                      </p:cBhvr>
                                      <p:by x="105000" y="105000"/>
                                    </p:animScale>
                                  </p:childTnLst>
                                </p:cTn>
                              </p:par>
                            </p:childTnLst>
                          </p:cTn>
                        </p:par>
                      </p:childTnLst>
                    </p:cTn>
                  </p:par>
                </p:childTnLst>
              </p:cTn>
              <p:nextCondLst>
                <p:cond evt="onClick" delay="0">
                  <p:tgtEl>
                    <p:spTgt spid="12"/>
                  </p:tgtEl>
                </p:cond>
              </p:nextCondLst>
            </p:seq>
            <p:audio>
              <p:cMediaNode vol="80000">
                <p:cTn id="83" fill="hold" display="0">
                  <p:stCondLst>
                    <p:cond delay="indefinite"/>
                  </p:stCondLst>
                  <p:endCondLst>
                    <p:cond evt="onStopAudio" delay="0">
                      <p:tgtEl>
                        <p:sldTgt/>
                      </p:tgtEl>
                    </p:cond>
                  </p:endCondLst>
                </p:cTn>
                <p:tgtEl>
                  <p:spTgt spid="13"/>
                </p:tgtEl>
              </p:cMediaNode>
            </p:audio>
            <p:audio>
              <p:cMediaNode vol="80000">
                <p:cTn id="84" fill="hold" display="0">
                  <p:stCondLst>
                    <p:cond delay="indefinite"/>
                  </p:stCondLst>
                  <p:endCondLst>
                    <p:cond evt="onStopAudio" delay="0">
                      <p:tgtEl>
                        <p:sldTgt/>
                      </p:tgtEl>
                    </p:cond>
                  </p:endCondLst>
                </p:cTn>
                <p:tgtEl>
                  <p:spTgt spid="18"/>
                </p:tgtEl>
              </p:cMediaNode>
            </p:audio>
          </p:childTnLst>
        </p:cTn>
      </p:par>
    </p:tnLst>
    <p:bldLst>
      <p:bldP spid="8" grpId="0" animBg="1"/>
      <p:bldP spid="9" grpId="0" animBg="1"/>
      <p:bldP spid="9" grpId="1" animBg="1"/>
      <p:bldP spid="10" grpId="0" animBg="1"/>
      <p:bldP spid="10" grpId="1" animBg="1"/>
      <p:bldP spid="11" grpId="0" animBg="1"/>
      <p:bldP spid="11" grpId="1" animBg="1"/>
      <p:bldP spid="12" grpId="0" animBg="1"/>
      <p:bldP spid="12" grpId="1" animBg="1"/>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8" name="Câu hỏi">
            <a:extLst>
              <a:ext uri="{FF2B5EF4-FFF2-40B4-BE49-F238E27FC236}">
                <a16:creationId xmlns:a16="http://schemas.microsoft.com/office/drawing/2014/main" id="{4ADFFF1A-F500-CC57-185E-00F4826D0836}"/>
              </a:ext>
            </a:extLst>
          </p:cNvPr>
          <p:cNvSpPr/>
          <p:nvPr/>
        </p:nvSpPr>
        <p:spPr>
          <a:xfrm>
            <a:off x="1856213" y="2476500"/>
            <a:ext cx="14602987" cy="2624503"/>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9" name="Đáp án đúng">
            <a:extLst>
              <a:ext uri="{FF2B5EF4-FFF2-40B4-BE49-F238E27FC236}">
                <a16:creationId xmlns:a16="http://schemas.microsoft.com/office/drawing/2014/main" id="{8B66CBE4-2DB9-BCF7-D1C4-281B894BFE17}"/>
              </a:ext>
            </a:extLst>
          </p:cNvPr>
          <p:cNvSpPr/>
          <p:nvPr/>
        </p:nvSpPr>
        <p:spPr>
          <a:xfrm>
            <a:off x="1856213" y="7715104"/>
            <a:ext cx="6019800" cy="1578016"/>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50000"/>
              </a:lnSpc>
              <a:defRPr/>
            </a:pPr>
            <a:r>
              <a:rPr lang="en-US" sz="4000">
                <a:solidFill>
                  <a:prstClr val="black"/>
                </a:solidFill>
                <a:latin typeface="Arial" panose="020B0604020202020204" pitchFamily="34" charset="0"/>
                <a:ea typeface="Calibri" panose="020F0502020204030204" pitchFamily="34" charset="0"/>
              </a:rPr>
              <a:t>B. 6 m; 8 m; 10 m</a:t>
            </a:r>
            <a:endParaRPr kumimoji="0" lang="vi-VN" sz="40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0" name="Đáp án sai 1">
            <a:extLst>
              <a:ext uri="{FF2B5EF4-FFF2-40B4-BE49-F238E27FC236}">
                <a16:creationId xmlns:a16="http://schemas.microsoft.com/office/drawing/2014/main" id="{3FCD9830-5FD1-BD44-878B-228BD96CE996}"/>
              </a:ext>
            </a:extLst>
          </p:cNvPr>
          <p:cNvSpPr/>
          <p:nvPr/>
        </p:nvSpPr>
        <p:spPr>
          <a:xfrm>
            <a:off x="10363200" y="5600700"/>
            <a:ext cx="6019800" cy="1578016"/>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spcAft>
                <a:spcPts val="800"/>
              </a:spcAft>
            </a:pPr>
            <a:r>
              <a:rPr lang="en-US" sz="4000">
                <a:solidFill>
                  <a:prstClr val="black"/>
                </a:solidFill>
                <a:latin typeface="Arial" panose="020B0604020202020204" pitchFamily="34" charset="0"/>
                <a:ea typeface="Calibri" panose="020F0502020204030204" pitchFamily="34" charset="0"/>
              </a:rPr>
              <a:t>C. 1 cm; 0,5 cm; 1,25 cm</a:t>
            </a:r>
            <a:endParaRPr lang="vi-VN" sz="4000" noProof="1">
              <a:solidFill>
                <a:prstClr val="black"/>
              </a:solidFill>
              <a:cs typeface="Arial" panose="020B0604020202020204" pitchFamily="34" charset="0"/>
            </a:endParaRPr>
          </a:p>
        </p:txBody>
      </p:sp>
      <p:sp>
        <p:nvSpPr>
          <p:cNvPr id="11" name="Đáp án sai 2">
            <a:extLst>
              <a:ext uri="{FF2B5EF4-FFF2-40B4-BE49-F238E27FC236}">
                <a16:creationId xmlns:a16="http://schemas.microsoft.com/office/drawing/2014/main" id="{6A919885-0285-0403-1E09-FA94D8BC080B}"/>
              </a:ext>
            </a:extLst>
          </p:cNvPr>
          <p:cNvSpPr/>
          <p:nvPr/>
        </p:nvSpPr>
        <p:spPr>
          <a:xfrm>
            <a:off x="10363199" y="7715104"/>
            <a:ext cx="6019800" cy="1578016"/>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prstClr val="black"/>
                </a:solidFill>
                <a:latin typeface="Arial" panose="020B0604020202020204" pitchFamily="34" charset="0"/>
                <a:ea typeface="Calibri" panose="020F0502020204030204" pitchFamily="34" charset="0"/>
              </a:rPr>
              <a:t>D. 9 m; 16 m; </a:t>
            </a:r>
            <a:r>
              <a:rPr lang="en-US" sz="4000">
                <a:solidFill>
                  <a:prstClr val="black"/>
                </a:solidFill>
                <a:latin typeface="Arial" panose="020B0604020202020204" pitchFamily="34" charset="0"/>
                <a:ea typeface="Calibri" panose="020F0502020204030204" pitchFamily="34" charset="0"/>
              </a:rPr>
              <a:t>25 </a:t>
            </a:r>
            <a:r>
              <a:rPr lang="en-US" sz="4000" smtClean="0">
                <a:solidFill>
                  <a:prstClr val="black"/>
                </a:solidFill>
                <a:latin typeface="Arial" panose="020B0604020202020204" pitchFamily="34" charset="0"/>
                <a:ea typeface="Calibri" panose="020F0502020204030204" pitchFamily="34" charset="0"/>
              </a:rPr>
              <a:t>m</a:t>
            </a:r>
            <a:endParaRPr lang="vi-VN" sz="4000" noProof="1">
              <a:solidFill>
                <a:prstClr val="black"/>
              </a:solidFill>
              <a:cs typeface="Arial" panose="020B0604020202020204" pitchFamily="34" charset="0"/>
            </a:endParaRPr>
          </a:p>
        </p:txBody>
      </p:sp>
      <p:sp>
        <p:nvSpPr>
          <p:cNvPr id="12" name="Đáp án sai 3">
            <a:extLst>
              <a:ext uri="{FF2B5EF4-FFF2-40B4-BE49-F238E27FC236}">
                <a16:creationId xmlns:a16="http://schemas.microsoft.com/office/drawing/2014/main" id="{2E7D83A4-3758-8699-4DD0-010A80780539}"/>
              </a:ext>
            </a:extLst>
          </p:cNvPr>
          <p:cNvSpPr/>
          <p:nvPr/>
        </p:nvSpPr>
        <p:spPr>
          <a:xfrm>
            <a:off x="1856213" y="5600700"/>
            <a:ext cx="6019800" cy="1578016"/>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1200"/>
              </a:spcAft>
            </a:pPr>
            <a:r>
              <a:rPr lang="en-US" sz="4000">
                <a:solidFill>
                  <a:prstClr val="black"/>
                </a:solidFill>
                <a:latin typeface="Arial" panose="020B0604020202020204" pitchFamily="34" charset="0"/>
                <a:ea typeface="Calibri" panose="020F0502020204030204" pitchFamily="34" charset="0"/>
                <a:cs typeface="Times New Roman" panose="02020603050405020304" pitchFamily="18" charset="0"/>
              </a:rPr>
              <a:t>A. 3 m; 5 m; 6 m</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13" name="Correct sound effect and wrong sound effect (mp3cut.net)">
            <a:hlinkClick r:id="" action="ppaction://media"/>
            <a:extLst>
              <a:ext uri="{FF2B5EF4-FFF2-40B4-BE49-F238E27FC236}">
                <a16:creationId xmlns:a16="http://schemas.microsoft.com/office/drawing/2014/main" id="{5A2AB5BE-5BE4-FB71-44F9-94D2D0B0CEA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2884725" y="-1274532"/>
            <a:ext cx="974726" cy="974726"/>
          </a:xfrm>
          <a:prstGeom prst="rect">
            <a:avLst/>
          </a:prstGeom>
        </p:spPr>
      </p:pic>
      <p:pic>
        <p:nvPicPr>
          <p:cNvPr id="14" name="Picture 5">
            <a:extLst>
              <a:ext uri="{FF2B5EF4-FFF2-40B4-BE49-F238E27FC236}">
                <a16:creationId xmlns:a16="http://schemas.microsoft.com/office/drawing/2014/main" id="{31EA41D2-9796-7E4F-2882-9DC49D5A8C0A}"/>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6908768" y="8004965"/>
            <a:ext cx="1146931" cy="998293"/>
          </a:xfrm>
          <a:prstGeom prst="rect">
            <a:avLst/>
          </a:prstGeom>
        </p:spPr>
      </p:pic>
      <p:pic>
        <p:nvPicPr>
          <p:cNvPr id="15" name="Picture 14">
            <a:extLst>
              <a:ext uri="{FF2B5EF4-FFF2-40B4-BE49-F238E27FC236}">
                <a16:creationId xmlns:a16="http://schemas.microsoft.com/office/drawing/2014/main" id="{4B31FD67-694B-8D1E-89C7-5C3C61578F68}"/>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a:off x="15253365" y="8004965"/>
            <a:ext cx="1143000" cy="1018308"/>
          </a:xfrm>
          <a:prstGeom prst="rect">
            <a:avLst/>
          </a:prstGeom>
        </p:spPr>
      </p:pic>
      <p:pic>
        <p:nvPicPr>
          <p:cNvPr id="16" name="Picture 10">
            <a:extLst>
              <a:ext uri="{FF2B5EF4-FFF2-40B4-BE49-F238E27FC236}">
                <a16:creationId xmlns:a16="http://schemas.microsoft.com/office/drawing/2014/main" id="{A47525BE-8DC6-1E4E-AED4-3C6DAB364AFC}"/>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a:off x="6967184" y="5880554"/>
            <a:ext cx="1143000" cy="1018308"/>
          </a:xfrm>
          <a:prstGeom prst="rect">
            <a:avLst/>
          </a:prstGeom>
        </p:spPr>
      </p:pic>
      <p:pic>
        <p:nvPicPr>
          <p:cNvPr id="17" name="Picture 10">
            <a:extLst>
              <a:ext uri="{FF2B5EF4-FFF2-40B4-BE49-F238E27FC236}">
                <a16:creationId xmlns:a16="http://schemas.microsoft.com/office/drawing/2014/main" id="{65C423E0-743C-7316-FEF3-4CE8613F3E05}"/>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a:off x="15239999" y="5849799"/>
            <a:ext cx="1143000" cy="1018308"/>
          </a:xfrm>
          <a:prstGeom prst="rect">
            <a:avLst/>
          </a:prstGeom>
        </p:spPr>
      </p:pic>
      <p:pic>
        <p:nvPicPr>
          <p:cNvPr id="18" name="Correct sound effect and wrong sound effect (mp3cut.net) (1)">
            <a:hlinkClick r:id="" action="ppaction://media"/>
            <a:extLst>
              <a:ext uri="{FF2B5EF4-FFF2-40B4-BE49-F238E27FC236}">
                <a16:creationId xmlns:a16="http://schemas.microsoft.com/office/drawing/2014/main" id="{8D0C2BA9-FCBA-B751-461E-B7A707743057}"/>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15538451" y="-1274532"/>
            <a:ext cx="974726" cy="974726"/>
          </a:xfrm>
          <a:prstGeom prst="rect">
            <a:avLst/>
          </a:prstGeom>
        </p:spPr>
      </p:pic>
      <p:sp>
        <p:nvSpPr>
          <p:cNvPr id="5" name="Rectangle 4"/>
          <p:cNvSpPr/>
          <p:nvPr/>
        </p:nvSpPr>
        <p:spPr>
          <a:xfrm>
            <a:off x="2718806" y="2807669"/>
            <a:ext cx="12877800" cy="1954831"/>
          </a:xfrm>
          <a:prstGeom prst="rect">
            <a:avLst/>
          </a:prstGeom>
        </p:spPr>
        <p:txBody>
          <a:bodyPr wrap="square">
            <a:spAutoFit/>
          </a:bodyPr>
          <a:lstStyle/>
          <a:p>
            <a:pPr lvl="0" algn="just">
              <a:lnSpc>
                <a:spcPct val="150000"/>
              </a:lnSpc>
              <a:defRPr/>
            </a:pPr>
            <a:r>
              <a:rPr kumimoji="0" lang="en-US" sz="4200" b="1"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rPr>
              <a:t>9.39 </a:t>
            </a:r>
            <a:r>
              <a:rPr lang="vi-VN" sz="4200">
                <a:solidFill>
                  <a:prstClr val="black"/>
                </a:solidFill>
                <a:ea typeface="Calibri" panose="020F0502020204030204" pitchFamily="34" charset="0"/>
              </a:rPr>
              <a:t>Trong các bộ ba số đo dưới đây, đâu là số đo ba cạnh của một tam giác </a:t>
            </a:r>
            <a:r>
              <a:rPr lang="vi-VN" sz="4200">
                <a:solidFill>
                  <a:prstClr val="black"/>
                </a:solidFill>
                <a:ea typeface="Calibri" panose="020F0502020204030204" pitchFamily="34" charset="0"/>
              </a:rPr>
              <a:t>vuông</a:t>
            </a:r>
            <a:r>
              <a:rPr lang="vi-VN" sz="4200" smtClean="0">
                <a:solidFill>
                  <a:prstClr val="black"/>
                </a:solidFill>
                <a:ea typeface="Calibri" panose="020F0502020204030204" pitchFamily="34" charset="0"/>
              </a:rPr>
              <a:t>?</a:t>
            </a:r>
            <a:endParaRPr lang="vi-VN" sz="4200">
              <a:solidFill>
                <a:prstClr val="black"/>
              </a:solidFill>
              <a:ea typeface="Calibri" panose="020F0502020204030204" pitchFamily="34" charset="0"/>
            </a:endParaRPr>
          </a:p>
        </p:txBody>
      </p:sp>
      <p:sp>
        <p:nvSpPr>
          <p:cNvPr id="20" name="Title 1"/>
          <p:cNvSpPr>
            <a:spLocks noGrp="1"/>
          </p:cNvSpPr>
          <p:nvPr>
            <p:ph type="title"/>
          </p:nvPr>
        </p:nvSpPr>
        <p:spPr>
          <a:xfrm>
            <a:off x="1593695" y="1061700"/>
            <a:ext cx="15435000" cy="1414800"/>
          </a:xfrm>
        </p:spPr>
        <p:txBody>
          <a:bodyPr/>
          <a:lstStyle/>
          <a:p>
            <a:r>
              <a:rPr lang="en-US" sz="6000" b="1" smtClean="0">
                <a:solidFill>
                  <a:srgbClr val="C00000"/>
                </a:solidFill>
                <a:latin typeface="Arial" panose="020B0604020202020204" pitchFamily="34" charset="0"/>
                <a:cs typeface="Arial" panose="020B0604020202020204" pitchFamily="34" charset="0"/>
              </a:rPr>
              <a:t>BÀI TẬP TRẮC </a:t>
            </a:r>
            <a:r>
              <a:rPr lang="en-US" sz="6000" b="1" dirty="0">
                <a:solidFill>
                  <a:srgbClr val="C00000"/>
                </a:solidFill>
                <a:latin typeface="Arial" panose="020B0604020202020204" pitchFamily="34" charset="0"/>
                <a:cs typeface="Arial" panose="020B0604020202020204" pitchFamily="34" charset="0"/>
              </a:rPr>
              <a:t>NGHIỆM</a:t>
            </a:r>
          </a:p>
        </p:txBody>
      </p:sp>
    </p:spTree>
    <p:extLst>
      <p:ext uri="{BB962C8B-B14F-4D97-AF65-F5344CB8AC3E}">
        <p14:creationId xmlns:p14="http://schemas.microsoft.com/office/powerpoint/2010/main" val="582816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randombar(horizontal)">
                                      <p:cBhvr>
                                        <p:cTn id="10" dur="500"/>
                                        <p:tgtEl>
                                          <p:spTgt spid="5"/>
                                        </p:tgtEl>
                                      </p:cBhvr>
                                    </p:animEffect>
                                  </p:childTnLst>
                                </p:cTn>
                              </p:par>
                            </p:childTnLst>
                          </p:cTn>
                        </p:par>
                        <p:par>
                          <p:cTn id="11" fill="hold">
                            <p:stCondLst>
                              <p:cond delay="500"/>
                            </p:stCondLst>
                            <p:childTnLst>
                              <p:par>
                                <p:cTn id="12" presetID="18" presetClass="entr" presetSubtype="12" fill="hold" grpId="0" nodeType="after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strips(downLeft)">
                                      <p:cBhvr>
                                        <p:cTn id="14" dur="500"/>
                                        <p:tgtEl>
                                          <p:spTgt spid="12"/>
                                        </p:tgtEl>
                                      </p:cBhvr>
                                    </p:animEffect>
                                  </p:childTnLst>
                                </p:cTn>
                              </p:par>
                            </p:childTnLst>
                          </p:cTn>
                        </p:par>
                        <p:par>
                          <p:cTn id="15" fill="hold">
                            <p:stCondLst>
                              <p:cond delay="1000"/>
                            </p:stCondLst>
                            <p:childTnLst>
                              <p:par>
                                <p:cTn id="16" presetID="18" presetClass="entr" presetSubtype="12" fill="hold" grpId="0" nodeType="after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strips(downLeft)">
                                      <p:cBhvr>
                                        <p:cTn id="18" dur="500"/>
                                        <p:tgtEl>
                                          <p:spTgt spid="9"/>
                                        </p:tgtEl>
                                      </p:cBhvr>
                                    </p:animEffect>
                                  </p:childTnLst>
                                </p:cTn>
                              </p:par>
                            </p:childTnLst>
                          </p:cTn>
                        </p:par>
                        <p:par>
                          <p:cTn id="19" fill="hold">
                            <p:stCondLst>
                              <p:cond delay="1500"/>
                            </p:stCondLst>
                            <p:childTnLst>
                              <p:par>
                                <p:cTn id="20" presetID="18" presetClass="entr" presetSubtype="12" fill="hold" grpId="0"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strips(downLeft)">
                                      <p:cBhvr>
                                        <p:cTn id="22" dur="500"/>
                                        <p:tgtEl>
                                          <p:spTgt spid="10"/>
                                        </p:tgtEl>
                                      </p:cBhvr>
                                    </p:animEffect>
                                  </p:childTnLst>
                                </p:cTn>
                              </p:par>
                            </p:childTnLst>
                          </p:cTn>
                        </p:par>
                        <p:par>
                          <p:cTn id="23" fill="hold">
                            <p:stCondLst>
                              <p:cond delay="2000"/>
                            </p:stCondLst>
                            <p:childTnLst>
                              <p:par>
                                <p:cTn id="24" presetID="18" presetClass="entr" presetSubtype="12" fill="hold" grpId="0" nodeType="after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strips(downLeft)">
                                      <p:cBhvr>
                                        <p:cTn id="2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9"/>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500" fill="hold"/>
                                        <p:tgtEl>
                                          <p:spTgt spid="9"/>
                                        </p:tgtEl>
                                        <p:attrNameLst>
                                          <p:attrName>fillcolor</p:attrName>
                                        </p:attrNameLst>
                                      </p:cBhvr>
                                      <p:to>
                                        <a:srgbClr val="92D050"/>
                                      </p:to>
                                    </p:animClr>
                                    <p:set>
                                      <p:cBhvr>
                                        <p:cTn id="32" dur="500" fill="hold"/>
                                        <p:tgtEl>
                                          <p:spTgt spid="9"/>
                                        </p:tgtEl>
                                        <p:attrNameLst>
                                          <p:attrName>fill.type</p:attrName>
                                        </p:attrNameLst>
                                      </p:cBhvr>
                                      <p:to>
                                        <p:strVal val="solid"/>
                                      </p:to>
                                    </p:set>
                                    <p:set>
                                      <p:cBhvr>
                                        <p:cTn id="33" dur="500" fill="hold"/>
                                        <p:tgtEl>
                                          <p:spTgt spid="9"/>
                                        </p:tgtEl>
                                        <p:attrNameLst>
                                          <p:attrName>fill.on</p:attrName>
                                        </p:attrNameLst>
                                      </p:cBhvr>
                                      <p:to>
                                        <p:strVal val="true"/>
                                      </p:to>
                                    </p:set>
                                  </p:childTnLst>
                                </p:cTn>
                              </p:par>
                              <p:par>
                                <p:cTn id="34" presetID="1" presetClass="mediacall" presetSubtype="0" fill="hold" nodeType="withEffect">
                                  <p:stCondLst>
                                    <p:cond delay="0"/>
                                  </p:stCondLst>
                                  <p:childTnLst>
                                    <p:cmd type="call" cmd="playFrom(0.0)">
                                      <p:cBhvr>
                                        <p:cTn id="35" dur="835" fill="hold"/>
                                        <p:tgtEl>
                                          <p:spTgt spid="13"/>
                                        </p:tgtEl>
                                      </p:cBhvr>
                                    </p:cmd>
                                  </p:childTnLst>
                                </p:cTn>
                              </p:par>
                              <p:par>
                                <p:cTn id="36" presetID="1" presetClass="entr" presetSubtype="0" fill="hold" nodeType="withEffect">
                                  <p:stCondLst>
                                    <p:cond delay="0"/>
                                  </p:stCondLst>
                                  <p:childTnLst>
                                    <p:set>
                                      <p:cBhvr>
                                        <p:cTn id="37" dur="1" fill="hold">
                                          <p:stCondLst>
                                            <p:cond delay="9"/>
                                          </p:stCondLst>
                                        </p:cTn>
                                        <p:tgtEl>
                                          <p:spTgt spid="14"/>
                                        </p:tgtEl>
                                        <p:attrNameLst>
                                          <p:attrName>style.visibility</p:attrName>
                                        </p:attrNameLst>
                                      </p:cBhvr>
                                      <p:to>
                                        <p:strVal val="visible"/>
                                      </p:to>
                                    </p:set>
                                  </p:childTnLst>
                                </p:cTn>
                              </p:par>
                              <p:par>
                                <p:cTn id="38" presetID="26" presetClass="emph" presetSubtype="0" repeatCount="4000" fill="hold" grpId="1" nodeType="withEffect">
                                  <p:stCondLst>
                                    <p:cond delay="0"/>
                                  </p:stCondLst>
                                  <p:childTnLst>
                                    <p:animEffect transition="out" filter="fade">
                                      <p:cBhvr>
                                        <p:cTn id="39" dur="500" tmFilter="0, 0; .2, .5; .8, .5; 1, 0"/>
                                        <p:tgtEl>
                                          <p:spTgt spid="9"/>
                                        </p:tgtEl>
                                      </p:cBhvr>
                                    </p:animEffect>
                                    <p:animScale>
                                      <p:cBhvr>
                                        <p:cTn id="40" dur="250" autoRev="1" fill="hold"/>
                                        <p:tgtEl>
                                          <p:spTgt spid="9"/>
                                        </p:tgtEl>
                                      </p:cBhvr>
                                      <p:by x="105000" y="105000"/>
                                    </p:animScale>
                                  </p:childTnLst>
                                </p:cTn>
                              </p:par>
                            </p:childTnLst>
                          </p:cTn>
                        </p:par>
                      </p:childTnLst>
                    </p:cTn>
                  </p:par>
                </p:childTnLst>
              </p:cTn>
              <p:nextCondLst>
                <p:cond evt="onClick" delay="0">
                  <p:tgtEl>
                    <p:spTgt spid="9"/>
                  </p:tgtEl>
                </p:cond>
              </p:nextCondLst>
            </p:seq>
            <p:seq concurrent="1" nextAc="seek">
              <p:cTn id="41" restart="whenNotActive" fill="hold" evtFilter="cancelBubble" nodeType="interactiveSeq">
                <p:stCondLst>
                  <p:cond evt="onClick" delay="0">
                    <p:tgtEl>
                      <p:spTgt spid="10"/>
                    </p:tgtEl>
                  </p:cond>
                </p:stCondLst>
                <p:endSync evt="end" delay="0">
                  <p:rtn val="all"/>
                </p:endSync>
                <p:childTnLst>
                  <p:par>
                    <p:cTn id="42" fill="hold">
                      <p:stCondLst>
                        <p:cond delay="0"/>
                      </p:stCondLst>
                      <p:childTnLst>
                        <p:par>
                          <p:cTn id="43" fill="hold">
                            <p:stCondLst>
                              <p:cond delay="0"/>
                            </p:stCondLst>
                            <p:childTnLst>
                              <p:par>
                                <p:cTn id="44" presetID="1" presetClass="emph" presetSubtype="2" fill="hold" nodeType="clickEffect">
                                  <p:stCondLst>
                                    <p:cond delay="0"/>
                                  </p:stCondLst>
                                  <p:childTnLst>
                                    <p:animClr clrSpc="rgb" dir="cw">
                                      <p:cBhvr>
                                        <p:cTn id="45" dur="500" fill="hold"/>
                                        <p:tgtEl>
                                          <p:spTgt spid="10"/>
                                        </p:tgtEl>
                                        <p:attrNameLst>
                                          <p:attrName>fillcolor</p:attrName>
                                        </p:attrNameLst>
                                      </p:cBhvr>
                                      <p:to>
                                        <a:srgbClr val="D99694"/>
                                      </p:to>
                                    </p:animClr>
                                    <p:set>
                                      <p:cBhvr>
                                        <p:cTn id="46" dur="500" fill="hold"/>
                                        <p:tgtEl>
                                          <p:spTgt spid="10"/>
                                        </p:tgtEl>
                                        <p:attrNameLst>
                                          <p:attrName>fill.type</p:attrName>
                                        </p:attrNameLst>
                                      </p:cBhvr>
                                      <p:to>
                                        <p:strVal val="solid"/>
                                      </p:to>
                                    </p:set>
                                    <p:set>
                                      <p:cBhvr>
                                        <p:cTn id="47" dur="500" fill="hold"/>
                                        <p:tgtEl>
                                          <p:spTgt spid="10"/>
                                        </p:tgtEl>
                                        <p:attrNameLst>
                                          <p:attrName>fill.on</p:attrName>
                                        </p:attrNameLst>
                                      </p:cBhvr>
                                      <p:to>
                                        <p:strVal val="true"/>
                                      </p:to>
                                    </p:set>
                                  </p:childTnLst>
                                </p:cTn>
                              </p:par>
                              <p:par>
                                <p:cTn id="48" presetID="1" presetClass="mediacall" presetSubtype="0" fill="hold" nodeType="withEffect">
                                  <p:stCondLst>
                                    <p:cond delay="0"/>
                                  </p:stCondLst>
                                  <p:childTnLst>
                                    <p:cmd type="call" cmd="playFrom(0.0)">
                                      <p:cBhvr>
                                        <p:cTn id="49" dur="862" fill="hold"/>
                                        <p:tgtEl>
                                          <p:spTgt spid="18"/>
                                        </p:tgtEl>
                                      </p:cBhvr>
                                    </p:cmd>
                                  </p:childTnLst>
                                </p:cTn>
                              </p:par>
                              <p:par>
                                <p:cTn id="50" presetID="1" presetClass="entr" presetSubtype="0" fill="hold" nodeType="withEffect">
                                  <p:stCondLst>
                                    <p:cond delay="0"/>
                                  </p:stCondLst>
                                  <p:childTnLst>
                                    <p:set>
                                      <p:cBhvr>
                                        <p:cTn id="51" dur="1" fill="hold">
                                          <p:stCondLst>
                                            <p:cond delay="0"/>
                                          </p:stCondLst>
                                        </p:cTn>
                                        <p:tgtEl>
                                          <p:spTgt spid="17"/>
                                        </p:tgtEl>
                                        <p:attrNameLst>
                                          <p:attrName>style.visibility</p:attrName>
                                        </p:attrNameLst>
                                      </p:cBhvr>
                                      <p:to>
                                        <p:strVal val="visible"/>
                                      </p:to>
                                    </p:set>
                                  </p:childTnLst>
                                </p:cTn>
                              </p:par>
                              <p:par>
                                <p:cTn id="52" presetID="26" presetClass="emph" presetSubtype="0" repeatCount="4000" fill="hold" grpId="1" nodeType="withEffect">
                                  <p:stCondLst>
                                    <p:cond delay="0"/>
                                  </p:stCondLst>
                                  <p:childTnLst>
                                    <p:animEffect transition="out" filter="fade">
                                      <p:cBhvr>
                                        <p:cTn id="53" dur="500" tmFilter="0, 0; .2, .5; .8, .5; 1, 0"/>
                                        <p:tgtEl>
                                          <p:spTgt spid="10"/>
                                        </p:tgtEl>
                                      </p:cBhvr>
                                    </p:animEffect>
                                    <p:animScale>
                                      <p:cBhvr>
                                        <p:cTn id="54" dur="250" autoRev="1" fill="hold"/>
                                        <p:tgtEl>
                                          <p:spTgt spid="10"/>
                                        </p:tgtEl>
                                      </p:cBhvr>
                                      <p:by x="105000" y="105000"/>
                                    </p:animScale>
                                  </p:childTnLst>
                                </p:cTn>
                              </p:par>
                            </p:childTnLst>
                          </p:cTn>
                        </p:par>
                      </p:childTnLst>
                    </p:cTn>
                  </p:par>
                </p:childTnLst>
              </p:cTn>
              <p:nextCondLst>
                <p:cond evt="onClick" delay="0">
                  <p:tgtEl>
                    <p:spTgt spid="10"/>
                  </p:tgtEl>
                </p:cond>
              </p:nextCondLst>
            </p:seq>
            <p:seq concurrent="1" nextAc="seek">
              <p:cTn id="55" restart="whenNotActive" fill="hold" evtFilter="cancelBubble" nodeType="interactiveSeq">
                <p:stCondLst>
                  <p:cond evt="onClick" delay="0">
                    <p:tgtEl>
                      <p:spTgt spid="11"/>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clickEffect">
                                  <p:stCondLst>
                                    <p:cond delay="0"/>
                                  </p:stCondLst>
                                  <p:childTnLst>
                                    <p:animClr clrSpc="rgb" dir="cw">
                                      <p:cBhvr>
                                        <p:cTn id="59" dur="500" fill="hold"/>
                                        <p:tgtEl>
                                          <p:spTgt spid="11"/>
                                        </p:tgtEl>
                                        <p:attrNameLst>
                                          <p:attrName>fillcolor</p:attrName>
                                        </p:attrNameLst>
                                      </p:cBhvr>
                                      <p:to>
                                        <a:srgbClr val="D99694"/>
                                      </p:to>
                                    </p:animClr>
                                    <p:set>
                                      <p:cBhvr>
                                        <p:cTn id="60" dur="500" fill="hold"/>
                                        <p:tgtEl>
                                          <p:spTgt spid="11"/>
                                        </p:tgtEl>
                                        <p:attrNameLst>
                                          <p:attrName>fill.type</p:attrName>
                                        </p:attrNameLst>
                                      </p:cBhvr>
                                      <p:to>
                                        <p:strVal val="solid"/>
                                      </p:to>
                                    </p:set>
                                    <p:set>
                                      <p:cBhvr>
                                        <p:cTn id="61" dur="500" fill="hold"/>
                                        <p:tgtEl>
                                          <p:spTgt spid="11"/>
                                        </p:tgtEl>
                                        <p:attrNameLst>
                                          <p:attrName>fill.on</p:attrName>
                                        </p:attrNameLst>
                                      </p:cBhvr>
                                      <p:to>
                                        <p:strVal val="true"/>
                                      </p:to>
                                    </p:set>
                                  </p:childTnLst>
                                </p:cTn>
                              </p:par>
                              <p:par>
                                <p:cTn id="62" presetID="1" presetClass="mediacall" presetSubtype="0" fill="hold" nodeType="withEffect">
                                  <p:stCondLst>
                                    <p:cond delay="0"/>
                                  </p:stCondLst>
                                  <p:childTnLst>
                                    <p:cmd type="call" cmd="playFrom(0.0)">
                                      <p:cBhvr>
                                        <p:cTn id="63" dur="862" fill="hold"/>
                                        <p:tgtEl>
                                          <p:spTgt spid="18"/>
                                        </p:tgtEl>
                                      </p:cBhvr>
                                    </p:cmd>
                                  </p:childTnLst>
                                </p:cTn>
                              </p:par>
                              <p:par>
                                <p:cTn id="64" presetID="1" presetClass="entr" presetSubtype="0" fill="hold" nodeType="withEffect">
                                  <p:stCondLst>
                                    <p:cond delay="0"/>
                                  </p:stCondLst>
                                  <p:childTnLst>
                                    <p:set>
                                      <p:cBhvr>
                                        <p:cTn id="65" dur="1" fill="hold">
                                          <p:stCondLst>
                                            <p:cond delay="9"/>
                                          </p:stCondLst>
                                        </p:cTn>
                                        <p:tgtEl>
                                          <p:spTgt spid="15"/>
                                        </p:tgtEl>
                                        <p:attrNameLst>
                                          <p:attrName>style.visibility</p:attrName>
                                        </p:attrNameLst>
                                      </p:cBhvr>
                                      <p:to>
                                        <p:strVal val="visible"/>
                                      </p:to>
                                    </p:set>
                                  </p:childTnLst>
                                </p:cTn>
                              </p:par>
                              <p:par>
                                <p:cTn id="66" presetID="26" presetClass="emph" presetSubtype="0" repeatCount="4000" fill="hold" grpId="1" nodeType="withEffect">
                                  <p:stCondLst>
                                    <p:cond delay="0"/>
                                  </p:stCondLst>
                                  <p:childTnLst>
                                    <p:animEffect transition="out" filter="fade">
                                      <p:cBhvr>
                                        <p:cTn id="67" dur="500" tmFilter="0, 0; .2, .5; .8, .5; 1, 0"/>
                                        <p:tgtEl>
                                          <p:spTgt spid="11"/>
                                        </p:tgtEl>
                                      </p:cBhvr>
                                    </p:animEffect>
                                    <p:animScale>
                                      <p:cBhvr>
                                        <p:cTn id="68" dur="250" autoRev="1" fill="hold"/>
                                        <p:tgtEl>
                                          <p:spTgt spid="11"/>
                                        </p:tgtEl>
                                      </p:cBhvr>
                                      <p:by x="105000" y="105000"/>
                                    </p:animScale>
                                  </p:childTnLst>
                                </p:cTn>
                              </p:par>
                            </p:childTnLst>
                          </p:cTn>
                        </p:par>
                      </p:childTnLst>
                    </p:cTn>
                  </p:par>
                </p:childTnLst>
              </p:cTn>
              <p:nextCondLst>
                <p:cond evt="onClick" delay="0">
                  <p:tgtEl>
                    <p:spTgt spid="11"/>
                  </p:tgtEl>
                </p:cond>
              </p:nextCondLst>
            </p:seq>
            <p:seq concurrent="1" nextAc="seek">
              <p:cTn id="69" restart="whenNotActive" fill="hold" evtFilter="cancelBubble" nodeType="interactiveSeq">
                <p:stCondLst>
                  <p:cond evt="onClick" delay="0">
                    <p:tgtEl>
                      <p:spTgt spid="12"/>
                    </p:tgtEl>
                  </p:cond>
                </p:stCondLst>
                <p:endSync evt="end" delay="0">
                  <p:rtn val="all"/>
                </p:endSync>
                <p:childTnLst>
                  <p:par>
                    <p:cTn id="70" fill="hold">
                      <p:stCondLst>
                        <p:cond delay="0"/>
                      </p:stCondLst>
                      <p:childTnLst>
                        <p:par>
                          <p:cTn id="71" fill="hold">
                            <p:stCondLst>
                              <p:cond delay="0"/>
                            </p:stCondLst>
                            <p:childTnLst>
                              <p:par>
                                <p:cTn id="72" presetID="1" presetClass="emph" presetSubtype="2" fill="hold" nodeType="clickEffect">
                                  <p:stCondLst>
                                    <p:cond delay="0"/>
                                  </p:stCondLst>
                                  <p:childTnLst>
                                    <p:animClr clrSpc="rgb" dir="cw">
                                      <p:cBhvr>
                                        <p:cTn id="73" dur="500" fill="hold"/>
                                        <p:tgtEl>
                                          <p:spTgt spid="12"/>
                                        </p:tgtEl>
                                        <p:attrNameLst>
                                          <p:attrName>fillcolor</p:attrName>
                                        </p:attrNameLst>
                                      </p:cBhvr>
                                      <p:to>
                                        <a:srgbClr val="D99694"/>
                                      </p:to>
                                    </p:animClr>
                                    <p:set>
                                      <p:cBhvr>
                                        <p:cTn id="74" dur="500" fill="hold"/>
                                        <p:tgtEl>
                                          <p:spTgt spid="12"/>
                                        </p:tgtEl>
                                        <p:attrNameLst>
                                          <p:attrName>fill.type</p:attrName>
                                        </p:attrNameLst>
                                      </p:cBhvr>
                                      <p:to>
                                        <p:strVal val="solid"/>
                                      </p:to>
                                    </p:set>
                                    <p:set>
                                      <p:cBhvr>
                                        <p:cTn id="75" dur="500" fill="hold"/>
                                        <p:tgtEl>
                                          <p:spTgt spid="12"/>
                                        </p:tgtEl>
                                        <p:attrNameLst>
                                          <p:attrName>fill.on</p:attrName>
                                        </p:attrNameLst>
                                      </p:cBhvr>
                                      <p:to>
                                        <p:strVal val="true"/>
                                      </p:to>
                                    </p:set>
                                  </p:childTnLst>
                                </p:cTn>
                              </p:par>
                              <p:par>
                                <p:cTn id="76" presetID="1" presetClass="mediacall" presetSubtype="0" fill="hold" nodeType="withEffect">
                                  <p:stCondLst>
                                    <p:cond delay="0"/>
                                  </p:stCondLst>
                                  <p:childTnLst>
                                    <p:cmd type="call" cmd="playFrom(0.0)">
                                      <p:cBhvr>
                                        <p:cTn id="77" dur="862" fill="hold"/>
                                        <p:tgtEl>
                                          <p:spTgt spid="18"/>
                                        </p:tgtEl>
                                      </p:cBhvr>
                                    </p:cmd>
                                  </p:childTnLst>
                                </p:cTn>
                              </p:par>
                              <p:par>
                                <p:cTn id="78" presetID="1" presetClass="entr" presetSubtype="0" fill="hold" nodeType="withEffect">
                                  <p:stCondLst>
                                    <p:cond delay="0"/>
                                  </p:stCondLst>
                                  <p:childTnLst>
                                    <p:set>
                                      <p:cBhvr>
                                        <p:cTn id="79" dur="1" fill="hold">
                                          <p:stCondLst>
                                            <p:cond delay="9"/>
                                          </p:stCondLst>
                                        </p:cTn>
                                        <p:tgtEl>
                                          <p:spTgt spid="16"/>
                                        </p:tgtEl>
                                        <p:attrNameLst>
                                          <p:attrName>style.visibility</p:attrName>
                                        </p:attrNameLst>
                                      </p:cBhvr>
                                      <p:to>
                                        <p:strVal val="visible"/>
                                      </p:to>
                                    </p:set>
                                  </p:childTnLst>
                                </p:cTn>
                              </p:par>
                              <p:par>
                                <p:cTn id="80" presetID="26" presetClass="emph" presetSubtype="0" repeatCount="4000" fill="hold" grpId="1" nodeType="withEffect">
                                  <p:stCondLst>
                                    <p:cond delay="0"/>
                                  </p:stCondLst>
                                  <p:childTnLst>
                                    <p:animEffect transition="out" filter="fade">
                                      <p:cBhvr>
                                        <p:cTn id="81" dur="500" tmFilter="0, 0; .2, .5; .8, .5; 1, 0"/>
                                        <p:tgtEl>
                                          <p:spTgt spid="12"/>
                                        </p:tgtEl>
                                      </p:cBhvr>
                                    </p:animEffect>
                                    <p:animScale>
                                      <p:cBhvr>
                                        <p:cTn id="82" dur="250" autoRev="1" fill="hold"/>
                                        <p:tgtEl>
                                          <p:spTgt spid="12"/>
                                        </p:tgtEl>
                                      </p:cBhvr>
                                      <p:by x="105000" y="105000"/>
                                    </p:animScale>
                                  </p:childTnLst>
                                </p:cTn>
                              </p:par>
                            </p:childTnLst>
                          </p:cTn>
                        </p:par>
                      </p:childTnLst>
                    </p:cTn>
                  </p:par>
                </p:childTnLst>
              </p:cTn>
              <p:nextCondLst>
                <p:cond evt="onClick" delay="0">
                  <p:tgtEl>
                    <p:spTgt spid="12"/>
                  </p:tgtEl>
                </p:cond>
              </p:nextCondLst>
            </p:seq>
            <p:audio>
              <p:cMediaNode vol="80000">
                <p:cTn id="83" fill="hold" display="0">
                  <p:stCondLst>
                    <p:cond delay="indefinite"/>
                  </p:stCondLst>
                  <p:endCondLst>
                    <p:cond evt="onStopAudio" delay="0">
                      <p:tgtEl>
                        <p:sldTgt/>
                      </p:tgtEl>
                    </p:cond>
                  </p:endCondLst>
                </p:cTn>
                <p:tgtEl>
                  <p:spTgt spid="13"/>
                </p:tgtEl>
              </p:cMediaNode>
            </p:audio>
            <p:audio>
              <p:cMediaNode vol="80000">
                <p:cTn id="84" fill="hold" display="0">
                  <p:stCondLst>
                    <p:cond delay="indefinite"/>
                  </p:stCondLst>
                  <p:endCondLst>
                    <p:cond evt="onStopAudio" delay="0">
                      <p:tgtEl>
                        <p:sldTgt/>
                      </p:tgtEl>
                    </p:cond>
                  </p:endCondLst>
                </p:cTn>
                <p:tgtEl>
                  <p:spTgt spid="18"/>
                </p:tgtEl>
              </p:cMediaNode>
            </p:audio>
          </p:childTnLst>
        </p:cTn>
      </p:par>
    </p:tnLst>
    <p:bldLst>
      <p:bldP spid="8" grpId="0" animBg="1"/>
      <p:bldP spid="9" grpId="0" animBg="1"/>
      <p:bldP spid="9" grpId="1" animBg="1"/>
      <p:bldP spid="10" grpId="0" animBg="1"/>
      <p:bldP spid="10" grpId="1" animBg="1"/>
      <p:bldP spid="11" grpId="0" animBg="1"/>
      <p:bldP spid="11" grpId="1" animBg="1"/>
      <p:bldP spid="12" grpId="0" animBg="1"/>
      <p:bldP spid="12" grpId="1" animBg="1"/>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8" name="Câu hỏi">
            <a:extLst>
              <a:ext uri="{FF2B5EF4-FFF2-40B4-BE49-F238E27FC236}">
                <a16:creationId xmlns:a16="http://schemas.microsoft.com/office/drawing/2014/main" id="{4ADFFF1A-F500-CC57-185E-00F4826D0836}"/>
              </a:ext>
            </a:extLst>
          </p:cNvPr>
          <p:cNvSpPr/>
          <p:nvPr/>
        </p:nvSpPr>
        <p:spPr>
          <a:xfrm>
            <a:off x="1371600" y="2467759"/>
            <a:ext cx="15517387" cy="2523341"/>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9" name="Đáp án đúng">
                <a:extLst>
                  <a:ext uri="{FF2B5EF4-FFF2-40B4-BE49-F238E27FC236}">
                    <a16:creationId xmlns:a16="http://schemas.microsoft.com/office/drawing/2014/main" id="{8B66CBE4-2DB9-BCF7-D1C4-281B894BFE17}"/>
                  </a:ext>
                </a:extLst>
              </p:cNvPr>
              <p:cNvSpPr/>
              <p:nvPr/>
            </p:nvSpPr>
            <p:spPr>
              <a:xfrm>
                <a:off x="1856213" y="7715104"/>
                <a:ext cx="6019800" cy="1578016"/>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50000"/>
                  </a:lnSpc>
                  <a:defRPr/>
                </a:pPr>
                <a:r>
                  <a:rPr kumimoji="0" lang="en-US" sz="40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mn-cs"/>
                  </a:rPr>
                  <a:t>C. </a:t>
                </a:r>
                <a14:m>
                  <m:oMath xmlns:m="http://schemas.openxmlformats.org/officeDocument/2006/math">
                    <m:acc>
                      <m:accPr>
                        <m:chr m:val="̂"/>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accPr>
                      <m:e>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𝐵</m:t>
                        </m:r>
                      </m:e>
                    </m:acc>
                    <m:r>
                      <a:rPr lang="en-US" sz="40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accPr>
                      <m:e>
                        <m:r>
                          <a:rPr lang="en-US" sz="40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𝐶</m:t>
                        </m:r>
                      </m:e>
                    </m:acc>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accPr>
                      <m:e>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𝐸</m:t>
                        </m:r>
                      </m:e>
                    </m:acc>
                    <m:r>
                      <a:rPr lang="en-US" sz="40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accPr>
                      <m:e>
                        <m:r>
                          <a:rPr lang="en-US" sz="40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𝐹</m:t>
                        </m:r>
                      </m:e>
                    </m:acc>
                  </m:oMath>
                </a14:m>
                <a:endParaRPr kumimoji="0" lang="vi-VN" sz="40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p:sp>
            <p:nvSpPr>
              <p:cNvPr id="9" name="Đáp án đúng">
                <a:extLst>
                  <a:ext uri="{FF2B5EF4-FFF2-40B4-BE49-F238E27FC236}">
                    <a16:creationId xmlns:a16="http://schemas.microsoft.com/office/drawing/2014/main" id="{8B66CBE4-2DB9-BCF7-D1C4-281B894BFE17}"/>
                  </a:ext>
                </a:extLst>
              </p:cNvPr>
              <p:cNvSpPr>
                <a:spLocks noRot="1" noChangeAspect="1" noMove="1" noResize="1" noEditPoints="1" noAdjustHandles="1" noChangeArrowheads="1" noChangeShapeType="1" noTextEdit="1"/>
              </p:cNvSpPr>
              <p:nvPr/>
            </p:nvSpPr>
            <p:spPr>
              <a:xfrm>
                <a:off x="1856213" y="7715104"/>
                <a:ext cx="6019800" cy="1578016"/>
              </a:xfrm>
              <a:prstGeom prst="roundRect">
                <a:avLst/>
              </a:prstGeom>
              <a:blipFill>
                <a:blip r:embed="rId7"/>
                <a:stretch>
                  <a:fillRect/>
                </a:stretch>
              </a:blipFill>
              <a:ln>
                <a:no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0" name="Đáp án sai 1">
                <a:extLst>
                  <a:ext uri="{FF2B5EF4-FFF2-40B4-BE49-F238E27FC236}">
                    <a16:creationId xmlns:a16="http://schemas.microsoft.com/office/drawing/2014/main" id="{3FCD9830-5FD1-BD44-878B-228BD96CE996}"/>
                  </a:ext>
                </a:extLst>
              </p:cNvPr>
              <p:cNvSpPr/>
              <p:nvPr/>
            </p:nvSpPr>
            <p:spPr>
              <a:xfrm>
                <a:off x="10363200" y="5600700"/>
                <a:ext cx="6019800" cy="1578016"/>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50000"/>
                  </a:lnSpc>
                  <a:spcAft>
                    <a:spcPts val="800"/>
                  </a:spcAft>
                </a:pPr>
                <a:r>
                  <a:rPr kumimoji="0" lang="en-US" sz="40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mn-cs"/>
                  </a:rPr>
                  <a:t>B. </a:t>
                </a:r>
                <a14:m>
                  <m:oMath xmlns:m="http://schemas.openxmlformats.org/officeDocument/2006/math">
                    <m:acc>
                      <m:accPr>
                        <m:chr m:val="̂"/>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accPr>
                      <m:e>
                        <m:r>
                          <a:rPr lang="en-US" sz="40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𝐶</m:t>
                        </m:r>
                      </m:e>
                    </m:acc>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accPr>
                      <m:e>
                        <m:r>
                          <a:rPr lang="en-US" sz="40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𝐹</m:t>
                        </m:r>
                      </m:e>
                    </m:acc>
                  </m:oMath>
                </a14:m>
                <a:endParaRPr kumimoji="0" lang="vi-VN" sz="40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p:sp>
            <p:nvSpPr>
              <p:cNvPr id="10" name="Đáp án sai 1">
                <a:extLst>
                  <a:ext uri="{FF2B5EF4-FFF2-40B4-BE49-F238E27FC236}">
                    <a16:creationId xmlns:a16="http://schemas.microsoft.com/office/drawing/2014/main" id="{3FCD9830-5FD1-BD44-878B-228BD96CE996}"/>
                  </a:ext>
                </a:extLst>
              </p:cNvPr>
              <p:cNvSpPr>
                <a:spLocks noRot="1" noChangeAspect="1" noMove="1" noResize="1" noEditPoints="1" noAdjustHandles="1" noChangeArrowheads="1" noChangeShapeType="1" noTextEdit="1"/>
              </p:cNvSpPr>
              <p:nvPr/>
            </p:nvSpPr>
            <p:spPr>
              <a:xfrm>
                <a:off x="10363200" y="5600700"/>
                <a:ext cx="6019800" cy="1578016"/>
              </a:xfrm>
              <a:prstGeom prst="roundRect">
                <a:avLst/>
              </a:prstGeom>
              <a:blipFill>
                <a:blip r:embed="rId8"/>
                <a:stretch>
                  <a:fillRect/>
                </a:stretch>
              </a:blipFill>
              <a:ln>
                <a:no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1" name="Đáp án sai 2">
                <a:extLst>
                  <a:ext uri="{FF2B5EF4-FFF2-40B4-BE49-F238E27FC236}">
                    <a16:creationId xmlns:a16="http://schemas.microsoft.com/office/drawing/2014/main" id="{6A919885-0285-0403-1E09-FA94D8BC080B}"/>
                  </a:ext>
                </a:extLst>
              </p:cNvPr>
              <p:cNvSpPr/>
              <p:nvPr/>
            </p:nvSpPr>
            <p:spPr>
              <a:xfrm>
                <a:off x="10363199" y="7715104"/>
                <a:ext cx="6019800" cy="1578016"/>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50000"/>
                  </a:lnSpc>
                  <a:defRPr/>
                </a:pPr>
                <a:r>
                  <a:rPr kumimoji="0" lang="en-US" sz="40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mn-cs"/>
                  </a:rPr>
                  <a:t>D. </a:t>
                </a:r>
                <a14:m>
                  <m:oMath xmlns:m="http://schemas.openxmlformats.org/officeDocument/2006/math">
                    <m:acc>
                      <m:accPr>
                        <m:chr m:val="̂"/>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accPr>
                      <m:e>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𝐵</m:t>
                        </m:r>
                      </m:e>
                    </m:acc>
                    <m:r>
                      <a:rPr lang="en-US" sz="40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accPr>
                      <m:e>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𝐶</m:t>
                        </m:r>
                      </m:e>
                    </m:acc>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accPr>
                      <m:e>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𝐸</m:t>
                        </m:r>
                      </m:e>
                    </m:acc>
                    <m:r>
                      <a:rPr lang="en-US" sz="40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accPr>
                      <m:e>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𝐹</m:t>
                        </m:r>
                      </m:e>
                    </m:acc>
                  </m:oMath>
                </a14:m>
                <a:endParaRPr lang="vi-VN" sz="4000" noProof="1">
                  <a:solidFill>
                    <a:prstClr val="black"/>
                  </a:solidFill>
                  <a:cs typeface="Arial" panose="020B0604020202020204" pitchFamily="34" charset="0"/>
                </a:endParaRPr>
              </a:p>
            </p:txBody>
          </p:sp>
        </mc:Choice>
        <mc:Fallback>
          <p:sp>
            <p:nvSpPr>
              <p:cNvPr id="11" name="Đáp án sai 2">
                <a:extLst>
                  <a:ext uri="{FF2B5EF4-FFF2-40B4-BE49-F238E27FC236}">
                    <a16:creationId xmlns:a16="http://schemas.microsoft.com/office/drawing/2014/main" id="{6A919885-0285-0403-1E09-FA94D8BC080B}"/>
                  </a:ext>
                </a:extLst>
              </p:cNvPr>
              <p:cNvSpPr>
                <a:spLocks noRot="1" noChangeAspect="1" noMove="1" noResize="1" noEditPoints="1" noAdjustHandles="1" noChangeArrowheads="1" noChangeShapeType="1" noTextEdit="1"/>
              </p:cNvSpPr>
              <p:nvPr/>
            </p:nvSpPr>
            <p:spPr>
              <a:xfrm>
                <a:off x="10363199" y="7715104"/>
                <a:ext cx="6019800" cy="1578016"/>
              </a:xfrm>
              <a:prstGeom prst="roundRect">
                <a:avLst/>
              </a:prstGeom>
              <a:blipFill>
                <a:blip r:embed="rId9"/>
                <a:stretch>
                  <a:fillRect/>
                </a:stretch>
              </a:blipFill>
              <a:ln>
                <a:no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2" name="Đáp án sai 3">
                <a:extLst>
                  <a:ext uri="{FF2B5EF4-FFF2-40B4-BE49-F238E27FC236}">
                    <a16:creationId xmlns:a16="http://schemas.microsoft.com/office/drawing/2014/main" id="{2E7D83A4-3758-8699-4DD0-010A80780539}"/>
                  </a:ext>
                </a:extLst>
              </p:cNvPr>
              <p:cNvSpPr/>
              <p:nvPr/>
            </p:nvSpPr>
            <p:spPr>
              <a:xfrm>
                <a:off x="1856213" y="5600700"/>
                <a:ext cx="6019800" cy="1578016"/>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07000"/>
                  </a:lnSpc>
                  <a:spcAft>
                    <a:spcPts val="1200"/>
                  </a:spcAft>
                </a:pPr>
                <a:r>
                  <a:rPr kumimoji="0" lang="en-US" sz="40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A. </a:t>
                </a:r>
                <a14:m>
                  <m:oMath xmlns:m="http://schemas.openxmlformats.org/officeDocument/2006/math">
                    <m:acc>
                      <m:accPr>
                        <m:chr m:val="̂"/>
                        <m:ctrlP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accPr>
                      <m:e>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𝐵</m:t>
                        </m:r>
                      </m:e>
                    </m:acc>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accPr>
                      <m:e>
                        <m:r>
                          <a:rPr lang="en-US" sz="40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𝐸</m:t>
                        </m:r>
                      </m:e>
                    </m:acc>
                  </m:oMath>
                </a14:m>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mc:Choice>
        <mc:Fallback>
          <p:sp>
            <p:nvSpPr>
              <p:cNvPr id="12" name="Đáp án sai 3">
                <a:extLst>
                  <a:ext uri="{FF2B5EF4-FFF2-40B4-BE49-F238E27FC236}">
                    <a16:creationId xmlns:a16="http://schemas.microsoft.com/office/drawing/2014/main" id="{2E7D83A4-3758-8699-4DD0-010A80780539}"/>
                  </a:ext>
                </a:extLst>
              </p:cNvPr>
              <p:cNvSpPr>
                <a:spLocks noRot="1" noChangeAspect="1" noMove="1" noResize="1" noEditPoints="1" noAdjustHandles="1" noChangeArrowheads="1" noChangeShapeType="1" noTextEdit="1"/>
              </p:cNvSpPr>
              <p:nvPr/>
            </p:nvSpPr>
            <p:spPr>
              <a:xfrm>
                <a:off x="1856213" y="5600700"/>
                <a:ext cx="6019800" cy="1578016"/>
              </a:xfrm>
              <a:prstGeom prst="roundRect">
                <a:avLst/>
              </a:prstGeom>
              <a:blipFill>
                <a:blip r:embed="rId10"/>
                <a:stretch>
                  <a:fillRect/>
                </a:stretch>
              </a:blipFill>
              <a:ln>
                <a:noFill/>
              </a:ln>
            </p:spPr>
            <p:txBody>
              <a:bodyPr/>
              <a:lstStyle/>
              <a:p>
                <a:r>
                  <a:rPr lang="en-US">
                    <a:noFill/>
                  </a:rPr>
                  <a:t> </a:t>
                </a:r>
              </a:p>
            </p:txBody>
          </p:sp>
        </mc:Fallback>
      </mc:AlternateContent>
      <p:pic>
        <p:nvPicPr>
          <p:cNvPr id="13" name="Correct sound effect and wrong sound effect (mp3cut.net)">
            <a:hlinkClick r:id="" action="ppaction://media"/>
            <a:extLst>
              <a:ext uri="{FF2B5EF4-FFF2-40B4-BE49-F238E27FC236}">
                <a16:creationId xmlns:a16="http://schemas.microsoft.com/office/drawing/2014/main" id="{5A2AB5BE-5BE4-FB71-44F9-94D2D0B0CEAE}"/>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2884725" y="-1274532"/>
            <a:ext cx="974726" cy="974726"/>
          </a:xfrm>
          <a:prstGeom prst="rect">
            <a:avLst/>
          </a:prstGeom>
        </p:spPr>
      </p:pic>
      <p:pic>
        <p:nvPicPr>
          <p:cNvPr id="14" name="Picture 5">
            <a:extLst>
              <a:ext uri="{FF2B5EF4-FFF2-40B4-BE49-F238E27FC236}">
                <a16:creationId xmlns:a16="http://schemas.microsoft.com/office/drawing/2014/main" id="{31EA41D2-9796-7E4F-2882-9DC49D5A8C0A}"/>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6908768" y="8004965"/>
            <a:ext cx="1146931" cy="998293"/>
          </a:xfrm>
          <a:prstGeom prst="rect">
            <a:avLst/>
          </a:prstGeom>
        </p:spPr>
      </p:pic>
      <p:pic>
        <p:nvPicPr>
          <p:cNvPr id="15" name="Picture 14">
            <a:extLst>
              <a:ext uri="{FF2B5EF4-FFF2-40B4-BE49-F238E27FC236}">
                <a16:creationId xmlns:a16="http://schemas.microsoft.com/office/drawing/2014/main" id="{4B31FD67-694B-8D1E-89C7-5C3C61578F68}"/>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a:off x="15253365" y="8004965"/>
            <a:ext cx="1143000" cy="1018308"/>
          </a:xfrm>
          <a:prstGeom prst="rect">
            <a:avLst/>
          </a:prstGeom>
        </p:spPr>
      </p:pic>
      <p:pic>
        <p:nvPicPr>
          <p:cNvPr id="16" name="Picture 10">
            <a:extLst>
              <a:ext uri="{FF2B5EF4-FFF2-40B4-BE49-F238E27FC236}">
                <a16:creationId xmlns:a16="http://schemas.microsoft.com/office/drawing/2014/main" id="{A47525BE-8DC6-1E4E-AED4-3C6DAB364AFC}"/>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a:off x="6967184" y="5880554"/>
            <a:ext cx="1143000" cy="1018308"/>
          </a:xfrm>
          <a:prstGeom prst="rect">
            <a:avLst/>
          </a:prstGeom>
        </p:spPr>
      </p:pic>
      <p:pic>
        <p:nvPicPr>
          <p:cNvPr id="17" name="Picture 10">
            <a:extLst>
              <a:ext uri="{FF2B5EF4-FFF2-40B4-BE49-F238E27FC236}">
                <a16:creationId xmlns:a16="http://schemas.microsoft.com/office/drawing/2014/main" id="{65C423E0-743C-7316-FEF3-4CE8613F3E05}"/>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a:off x="15239999" y="5849799"/>
            <a:ext cx="1143000" cy="1018308"/>
          </a:xfrm>
          <a:prstGeom prst="rect">
            <a:avLst/>
          </a:prstGeom>
        </p:spPr>
      </p:pic>
      <p:pic>
        <p:nvPicPr>
          <p:cNvPr id="18" name="Correct sound effect and wrong sound effect (mp3cut.net) (1)">
            <a:hlinkClick r:id="" action="ppaction://media"/>
            <a:extLst>
              <a:ext uri="{FF2B5EF4-FFF2-40B4-BE49-F238E27FC236}">
                <a16:creationId xmlns:a16="http://schemas.microsoft.com/office/drawing/2014/main" id="{8D0C2BA9-FCBA-B751-461E-B7A707743057}"/>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5538451" y="-1274532"/>
            <a:ext cx="974726" cy="974726"/>
          </a:xfrm>
          <a:prstGeom prst="rect">
            <a:avLst/>
          </a:prstGeom>
        </p:spPr>
      </p:pic>
      <mc:AlternateContent xmlns:mc="http://schemas.openxmlformats.org/markup-compatibility/2006">
        <mc:Choice xmlns:a14="http://schemas.microsoft.com/office/drawing/2010/main" Requires="a14">
          <p:sp>
            <p:nvSpPr>
              <p:cNvPr id="5" name="Rectangle 4"/>
              <p:cNvSpPr/>
              <p:nvPr/>
            </p:nvSpPr>
            <p:spPr>
              <a:xfrm>
                <a:off x="1600200" y="2658088"/>
                <a:ext cx="15111073" cy="1846659"/>
              </a:xfrm>
              <a:prstGeom prst="rect">
                <a:avLst/>
              </a:prstGeom>
            </p:spPr>
            <p:txBody>
              <a:bodyPr wrap="square">
                <a:spAutoFit/>
              </a:bodyPr>
              <a:lstStyle/>
              <a:p>
                <a:pPr lvl="0" algn="just">
                  <a:lnSpc>
                    <a:spcPct val="150000"/>
                  </a:lnSpc>
                  <a:defRPr/>
                </a:pPr>
                <a:r>
                  <a:rPr kumimoji="0" lang="en-US" sz="3800" b="1"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rPr>
                  <a:t>9.40 </a:t>
                </a:r>
                <a:r>
                  <a:rPr lang="vi-VN" sz="3800">
                    <a:solidFill>
                      <a:prstClr val="black"/>
                    </a:solidFill>
                    <a:ea typeface="Calibri" panose="020F0502020204030204" pitchFamily="34" charset="0"/>
                  </a:rPr>
                  <a:t>Cho tam giác ABC vuông </a:t>
                </a:r>
                <a:r>
                  <a:rPr lang="vi-VN" sz="3800">
                    <a:solidFill>
                      <a:prstClr val="black"/>
                    </a:solidFill>
                    <a:ea typeface="Calibri" panose="020F0502020204030204" pitchFamily="34" charset="0"/>
                  </a:rPr>
                  <a:t>tại </a:t>
                </a:r>
                <a:r>
                  <a:rPr lang="vi-VN" sz="3800" smtClean="0">
                    <a:solidFill>
                      <a:prstClr val="black"/>
                    </a:solidFill>
                    <a:ea typeface="Calibri" panose="020F0502020204030204" pitchFamily="34" charset="0"/>
                  </a:rPr>
                  <a:t>A</a:t>
                </a:r>
                <a:r>
                  <a:rPr lang="en-US" sz="3800" smtClean="0">
                    <a:solidFill>
                      <a:prstClr val="black"/>
                    </a:solidFill>
                    <a:ea typeface="Calibri" panose="020F0502020204030204" pitchFamily="34" charset="0"/>
                  </a:rPr>
                  <a:t> </a:t>
                </a:r>
                <a:r>
                  <a:rPr lang="en-US" sz="3800" smtClean="0">
                    <a:solidFill>
                      <a:prstClr val="black"/>
                    </a:solidFill>
                    <a:latin typeface="Arial" panose="020B0604020202020204" pitchFamily="34" charset="0"/>
                    <a:ea typeface="Calibri" panose="020F0502020204030204" pitchFamily="34" charset="0"/>
                    <a:cs typeface="Arial" panose="020B0604020202020204" pitchFamily="34" charset="0"/>
                  </a:rPr>
                  <a:t>(AB</a:t>
                </a:r>
                <a14:m>
                  <m:oMath xmlns:m="http://schemas.openxmlformats.org/officeDocument/2006/math">
                    <m:r>
                      <a:rPr lang="en-US" sz="3800" i="1" smtClean="0">
                        <a:solidFill>
                          <a:prstClr val="black"/>
                        </a:solidFill>
                        <a:latin typeface="Cambria Math" panose="02040503050406030204" pitchFamily="18" charset="0"/>
                        <a:ea typeface="Cambria Math" panose="02040503050406030204" pitchFamily="18" charset="0"/>
                        <a:cs typeface="Arial" panose="020B0604020202020204" pitchFamily="34" charset="0"/>
                      </a:rPr>
                      <m:t>≠</m:t>
                    </m:r>
                  </m:oMath>
                </a14:m>
                <a:r>
                  <a:rPr lang="en-US" sz="3800" smtClean="0">
                    <a:solidFill>
                      <a:prstClr val="black"/>
                    </a:solidFill>
                    <a:latin typeface="Arial" panose="020B0604020202020204" pitchFamily="34" charset="0"/>
                    <a:ea typeface="Calibri" panose="020F0502020204030204" pitchFamily="34" charset="0"/>
                    <a:cs typeface="Arial" panose="020B0604020202020204" pitchFamily="34" charset="0"/>
                  </a:rPr>
                  <a:t>AC) </a:t>
                </a:r>
                <a:r>
                  <a:rPr lang="vi-VN" sz="3800" smtClean="0">
                    <a:solidFill>
                      <a:prstClr val="black"/>
                    </a:solidFill>
                    <a:ea typeface="Calibri" panose="020F0502020204030204" pitchFamily="34" charset="0"/>
                  </a:rPr>
                  <a:t>và </a:t>
                </a:r>
                <a:r>
                  <a:rPr lang="vi-VN" sz="3800">
                    <a:solidFill>
                      <a:prstClr val="black"/>
                    </a:solidFill>
                    <a:ea typeface="Calibri" panose="020F0502020204030204" pitchFamily="34" charset="0"/>
                  </a:rPr>
                  <a:t>tam giác DEF vuông tại </a:t>
                </a:r>
                <a:r>
                  <a:rPr lang="vi-VN" sz="3800">
                    <a:solidFill>
                      <a:prstClr val="black"/>
                    </a:solidFill>
                    <a:ea typeface="Calibri" panose="020F0502020204030204" pitchFamily="34" charset="0"/>
                  </a:rPr>
                  <a:t>D</a:t>
                </a:r>
                <a:r>
                  <a:rPr lang="en-US" sz="380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3800" smtClean="0">
                    <a:solidFill>
                      <a:prstClr val="black"/>
                    </a:solidFill>
                    <a:latin typeface="Arial" panose="020B0604020202020204" pitchFamily="34" charset="0"/>
                    <a:ea typeface="Calibri" panose="020F0502020204030204" pitchFamily="34" charset="0"/>
                    <a:cs typeface="Arial" panose="020B0604020202020204" pitchFamily="34" charset="0"/>
                  </a:rPr>
                  <a:t>(DE</a:t>
                </a:r>
                <a14:m>
                  <m:oMath xmlns:m="http://schemas.openxmlformats.org/officeDocument/2006/math">
                    <m:r>
                      <a:rPr lang="en-US" sz="3800" i="1">
                        <a:solidFill>
                          <a:prstClr val="black"/>
                        </a:solidFill>
                        <a:latin typeface="Cambria Math" panose="02040503050406030204" pitchFamily="18" charset="0"/>
                        <a:ea typeface="Cambria Math" panose="02040503050406030204" pitchFamily="18" charset="0"/>
                        <a:cs typeface="Arial" panose="020B0604020202020204" pitchFamily="34" charset="0"/>
                      </a:rPr>
                      <m:t>≠</m:t>
                    </m:r>
                  </m:oMath>
                </a14:m>
                <a:r>
                  <a:rPr lang="en-US" sz="3800" smtClean="0">
                    <a:solidFill>
                      <a:prstClr val="black"/>
                    </a:solidFill>
                    <a:latin typeface="Arial" panose="020B0604020202020204" pitchFamily="34" charset="0"/>
                    <a:ea typeface="Calibri" panose="020F0502020204030204" pitchFamily="34" charset="0"/>
                    <a:cs typeface="Arial" panose="020B0604020202020204" pitchFamily="34" charset="0"/>
                  </a:rPr>
                  <a:t>DF)</a:t>
                </a:r>
                <a:r>
                  <a:rPr lang="vi-VN" sz="3800">
                    <a:solidFill>
                      <a:prstClr val="black"/>
                    </a:solidFill>
                    <a:ea typeface="Calibri" panose="020F0502020204030204" pitchFamily="34" charset="0"/>
                  </a:rPr>
                  <a:t>. Điều nào dưới đây </a:t>
                </a:r>
                <a:r>
                  <a:rPr lang="vi-VN" sz="3800" b="1">
                    <a:solidFill>
                      <a:prstClr val="black"/>
                    </a:solidFill>
                    <a:ea typeface="Calibri" panose="020F0502020204030204" pitchFamily="34" charset="0"/>
                  </a:rPr>
                  <a:t>không</a:t>
                </a:r>
                <a:r>
                  <a:rPr lang="vi-VN" sz="3800">
                    <a:solidFill>
                      <a:prstClr val="black"/>
                    </a:solidFill>
                    <a:ea typeface="Calibri" panose="020F0502020204030204" pitchFamily="34" charset="0"/>
                  </a:rPr>
                  <a:t> suy ra  </a:t>
                </a:r>
                <a:r>
                  <a:rPr lang="el-GR" sz="3800">
                    <a:solidFill>
                      <a:prstClr val="black"/>
                    </a:solidFill>
                    <a:latin typeface="Arial" panose="020B0604020202020204" pitchFamily="34" charset="0"/>
                    <a:ea typeface="Calibri" panose="020F0502020204030204" pitchFamily="34" charset="0"/>
                  </a:rPr>
                  <a:t>Δ</a:t>
                </a:r>
                <a:r>
                  <a:rPr lang="vi-VN" sz="3800">
                    <a:solidFill>
                      <a:prstClr val="black"/>
                    </a:solidFill>
                    <a:ea typeface="Calibri" panose="020F0502020204030204" pitchFamily="34" charset="0"/>
                  </a:rPr>
                  <a:t>ABC ∽ </a:t>
                </a:r>
                <a:r>
                  <a:rPr lang="el-GR" sz="3800">
                    <a:solidFill>
                      <a:prstClr val="black"/>
                    </a:solidFill>
                    <a:latin typeface="Arial" panose="020B0604020202020204" pitchFamily="34" charset="0"/>
                    <a:ea typeface="Calibri" panose="020F0502020204030204" pitchFamily="34" charset="0"/>
                  </a:rPr>
                  <a:t>Δ</a:t>
                </a:r>
                <a:r>
                  <a:rPr lang="vi-VN" sz="3800">
                    <a:solidFill>
                      <a:prstClr val="black"/>
                    </a:solidFill>
                    <a:ea typeface="Calibri" panose="020F0502020204030204" pitchFamily="34" charset="0"/>
                  </a:rPr>
                  <a:t>DEF </a:t>
                </a:r>
                <a:endParaRPr lang="vi-VN" sz="3800">
                  <a:solidFill>
                    <a:prstClr val="black"/>
                  </a:solidFill>
                  <a:ea typeface="Calibri" panose="020F0502020204030204" pitchFamily="34" charset="0"/>
                </a:endParaRPr>
              </a:p>
            </p:txBody>
          </p:sp>
        </mc:Choice>
        <mc:Fallback>
          <p:sp>
            <p:nvSpPr>
              <p:cNvPr id="5" name="Rectangle 4"/>
              <p:cNvSpPr>
                <a:spLocks noRot="1" noChangeAspect="1" noMove="1" noResize="1" noEditPoints="1" noAdjustHandles="1" noChangeArrowheads="1" noChangeShapeType="1" noTextEdit="1"/>
              </p:cNvSpPr>
              <p:nvPr/>
            </p:nvSpPr>
            <p:spPr>
              <a:xfrm>
                <a:off x="1600200" y="2658088"/>
                <a:ext cx="15111073" cy="1846659"/>
              </a:xfrm>
              <a:prstGeom prst="rect">
                <a:avLst/>
              </a:prstGeom>
              <a:blipFill>
                <a:blip r:embed="rId17"/>
                <a:stretch>
                  <a:fillRect l="-1332" r="-1332" b="-6601"/>
                </a:stretch>
              </a:blipFill>
            </p:spPr>
            <p:txBody>
              <a:bodyPr/>
              <a:lstStyle/>
              <a:p>
                <a:r>
                  <a:rPr lang="en-US">
                    <a:noFill/>
                  </a:rPr>
                  <a:t> </a:t>
                </a:r>
              </a:p>
            </p:txBody>
          </p:sp>
        </mc:Fallback>
      </mc:AlternateContent>
      <p:sp>
        <p:nvSpPr>
          <p:cNvPr id="20" name="Title 1"/>
          <p:cNvSpPr>
            <a:spLocks noGrp="1"/>
          </p:cNvSpPr>
          <p:nvPr>
            <p:ph type="title"/>
          </p:nvPr>
        </p:nvSpPr>
        <p:spPr>
          <a:xfrm>
            <a:off x="1593695" y="1061700"/>
            <a:ext cx="15435000" cy="1414800"/>
          </a:xfrm>
        </p:spPr>
        <p:txBody>
          <a:bodyPr/>
          <a:lstStyle/>
          <a:p>
            <a:r>
              <a:rPr lang="en-US" sz="6000" b="1" smtClean="0">
                <a:solidFill>
                  <a:srgbClr val="C00000"/>
                </a:solidFill>
                <a:latin typeface="Arial" panose="020B0604020202020204" pitchFamily="34" charset="0"/>
                <a:cs typeface="Arial" panose="020B0604020202020204" pitchFamily="34" charset="0"/>
              </a:rPr>
              <a:t>BÀI TẬP TRẮC </a:t>
            </a:r>
            <a:r>
              <a:rPr lang="en-US" sz="6000" b="1" dirty="0">
                <a:solidFill>
                  <a:srgbClr val="C00000"/>
                </a:solidFill>
                <a:latin typeface="Arial" panose="020B0604020202020204" pitchFamily="34" charset="0"/>
                <a:cs typeface="Arial" panose="020B0604020202020204" pitchFamily="34" charset="0"/>
              </a:rPr>
              <a:t>NGHIỆM</a:t>
            </a:r>
          </a:p>
        </p:txBody>
      </p:sp>
    </p:spTree>
    <p:extLst>
      <p:ext uri="{BB962C8B-B14F-4D97-AF65-F5344CB8AC3E}">
        <p14:creationId xmlns:p14="http://schemas.microsoft.com/office/powerpoint/2010/main" val="498297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randombar(horizontal)">
                                      <p:cBhvr>
                                        <p:cTn id="10" dur="500"/>
                                        <p:tgtEl>
                                          <p:spTgt spid="5"/>
                                        </p:tgtEl>
                                      </p:cBhvr>
                                    </p:animEffect>
                                  </p:childTnLst>
                                </p:cTn>
                              </p:par>
                            </p:childTnLst>
                          </p:cTn>
                        </p:par>
                        <p:par>
                          <p:cTn id="11" fill="hold">
                            <p:stCondLst>
                              <p:cond delay="1000"/>
                            </p:stCondLst>
                            <p:childTnLst>
                              <p:par>
                                <p:cTn id="12" presetID="18" presetClass="entr" presetSubtype="12" fill="hold" grpId="0" nodeType="after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strips(downLeft)">
                                      <p:cBhvr>
                                        <p:cTn id="14" dur="500"/>
                                        <p:tgtEl>
                                          <p:spTgt spid="12"/>
                                        </p:tgtEl>
                                      </p:cBhvr>
                                    </p:animEffect>
                                  </p:childTnLst>
                                </p:cTn>
                              </p:par>
                            </p:childTnLst>
                          </p:cTn>
                        </p:par>
                        <p:par>
                          <p:cTn id="15" fill="hold">
                            <p:stCondLst>
                              <p:cond delay="1500"/>
                            </p:stCondLst>
                            <p:childTnLst>
                              <p:par>
                                <p:cTn id="16" presetID="18" presetClass="entr" presetSubtype="12" fill="hold" grpId="0" nodeType="after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strips(downLeft)">
                                      <p:cBhvr>
                                        <p:cTn id="18" dur="500"/>
                                        <p:tgtEl>
                                          <p:spTgt spid="10"/>
                                        </p:tgtEl>
                                      </p:cBhvr>
                                    </p:animEffect>
                                  </p:childTnLst>
                                </p:cTn>
                              </p:par>
                            </p:childTnLst>
                          </p:cTn>
                        </p:par>
                        <p:par>
                          <p:cTn id="19" fill="hold">
                            <p:stCondLst>
                              <p:cond delay="2000"/>
                            </p:stCondLst>
                            <p:childTnLst>
                              <p:par>
                                <p:cTn id="20" presetID="18" presetClass="entr" presetSubtype="12"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strips(downLeft)">
                                      <p:cBhvr>
                                        <p:cTn id="22" dur="500"/>
                                        <p:tgtEl>
                                          <p:spTgt spid="9"/>
                                        </p:tgtEl>
                                      </p:cBhvr>
                                    </p:animEffect>
                                  </p:childTnLst>
                                </p:cTn>
                              </p:par>
                            </p:childTnLst>
                          </p:cTn>
                        </p:par>
                        <p:par>
                          <p:cTn id="23" fill="hold">
                            <p:stCondLst>
                              <p:cond delay="2500"/>
                            </p:stCondLst>
                            <p:childTnLst>
                              <p:par>
                                <p:cTn id="24" presetID="18" presetClass="entr" presetSubtype="12" fill="hold" grpId="0" nodeType="after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strips(downLeft)">
                                      <p:cBhvr>
                                        <p:cTn id="2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9"/>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500" fill="hold"/>
                                        <p:tgtEl>
                                          <p:spTgt spid="9"/>
                                        </p:tgtEl>
                                        <p:attrNameLst>
                                          <p:attrName>fillcolor</p:attrName>
                                        </p:attrNameLst>
                                      </p:cBhvr>
                                      <p:to>
                                        <a:srgbClr val="92D050"/>
                                      </p:to>
                                    </p:animClr>
                                    <p:set>
                                      <p:cBhvr>
                                        <p:cTn id="32" dur="500" fill="hold"/>
                                        <p:tgtEl>
                                          <p:spTgt spid="9"/>
                                        </p:tgtEl>
                                        <p:attrNameLst>
                                          <p:attrName>fill.type</p:attrName>
                                        </p:attrNameLst>
                                      </p:cBhvr>
                                      <p:to>
                                        <p:strVal val="solid"/>
                                      </p:to>
                                    </p:set>
                                    <p:set>
                                      <p:cBhvr>
                                        <p:cTn id="33" dur="500" fill="hold"/>
                                        <p:tgtEl>
                                          <p:spTgt spid="9"/>
                                        </p:tgtEl>
                                        <p:attrNameLst>
                                          <p:attrName>fill.on</p:attrName>
                                        </p:attrNameLst>
                                      </p:cBhvr>
                                      <p:to>
                                        <p:strVal val="true"/>
                                      </p:to>
                                    </p:set>
                                  </p:childTnLst>
                                </p:cTn>
                              </p:par>
                              <p:par>
                                <p:cTn id="34" presetID="1" presetClass="mediacall" presetSubtype="0" fill="hold" nodeType="withEffect">
                                  <p:stCondLst>
                                    <p:cond delay="0"/>
                                  </p:stCondLst>
                                  <p:childTnLst>
                                    <p:cmd type="call" cmd="playFrom(0.0)">
                                      <p:cBhvr>
                                        <p:cTn id="35" dur="835" fill="hold"/>
                                        <p:tgtEl>
                                          <p:spTgt spid="13"/>
                                        </p:tgtEl>
                                      </p:cBhvr>
                                    </p:cmd>
                                  </p:childTnLst>
                                </p:cTn>
                              </p:par>
                              <p:par>
                                <p:cTn id="36" presetID="1" presetClass="entr" presetSubtype="0" fill="hold" nodeType="withEffect">
                                  <p:stCondLst>
                                    <p:cond delay="0"/>
                                  </p:stCondLst>
                                  <p:childTnLst>
                                    <p:set>
                                      <p:cBhvr>
                                        <p:cTn id="37" dur="1" fill="hold">
                                          <p:stCondLst>
                                            <p:cond delay="9"/>
                                          </p:stCondLst>
                                        </p:cTn>
                                        <p:tgtEl>
                                          <p:spTgt spid="14"/>
                                        </p:tgtEl>
                                        <p:attrNameLst>
                                          <p:attrName>style.visibility</p:attrName>
                                        </p:attrNameLst>
                                      </p:cBhvr>
                                      <p:to>
                                        <p:strVal val="visible"/>
                                      </p:to>
                                    </p:set>
                                  </p:childTnLst>
                                </p:cTn>
                              </p:par>
                              <p:par>
                                <p:cTn id="38" presetID="26" presetClass="emph" presetSubtype="0" repeatCount="4000" fill="hold" grpId="1" nodeType="withEffect">
                                  <p:stCondLst>
                                    <p:cond delay="0"/>
                                  </p:stCondLst>
                                  <p:childTnLst>
                                    <p:animEffect transition="out" filter="fade">
                                      <p:cBhvr>
                                        <p:cTn id="39" dur="500" tmFilter="0, 0; .2, .5; .8, .5; 1, 0"/>
                                        <p:tgtEl>
                                          <p:spTgt spid="9"/>
                                        </p:tgtEl>
                                      </p:cBhvr>
                                    </p:animEffect>
                                    <p:animScale>
                                      <p:cBhvr>
                                        <p:cTn id="40" dur="250" autoRev="1" fill="hold"/>
                                        <p:tgtEl>
                                          <p:spTgt spid="9"/>
                                        </p:tgtEl>
                                      </p:cBhvr>
                                      <p:by x="105000" y="105000"/>
                                    </p:animScale>
                                  </p:childTnLst>
                                </p:cTn>
                              </p:par>
                            </p:childTnLst>
                          </p:cTn>
                        </p:par>
                      </p:childTnLst>
                    </p:cTn>
                  </p:par>
                </p:childTnLst>
              </p:cTn>
              <p:nextCondLst>
                <p:cond evt="onClick" delay="0">
                  <p:tgtEl>
                    <p:spTgt spid="9"/>
                  </p:tgtEl>
                </p:cond>
              </p:nextCondLst>
            </p:seq>
            <p:seq concurrent="1" nextAc="seek">
              <p:cTn id="41" restart="whenNotActive" fill="hold" evtFilter="cancelBubble" nodeType="interactiveSeq">
                <p:stCondLst>
                  <p:cond evt="onClick" delay="0">
                    <p:tgtEl>
                      <p:spTgt spid="10"/>
                    </p:tgtEl>
                  </p:cond>
                </p:stCondLst>
                <p:endSync evt="end" delay="0">
                  <p:rtn val="all"/>
                </p:endSync>
                <p:childTnLst>
                  <p:par>
                    <p:cTn id="42" fill="hold">
                      <p:stCondLst>
                        <p:cond delay="0"/>
                      </p:stCondLst>
                      <p:childTnLst>
                        <p:par>
                          <p:cTn id="43" fill="hold">
                            <p:stCondLst>
                              <p:cond delay="0"/>
                            </p:stCondLst>
                            <p:childTnLst>
                              <p:par>
                                <p:cTn id="44" presetID="1" presetClass="emph" presetSubtype="2" fill="hold" nodeType="clickEffect">
                                  <p:stCondLst>
                                    <p:cond delay="0"/>
                                  </p:stCondLst>
                                  <p:childTnLst>
                                    <p:animClr clrSpc="rgb" dir="cw">
                                      <p:cBhvr>
                                        <p:cTn id="45" dur="500" fill="hold"/>
                                        <p:tgtEl>
                                          <p:spTgt spid="10"/>
                                        </p:tgtEl>
                                        <p:attrNameLst>
                                          <p:attrName>fillcolor</p:attrName>
                                        </p:attrNameLst>
                                      </p:cBhvr>
                                      <p:to>
                                        <a:srgbClr val="D99694"/>
                                      </p:to>
                                    </p:animClr>
                                    <p:set>
                                      <p:cBhvr>
                                        <p:cTn id="46" dur="500" fill="hold"/>
                                        <p:tgtEl>
                                          <p:spTgt spid="10"/>
                                        </p:tgtEl>
                                        <p:attrNameLst>
                                          <p:attrName>fill.type</p:attrName>
                                        </p:attrNameLst>
                                      </p:cBhvr>
                                      <p:to>
                                        <p:strVal val="solid"/>
                                      </p:to>
                                    </p:set>
                                    <p:set>
                                      <p:cBhvr>
                                        <p:cTn id="47" dur="500" fill="hold"/>
                                        <p:tgtEl>
                                          <p:spTgt spid="10"/>
                                        </p:tgtEl>
                                        <p:attrNameLst>
                                          <p:attrName>fill.on</p:attrName>
                                        </p:attrNameLst>
                                      </p:cBhvr>
                                      <p:to>
                                        <p:strVal val="true"/>
                                      </p:to>
                                    </p:set>
                                  </p:childTnLst>
                                </p:cTn>
                              </p:par>
                              <p:par>
                                <p:cTn id="48" presetID="1" presetClass="mediacall" presetSubtype="0" fill="hold" nodeType="withEffect">
                                  <p:stCondLst>
                                    <p:cond delay="0"/>
                                  </p:stCondLst>
                                  <p:childTnLst>
                                    <p:cmd type="call" cmd="playFrom(0.0)">
                                      <p:cBhvr>
                                        <p:cTn id="49" dur="862" fill="hold"/>
                                        <p:tgtEl>
                                          <p:spTgt spid="18"/>
                                        </p:tgtEl>
                                      </p:cBhvr>
                                    </p:cmd>
                                  </p:childTnLst>
                                </p:cTn>
                              </p:par>
                              <p:par>
                                <p:cTn id="50" presetID="1" presetClass="entr" presetSubtype="0" fill="hold" nodeType="withEffect">
                                  <p:stCondLst>
                                    <p:cond delay="0"/>
                                  </p:stCondLst>
                                  <p:childTnLst>
                                    <p:set>
                                      <p:cBhvr>
                                        <p:cTn id="51" dur="1" fill="hold">
                                          <p:stCondLst>
                                            <p:cond delay="0"/>
                                          </p:stCondLst>
                                        </p:cTn>
                                        <p:tgtEl>
                                          <p:spTgt spid="17"/>
                                        </p:tgtEl>
                                        <p:attrNameLst>
                                          <p:attrName>style.visibility</p:attrName>
                                        </p:attrNameLst>
                                      </p:cBhvr>
                                      <p:to>
                                        <p:strVal val="visible"/>
                                      </p:to>
                                    </p:set>
                                  </p:childTnLst>
                                </p:cTn>
                              </p:par>
                              <p:par>
                                <p:cTn id="52" presetID="26" presetClass="emph" presetSubtype="0" repeatCount="4000" fill="hold" grpId="1" nodeType="withEffect">
                                  <p:stCondLst>
                                    <p:cond delay="0"/>
                                  </p:stCondLst>
                                  <p:childTnLst>
                                    <p:animEffect transition="out" filter="fade">
                                      <p:cBhvr>
                                        <p:cTn id="53" dur="500" tmFilter="0, 0; .2, .5; .8, .5; 1, 0"/>
                                        <p:tgtEl>
                                          <p:spTgt spid="10"/>
                                        </p:tgtEl>
                                      </p:cBhvr>
                                    </p:animEffect>
                                    <p:animScale>
                                      <p:cBhvr>
                                        <p:cTn id="54" dur="250" autoRev="1" fill="hold"/>
                                        <p:tgtEl>
                                          <p:spTgt spid="10"/>
                                        </p:tgtEl>
                                      </p:cBhvr>
                                      <p:by x="105000" y="105000"/>
                                    </p:animScale>
                                  </p:childTnLst>
                                </p:cTn>
                              </p:par>
                            </p:childTnLst>
                          </p:cTn>
                        </p:par>
                      </p:childTnLst>
                    </p:cTn>
                  </p:par>
                </p:childTnLst>
              </p:cTn>
              <p:nextCondLst>
                <p:cond evt="onClick" delay="0">
                  <p:tgtEl>
                    <p:spTgt spid="10"/>
                  </p:tgtEl>
                </p:cond>
              </p:nextCondLst>
            </p:seq>
            <p:seq concurrent="1" nextAc="seek">
              <p:cTn id="55" restart="whenNotActive" fill="hold" evtFilter="cancelBubble" nodeType="interactiveSeq">
                <p:stCondLst>
                  <p:cond evt="onClick" delay="0">
                    <p:tgtEl>
                      <p:spTgt spid="11"/>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clickEffect">
                                  <p:stCondLst>
                                    <p:cond delay="0"/>
                                  </p:stCondLst>
                                  <p:childTnLst>
                                    <p:animClr clrSpc="rgb" dir="cw">
                                      <p:cBhvr>
                                        <p:cTn id="59" dur="500" fill="hold"/>
                                        <p:tgtEl>
                                          <p:spTgt spid="11"/>
                                        </p:tgtEl>
                                        <p:attrNameLst>
                                          <p:attrName>fillcolor</p:attrName>
                                        </p:attrNameLst>
                                      </p:cBhvr>
                                      <p:to>
                                        <a:srgbClr val="D99694"/>
                                      </p:to>
                                    </p:animClr>
                                    <p:set>
                                      <p:cBhvr>
                                        <p:cTn id="60" dur="500" fill="hold"/>
                                        <p:tgtEl>
                                          <p:spTgt spid="11"/>
                                        </p:tgtEl>
                                        <p:attrNameLst>
                                          <p:attrName>fill.type</p:attrName>
                                        </p:attrNameLst>
                                      </p:cBhvr>
                                      <p:to>
                                        <p:strVal val="solid"/>
                                      </p:to>
                                    </p:set>
                                    <p:set>
                                      <p:cBhvr>
                                        <p:cTn id="61" dur="500" fill="hold"/>
                                        <p:tgtEl>
                                          <p:spTgt spid="11"/>
                                        </p:tgtEl>
                                        <p:attrNameLst>
                                          <p:attrName>fill.on</p:attrName>
                                        </p:attrNameLst>
                                      </p:cBhvr>
                                      <p:to>
                                        <p:strVal val="true"/>
                                      </p:to>
                                    </p:set>
                                  </p:childTnLst>
                                </p:cTn>
                              </p:par>
                              <p:par>
                                <p:cTn id="62" presetID="1" presetClass="mediacall" presetSubtype="0" fill="hold" nodeType="withEffect">
                                  <p:stCondLst>
                                    <p:cond delay="0"/>
                                  </p:stCondLst>
                                  <p:childTnLst>
                                    <p:cmd type="call" cmd="playFrom(0.0)">
                                      <p:cBhvr>
                                        <p:cTn id="63" dur="862" fill="hold"/>
                                        <p:tgtEl>
                                          <p:spTgt spid="18"/>
                                        </p:tgtEl>
                                      </p:cBhvr>
                                    </p:cmd>
                                  </p:childTnLst>
                                </p:cTn>
                              </p:par>
                              <p:par>
                                <p:cTn id="64" presetID="1" presetClass="entr" presetSubtype="0" fill="hold" nodeType="withEffect">
                                  <p:stCondLst>
                                    <p:cond delay="0"/>
                                  </p:stCondLst>
                                  <p:childTnLst>
                                    <p:set>
                                      <p:cBhvr>
                                        <p:cTn id="65" dur="1" fill="hold">
                                          <p:stCondLst>
                                            <p:cond delay="9"/>
                                          </p:stCondLst>
                                        </p:cTn>
                                        <p:tgtEl>
                                          <p:spTgt spid="15"/>
                                        </p:tgtEl>
                                        <p:attrNameLst>
                                          <p:attrName>style.visibility</p:attrName>
                                        </p:attrNameLst>
                                      </p:cBhvr>
                                      <p:to>
                                        <p:strVal val="visible"/>
                                      </p:to>
                                    </p:set>
                                  </p:childTnLst>
                                </p:cTn>
                              </p:par>
                              <p:par>
                                <p:cTn id="66" presetID="26" presetClass="emph" presetSubtype="0" repeatCount="4000" fill="hold" grpId="1" nodeType="withEffect">
                                  <p:stCondLst>
                                    <p:cond delay="0"/>
                                  </p:stCondLst>
                                  <p:childTnLst>
                                    <p:animEffect transition="out" filter="fade">
                                      <p:cBhvr>
                                        <p:cTn id="67" dur="500" tmFilter="0, 0; .2, .5; .8, .5; 1, 0"/>
                                        <p:tgtEl>
                                          <p:spTgt spid="11"/>
                                        </p:tgtEl>
                                      </p:cBhvr>
                                    </p:animEffect>
                                    <p:animScale>
                                      <p:cBhvr>
                                        <p:cTn id="68" dur="250" autoRev="1" fill="hold"/>
                                        <p:tgtEl>
                                          <p:spTgt spid="11"/>
                                        </p:tgtEl>
                                      </p:cBhvr>
                                      <p:by x="105000" y="105000"/>
                                    </p:animScale>
                                  </p:childTnLst>
                                </p:cTn>
                              </p:par>
                            </p:childTnLst>
                          </p:cTn>
                        </p:par>
                      </p:childTnLst>
                    </p:cTn>
                  </p:par>
                </p:childTnLst>
              </p:cTn>
              <p:nextCondLst>
                <p:cond evt="onClick" delay="0">
                  <p:tgtEl>
                    <p:spTgt spid="11"/>
                  </p:tgtEl>
                </p:cond>
              </p:nextCondLst>
            </p:seq>
            <p:seq concurrent="1" nextAc="seek">
              <p:cTn id="69" restart="whenNotActive" fill="hold" evtFilter="cancelBubble" nodeType="interactiveSeq">
                <p:stCondLst>
                  <p:cond evt="onClick" delay="0">
                    <p:tgtEl>
                      <p:spTgt spid="12"/>
                    </p:tgtEl>
                  </p:cond>
                </p:stCondLst>
                <p:endSync evt="end" delay="0">
                  <p:rtn val="all"/>
                </p:endSync>
                <p:childTnLst>
                  <p:par>
                    <p:cTn id="70" fill="hold">
                      <p:stCondLst>
                        <p:cond delay="0"/>
                      </p:stCondLst>
                      <p:childTnLst>
                        <p:par>
                          <p:cTn id="71" fill="hold">
                            <p:stCondLst>
                              <p:cond delay="0"/>
                            </p:stCondLst>
                            <p:childTnLst>
                              <p:par>
                                <p:cTn id="72" presetID="1" presetClass="emph" presetSubtype="2" fill="hold" nodeType="clickEffect">
                                  <p:stCondLst>
                                    <p:cond delay="0"/>
                                  </p:stCondLst>
                                  <p:childTnLst>
                                    <p:animClr clrSpc="rgb" dir="cw">
                                      <p:cBhvr>
                                        <p:cTn id="73" dur="500" fill="hold"/>
                                        <p:tgtEl>
                                          <p:spTgt spid="12"/>
                                        </p:tgtEl>
                                        <p:attrNameLst>
                                          <p:attrName>fillcolor</p:attrName>
                                        </p:attrNameLst>
                                      </p:cBhvr>
                                      <p:to>
                                        <a:srgbClr val="D99694"/>
                                      </p:to>
                                    </p:animClr>
                                    <p:set>
                                      <p:cBhvr>
                                        <p:cTn id="74" dur="500" fill="hold"/>
                                        <p:tgtEl>
                                          <p:spTgt spid="12"/>
                                        </p:tgtEl>
                                        <p:attrNameLst>
                                          <p:attrName>fill.type</p:attrName>
                                        </p:attrNameLst>
                                      </p:cBhvr>
                                      <p:to>
                                        <p:strVal val="solid"/>
                                      </p:to>
                                    </p:set>
                                    <p:set>
                                      <p:cBhvr>
                                        <p:cTn id="75" dur="500" fill="hold"/>
                                        <p:tgtEl>
                                          <p:spTgt spid="12"/>
                                        </p:tgtEl>
                                        <p:attrNameLst>
                                          <p:attrName>fill.on</p:attrName>
                                        </p:attrNameLst>
                                      </p:cBhvr>
                                      <p:to>
                                        <p:strVal val="true"/>
                                      </p:to>
                                    </p:set>
                                  </p:childTnLst>
                                </p:cTn>
                              </p:par>
                              <p:par>
                                <p:cTn id="76" presetID="1" presetClass="mediacall" presetSubtype="0" fill="hold" nodeType="withEffect">
                                  <p:stCondLst>
                                    <p:cond delay="0"/>
                                  </p:stCondLst>
                                  <p:childTnLst>
                                    <p:cmd type="call" cmd="playFrom(0.0)">
                                      <p:cBhvr>
                                        <p:cTn id="77" dur="862" fill="hold"/>
                                        <p:tgtEl>
                                          <p:spTgt spid="18"/>
                                        </p:tgtEl>
                                      </p:cBhvr>
                                    </p:cmd>
                                  </p:childTnLst>
                                </p:cTn>
                              </p:par>
                              <p:par>
                                <p:cTn id="78" presetID="1" presetClass="entr" presetSubtype="0" fill="hold" nodeType="withEffect">
                                  <p:stCondLst>
                                    <p:cond delay="0"/>
                                  </p:stCondLst>
                                  <p:childTnLst>
                                    <p:set>
                                      <p:cBhvr>
                                        <p:cTn id="79" dur="1" fill="hold">
                                          <p:stCondLst>
                                            <p:cond delay="9"/>
                                          </p:stCondLst>
                                        </p:cTn>
                                        <p:tgtEl>
                                          <p:spTgt spid="16"/>
                                        </p:tgtEl>
                                        <p:attrNameLst>
                                          <p:attrName>style.visibility</p:attrName>
                                        </p:attrNameLst>
                                      </p:cBhvr>
                                      <p:to>
                                        <p:strVal val="visible"/>
                                      </p:to>
                                    </p:set>
                                  </p:childTnLst>
                                </p:cTn>
                              </p:par>
                              <p:par>
                                <p:cTn id="80" presetID="26" presetClass="emph" presetSubtype="0" repeatCount="4000" fill="hold" grpId="1" nodeType="withEffect">
                                  <p:stCondLst>
                                    <p:cond delay="0"/>
                                  </p:stCondLst>
                                  <p:childTnLst>
                                    <p:animEffect transition="out" filter="fade">
                                      <p:cBhvr>
                                        <p:cTn id="81" dur="500" tmFilter="0, 0; .2, .5; .8, .5; 1, 0"/>
                                        <p:tgtEl>
                                          <p:spTgt spid="12"/>
                                        </p:tgtEl>
                                      </p:cBhvr>
                                    </p:animEffect>
                                    <p:animScale>
                                      <p:cBhvr>
                                        <p:cTn id="82" dur="250" autoRev="1" fill="hold"/>
                                        <p:tgtEl>
                                          <p:spTgt spid="12"/>
                                        </p:tgtEl>
                                      </p:cBhvr>
                                      <p:by x="105000" y="105000"/>
                                    </p:animScale>
                                  </p:childTnLst>
                                </p:cTn>
                              </p:par>
                            </p:childTnLst>
                          </p:cTn>
                        </p:par>
                      </p:childTnLst>
                    </p:cTn>
                  </p:par>
                </p:childTnLst>
              </p:cTn>
              <p:nextCondLst>
                <p:cond evt="onClick" delay="0">
                  <p:tgtEl>
                    <p:spTgt spid="12"/>
                  </p:tgtEl>
                </p:cond>
              </p:nextCondLst>
            </p:seq>
            <p:audio>
              <p:cMediaNode vol="80000">
                <p:cTn id="83" fill="hold" display="0">
                  <p:stCondLst>
                    <p:cond delay="indefinite"/>
                  </p:stCondLst>
                  <p:endCondLst>
                    <p:cond evt="onStopAudio" delay="0">
                      <p:tgtEl>
                        <p:sldTgt/>
                      </p:tgtEl>
                    </p:cond>
                  </p:endCondLst>
                </p:cTn>
                <p:tgtEl>
                  <p:spTgt spid="13"/>
                </p:tgtEl>
              </p:cMediaNode>
            </p:audio>
            <p:audio>
              <p:cMediaNode vol="80000">
                <p:cTn id="84" fill="hold" display="0">
                  <p:stCondLst>
                    <p:cond delay="indefinite"/>
                  </p:stCondLst>
                  <p:endCondLst>
                    <p:cond evt="onStopAudio" delay="0">
                      <p:tgtEl>
                        <p:sldTgt/>
                      </p:tgtEl>
                    </p:cond>
                  </p:endCondLst>
                </p:cTn>
                <p:tgtEl>
                  <p:spTgt spid="18"/>
                </p:tgtEl>
              </p:cMediaNode>
            </p:audio>
          </p:childTnLst>
        </p:cTn>
      </p:par>
    </p:tnLst>
    <p:bldLst>
      <p:bldP spid="8" grpId="0" animBg="1"/>
      <p:bldP spid="9" grpId="0" animBg="1"/>
      <p:bldP spid="9" grpId="1" animBg="1"/>
      <p:bldP spid="10" grpId="0" animBg="1"/>
      <p:bldP spid="10" grpId="1" animBg="1"/>
      <p:bldP spid="11" grpId="0" animBg="1"/>
      <p:bldP spid="11" grpId="1" animBg="1"/>
      <p:bldP spid="12" grpId="0" animBg="1"/>
      <p:bldP spid="12" grpId="1" animBg="1"/>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6F7"/>
        </a:solidFill>
        <a:effectLst/>
      </p:bgPr>
    </p:bg>
    <p:spTree>
      <p:nvGrpSpPr>
        <p:cNvPr id="1" name=""/>
        <p:cNvGrpSpPr/>
        <p:nvPr/>
      </p:nvGrpSpPr>
      <p:grpSpPr>
        <a:xfrm>
          <a:off x="0" y="0"/>
          <a:ext cx="0" cy="0"/>
          <a:chOff x="0" y="0"/>
          <a:chExt cx="0" cy="0"/>
        </a:xfrm>
      </p:grpSpPr>
      <p:sp>
        <p:nvSpPr>
          <p:cNvPr id="2" name="TextBox 2"/>
          <p:cNvSpPr txBox="1"/>
          <p:nvPr/>
        </p:nvSpPr>
        <p:spPr>
          <a:xfrm>
            <a:off x="2017294" y="2715765"/>
            <a:ext cx="14267984" cy="3032048"/>
          </a:xfrm>
          <a:prstGeom prst="rect">
            <a:avLst/>
          </a:prstGeom>
          <a:ln w="38100"/>
        </p:spPr>
        <p:style>
          <a:lnRef idx="2">
            <a:schemeClr val="accent2"/>
          </a:lnRef>
          <a:fillRef idx="1">
            <a:schemeClr val="lt1"/>
          </a:fillRef>
          <a:effectRef idx="0">
            <a:schemeClr val="accent2"/>
          </a:effectRef>
          <a:fontRef idx="minor">
            <a:schemeClr val="dk1"/>
          </a:fontRef>
        </p:style>
        <p:txBody>
          <a:bodyPr wrap="square" lIns="0" tIns="0" rIns="0" bIns="0" rtlCol="0" anchor="t">
            <a:spAutoFit/>
          </a:bodyPr>
          <a:lstStyle/>
          <a:p>
            <a:pPr lvl="0" algn="ctr">
              <a:lnSpc>
                <a:spcPct val="150000"/>
              </a:lnSpc>
              <a:spcBef>
                <a:spcPct val="0"/>
              </a:spcBef>
              <a:defRPr/>
            </a:pPr>
            <a:r>
              <a:rPr lang="vi-VN" sz="7000" b="1">
                <a:solidFill>
                  <a:srgbClr val="C45C67"/>
                </a:solidFill>
                <a:cs typeface="Arial" panose="020B0604020202020204" pitchFamily="34" charset="0"/>
              </a:rPr>
              <a:t>ÔN TẬP KIẾN THỨC ĐÃ HỌC TRONG CHƯƠNG </a:t>
            </a:r>
            <a:r>
              <a:rPr lang="en-US" sz="7000" b="1" smtClean="0">
                <a:solidFill>
                  <a:srgbClr val="C45C67"/>
                </a:solidFill>
                <a:latin typeface="Arial" panose="020B0604020202020204" pitchFamily="34" charset="0"/>
                <a:cs typeface="Arial" panose="020B0604020202020204" pitchFamily="34" charset="0"/>
              </a:rPr>
              <a:t>IX</a:t>
            </a:r>
            <a:endParaRPr lang="vi-VN" sz="7000" b="1" dirty="0">
              <a:solidFill>
                <a:srgbClr val="C45C67"/>
              </a:solidFill>
              <a:latin typeface="Arial" panose="020B0604020202020204" pitchFamily="34" charset="0"/>
              <a:cs typeface="Arial" panose="020B0604020202020204" pitchFamily="34" charset="0"/>
            </a:endParaRPr>
          </a:p>
        </p:txBody>
      </p:sp>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458420" flipH="1" flipV="1">
            <a:off x="15794215" y="-1678875"/>
            <a:ext cx="4987570" cy="5989439"/>
          </a:xfrm>
          <a:prstGeom prst="rect">
            <a:avLst/>
          </a:prstGeom>
        </p:spPr>
      </p:pic>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9564336" flipH="1" flipV="1">
            <a:off x="-2035250" y="6670196"/>
            <a:ext cx="4987570" cy="5989439"/>
          </a:xfrm>
          <a:prstGeom prst="rect">
            <a:avLst/>
          </a:prstGeom>
        </p:spPr>
      </p:pic>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688891" y="-1652381"/>
            <a:ext cx="4240207" cy="4240207"/>
          </a:xfrm>
          <a:prstGeom prst="rect">
            <a:avLst/>
          </a:prstGeom>
        </p:spPr>
      </p:pic>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4736684" y="7699174"/>
            <a:ext cx="4240207" cy="4240207"/>
          </a:xfrm>
          <a:prstGeom prst="rect">
            <a:avLst/>
          </a:prstGeom>
        </p:spPr>
      </p:pic>
      <p:pic>
        <p:nvPicPr>
          <p:cNvPr id="7" name="Picture 7"/>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20885615">
            <a:off x="15341620" y="8847557"/>
            <a:ext cx="2001824" cy="1193854"/>
          </a:xfrm>
          <a:prstGeom prst="rect">
            <a:avLst/>
          </a:prstGeom>
        </p:spPr>
      </p:pic>
    </p:spTree>
    <p:extLst>
      <p:ext uri="{BB962C8B-B14F-4D97-AF65-F5344CB8AC3E}">
        <p14:creationId xmlns:p14="http://schemas.microsoft.com/office/powerpoint/2010/main" val="17637024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19" name="Rounded Rectangle 18"/>
          <p:cNvSpPr/>
          <p:nvPr/>
        </p:nvSpPr>
        <p:spPr>
          <a:xfrm>
            <a:off x="1219200" y="2857500"/>
            <a:ext cx="4648200" cy="26670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vi-VN" sz="3800" b="1"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Nhóm 1</a:t>
            </a:r>
            <a:endParaRPr kumimoji="0" lang="en-US" sz="3800" b="1"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endParaRPr>
          </a:p>
          <a:p>
            <a:pPr lvl="0" algn="ctr">
              <a:lnSpc>
                <a:spcPct val="150000"/>
              </a:lnSpc>
            </a:pPr>
            <a:r>
              <a:rPr lang="vi-VN" sz="3800">
                <a:solidFill>
                  <a:prstClr val="black"/>
                </a:solidFill>
                <a:cs typeface="Arial" panose="020B0604020202020204" pitchFamily="34" charset="0"/>
              </a:rPr>
              <a:t>Hai tam </a:t>
            </a:r>
            <a:r>
              <a:rPr lang="vi-VN" sz="3800">
                <a:solidFill>
                  <a:prstClr val="black"/>
                </a:solidFill>
                <a:cs typeface="Arial" panose="020B0604020202020204" pitchFamily="34" charset="0"/>
              </a:rPr>
              <a:t>giác </a:t>
            </a:r>
            <a:endParaRPr lang="en-US" sz="3800" smtClean="0">
              <a:solidFill>
                <a:prstClr val="black"/>
              </a:solidFill>
              <a:cs typeface="Arial" panose="020B0604020202020204" pitchFamily="34" charset="0"/>
            </a:endParaRPr>
          </a:p>
          <a:p>
            <a:pPr lvl="0" algn="ctr">
              <a:lnSpc>
                <a:spcPct val="150000"/>
              </a:lnSpc>
            </a:pPr>
            <a:r>
              <a:rPr lang="vi-VN" sz="3800" smtClean="0">
                <a:solidFill>
                  <a:prstClr val="black"/>
                </a:solidFill>
                <a:cs typeface="Arial" panose="020B0604020202020204" pitchFamily="34" charset="0"/>
              </a:rPr>
              <a:t>đồng </a:t>
            </a:r>
            <a:r>
              <a:rPr lang="vi-VN" sz="3800">
                <a:solidFill>
                  <a:prstClr val="black"/>
                </a:solidFill>
                <a:cs typeface="Arial" panose="020B0604020202020204" pitchFamily="34" charset="0"/>
              </a:rPr>
              <a:t>dạng</a:t>
            </a:r>
            <a:endParaRPr kumimoji="0" lang="en-US" sz="3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20" name="Rounded Rectangle 19"/>
          <p:cNvSpPr/>
          <p:nvPr/>
        </p:nvSpPr>
        <p:spPr>
          <a:xfrm>
            <a:off x="6457272" y="2857500"/>
            <a:ext cx="5397520" cy="26670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vi-VN" sz="3800" b="1"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Nhóm 2</a:t>
            </a:r>
            <a:endParaRPr kumimoji="0" lang="en-US" sz="3800" b="1"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endParaRPr>
          </a:p>
          <a:p>
            <a:pPr lvl="0" algn="ctr">
              <a:lnSpc>
                <a:spcPct val="150000"/>
              </a:lnSpc>
            </a:pPr>
            <a:r>
              <a:rPr lang="vi-VN" sz="3800">
                <a:solidFill>
                  <a:prstClr val="black"/>
                </a:solidFill>
                <a:cs typeface="Arial" panose="020B0604020202020204" pitchFamily="34" charset="0"/>
              </a:rPr>
              <a:t>Ba trường hợp đồng dạng của hai tam giác</a:t>
            </a:r>
            <a:endParaRPr kumimoji="0" lang="en-US" sz="3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21" name="Rounded Rectangle 20"/>
          <p:cNvSpPr/>
          <p:nvPr/>
        </p:nvSpPr>
        <p:spPr>
          <a:xfrm>
            <a:off x="12420600" y="2857500"/>
            <a:ext cx="4648200" cy="266700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vi-VN" sz="3800" b="1"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Nhóm 3</a:t>
            </a:r>
            <a:endParaRPr kumimoji="0" lang="en-US" sz="3800" b="1"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endParaRPr>
          </a:p>
          <a:p>
            <a:pPr lvl="0" algn="ctr">
              <a:lnSpc>
                <a:spcPct val="150000"/>
              </a:lnSpc>
            </a:pPr>
            <a:r>
              <a:rPr lang="en-US" sz="3800">
                <a:solidFill>
                  <a:prstClr val="black"/>
                </a:solidFill>
                <a:latin typeface="Arial" panose="020B0604020202020204" pitchFamily="34" charset="0"/>
                <a:cs typeface="Arial" panose="020B0604020202020204" pitchFamily="34" charset="0"/>
              </a:rPr>
              <a:t>Định lí Pythagore và Ứng dụng</a:t>
            </a:r>
            <a:endParaRPr kumimoji="0" lang="en-US" sz="3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grpSp>
        <p:nvGrpSpPr>
          <p:cNvPr id="22" name="Group 21"/>
          <p:cNvGrpSpPr/>
          <p:nvPr/>
        </p:nvGrpSpPr>
        <p:grpSpPr>
          <a:xfrm>
            <a:off x="2072233" y="1104900"/>
            <a:ext cx="14793327" cy="1135021"/>
            <a:chOff x="1607976" y="869567"/>
            <a:chExt cx="14793327" cy="1135021"/>
          </a:xfrm>
        </p:grpSpPr>
        <p:sp>
          <p:nvSpPr>
            <p:cNvPr id="23" name="Rectangle 22"/>
            <p:cNvSpPr/>
            <p:nvPr/>
          </p:nvSpPr>
          <p:spPr>
            <a:xfrm>
              <a:off x="2785746" y="988925"/>
              <a:ext cx="13615557" cy="1015663"/>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4000" b="1" i="1" u="none" strike="noStrike" kern="1200" cap="none" spc="0" normalizeH="0" baseline="0" noProof="0" dirty="0" smtClean="0">
                  <a:ln>
                    <a:noFill/>
                  </a:ln>
                  <a:solidFill>
                    <a:srgbClr val="002060"/>
                  </a:solidFill>
                  <a:effectLst/>
                  <a:uLnTx/>
                  <a:uFillTx/>
                  <a:latin typeface="Arial" panose="020B0604020202020204" pitchFamily="34" charset="0"/>
                  <a:cs typeface="Arial" panose="020B0604020202020204" pitchFamily="34" charset="0"/>
                </a:rPr>
                <a:t>Chia lớp </a:t>
              </a:r>
              <a:r>
                <a:rPr kumimoji="0" lang="vi-VN" sz="4000" b="1" i="1" u="none" strike="noStrike" kern="1200" cap="none" spc="0" normalizeH="0" baseline="0" noProof="0" smtClean="0">
                  <a:ln>
                    <a:noFill/>
                  </a:ln>
                  <a:solidFill>
                    <a:srgbClr val="002060"/>
                  </a:solidFill>
                  <a:effectLst/>
                  <a:uLnTx/>
                  <a:uFillTx/>
                  <a:latin typeface="Arial" panose="020B0604020202020204" pitchFamily="34" charset="0"/>
                  <a:cs typeface="Arial" panose="020B0604020202020204" pitchFamily="34" charset="0"/>
                </a:rPr>
                <a:t>thành </a:t>
              </a:r>
              <a:r>
                <a:rPr lang="en-US" sz="4000" b="1" i="1" smtClean="0">
                  <a:solidFill>
                    <a:srgbClr val="002060"/>
                  </a:solidFill>
                  <a:latin typeface="Arial" panose="020B0604020202020204" pitchFamily="34" charset="0"/>
                  <a:cs typeface="Arial" panose="020B0604020202020204" pitchFamily="34" charset="0"/>
                </a:rPr>
                <a:t>5</a:t>
              </a:r>
              <a:r>
                <a:rPr kumimoji="0" lang="vi-VN" sz="4000" b="1" i="1" u="none" strike="noStrike" kern="1200" cap="none" spc="0" normalizeH="0" baseline="0" noProof="0" smtClean="0">
                  <a:ln>
                    <a:noFill/>
                  </a:ln>
                  <a:solidFill>
                    <a:srgbClr val="002060"/>
                  </a:solidFill>
                  <a:effectLst/>
                  <a:uLnTx/>
                  <a:uFillTx/>
                  <a:latin typeface="Arial" panose="020B0604020202020204" pitchFamily="34" charset="0"/>
                  <a:cs typeface="Arial" panose="020B0604020202020204" pitchFamily="34" charset="0"/>
                </a:rPr>
                <a:t> </a:t>
              </a:r>
              <a:r>
                <a:rPr kumimoji="0" lang="vi-VN" sz="4000" b="1" i="1" u="none" strike="noStrike" kern="1200" cap="none" spc="0" normalizeH="0" baseline="0" noProof="0" dirty="0" smtClean="0">
                  <a:ln>
                    <a:noFill/>
                  </a:ln>
                  <a:solidFill>
                    <a:srgbClr val="002060"/>
                  </a:solidFill>
                  <a:effectLst/>
                  <a:uLnTx/>
                  <a:uFillTx/>
                  <a:latin typeface="Arial" panose="020B0604020202020204" pitchFamily="34" charset="0"/>
                  <a:cs typeface="Arial" panose="020B0604020202020204" pitchFamily="34" charset="0"/>
                </a:rPr>
                <a:t>nhóm, thực hiện các nhiệm vụ sau:</a:t>
              </a:r>
              <a:endParaRPr kumimoji="0" lang="en-US" sz="4000" b="1" i="1"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pic>
          <p:nvPicPr>
            <p:cNvPr id="24"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607976" y="869567"/>
              <a:ext cx="990600" cy="904805"/>
            </a:xfrm>
            <a:prstGeom prst="rect">
              <a:avLst/>
            </a:prstGeom>
          </p:spPr>
        </p:pic>
      </p:grpSp>
      <p:sp>
        <p:nvSpPr>
          <p:cNvPr id="25" name="Rounded Rectangle 24"/>
          <p:cNvSpPr/>
          <p:nvPr/>
        </p:nvSpPr>
        <p:spPr>
          <a:xfrm>
            <a:off x="2434065" y="6362700"/>
            <a:ext cx="6866669" cy="28194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vi-VN" sz="3800" b="1" i="0" u="none" strike="noStrike" kern="1200" cap="none" spc="0" normalizeH="0" baseline="0" noProof="0" smtClean="0">
                <a:ln>
                  <a:noFill/>
                </a:ln>
                <a:solidFill>
                  <a:prstClr val="black"/>
                </a:solidFill>
                <a:effectLst/>
                <a:uLnTx/>
                <a:uFillTx/>
                <a:latin typeface="Arial" panose="020B0604020202020204" pitchFamily="34" charset="0"/>
                <a:cs typeface="Arial" panose="020B0604020202020204" pitchFamily="34" charset="0"/>
              </a:rPr>
              <a:t>Nhóm </a:t>
            </a:r>
            <a:r>
              <a:rPr kumimoji="0" lang="en-US" sz="3800" b="1" i="0" u="none" strike="noStrike" kern="1200" cap="none" spc="0" normalizeH="0" baseline="0" noProof="0" smtClean="0">
                <a:ln>
                  <a:noFill/>
                </a:ln>
                <a:solidFill>
                  <a:prstClr val="black"/>
                </a:solidFill>
                <a:effectLst/>
                <a:uLnTx/>
                <a:uFillTx/>
                <a:latin typeface="Arial" panose="020B0604020202020204" pitchFamily="34" charset="0"/>
                <a:cs typeface="Arial" panose="020B0604020202020204" pitchFamily="34" charset="0"/>
              </a:rPr>
              <a:t>4</a:t>
            </a:r>
            <a:endParaRPr kumimoji="0" lang="en-US" sz="3800" b="1"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endParaRPr>
          </a:p>
          <a:p>
            <a:pPr lvl="0" algn="ctr">
              <a:lnSpc>
                <a:spcPct val="150000"/>
              </a:lnSpc>
            </a:pPr>
            <a:r>
              <a:rPr lang="vi-VN" sz="3800">
                <a:solidFill>
                  <a:prstClr val="black"/>
                </a:solidFill>
                <a:cs typeface="Arial" panose="020B0604020202020204" pitchFamily="34" charset="0"/>
              </a:rPr>
              <a:t>Các trường hợp đồng dạng của hai tam giác vuông</a:t>
            </a:r>
            <a:endParaRPr kumimoji="0" lang="en-US" sz="3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27" name="Rounded Rectangle 26"/>
          <p:cNvSpPr/>
          <p:nvPr/>
        </p:nvSpPr>
        <p:spPr>
          <a:xfrm>
            <a:off x="10668000" y="6362700"/>
            <a:ext cx="4791930" cy="28194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vi-VN" sz="3800" b="1" i="0" u="none" strike="noStrike" kern="1200" cap="none" spc="0" normalizeH="0" baseline="0" noProof="0" smtClean="0">
                <a:ln>
                  <a:noFill/>
                </a:ln>
                <a:solidFill>
                  <a:prstClr val="black"/>
                </a:solidFill>
                <a:effectLst/>
                <a:uLnTx/>
                <a:uFillTx/>
                <a:latin typeface="Arial" panose="020B0604020202020204" pitchFamily="34" charset="0"/>
                <a:cs typeface="Arial" panose="020B0604020202020204" pitchFamily="34" charset="0"/>
              </a:rPr>
              <a:t>Nhóm </a:t>
            </a:r>
            <a:r>
              <a:rPr kumimoji="0" lang="en-US" sz="3800" b="1" i="0" u="none" strike="noStrike" kern="1200" cap="none" spc="0" normalizeH="0" baseline="0" noProof="0" smtClean="0">
                <a:ln>
                  <a:noFill/>
                </a:ln>
                <a:solidFill>
                  <a:prstClr val="black"/>
                </a:solidFill>
                <a:effectLst/>
                <a:uLnTx/>
                <a:uFillTx/>
                <a:latin typeface="Arial" panose="020B0604020202020204" pitchFamily="34" charset="0"/>
                <a:cs typeface="Arial" panose="020B0604020202020204" pitchFamily="34" charset="0"/>
              </a:rPr>
              <a:t>5</a:t>
            </a:r>
          </a:p>
          <a:p>
            <a:pPr marL="0" marR="0" lvl="0" indent="0" algn="ctr" defTabSz="914400" rtl="0" eaLnBrk="1" fontAlgn="auto" latinLnBrk="0" hangingPunct="1">
              <a:lnSpc>
                <a:spcPct val="150000"/>
              </a:lnSpc>
              <a:spcBef>
                <a:spcPts val="0"/>
              </a:spcBef>
              <a:spcAft>
                <a:spcPts val="0"/>
              </a:spcAft>
              <a:buClrTx/>
              <a:buSzTx/>
              <a:buFontTx/>
              <a:buNone/>
              <a:tabLst/>
              <a:defRPr/>
            </a:pPr>
            <a:r>
              <a:rPr lang="en-US" sz="3800" smtClean="0">
                <a:solidFill>
                  <a:prstClr val="black"/>
                </a:solidFill>
                <a:latin typeface="Arial" panose="020B0604020202020204" pitchFamily="34" charset="0"/>
                <a:cs typeface="Arial" panose="020B0604020202020204" pitchFamily="34" charset="0"/>
              </a:rPr>
              <a:t>Hình </a:t>
            </a:r>
            <a:r>
              <a:rPr lang="en-US" sz="3800">
                <a:solidFill>
                  <a:prstClr val="black"/>
                </a:solidFill>
                <a:latin typeface="Arial" panose="020B0604020202020204" pitchFamily="34" charset="0"/>
                <a:cs typeface="Arial" panose="020B0604020202020204" pitchFamily="34" charset="0"/>
              </a:rPr>
              <a:t>đồng dạng</a:t>
            </a:r>
            <a:endParaRPr kumimoji="0" lang="en-US" sz="3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64584402"/>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p:cTn id="12" dur="500" fill="hold"/>
                                        <p:tgtEl>
                                          <p:spTgt spid="19"/>
                                        </p:tgtEl>
                                        <p:attrNameLst>
                                          <p:attrName>ppt_w</p:attrName>
                                        </p:attrNameLst>
                                      </p:cBhvr>
                                      <p:tavLst>
                                        <p:tav tm="0">
                                          <p:val>
                                            <p:fltVal val="0"/>
                                          </p:val>
                                        </p:tav>
                                        <p:tav tm="100000">
                                          <p:val>
                                            <p:strVal val="#ppt_w"/>
                                          </p:val>
                                        </p:tav>
                                      </p:tavLst>
                                    </p:anim>
                                    <p:anim calcmode="lin" valueType="num">
                                      <p:cBhvr>
                                        <p:cTn id="13" dur="500" fill="hold"/>
                                        <p:tgtEl>
                                          <p:spTgt spid="19"/>
                                        </p:tgtEl>
                                        <p:attrNameLst>
                                          <p:attrName>ppt_h</p:attrName>
                                        </p:attrNameLst>
                                      </p:cBhvr>
                                      <p:tavLst>
                                        <p:tav tm="0">
                                          <p:val>
                                            <p:fltVal val="0"/>
                                          </p:val>
                                        </p:tav>
                                        <p:tav tm="100000">
                                          <p:val>
                                            <p:strVal val="#ppt_h"/>
                                          </p:val>
                                        </p:tav>
                                      </p:tavLst>
                                    </p:anim>
                                    <p:animEffect transition="in" filter="fade">
                                      <p:cBhvr>
                                        <p:cTn id="14" dur="500"/>
                                        <p:tgtEl>
                                          <p:spTgt spid="19"/>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p:cTn id="17" dur="500" fill="hold"/>
                                        <p:tgtEl>
                                          <p:spTgt spid="20"/>
                                        </p:tgtEl>
                                        <p:attrNameLst>
                                          <p:attrName>ppt_w</p:attrName>
                                        </p:attrNameLst>
                                      </p:cBhvr>
                                      <p:tavLst>
                                        <p:tav tm="0">
                                          <p:val>
                                            <p:fltVal val="0"/>
                                          </p:val>
                                        </p:tav>
                                        <p:tav tm="100000">
                                          <p:val>
                                            <p:strVal val="#ppt_w"/>
                                          </p:val>
                                        </p:tav>
                                      </p:tavLst>
                                    </p:anim>
                                    <p:anim calcmode="lin" valueType="num">
                                      <p:cBhvr>
                                        <p:cTn id="18" dur="500" fill="hold"/>
                                        <p:tgtEl>
                                          <p:spTgt spid="20"/>
                                        </p:tgtEl>
                                        <p:attrNameLst>
                                          <p:attrName>ppt_h</p:attrName>
                                        </p:attrNameLst>
                                      </p:cBhvr>
                                      <p:tavLst>
                                        <p:tav tm="0">
                                          <p:val>
                                            <p:fltVal val="0"/>
                                          </p:val>
                                        </p:tav>
                                        <p:tav tm="100000">
                                          <p:val>
                                            <p:strVal val="#ppt_h"/>
                                          </p:val>
                                        </p:tav>
                                      </p:tavLst>
                                    </p:anim>
                                    <p:animEffect transition="in" filter="fade">
                                      <p:cBhvr>
                                        <p:cTn id="19" dur="500"/>
                                        <p:tgtEl>
                                          <p:spTgt spid="20"/>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21"/>
                                        </p:tgtEl>
                                        <p:attrNameLst>
                                          <p:attrName>style.visibility</p:attrName>
                                        </p:attrNameLst>
                                      </p:cBhvr>
                                      <p:to>
                                        <p:strVal val="visible"/>
                                      </p:to>
                                    </p:set>
                                    <p:anim calcmode="lin" valueType="num">
                                      <p:cBhvr>
                                        <p:cTn id="22" dur="500" fill="hold"/>
                                        <p:tgtEl>
                                          <p:spTgt spid="21"/>
                                        </p:tgtEl>
                                        <p:attrNameLst>
                                          <p:attrName>ppt_w</p:attrName>
                                        </p:attrNameLst>
                                      </p:cBhvr>
                                      <p:tavLst>
                                        <p:tav tm="0">
                                          <p:val>
                                            <p:fltVal val="0"/>
                                          </p:val>
                                        </p:tav>
                                        <p:tav tm="100000">
                                          <p:val>
                                            <p:strVal val="#ppt_w"/>
                                          </p:val>
                                        </p:tav>
                                      </p:tavLst>
                                    </p:anim>
                                    <p:anim calcmode="lin" valueType="num">
                                      <p:cBhvr>
                                        <p:cTn id="23" dur="500" fill="hold"/>
                                        <p:tgtEl>
                                          <p:spTgt spid="21"/>
                                        </p:tgtEl>
                                        <p:attrNameLst>
                                          <p:attrName>ppt_h</p:attrName>
                                        </p:attrNameLst>
                                      </p:cBhvr>
                                      <p:tavLst>
                                        <p:tav tm="0">
                                          <p:val>
                                            <p:fltVal val="0"/>
                                          </p:val>
                                        </p:tav>
                                        <p:tav tm="100000">
                                          <p:val>
                                            <p:strVal val="#ppt_h"/>
                                          </p:val>
                                        </p:tav>
                                      </p:tavLst>
                                    </p:anim>
                                    <p:animEffect transition="in" filter="fade">
                                      <p:cBhvr>
                                        <p:cTn id="24" dur="500"/>
                                        <p:tgtEl>
                                          <p:spTgt spid="21"/>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25"/>
                                        </p:tgtEl>
                                        <p:attrNameLst>
                                          <p:attrName>style.visibility</p:attrName>
                                        </p:attrNameLst>
                                      </p:cBhvr>
                                      <p:to>
                                        <p:strVal val="visible"/>
                                      </p:to>
                                    </p:set>
                                    <p:anim calcmode="lin" valueType="num">
                                      <p:cBhvr>
                                        <p:cTn id="27" dur="500" fill="hold"/>
                                        <p:tgtEl>
                                          <p:spTgt spid="25"/>
                                        </p:tgtEl>
                                        <p:attrNameLst>
                                          <p:attrName>ppt_w</p:attrName>
                                        </p:attrNameLst>
                                      </p:cBhvr>
                                      <p:tavLst>
                                        <p:tav tm="0">
                                          <p:val>
                                            <p:fltVal val="0"/>
                                          </p:val>
                                        </p:tav>
                                        <p:tav tm="100000">
                                          <p:val>
                                            <p:strVal val="#ppt_w"/>
                                          </p:val>
                                        </p:tav>
                                      </p:tavLst>
                                    </p:anim>
                                    <p:anim calcmode="lin" valueType="num">
                                      <p:cBhvr>
                                        <p:cTn id="28" dur="500" fill="hold"/>
                                        <p:tgtEl>
                                          <p:spTgt spid="25"/>
                                        </p:tgtEl>
                                        <p:attrNameLst>
                                          <p:attrName>ppt_h</p:attrName>
                                        </p:attrNameLst>
                                      </p:cBhvr>
                                      <p:tavLst>
                                        <p:tav tm="0">
                                          <p:val>
                                            <p:fltVal val="0"/>
                                          </p:val>
                                        </p:tav>
                                        <p:tav tm="100000">
                                          <p:val>
                                            <p:strVal val="#ppt_h"/>
                                          </p:val>
                                        </p:tav>
                                      </p:tavLst>
                                    </p:anim>
                                    <p:animEffect transition="in" filter="fade">
                                      <p:cBhvr>
                                        <p:cTn id="29" dur="500"/>
                                        <p:tgtEl>
                                          <p:spTgt spid="25"/>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27"/>
                                        </p:tgtEl>
                                        <p:attrNameLst>
                                          <p:attrName>style.visibility</p:attrName>
                                        </p:attrNameLst>
                                      </p:cBhvr>
                                      <p:to>
                                        <p:strVal val="visible"/>
                                      </p:to>
                                    </p:set>
                                    <p:anim calcmode="lin" valueType="num">
                                      <p:cBhvr>
                                        <p:cTn id="32" dur="500" fill="hold"/>
                                        <p:tgtEl>
                                          <p:spTgt spid="27"/>
                                        </p:tgtEl>
                                        <p:attrNameLst>
                                          <p:attrName>ppt_w</p:attrName>
                                        </p:attrNameLst>
                                      </p:cBhvr>
                                      <p:tavLst>
                                        <p:tav tm="0">
                                          <p:val>
                                            <p:fltVal val="0"/>
                                          </p:val>
                                        </p:tav>
                                        <p:tav tm="100000">
                                          <p:val>
                                            <p:strVal val="#ppt_w"/>
                                          </p:val>
                                        </p:tav>
                                      </p:tavLst>
                                    </p:anim>
                                    <p:anim calcmode="lin" valueType="num">
                                      <p:cBhvr>
                                        <p:cTn id="33" dur="500" fill="hold"/>
                                        <p:tgtEl>
                                          <p:spTgt spid="27"/>
                                        </p:tgtEl>
                                        <p:attrNameLst>
                                          <p:attrName>ppt_h</p:attrName>
                                        </p:attrNameLst>
                                      </p:cBhvr>
                                      <p:tavLst>
                                        <p:tav tm="0">
                                          <p:val>
                                            <p:fltVal val="0"/>
                                          </p:val>
                                        </p:tav>
                                        <p:tav tm="100000">
                                          <p:val>
                                            <p:strVal val="#ppt_h"/>
                                          </p:val>
                                        </p:tav>
                                      </p:tavLst>
                                    </p:anim>
                                    <p:animEffect transition="in" filter="fade">
                                      <p:cBhvr>
                                        <p:cTn id="34"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P spid="25" grpId="0" animBg="1"/>
      <p:bldP spid="2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5303435" y="8039100"/>
            <a:ext cx="4240207" cy="4240207"/>
          </a:xfrm>
          <a:prstGeom prst="rect">
            <a:avLst/>
          </a:prstGeom>
        </p:spPr>
      </p:pic>
      <p:pic>
        <p:nvPicPr>
          <p:cNvPr id="7"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359742" y="-1485900"/>
            <a:ext cx="4240207" cy="4240207"/>
          </a:xfrm>
          <a:prstGeom prst="rect">
            <a:avLst/>
          </a:prstGeom>
        </p:spPr>
      </p:pic>
      <p:sp>
        <p:nvSpPr>
          <p:cNvPr id="8" name="Pentagon 7"/>
          <p:cNvSpPr/>
          <p:nvPr/>
        </p:nvSpPr>
        <p:spPr>
          <a:xfrm>
            <a:off x="-20401" y="453363"/>
            <a:ext cx="3906602" cy="1162098"/>
          </a:xfrm>
          <a:prstGeom prst="homePlate">
            <a:avLst/>
          </a:prstGeom>
          <a:solidFill>
            <a:schemeClr val="accent3">
              <a:lumMod val="75000"/>
            </a:schemeClr>
          </a:solidFill>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Nhóm </a:t>
            </a:r>
            <a:r>
              <a:rPr kumimoji="0" lang="vi-VN" sz="4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1 </a:t>
            </a:r>
            <a:endParaRPr kumimoji="0" 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2" name="Picture 1"/>
          <p:cNvPicPr>
            <a:picLocks noChangeAspect="1"/>
          </p:cNvPicPr>
          <p:nvPr/>
        </p:nvPicPr>
        <p:blipFill>
          <a:blip r:embed="rId6">
            <a:extLst>
              <a:ext uri="{BEBA8EAE-BF5A-486C-A8C5-ECC9F3942E4B}">
                <a14:imgProps xmlns:a14="http://schemas.microsoft.com/office/drawing/2010/main">
                  <a14:imgLayer r:embed="rId7">
                    <a14:imgEffect>
                      <a14:sharpenSoften amount="50000"/>
                    </a14:imgEffect>
                    <a14:imgEffect>
                      <a14:saturation sat="200000"/>
                    </a14:imgEffect>
                    <a14:imgEffect>
                      <a14:brightnessContrast contrast="-40000"/>
                    </a14:imgEffect>
                  </a14:imgLayer>
                </a14:imgProps>
              </a:ext>
            </a:extLst>
          </a:blip>
          <a:stretch>
            <a:fillRect/>
          </a:stretch>
        </p:blipFill>
        <p:spPr>
          <a:xfrm>
            <a:off x="1038612" y="2488600"/>
            <a:ext cx="16182588" cy="6007700"/>
          </a:xfrm>
          <a:prstGeom prst="rect">
            <a:avLst/>
          </a:prstGeom>
        </p:spPr>
      </p:pic>
    </p:spTree>
    <p:extLst>
      <p:ext uri="{BB962C8B-B14F-4D97-AF65-F5344CB8AC3E}">
        <p14:creationId xmlns:p14="http://schemas.microsoft.com/office/powerpoint/2010/main" val="4141895403"/>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22" presetClass="entr" presetSubtype="8"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963</TotalTime>
  <Words>1243</Words>
  <Application>Microsoft Office PowerPoint</Application>
  <PresentationFormat>Custom</PresentationFormat>
  <Paragraphs>188</Paragraphs>
  <Slides>37</Slides>
  <Notes>10</Notes>
  <HiddenSlides>0</HiddenSlides>
  <MMClips>18</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37</vt:i4>
      </vt:variant>
    </vt:vector>
  </HeadingPairs>
  <TitlesOfParts>
    <vt:vector size="47" baseType="lpstr">
      <vt:lpstr>Anton</vt:lpstr>
      <vt:lpstr>Kavoon</vt:lpstr>
      <vt:lpstr>Arial</vt:lpstr>
      <vt:lpstr>Cambria Math</vt:lpstr>
      <vt:lpstr>Calibri</vt:lpstr>
      <vt:lpstr>Calibri Light</vt:lpstr>
      <vt:lpstr>Times New Roman</vt:lpstr>
      <vt:lpstr>Office Theme</vt:lpstr>
      <vt:lpstr>5_Office Theme</vt:lpstr>
      <vt:lpstr>2_Office Theme</vt:lpstr>
      <vt:lpstr>PowerPoint Presentation</vt:lpstr>
      <vt:lpstr>PowerPoint Presentation</vt:lpstr>
      <vt:lpstr>BÀI TẬP TRẮC NGHIỆM</vt:lpstr>
      <vt:lpstr>BÀI TẬP TRẮC NGHIỆM</vt:lpstr>
      <vt:lpstr>BÀI TẬP TRẮC NGHIỆM</vt:lpstr>
      <vt:lpstr>BÀI TẬP TRẮC NGHIỆM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Pink Minimalist Math Class Presentation</dc:title>
  <dc:creator>Hà Ngân</dc:creator>
  <cp:lastModifiedBy>Admin</cp:lastModifiedBy>
  <cp:revision>101</cp:revision>
  <dcterms:created xsi:type="dcterms:W3CDTF">2006-08-16T00:00:00Z</dcterms:created>
  <dcterms:modified xsi:type="dcterms:W3CDTF">2023-11-01T06:52:23Z</dcterms:modified>
  <dc:identifier>DAFSQ-Bl3TE</dc:identifier>
</cp:coreProperties>
</file>