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media/audio2.wav" ContentType="audio/x-wav"/>
  <Override PartName="/ppt/media/audio3.wav" ContentType="audio/x-wav"/>
  <Override PartName="/ppt/media/audio4.wav" ContentType="audio/x-wav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2" r:id="rId3"/>
  </p:sldMasterIdLst>
  <p:notesMasterIdLst>
    <p:notesMasterId r:id="rId51"/>
  </p:notesMasterIdLst>
  <p:sldIdLst>
    <p:sldId id="326" r:id="rId4"/>
    <p:sldId id="7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356" r:id="rId13"/>
    <p:sldId id="272" r:id="rId14"/>
    <p:sldId id="273" r:id="rId15"/>
    <p:sldId id="274" r:id="rId16"/>
    <p:sldId id="336" r:id="rId17"/>
    <p:sldId id="306" r:id="rId18"/>
    <p:sldId id="358" r:id="rId19"/>
    <p:sldId id="337" r:id="rId20"/>
    <p:sldId id="360" r:id="rId21"/>
    <p:sldId id="364" r:id="rId22"/>
    <p:sldId id="362" r:id="rId23"/>
    <p:sldId id="361" r:id="rId24"/>
    <p:sldId id="278" r:id="rId25"/>
    <p:sldId id="338" r:id="rId26"/>
    <p:sldId id="279" r:id="rId27"/>
    <p:sldId id="374" r:id="rId28"/>
    <p:sldId id="375" r:id="rId29"/>
    <p:sldId id="377" r:id="rId30"/>
    <p:sldId id="519" r:id="rId31"/>
    <p:sldId id="518" r:id="rId32"/>
    <p:sldId id="759" r:id="rId33"/>
    <p:sldId id="487" r:id="rId34"/>
    <p:sldId id="438" r:id="rId35"/>
    <p:sldId id="760" r:id="rId36"/>
    <p:sldId id="450" r:id="rId37"/>
    <p:sldId id="441" r:id="rId38"/>
    <p:sldId id="522" r:id="rId39"/>
    <p:sldId id="442" r:id="rId40"/>
    <p:sldId id="753" r:id="rId41"/>
    <p:sldId id="755" r:id="rId42"/>
    <p:sldId id="756" r:id="rId43"/>
    <p:sldId id="757" r:id="rId44"/>
    <p:sldId id="758" r:id="rId45"/>
    <p:sldId id="389" r:id="rId46"/>
    <p:sldId id="515" r:id="rId47"/>
    <p:sldId id="523" r:id="rId48"/>
    <p:sldId id="390" r:id="rId49"/>
    <p:sldId id="520" r:id="rId50"/>
  </p:sldIdLst>
  <p:sldSz cx="12192000" cy="6858000"/>
  <p:notesSz cx="6858000" cy="9144000"/>
  <p:embeddedFontLst>
    <p:embeddedFont>
      <p:font typeface="#9Slide03 Arima Madurai" panose="020B0604020202020204" charset="-93"/>
      <p:regular r:id="rId52"/>
    </p:embeddedFont>
    <p:embeddedFont>
      <p:font typeface="#9Slide03 Arima Madurai Black" panose="020B0604020202020204" charset="-93"/>
      <p:bold r:id="rId53"/>
    </p:embeddedFont>
    <p:embeddedFont>
      <p:font typeface="Arial Nova" panose="020B0504020202020204" pitchFamily="34" charset="0"/>
      <p:regular r:id="rId54"/>
      <p:bold r:id="rId55"/>
      <p:italic r:id="rId56"/>
      <p:boldItalic r:id="rId57"/>
    </p:embeddedFont>
    <p:embeddedFont>
      <p:font typeface="Calibri" panose="020F0502020204030204" pitchFamily="34" charset="0"/>
      <p:regular r:id="rId58"/>
      <p:bold r:id="rId59"/>
      <p:italic r:id="rId60"/>
      <p:boldItalic r:id="rId61"/>
    </p:embeddedFont>
    <p:embeddedFont>
      <p:font typeface="Calibri Light" panose="020F0302020204030204" pitchFamily="34" charset="0"/>
      <p:regular r:id="rId62"/>
      <p:italic r:id="rId63"/>
    </p:embeddedFont>
    <p:embeddedFont>
      <p:font typeface="Merriweather Light" panose="00000400000000000000" pitchFamily="2" charset="-93"/>
      <p:regular r:id="rId64"/>
      <p:italic r:id="rId65"/>
    </p:embeddedFont>
    <p:embeddedFont>
      <p:font typeface="PT Serif" panose="020A0603040505020204" pitchFamily="18" charset="0"/>
      <p:regular r:id="rId66"/>
      <p:bold r:id="rId67"/>
      <p:italic r:id="rId68"/>
      <p:boldItalic r:id="rId69"/>
    </p:embeddedFont>
    <p:embeddedFont>
      <p:font typeface="Raleway" pitchFamily="2" charset="-93"/>
      <p:regular r:id="rId70"/>
      <p:bold r:id="rId71"/>
      <p:italic r:id="rId72"/>
      <p:boldItalic r:id="rId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AB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font" Target="fonts/font10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77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72" Type="http://schemas.openxmlformats.org/officeDocument/2006/relationships/font" Target="fonts/font2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font" Target="fonts/font6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font" Target="fonts/font2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font" Target="fonts/font4.fntdata"/><Relationship Id="rId76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font" Target="fonts/font20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4D3C11-7A40-48B7-BD29-2F465179ADBA}" type="doc">
      <dgm:prSet loTypeId="urn:microsoft.com/office/officeart/2005/8/layout/process2" loCatId="process" qsTypeId="urn:microsoft.com/office/officeart/2005/8/quickstyle/simple5" qsCatId="simple" csTypeId="urn:microsoft.com/office/officeart/2005/8/colors/colorful1" csCatId="colorful" phldr="1"/>
      <dgm:spPr/>
    </dgm:pt>
    <dgm:pt modelId="{476EC470-B9EB-41F7-8B72-9E213BBCB145}">
      <dgm:prSet phldrT="[Văn bản]" custT="1"/>
      <dgm:spPr>
        <a:ln>
          <a:solidFill>
            <a:schemeClr val="accent1">
              <a:lumMod val="50000"/>
            </a:schemeClr>
          </a:solidFill>
        </a:ln>
        <a:effectLst>
          <a:glow rad="101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Là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người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cha,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người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mẹ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,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người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bạn</a:t>
          </a:r>
          <a:endParaRPr lang="en-BZ" sz="2800" b="1" dirty="0">
            <a:solidFill>
              <a:sysClr val="windowText" lastClr="000000"/>
            </a:solidFill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gm:t>
    </dgm:pt>
    <dgm:pt modelId="{0A9BE6A5-4105-4C12-A8CD-76101971B417}" type="parTrans" cxnId="{E12986C5-214D-4801-BD22-D8FF60F1AF24}">
      <dgm:prSet/>
      <dgm:spPr/>
      <dgm:t>
        <a:bodyPr/>
        <a:lstStyle/>
        <a:p>
          <a:endParaRPr lang="en-BZ" sz="1600"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gm:t>
    </dgm:pt>
    <dgm:pt modelId="{CF93F10B-54B1-468E-9A7B-C7B82F7A4E95}" type="sibTrans" cxnId="{E12986C5-214D-4801-BD22-D8FF60F1AF24}">
      <dgm:prSet custT="1"/>
      <dgm:spPr>
        <a:ln>
          <a:solidFill>
            <a:schemeClr val="accent1">
              <a:lumMod val="50000"/>
            </a:schemeClr>
          </a:solidFill>
        </a:ln>
        <a:effectLst>
          <a:glow rad="101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endParaRPr lang="en-BZ" sz="1400"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gm:t>
    </dgm:pt>
    <dgm:pt modelId="{F2567C20-B053-448A-81DF-1871A1F82AA6}">
      <dgm:prSet phldrT="[Văn bản]" custT="1"/>
      <dgm:spPr>
        <a:ln>
          <a:solidFill>
            <a:schemeClr val="accent1">
              <a:lumMod val="50000"/>
            </a:schemeClr>
          </a:solidFill>
        </a:ln>
        <a:effectLst>
          <a:glow rad="101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Lam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lũ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,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tần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tảo</a:t>
          </a:r>
          <a:endParaRPr lang="en-BZ" sz="2800" b="1" dirty="0">
            <a:solidFill>
              <a:sysClr val="windowText" lastClr="000000"/>
            </a:solidFill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gm:t>
    </dgm:pt>
    <dgm:pt modelId="{8D71C9EB-FD97-41CB-B41F-8164F93BF569}" type="parTrans" cxnId="{00B54C87-E531-4BD6-BF46-0AB2D212B46A}">
      <dgm:prSet/>
      <dgm:spPr/>
      <dgm:t>
        <a:bodyPr/>
        <a:lstStyle/>
        <a:p>
          <a:endParaRPr lang="en-BZ" sz="1600"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gm:t>
    </dgm:pt>
    <dgm:pt modelId="{D751CDF6-2872-4800-BD85-81DAD4CA4B42}" type="sibTrans" cxnId="{00B54C87-E531-4BD6-BF46-0AB2D212B46A}">
      <dgm:prSet custT="1"/>
      <dgm:spPr>
        <a:ln>
          <a:solidFill>
            <a:schemeClr val="accent1">
              <a:lumMod val="50000"/>
            </a:schemeClr>
          </a:solidFill>
        </a:ln>
        <a:effectLst>
          <a:glow rad="101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endParaRPr lang="en-BZ" sz="1400"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gm:t>
    </dgm:pt>
    <dgm:pt modelId="{05E6CA65-72AE-4B44-84AA-905CD35CE6C9}">
      <dgm:prSet phldrT="[Văn bản]" custT="1"/>
      <dgm:spPr>
        <a:ln>
          <a:solidFill>
            <a:schemeClr val="accent1">
              <a:lumMod val="50000"/>
            </a:schemeClr>
          </a:solidFill>
        </a:ln>
        <a:effectLst>
          <a:glow rad="101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Thương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yêu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,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chăm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sóc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,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nâng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niu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cả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về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vật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chất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tinh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thần</a:t>
          </a:r>
          <a:endParaRPr lang="en-BZ" sz="2800" b="1" dirty="0">
            <a:solidFill>
              <a:sysClr val="windowText" lastClr="000000"/>
            </a:solidFill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gm:t>
    </dgm:pt>
    <dgm:pt modelId="{655127F6-B53A-4DFB-B9BE-589A85F9A017}" type="parTrans" cxnId="{02F3180B-08C8-465D-82B0-CB947ECABE55}">
      <dgm:prSet/>
      <dgm:spPr/>
      <dgm:t>
        <a:bodyPr/>
        <a:lstStyle/>
        <a:p>
          <a:endParaRPr lang="en-BZ" sz="1600"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gm:t>
    </dgm:pt>
    <dgm:pt modelId="{F78E384B-BC92-4354-9CE4-9953178ACFB4}" type="sibTrans" cxnId="{02F3180B-08C8-465D-82B0-CB947ECABE55}">
      <dgm:prSet custT="1"/>
      <dgm:spPr>
        <a:ln>
          <a:solidFill>
            <a:schemeClr val="accent1">
              <a:lumMod val="50000"/>
            </a:schemeClr>
          </a:solidFill>
        </a:ln>
        <a:effectLst>
          <a:glow rad="101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endParaRPr lang="en-BZ" sz="1400"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gm:t>
    </dgm:pt>
    <dgm:pt modelId="{49AF572B-0315-4659-958A-D4187B170A45}">
      <dgm:prSet phldrT="[Văn bản]" custT="1"/>
      <dgm:spPr>
        <a:ln>
          <a:solidFill>
            <a:schemeClr val="accent1">
              <a:lumMod val="50000"/>
            </a:schemeClr>
          </a:solidFill>
        </a:ln>
        <a:effectLst>
          <a:glow rad="101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Giàu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đức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hi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sinh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,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nghị</a:t>
          </a:r>
          <a:r>
            <a:rPr lang="en-BZ" sz="2800" b="1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lực</a:t>
          </a:r>
          <a:endParaRPr lang="en-BZ" sz="2800" b="1" dirty="0">
            <a:solidFill>
              <a:sysClr val="windowText" lastClr="000000"/>
            </a:solidFill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gm:t>
    </dgm:pt>
    <dgm:pt modelId="{39364E4C-ED44-4CD8-97AB-53ACEEC9AE0F}" type="parTrans" cxnId="{5D5CCAFF-235A-4172-99FA-34E46F018887}">
      <dgm:prSet/>
      <dgm:spPr/>
      <dgm:t>
        <a:bodyPr/>
        <a:lstStyle/>
        <a:p>
          <a:endParaRPr lang="en-BZ" sz="1600"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gm:t>
    </dgm:pt>
    <dgm:pt modelId="{3C46AD38-CFC5-4187-BEAF-57A8DD0FF8ED}" type="sibTrans" cxnId="{5D5CCAFF-235A-4172-99FA-34E46F018887}">
      <dgm:prSet/>
      <dgm:spPr/>
      <dgm:t>
        <a:bodyPr/>
        <a:lstStyle/>
        <a:p>
          <a:endParaRPr lang="en-BZ" sz="1600"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gm:t>
    </dgm:pt>
    <dgm:pt modelId="{EA6EAA70-35DA-45C3-9CFF-897FDC8899F8}" type="pres">
      <dgm:prSet presAssocID="{154D3C11-7A40-48B7-BD29-2F465179ADBA}" presName="linearFlow" presStyleCnt="0">
        <dgm:presLayoutVars>
          <dgm:resizeHandles val="exact"/>
        </dgm:presLayoutVars>
      </dgm:prSet>
      <dgm:spPr/>
    </dgm:pt>
    <dgm:pt modelId="{4F80D995-D0F0-4BA3-8A33-EBCCD488F427}" type="pres">
      <dgm:prSet presAssocID="{476EC470-B9EB-41F7-8B72-9E213BBCB145}" presName="node" presStyleLbl="node1" presStyleIdx="0" presStyleCnt="4" custScaleX="198123" custScaleY="170743" custLinFactNeighborX="271" custLinFactNeighborY="63821">
        <dgm:presLayoutVars>
          <dgm:bulletEnabled val="1"/>
        </dgm:presLayoutVars>
      </dgm:prSet>
      <dgm:spPr/>
    </dgm:pt>
    <dgm:pt modelId="{95C3F219-FC67-430A-A964-1B6FBB351077}" type="pres">
      <dgm:prSet presAssocID="{CF93F10B-54B1-468E-9A7B-C7B82F7A4E95}" presName="sibTrans" presStyleLbl="sibTrans2D1" presStyleIdx="0" presStyleCnt="3" custScaleX="117175"/>
      <dgm:spPr/>
    </dgm:pt>
    <dgm:pt modelId="{0CF3B80F-6455-49C7-9AA5-7E0E22F25647}" type="pres">
      <dgm:prSet presAssocID="{CF93F10B-54B1-468E-9A7B-C7B82F7A4E95}" presName="connectorText" presStyleLbl="sibTrans2D1" presStyleIdx="0" presStyleCnt="3"/>
      <dgm:spPr/>
    </dgm:pt>
    <dgm:pt modelId="{85698567-12B7-4C45-8FF5-549CE8B083E9}" type="pres">
      <dgm:prSet presAssocID="{F2567C20-B053-448A-81DF-1871A1F82AA6}" presName="node" presStyleLbl="node1" presStyleIdx="1" presStyleCnt="4" custScaleX="198123">
        <dgm:presLayoutVars>
          <dgm:bulletEnabled val="1"/>
        </dgm:presLayoutVars>
      </dgm:prSet>
      <dgm:spPr/>
    </dgm:pt>
    <dgm:pt modelId="{9D601D12-02EB-4561-AD66-20709B80C1D2}" type="pres">
      <dgm:prSet presAssocID="{D751CDF6-2872-4800-BD85-81DAD4CA4B42}" presName="sibTrans" presStyleLbl="sibTrans2D1" presStyleIdx="1" presStyleCnt="3" custScaleX="117175"/>
      <dgm:spPr/>
    </dgm:pt>
    <dgm:pt modelId="{8DDC3EF8-A237-4593-8219-A4EB7D2D2289}" type="pres">
      <dgm:prSet presAssocID="{D751CDF6-2872-4800-BD85-81DAD4CA4B42}" presName="connectorText" presStyleLbl="sibTrans2D1" presStyleIdx="1" presStyleCnt="3"/>
      <dgm:spPr/>
    </dgm:pt>
    <dgm:pt modelId="{76FA65E6-466E-42EF-A0D7-F930E028139D}" type="pres">
      <dgm:prSet presAssocID="{05E6CA65-72AE-4B44-84AA-905CD35CE6C9}" presName="node" presStyleLbl="node1" presStyleIdx="2" presStyleCnt="4" custScaleX="198123">
        <dgm:presLayoutVars>
          <dgm:bulletEnabled val="1"/>
        </dgm:presLayoutVars>
      </dgm:prSet>
      <dgm:spPr/>
    </dgm:pt>
    <dgm:pt modelId="{7A7672E5-CCAA-46B4-B769-1CCCA644C564}" type="pres">
      <dgm:prSet presAssocID="{F78E384B-BC92-4354-9CE4-9953178ACFB4}" presName="sibTrans" presStyleLbl="sibTrans2D1" presStyleIdx="2" presStyleCnt="3" custScaleX="117175"/>
      <dgm:spPr/>
    </dgm:pt>
    <dgm:pt modelId="{A6D554B1-5C82-4A3C-8FB4-D376B4F94492}" type="pres">
      <dgm:prSet presAssocID="{F78E384B-BC92-4354-9CE4-9953178ACFB4}" presName="connectorText" presStyleLbl="sibTrans2D1" presStyleIdx="2" presStyleCnt="3"/>
      <dgm:spPr/>
    </dgm:pt>
    <dgm:pt modelId="{36B853E7-182D-4DE8-8F52-47ABFD1D3A9F}" type="pres">
      <dgm:prSet presAssocID="{49AF572B-0315-4659-958A-D4187B170A45}" presName="node" presStyleLbl="node1" presStyleIdx="3" presStyleCnt="4" custScaleX="198123">
        <dgm:presLayoutVars>
          <dgm:bulletEnabled val="1"/>
        </dgm:presLayoutVars>
      </dgm:prSet>
      <dgm:spPr/>
    </dgm:pt>
  </dgm:ptLst>
  <dgm:cxnLst>
    <dgm:cxn modelId="{02F3180B-08C8-465D-82B0-CB947ECABE55}" srcId="{154D3C11-7A40-48B7-BD29-2F465179ADBA}" destId="{05E6CA65-72AE-4B44-84AA-905CD35CE6C9}" srcOrd="2" destOrd="0" parTransId="{655127F6-B53A-4DFB-B9BE-589A85F9A017}" sibTransId="{F78E384B-BC92-4354-9CE4-9953178ACFB4}"/>
    <dgm:cxn modelId="{B2D3BC2E-56A6-479A-84E9-72937732C081}" type="presOf" srcId="{49AF572B-0315-4659-958A-D4187B170A45}" destId="{36B853E7-182D-4DE8-8F52-47ABFD1D3A9F}" srcOrd="0" destOrd="0" presId="urn:microsoft.com/office/officeart/2005/8/layout/process2"/>
    <dgm:cxn modelId="{B057DF60-F14D-4325-821A-D63068A7B922}" type="presOf" srcId="{CF93F10B-54B1-468E-9A7B-C7B82F7A4E95}" destId="{95C3F219-FC67-430A-A964-1B6FBB351077}" srcOrd="0" destOrd="0" presId="urn:microsoft.com/office/officeart/2005/8/layout/process2"/>
    <dgm:cxn modelId="{0CF0B144-6221-4A20-86E0-3BEBA0C17996}" type="presOf" srcId="{154D3C11-7A40-48B7-BD29-2F465179ADBA}" destId="{EA6EAA70-35DA-45C3-9CFF-897FDC8899F8}" srcOrd="0" destOrd="0" presId="urn:microsoft.com/office/officeart/2005/8/layout/process2"/>
    <dgm:cxn modelId="{00B54C87-E531-4BD6-BF46-0AB2D212B46A}" srcId="{154D3C11-7A40-48B7-BD29-2F465179ADBA}" destId="{F2567C20-B053-448A-81DF-1871A1F82AA6}" srcOrd="1" destOrd="0" parTransId="{8D71C9EB-FD97-41CB-B41F-8164F93BF569}" sibTransId="{D751CDF6-2872-4800-BD85-81DAD4CA4B42}"/>
    <dgm:cxn modelId="{24A1D898-F065-4216-8D4C-3F03A5D3AE1C}" type="presOf" srcId="{F78E384B-BC92-4354-9CE4-9953178ACFB4}" destId="{A6D554B1-5C82-4A3C-8FB4-D376B4F94492}" srcOrd="1" destOrd="0" presId="urn:microsoft.com/office/officeart/2005/8/layout/process2"/>
    <dgm:cxn modelId="{7CA54299-E56B-42A6-A5B6-3D19C9E07D03}" type="presOf" srcId="{476EC470-B9EB-41F7-8B72-9E213BBCB145}" destId="{4F80D995-D0F0-4BA3-8A33-EBCCD488F427}" srcOrd="0" destOrd="0" presId="urn:microsoft.com/office/officeart/2005/8/layout/process2"/>
    <dgm:cxn modelId="{BB2F229B-CB5F-476D-8A56-FC6B128CE1FC}" type="presOf" srcId="{D751CDF6-2872-4800-BD85-81DAD4CA4B42}" destId="{9D601D12-02EB-4561-AD66-20709B80C1D2}" srcOrd="0" destOrd="0" presId="urn:microsoft.com/office/officeart/2005/8/layout/process2"/>
    <dgm:cxn modelId="{94BED09B-13BF-485D-ACD6-F5E3781A729D}" type="presOf" srcId="{F78E384B-BC92-4354-9CE4-9953178ACFB4}" destId="{7A7672E5-CCAA-46B4-B769-1CCCA644C564}" srcOrd="0" destOrd="0" presId="urn:microsoft.com/office/officeart/2005/8/layout/process2"/>
    <dgm:cxn modelId="{9DB426A9-2559-4666-9FBE-46D35B593898}" type="presOf" srcId="{F2567C20-B053-448A-81DF-1871A1F82AA6}" destId="{85698567-12B7-4C45-8FF5-549CE8B083E9}" srcOrd="0" destOrd="0" presId="urn:microsoft.com/office/officeart/2005/8/layout/process2"/>
    <dgm:cxn modelId="{99E962AF-71B8-49E8-967B-7EE3D577F682}" type="presOf" srcId="{CF93F10B-54B1-468E-9A7B-C7B82F7A4E95}" destId="{0CF3B80F-6455-49C7-9AA5-7E0E22F25647}" srcOrd="1" destOrd="0" presId="urn:microsoft.com/office/officeart/2005/8/layout/process2"/>
    <dgm:cxn modelId="{C9B7B4C2-E937-4D3C-9F42-FA6B8D0D4257}" type="presOf" srcId="{05E6CA65-72AE-4B44-84AA-905CD35CE6C9}" destId="{76FA65E6-466E-42EF-A0D7-F930E028139D}" srcOrd="0" destOrd="0" presId="urn:microsoft.com/office/officeart/2005/8/layout/process2"/>
    <dgm:cxn modelId="{E12986C5-214D-4801-BD22-D8FF60F1AF24}" srcId="{154D3C11-7A40-48B7-BD29-2F465179ADBA}" destId="{476EC470-B9EB-41F7-8B72-9E213BBCB145}" srcOrd="0" destOrd="0" parTransId="{0A9BE6A5-4105-4C12-A8CD-76101971B417}" sibTransId="{CF93F10B-54B1-468E-9A7B-C7B82F7A4E95}"/>
    <dgm:cxn modelId="{023F28FF-8A1F-4670-BA5A-874C15BB2363}" type="presOf" srcId="{D751CDF6-2872-4800-BD85-81DAD4CA4B42}" destId="{8DDC3EF8-A237-4593-8219-A4EB7D2D2289}" srcOrd="1" destOrd="0" presId="urn:microsoft.com/office/officeart/2005/8/layout/process2"/>
    <dgm:cxn modelId="{5D5CCAFF-235A-4172-99FA-34E46F018887}" srcId="{154D3C11-7A40-48B7-BD29-2F465179ADBA}" destId="{49AF572B-0315-4659-958A-D4187B170A45}" srcOrd="3" destOrd="0" parTransId="{39364E4C-ED44-4CD8-97AB-53ACEEC9AE0F}" sibTransId="{3C46AD38-CFC5-4187-BEAF-57A8DD0FF8ED}"/>
    <dgm:cxn modelId="{25C4C51F-E31E-498C-BF74-3BFCFF17B9AE}" type="presParOf" srcId="{EA6EAA70-35DA-45C3-9CFF-897FDC8899F8}" destId="{4F80D995-D0F0-4BA3-8A33-EBCCD488F427}" srcOrd="0" destOrd="0" presId="urn:microsoft.com/office/officeart/2005/8/layout/process2"/>
    <dgm:cxn modelId="{9C2F1A20-5D73-48A9-9CB5-9FAEBFEE0E47}" type="presParOf" srcId="{EA6EAA70-35DA-45C3-9CFF-897FDC8899F8}" destId="{95C3F219-FC67-430A-A964-1B6FBB351077}" srcOrd="1" destOrd="0" presId="urn:microsoft.com/office/officeart/2005/8/layout/process2"/>
    <dgm:cxn modelId="{790ECFF0-2215-4674-B217-DAD180BD3327}" type="presParOf" srcId="{95C3F219-FC67-430A-A964-1B6FBB351077}" destId="{0CF3B80F-6455-49C7-9AA5-7E0E22F25647}" srcOrd="0" destOrd="0" presId="urn:microsoft.com/office/officeart/2005/8/layout/process2"/>
    <dgm:cxn modelId="{8F5294A2-7DCC-47DA-84BE-7FB4DFD2AD4E}" type="presParOf" srcId="{EA6EAA70-35DA-45C3-9CFF-897FDC8899F8}" destId="{85698567-12B7-4C45-8FF5-549CE8B083E9}" srcOrd="2" destOrd="0" presId="urn:microsoft.com/office/officeart/2005/8/layout/process2"/>
    <dgm:cxn modelId="{FAE45EE0-2600-471A-A0C2-17D02813923A}" type="presParOf" srcId="{EA6EAA70-35DA-45C3-9CFF-897FDC8899F8}" destId="{9D601D12-02EB-4561-AD66-20709B80C1D2}" srcOrd="3" destOrd="0" presId="urn:microsoft.com/office/officeart/2005/8/layout/process2"/>
    <dgm:cxn modelId="{9FEA1180-5A54-4E63-BD24-1529A1F286A7}" type="presParOf" srcId="{9D601D12-02EB-4561-AD66-20709B80C1D2}" destId="{8DDC3EF8-A237-4593-8219-A4EB7D2D2289}" srcOrd="0" destOrd="0" presId="urn:microsoft.com/office/officeart/2005/8/layout/process2"/>
    <dgm:cxn modelId="{7AC4912A-E240-45CC-875C-E1982F69F2F9}" type="presParOf" srcId="{EA6EAA70-35DA-45C3-9CFF-897FDC8899F8}" destId="{76FA65E6-466E-42EF-A0D7-F930E028139D}" srcOrd="4" destOrd="0" presId="urn:microsoft.com/office/officeart/2005/8/layout/process2"/>
    <dgm:cxn modelId="{A5507643-68CE-4F6E-8E59-609B738327E0}" type="presParOf" srcId="{EA6EAA70-35DA-45C3-9CFF-897FDC8899F8}" destId="{7A7672E5-CCAA-46B4-B769-1CCCA644C564}" srcOrd="5" destOrd="0" presId="urn:microsoft.com/office/officeart/2005/8/layout/process2"/>
    <dgm:cxn modelId="{F82EA81A-CF48-4BCD-9619-F62D88A2D72D}" type="presParOf" srcId="{7A7672E5-CCAA-46B4-B769-1CCCA644C564}" destId="{A6D554B1-5C82-4A3C-8FB4-D376B4F94492}" srcOrd="0" destOrd="0" presId="urn:microsoft.com/office/officeart/2005/8/layout/process2"/>
    <dgm:cxn modelId="{C0AD5028-765E-40A1-8E09-20E8388D5D24}" type="presParOf" srcId="{EA6EAA70-35DA-45C3-9CFF-897FDC8899F8}" destId="{36B853E7-182D-4DE8-8F52-47ABFD1D3A9F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80D995-D0F0-4BA3-8A33-EBCCD488F427}">
      <dsp:nvSpPr>
        <dsp:cNvPr id="0" name=""/>
        <dsp:cNvSpPr/>
      </dsp:nvSpPr>
      <dsp:spPr>
        <a:xfrm>
          <a:off x="0" y="266040"/>
          <a:ext cx="6452205" cy="13926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solidFill>
            <a:schemeClr val="accent1">
              <a:lumMod val="50000"/>
            </a:schemeClr>
          </a:solidFill>
        </a:ln>
        <a:effectLst>
          <a:glow rad="101600">
            <a:schemeClr val="accent2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Là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người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cha,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người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mẹ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,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người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bạn</a:t>
          </a:r>
          <a:endParaRPr lang="en-BZ" sz="2800" b="1" kern="1200" dirty="0">
            <a:solidFill>
              <a:sysClr val="windowText" lastClr="000000"/>
            </a:solidFill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sp:txBody>
      <dsp:txXfrm>
        <a:off x="40790" y="306830"/>
        <a:ext cx="6370625" cy="1311100"/>
      </dsp:txXfrm>
    </dsp:sp>
    <dsp:sp modelId="{95C3F219-FC67-430A-A964-1B6FBB351077}">
      <dsp:nvSpPr>
        <dsp:cNvPr id="0" name=""/>
        <dsp:cNvSpPr/>
      </dsp:nvSpPr>
      <dsp:spPr>
        <a:xfrm rot="5400000">
          <a:off x="3161269" y="1548972"/>
          <a:ext cx="129667" cy="3670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solidFill>
            <a:schemeClr val="accent1">
              <a:lumMod val="50000"/>
            </a:schemeClr>
          </a:solidFill>
        </a:ln>
        <a:effectLst>
          <a:glow rad="101600">
            <a:schemeClr val="accent2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BZ" sz="1400" kern="1200"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sp:txBody>
      <dsp:txXfrm rot="-5400000">
        <a:off x="3115989" y="1667661"/>
        <a:ext cx="220228" cy="90767"/>
      </dsp:txXfrm>
    </dsp:sp>
    <dsp:sp modelId="{85698567-12B7-4C45-8FF5-549CE8B083E9}">
      <dsp:nvSpPr>
        <dsp:cNvPr id="0" name=""/>
        <dsp:cNvSpPr/>
      </dsp:nvSpPr>
      <dsp:spPr>
        <a:xfrm>
          <a:off x="0" y="1806270"/>
          <a:ext cx="6452205" cy="815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solidFill>
            <a:schemeClr val="accent1">
              <a:lumMod val="50000"/>
            </a:schemeClr>
          </a:solidFill>
        </a:ln>
        <a:effectLst>
          <a:glow rad="101600">
            <a:schemeClr val="accent2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Lam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lũ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,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tần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tảo</a:t>
          </a:r>
          <a:endParaRPr lang="en-BZ" sz="2800" b="1" kern="1200" dirty="0">
            <a:solidFill>
              <a:sysClr val="windowText" lastClr="000000"/>
            </a:solidFill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sp:txBody>
      <dsp:txXfrm>
        <a:off x="23890" y="1830160"/>
        <a:ext cx="6404425" cy="767879"/>
      </dsp:txXfrm>
    </dsp:sp>
    <dsp:sp modelId="{9D601D12-02EB-4561-AD66-20709B80C1D2}">
      <dsp:nvSpPr>
        <dsp:cNvPr id="0" name=""/>
        <dsp:cNvSpPr/>
      </dsp:nvSpPr>
      <dsp:spPr>
        <a:xfrm rot="5400000">
          <a:off x="3046900" y="2642321"/>
          <a:ext cx="358405" cy="3670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solidFill>
            <a:schemeClr val="accent1">
              <a:lumMod val="50000"/>
            </a:schemeClr>
          </a:solidFill>
        </a:ln>
        <a:effectLst>
          <a:glow rad="101600">
            <a:schemeClr val="accent2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BZ" sz="1400" kern="1200"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sp:txBody>
      <dsp:txXfrm rot="-5400000">
        <a:off x="3115989" y="2646642"/>
        <a:ext cx="220228" cy="250884"/>
      </dsp:txXfrm>
    </dsp:sp>
    <dsp:sp modelId="{76FA65E6-466E-42EF-A0D7-F930E028139D}">
      <dsp:nvSpPr>
        <dsp:cNvPr id="0" name=""/>
        <dsp:cNvSpPr/>
      </dsp:nvSpPr>
      <dsp:spPr>
        <a:xfrm>
          <a:off x="0" y="3029759"/>
          <a:ext cx="6452205" cy="815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solidFill>
            <a:schemeClr val="accent1">
              <a:lumMod val="50000"/>
            </a:schemeClr>
          </a:solidFill>
        </a:ln>
        <a:effectLst>
          <a:glow rad="101600">
            <a:schemeClr val="accent2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Thương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yêu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,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chăm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sóc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,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nâng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niu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cả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về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vật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chất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tinh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thần</a:t>
          </a:r>
          <a:endParaRPr lang="en-BZ" sz="2800" b="1" kern="1200" dirty="0">
            <a:solidFill>
              <a:sysClr val="windowText" lastClr="000000"/>
            </a:solidFill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sp:txBody>
      <dsp:txXfrm>
        <a:off x="23890" y="3053649"/>
        <a:ext cx="6404425" cy="767879"/>
      </dsp:txXfrm>
    </dsp:sp>
    <dsp:sp modelId="{7A7672E5-CCAA-46B4-B769-1CCCA644C564}">
      <dsp:nvSpPr>
        <dsp:cNvPr id="0" name=""/>
        <dsp:cNvSpPr/>
      </dsp:nvSpPr>
      <dsp:spPr>
        <a:xfrm rot="5400000">
          <a:off x="3046900" y="3865809"/>
          <a:ext cx="358405" cy="3670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solidFill>
            <a:schemeClr val="accent1">
              <a:lumMod val="50000"/>
            </a:schemeClr>
          </a:solidFill>
        </a:ln>
        <a:effectLst>
          <a:glow rad="101600">
            <a:schemeClr val="accent2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BZ" sz="1400" kern="1200"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sp:txBody>
      <dsp:txXfrm rot="-5400000">
        <a:off x="3115989" y="3870130"/>
        <a:ext cx="220228" cy="250884"/>
      </dsp:txXfrm>
    </dsp:sp>
    <dsp:sp modelId="{36B853E7-182D-4DE8-8F52-47ABFD1D3A9F}">
      <dsp:nvSpPr>
        <dsp:cNvPr id="0" name=""/>
        <dsp:cNvSpPr/>
      </dsp:nvSpPr>
      <dsp:spPr>
        <a:xfrm>
          <a:off x="0" y="4253247"/>
          <a:ext cx="6452205" cy="815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solidFill>
            <a:schemeClr val="accent1">
              <a:lumMod val="50000"/>
            </a:schemeClr>
          </a:solidFill>
        </a:ln>
        <a:effectLst>
          <a:glow rad="101600">
            <a:schemeClr val="accent2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Giàu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đức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hi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sinh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,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nghị</a:t>
          </a:r>
          <a:r>
            <a:rPr lang="en-BZ" sz="2800" b="1" kern="1200" dirty="0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 </a:t>
          </a:r>
          <a:r>
            <a:rPr lang="en-BZ" sz="2800" b="1" kern="1200" dirty="0" err="1">
              <a:solidFill>
                <a:sysClr val="windowText" lastClr="00000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rPr>
            <a:t>lực</a:t>
          </a:r>
          <a:endParaRPr lang="en-BZ" sz="2800" b="1" kern="1200" dirty="0">
            <a:solidFill>
              <a:sysClr val="windowText" lastClr="000000"/>
            </a:solidFill>
            <a:latin typeface="#9Slide03 Arima Madurai" panose="00000500000000000000" pitchFamily="2" charset="0"/>
            <a:cs typeface="#9Slide03 Arima Madurai" panose="00000500000000000000" pitchFamily="2" charset="0"/>
          </a:endParaRPr>
        </a:p>
      </dsp:txBody>
      <dsp:txXfrm>
        <a:off x="23890" y="4277137"/>
        <a:ext cx="6404425" cy="7678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8F9E7-3AC9-4EA0-B009-8E83C92CC7A7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0B53FB-B1F3-441B-A8EC-53581A74A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7211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943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311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38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246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6424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312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3819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1514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9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544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044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039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3335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3203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8639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626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4640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B53FB-B1F3-441B-A8EC-53581A74A6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5930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23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4086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546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334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55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2782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6572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0B53FB-B1F3-441B-A8EC-53581A74A6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3018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3801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3028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071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410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3CD5B-6E71-411F-9EAC-C604FB53B03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973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210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7257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0B53FB-B1F3-441B-A8EC-53581A74A65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221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bit.ly/2TtBDfr" TargetMode="External"/><Relationship Id="rId5" Type="http://schemas.openxmlformats.org/officeDocument/2006/relationships/hyperlink" Target="http://bit.ly/2TyoMsr" TargetMode="External"/><Relationship Id="rId4" Type="http://schemas.openxmlformats.org/officeDocument/2006/relationships/hyperlink" Target="http://bit.ly/2Tynxth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633A-C982-46A5-ADDE-D79F56F1BEAC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E4D1-58A4-431F-A15F-0EF65886A7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88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633A-C982-46A5-ADDE-D79F56F1BEAC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E4D1-58A4-431F-A15F-0EF65886A7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277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633A-C982-46A5-ADDE-D79F56F1BEAC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E4D1-58A4-431F-A15F-0EF65886A7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351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A6451-038E-3161-0B86-0E32015B6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6CB81-33B4-4761-9D73-A310A5CF6774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7B4EF-2D84-C9E2-930A-056D302CB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695D6-B8DB-838E-6718-46BD6CB08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021F2-6E15-4098-B596-872278E86C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2673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FAB56-3294-5C07-7337-372D65D3D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1EB1C-2BBC-4B04-AE02-B4E25D677596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EA4B8-EC17-4B7E-BA91-3976E9E90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9B78-40B1-6D2D-62C5-BFA8A1919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5709D-48C5-4485-829A-532A33609D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9026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8F187-41F6-FE1D-0935-699463460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51945-0C95-4392-A446-D7C2AB5B0619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B890B-6B25-C750-77BD-B15680F48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7865A0-1599-39DD-18CF-86B2F7322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77EE8-1B7D-46CE-AA1C-2B19503DAA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1487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E57329B-1A71-68B2-FAFC-E39697B0E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99752-EC30-47EB-84F3-18C4ED8A20CC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1AC0B9B-2C1A-C54B-62B6-846290DC5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293C772-7A32-256D-3510-D4B4DDF62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021A9-CE39-4079-831B-D4E23131FC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952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2D41D10-A3B3-B610-68EC-51BC746B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C3F67-F6BF-43F7-AF73-C9ADAA5F2A21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F741952-8FB2-366C-E037-FBA5AFD8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BF3C807-8F93-D221-C9D5-7E5D02A8A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66193-7EB8-4422-AFD4-1B042CEEB5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3447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B885A83-F997-FFAC-880F-DDA0A6003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8CF43-9158-4494-8976-54B70B2F9E78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E96698A-FC37-4D02-A0D5-4B007B9EF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6F0153E-B21E-A09B-22C5-2C7B61122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20B3F-EABC-4322-8C46-734554E30E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44128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244A04C-7D0D-371E-D94F-63D6C6C3F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D165D-20AA-48E7-BBCD-F9AEF1EDB8F8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1C308E3-AF1D-04FC-904B-2AA1BEA00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75AE0E4-B6F0-06A2-6D35-4CF0358FE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94995-75F0-4379-8F08-32338B7BDC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82599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F6DA61-13CE-15F8-78E3-F3E599FFA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4E0EE-8E25-4ABD-8529-3A513AC14F76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6F4AD8D-06E3-86EB-1AB8-3E3EB7BF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C32B7F2-0A27-4E97-5CFF-A579A185A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6A31A-7035-48B1-9D52-4B881730AD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7543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633A-C982-46A5-ADDE-D79F56F1BEAC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E4D1-58A4-431F-A15F-0EF65886A7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031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9B3AEB6-612F-AD0E-5A48-32F491B44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5AC12-6616-425C-9505-4953F55F232F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BF5BB8-6B53-5C6C-9527-5D75EF790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50FBCBD-8071-033C-1A10-D049BBD1D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2E0A7-28F6-4C03-AE9C-68D35F90C2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29015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7D777-7D30-929C-3265-3D83F2CE8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312C9-C9CE-4599-8092-CAA21007A510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D959CD-7016-64E0-D2A3-A46C27D87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B8E0C-083F-7114-2169-263F3185E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31B57-72E9-4338-AFC4-2EFE89201B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06997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E972A-3FD9-65D1-6A27-444B09E34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6707C-ABE5-4004-B084-1922D2E53F64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F4565-FDCF-1266-B8AE-AB8BA3789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BD894-0E26-991F-55FB-925ACD07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773E1-A8C1-4136-85DE-9308ABC7FE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30890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08EC7-1112-0D9A-7D19-A6A0100B4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1DF5D-514F-43BA-BB85-118BA0F23595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1DE3A-384F-09D1-E7C2-6626E332E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DB84F-1EAA-ED1E-204B-B4CFF476A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9B368-0E5B-443F-9CA3-504CDAB865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0821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7A4A6-59A0-09BB-4A8C-160BB8D77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D6628-3D81-43F3-8C2E-6C46D620D8AA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7621A-F66D-FEEE-FA4B-2F27A03A2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2CE8D-2A0F-2B1C-65C8-373EF5A11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4E4CB-652E-418E-8AB4-A86BB9B17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484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DF4B4-72E7-1195-ACAD-F3D1367AE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C3782-A320-428F-B7FD-A49E1EE74B9E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E26F6-2118-F54E-83EC-D2692C160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BC218-5EB2-27F2-AA0A-47489D097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4F599-AD3A-451E-A0D2-C36AB84FC9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071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88F7B0C-1342-22F7-F856-8E38B089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ABD44-BAEE-4BB9-828F-6B0E85133896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831D948-DA9C-1BCE-71CC-7947E7AC5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3A3C8D-E72F-312D-BEB5-48C2491D6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A09A2-A4ED-4416-BA3B-C48C62DACC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11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A61196C-D274-F4D6-ECC2-F27BEBA7C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79B72-B5C1-47A9-B292-EC37A82F4B6E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F53801D-178F-3445-A4B1-F82CADC87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0284664-67B0-227A-CB12-0A1BEEB52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9095C-E5C2-4F64-BF80-A1C4ED6FA5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9455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8064DCF-29D5-411E-B394-B6884923E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D5665-B557-4DFA-9415-6CED390EE35D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83C5F3B-2DB9-85B6-6D87-C9A9082D4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83F45FA-5B5D-C9ED-B47D-B14FA6344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2EDD8-51F8-49D7-A9FD-0BD8CFF5E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948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1D03DB6-750C-A6B1-2534-C03D8B8C3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E7939-10FE-44A4-AA4C-DFBB7EB3BE22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2764E8C-B831-4D68-19F9-1F9EC38D5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19BD617-AF4A-FAFD-C4B0-025A9D628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075F5-5F96-4B19-BBD1-634D3A288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61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633A-C982-46A5-ADDE-D79F56F1BEAC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E4D1-58A4-431F-A15F-0EF65886A7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9829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F471A6-BDB5-6975-14AC-2ABF1BBA7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20F7C-B185-4EDF-9A1E-B524112F0D34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A2AF6C5-0976-86D0-9D38-BA410BF26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DF6024-E5CE-D4EA-60DB-22E01CC3B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32038-74F3-4D17-90AB-58B5ADB560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3653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AA54AF3-11A2-637E-588C-CB812374E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6D0D9-7F1B-4AF0-972F-2AA6FFA17256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6675181-D1E7-51D5-7803-B85A238AE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6F1F28F-0D08-5842-74A1-B6ADB7715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3DCDE-19D9-42DE-8248-F614F0560E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1881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80BEF-7006-CB52-637F-AB670378D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5B430-20DE-47C1-B1ED-5D278B4F1A91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2B4E7-EB78-2EBE-37C3-E91AC9B89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2C0974-9AEE-F4F2-F7A0-4EA467797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15CF3-38EF-4AAB-A39B-0CF762C736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8636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EC24AB-FE21-AE22-CDFD-3B9EE99B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2C091-5A73-4122-89B5-32CC5BE3C9A4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35B5D-DE10-E7EC-F492-3AF26EE09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74485-91A5-7728-9A8B-DE059C326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F2EE4-0B03-403E-9A04-B23709C6AE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26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Image">
  <p:cSld name="Background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>
            <a:spLocks noGrp="1"/>
          </p:cNvSpPr>
          <p:nvPr>
            <p:ph type="ctrTitle"/>
          </p:nvPr>
        </p:nvSpPr>
        <p:spPr>
          <a:xfrm>
            <a:off x="3990100" y="2021533"/>
            <a:ext cx="7242000" cy="23072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6C503E"/>
              </a:buClr>
              <a:buSzPts val="5000"/>
              <a:buFont typeface="PT Serif"/>
              <a:buNone/>
              <a:defRPr sz="4800">
                <a:solidFill>
                  <a:srgbClr val="6C503E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000"/>
              <a:buFont typeface="PT Serif"/>
              <a:buNone/>
              <a:defRPr sz="5000">
                <a:latin typeface="PT Serif"/>
                <a:ea typeface="PT Serif"/>
                <a:cs typeface="PT Serif"/>
                <a:sym typeface="PT Serif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000"/>
              <a:buFont typeface="PT Serif"/>
              <a:buNone/>
              <a:defRPr sz="5000">
                <a:latin typeface="PT Serif"/>
                <a:ea typeface="PT Serif"/>
                <a:cs typeface="PT Serif"/>
                <a:sym typeface="PT Serif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000"/>
              <a:buFont typeface="PT Serif"/>
              <a:buNone/>
              <a:defRPr sz="5000">
                <a:latin typeface="PT Serif"/>
                <a:ea typeface="PT Serif"/>
                <a:cs typeface="PT Serif"/>
                <a:sym typeface="PT Serif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000"/>
              <a:buFont typeface="PT Serif"/>
              <a:buNone/>
              <a:defRPr sz="5000">
                <a:latin typeface="PT Serif"/>
                <a:ea typeface="PT Serif"/>
                <a:cs typeface="PT Serif"/>
                <a:sym typeface="PT Serif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000"/>
              <a:buFont typeface="PT Serif"/>
              <a:buNone/>
              <a:defRPr sz="5000">
                <a:latin typeface="PT Serif"/>
                <a:ea typeface="PT Serif"/>
                <a:cs typeface="PT Serif"/>
                <a:sym typeface="PT Serif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000"/>
              <a:buFont typeface="PT Serif"/>
              <a:buNone/>
              <a:defRPr sz="5000">
                <a:latin typeface="PT Serif"/>
                <a:ea typeface="PT Serif"/>
                <a:cs typeface="PT Serif"/>
                <a:sym typeface="PT Serif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000"/>
              <a:buFont typeface="PT Serif"/>
              <a:buNone/>
              <a:defRPr sz="5000">
                <a:latin typeface="PT Serif"/>
                <a:ea typeface="PT Serif"/>
                <a:cs typeface="PT Serif"/>
                <a:sym typeface="PT Serif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000"/>
              <a:buFont typeface="PT Serif"/>
              <a:buNone/>
              <a:defRPr sz="5000"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47452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+ ILLUSTRATION 1">
  <p:cSld name="TITLE + SUBTITLE + ILLUSTRATION 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6477633" y="2921300"/>
            <a:ext cx="4753600" cy="14412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subTitle" idx="1"/>
          </p:nvPr>
        </p:nvSpPr>
        <p:spPr>
          <a:xfrm>
            <a:off x="6436240" y="3995233"/>
            <a:ext cx="4033200" cy="25272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Merriweather Light"/>
              <a:buNone/>
              <a:defRPr sz="1200">
                <a:solidFill>
                  <a:srgbClr val="999999"/>
                </a:solidFill>
                <a:latin typeface="Arial Nova" panose="020B0604020202020204" pitchFamily="34" charset="0"/>
                <a:ea typeface="Arial Nova" panose="020B0604020202020204" pitchFamily="34" charset="0"/>
                <a:cs typeface="Arial" panose="020B0604020202020204" pitchFamily="34" charset="0"/>
                <a:sym typeface="Merriweather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erriweather Light"/>
              <a:buNone/>
              <a:defRPr sz="1200"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21814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s">
  <p:cSld name="Title + bullet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3;p16">
            <a:extLst>
              <a:ext uri="{FF2B5EF4-FFF2-40B4-BE49-F238E27FC236}">
                <a16:creationId xmlns:a16="http://schemas.microsoft.com/office/drawing/2014/main" id="{416D8920-9598-746F-31F0-193C4C4C266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801" y="-434975"/>
            <a:ext cx="3968751" cy="772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Google Shape;91;p1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6C503E"/>
              </a:buClr>
              <a:buSzPts val="2800"/>
              <a:buFont typeface="PT Serif"/>
              <a:buNone/>
              <a:defRPr>
                <a:solidFill>
                  <a:srgbClr val="6C503E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36443E"/>
              </a:buClr>
              <a:buSzPts val="2800"/>
              <a:buFont typeface="Oswald Regular"/>
              <a:buNone/>
              <a:defRPr>
                <a:solidFill>
                  <a:srgbClr val="36443E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36443E"/>
              </a:buClr>
              <a:buSzPts val="2800"/>
              <a:buFont typeface="Oswald Regular"/>
              <a:buNone/>
              <a:defRPr>
                <a:solidFill>
                  <a:srgbClr val="36443E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36443E"/>
              </a:buClr>
              <a:buSzPts val="2800"/>
              <a:buFont typeface="Oswald Regular"/>
              <a:buNone/>
              <a:defRPr>
                <a:solidFill>
                  <a:srgbClr val="36443E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36443E"/>
              </a:buClr>
              <a:buSzPts val="2800"/>
              <a:buFont typeface="Oswald Regular"/>
              <a:buNone/>
              <a:defRPr>
                <a:solidFill>
                  <a:srgbClr val="36443E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36443E"/>
              </a:buClr>
              <a:buSzPts val="2800"/>
              <a:buFont typeface="Oswald Regular"/>
              <a:buNone/>
              <a:defRPr>
                <a:solidFill>
                  <a:srgbClr val="36443E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36443E"/>
              </a:buClr>
              <a:buSzPts val="2800"/>
              <a:buFont typeface="Oswald Regular"/>
              <a:buNone/>
              <a:defRPr>
                <a:solidFill>
                  <a:srgbClr val="36443E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36443E"/>
              </a:buClr>
              <a:buSzPts val="2800"/>
              <a:buFont typeface="Oswald Regular"/>
              <a:buNone/>
              <a:defRPr>
                <a:solidFill>
                  <a:srgbClr val="36443E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36443E"/>
              </a:buClr>
              <a:buSzPts val="2800"/>
              <a:buFont typeface="Oswald Regular"/>
              <a:buNone/>
              <a:defRPr>
                <a:solidFill>
                  <a:srgbClr val="36443E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body" idx="1"/>
          </p:nvPr>
        </p:nvSpPr>
        <p:spPr>
          <a:xfrm>
            <a:off x="960000" y="2044700"/>
            <a:ext cx="7643600" cy="4093200"/>
          </a:xfrm>
          <a:prstGeom prst="rect">
            <a:avLst/>
          </a:prstGeom>
        </p:spPr>
        <p:txBody>
          <a:bodyPr spcFirstLastPara="1" lIns="91425" tIns="91425" rIns="91425" bIns="91425" anchor="ctr">
            <a:noAutofit/>
          </a:bodyPr>
          <a:lstStyle>
            <a:lvl1pPr marL="457189" lvl="0" indent="-33019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6652"/>
              </a:buClr>
              <a:buSzPts val="1600"/>
              <a:buChar char="●"/>
              <a:defRPr sz="1600">
                <a:solidFill>
                  <a:srgbClr val="446652"/>
                </a:solidFill>
              </a:defRPr>
            </a:lvl1pPr>
            <a:lvl2pPr marL="914378" lvl="1" indent="-330192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46652"/>
              </a:buClr>
              <a:buSzPts val="1600"/>
              <a:buChar char="○"/>
              <a:defRPr sz="1600">
                <a:solidFill>
                  <a:srgbClr val="446652"/>
                </a:solidFill>
              </a:defRPr>
            </a:lvl2pPr>
            <a:lvl3pPr marL="1371566" lvl="2" indent="-33019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46652"/>
              </a:buClr>
              <a:buSzPts val="1600"/>
              <a:buChar char="■"/>
              <a:defRPr sz="1600">
                <a:solidFill>
                  <a:srgbClr val="446652"/>
                </a:solidFill>
              </a:defRPr>
            </a:lvl3pPr>
            <a:lvl4pPr marL="1828754" lvl="3" indent="-33019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46652"/>
              </a:buClr>
              <a:buSzPts val="1600"/>
              <a:buChar char="●"/>
              <a:defRPr sz="1600">
                <a:solidFill>
                  <a:srgbClr val="446652"/>
                </a:solidFill>
              </a:defRPr>
            </a:lvl4pPr>
            <a:lvl5pPr marL="2285943" lvl="4" indent="-33019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46652"/>
              </a:buClr>
              <a:buSzPts val="1600"/>
              <a:buChar char="○"/>
              <a:defRPr sz="1600">
                <a:solidFill>
                  <a:srgbClr val="446652"/>
                </a:solidFill>
              </a:defRPr>
            </a:lvl5pPr>
            <a:lvl6pPr marL="2743132" lvl="5" indent="-33019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46652"/>
              </a:buClr>
              <a:buSzPts val="1600"/>
              <a:buChar char="■"/>
              <a:defRPr sz="1600">
                <a:solidFill>
                  <a:srgbClr val="446652"/>
                </a:solidFill>
              </a:defRPr>
            </a:lvl6pPr>
            <a:lvl7pPr marL="3200320" lvl="6" indent="-33019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46652"/>
              </a:buClr>
              <a:buSzPts val="1600"/>
              <a:buChar char="●"/>
              <a:defRPr sz="1600">
                <a:solidFill>
                  <a:srgbClr val="446652"/>
                </a:solidFill>
              </a:defRPr>
            </a:lvl7pPr>
            <a:lvl8pPr marL="3657509" lvl="7" indent="-33019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46652"/>
              </a:buClr>
              <a:buSzPts val="1600"/>
              <a:buChar char="○"/>
              <a:defRPr sz="1600">
                <a:solidFill>
                  <a:srgbClr val="446652"/>
                </a:solidFill>
              </a:defRPr>
            </a:lvl8pPr>
            <a:lvl9pPr marL="4114697" lvl="8" indent="-330192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446652"/>
              </a:buClr>
              <a:buSzPts val="1600"/>
              <a:buChar char="■"/>
              <a:defRPr sz="1600">
                <a:solidFill>
                  <a:srgbClr val="44665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62788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24;p20">
            <a:extLst>
              <a:ext uri="{FF2B5EF4-FFF2-40B4-BE49-F238E27FC236}">
                <a16:creationId xmlns:a16="http://schemas.microsoft.com/office/drawing/2014/main" id="{FCCEC83C-DDF3-2556-45A8-56C5BE0B2BD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0" y="-134938"/>
            <a:ext cx="9194800" cy="895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oogle Shape;125;p20">
            <a:extLst>
              <a:ext uri="{FF2B5EF4-FFF2-40B4-BE49-F238E27FC236}">
                <a16:creationId xmlns:a16="http://schemas.microsoft.com/office/drawing/2014/main" id="{D3074132-CD83-031C-87DA-AF5679A0BAB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2400" y="-2322513"/>
            <a:ext cx="9194800" cy="895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Google Shape;128;p20">
            <a:extLst>
              <a:ext uri="{FF2B5EF4-FFF2-40B4-BE49-F238E27FC236}">
                <a16:creationId xmlns:a16="http://schemas.microsoft.com/office/drawing/2014/main" id="{83A3FD4A-21DA-4132-CE92-B12FB4BB7C49}"/>
              </a:ext>
            </a:extLst>
          </p:cNvPr>
          <p:cNvSpPr txBox="1"/>
          <p:nvPr/>
        </p:nvSpPr>
        <p:spPr>
          <a:xfrm>
            <a:off x="3886200" y="4773614"/>
            <a:ext cx="4419600" cy="99218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b"/>
          <a:lstStyle/>
          <a:p>
            <a:pPr algn="ctr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" sz="1000">
                <a:solidFill>
                  <a:srgbClr val="6C503E"/>
                </a:solidFill>
                <a:latin typeface="Chivo"/>
                <a:ea typeface="Chivo"/>
                <a:cs typeface="Chivo"/>
                <a:sym typeface="Chivo"/>
              </a:rPr>
              <a:t>CREDITS: This presentation template was created by </a:t>
            </a:r>
            <a:r>
              <a:rPr lang="en" sz="1000" b="1">
                <a:solidFill>
                  <a:srgbClr val="6C503E"/>
                </a:solidFill>
                <a:uFill>
                  <a:noFill/>
                </a:uFill>
                <a:latin typeface="Chivo"/>
                <a:ea typeface="Chivo"/>
                <a:cs typeface="Chivo"/>
                <a:sym typeface="Chivo"/>
                <a:hlinkClick r:id="rId4"/>
              </a:rPr>
              <a:t>Slidesgo</a:t>
            </a:r>
            <a:r>
              <a:rPr lang="en" sz="1000" b="1">
                <a:solidFill>
                  <a:srgbClr val="6C503E"/>
                </a:solidFill>
                <a:latin typeface="Chivo"/>
                <a:ea typeface="Chivo"/>
                <a:cs typeface="Chivo"/>
                <a:sym typeface="Chivo"/>
              </a:rPr>
              <a:t>,</a:t>
            </a:r>
            <a:r>
              <a:rPr lang="en" sz="1000">
                <a:solidFill>
                  <a:srgbClr val="6C503E"/>
                </a:solidFill>
                <a:latin typeface="Chivo"/>
                <a:ea typeface="Chivo"/>
                <a:cs typeface="Chivo"/>
                <a:sym typeface="Chivo"/>
              </a:rPr>
              <a:t> including icons by </a:t>
            </a:r>
            <a:r>
              <a:rPr lang="en" sz="1000" b="1">
                <a:solidFill>
                  <a:srgbClr val="6C503E"/>
                </a:solidFill>
                <a:uFill>
                  <a:noFill/>
                </a:uFill>
                <a:latin typeface="Chivo"/>
                <a:ea typeface="Chivo"/>
                <a:cs typeface="Chivo"/>
                <a:sym typeface="Chivo"/>
                <a:hlinkClick r:id="rId5"/>
              </a:rPr>
              <a:t>Flaticon</a:t>
            </a:r>
            <a:r>
              <a:rPr lang="en" sz="1000">
                <a:solidFill>
                  <a:srgbClr val="6C503E"/>
                </a:solidFill>
                <a:latin typeface="Chivo"/>
                <a:ea typeface="Chivo"/>
                <a:cs typeface="Chivo"/>
                <a:sym typeface="Chivo"/>
              </a:rPr>
              <a:t>, and infographics &amp; images by </a:t>
            </a:r>
            <a:r>
              <a:rPr lang="en" sz="1000" b="1">
                <a:solidFill>
                  <a:srgbClr val="6C503E"/>
                </a:solidFill>
                <a:uFill>
                  <a:noFill/>
                </a:uFill>
                <a:latin typeface="Chivo"/>
                <a:ea typeface="Chivo"/>
                <a:cs typeface="Chivo"/>
                <a:sym typeface="Chivo"/>
                <a:hlinkClick r:id="rId6"/>
              </a:rPr>
              <a:t>Freepik</a:t>
            </a:r>
            <a:endParaRPr sz="1000" b="1">
              <a:solidFill>
                <a:srgbClr val="6C503E"/>
              </a:solidFill>
              <a:latin typeface="Chivo"/>
              <a:ea typeface="Chivo"/>
              <a:cs typeface="Chivo"/>
              <a:sym typeface="Chivo"/>
            </a:endParaRPr>
          </a:p>
        </p:txBody>
      </p:sp>
      <p:sp>
        <p:nvSpPr>
          <p:cNvPr id="126" name="Google Shape;126;p20"/>
          <p:cNvSpPr txBox="1">
            <a:spLocks noGrp="1"/>
          </p:cNvSpPr>
          <p:nvPr>
            <p:ph type="ctrTitle"/>
          </p:nvPr>
        </p:nvSpPr>
        <p:spPr>
          <a:xfrm>
            <a:off x="2236600" y="1149500"/>
            <a:ext cx="7718800" cy="12128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6C503E"/>
              </a:buClr>
              <a:buSzPts val="5200"/>
              <a:buFont typeface="PT Serif"/>
              <a:buNone/>
              <a:defRPr sz="5200">
                <a:solidFill>
                  <a:srgbClr val="6C503E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500"/>
              <a:buFont typeface="PT Serif"/>
              <a:buNone/>
              <a:defRPr sz="4500">
                <a:latin typeface="PT Serif"/>
                <a:ea typeface="PT Serif"/>
                <a:cs typeface="PT Serif"/>
                <a:sym typeface="PT Serif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500"/>
              <a:buFont typeface="PT Serif"/>
              <a:buNone/>
              <a:defRPr sz="4500">
                <a:latin typeface="PT Serif"/>
                <a:ea typeface="PT Serif"/>
                <a:cs typeface="PT Serif"/>
                <a:sym typeface="PT Serif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500"/>
              <a:buFont typeface="PT Serif"/>
              <a:buNone/>
              <a:defRPr sz="4500">
                <a:latin typeface="PT Serif"/>
                <a:ea typeface="PT Serif"/>
                <a:cs typeface="PT Serif"/>
                <a:sym typeface="PT Serif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500"/>
              <a:buFont typeface="PT Serif"/>
              <a:buNone/>
              <a:defRPr sz="4500">
                <a:latin typeface="PT Serif"/>
                <a:ea typeface="PT Serif"/>
                <a:cs typeface="PT Serif"/>
                <a:sym typeface="PT Serif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500"/>
              <a:buFont typeface="PT Serif"/>
              <a:buNone/>
              <a:defRPr sz="4500">
                <a:latin typeface="PT Serif"/>
                <a:ea typeface="PT Serif"/>
                <a:cs typeface="PT Serif"/>
                <a:sym typeface="PT Serif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500"/>
              <a:buFont typeface="PT Serif"/>
              <a:buNone/>
              <a:defRPr sz="4500">
                <a:latin typeface="PT Serif"/>
                <a:ea typeface="PT Serif"/>
                <a:cs typeface="PT Serif"/>
                <a:sym typeface="PT Serif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500"/>
              <a:buFont typeface="PT Serif"/>
              <a:buNone/>
              <a:defRPr sz="4500">
                <a:latin typeface="PT Serif"/>
                <a:ea typeface="PT Serif"/>
                <a:cs typeface="PT Serif"/>
                <a:sym typeface="PT Serif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500"/>
              <a:buFont typeface="PT Serif"/>
              <a:buNone/>
              <a:defRPr sz="4500"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subTitle" idx="1"/>
          </p:nvPr>
        </p:nvSpPr>
        <p:spPr>
          <a:xfrm>
            <a:off x="2981800" y="2315700"/>
            <a:ext cx="6228400" cy="1519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6652"/>
              </a:buClr>
              <a:buSzPts val="1600"/>
              <a:buNone/>
              <a:defRPr sz="1600">
                <a:solidFill>
                  <a:srgbClr val="44665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7300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633A-C982-46A5-ADDE-D79F56F1BEAC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E4D1-58A4-431F-A15F-0EF65886A7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633A-C982-46A5-ADDE-D79F56F1BEAC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E4D1-58A4-431F-A15F-0EF65886A7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72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633A-C982-46A5-ADDE-D79F56F1BEAC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E4D1-58A4-431F-A15F-0EF65886A7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7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633A-C982-46A5-ADDE-D79F56F1BEAC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E4D1-58A4-431F-A15F-0EF65886A7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739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633A-C982-46A5-ADDE-D79F56F1BEAC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E4D1-58A4-431F-A15F-0EF65886A7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75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633A-C982-46A5-ADDE-D79F56F1BEAC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E4D1-58A4-431F-A15F-0EF65886A7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299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8633A-C982-46A5-ADDE-D79F56F1BEAC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0E4D1-58A4-431F-A15F-0EF65886A7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06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7A5F543B-C920-751D-3976-1B39097DDB7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75ACF2B6-A538-15D1-3689-37F2C81B59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35D5D-6AA1-1957-3924-374DF86991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E0C056D-1179-4D76-8738-66BCD7B5E64B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5BA7D-8B78-F93A-1DF3-8D5022F89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5B5C4-B3B1-B17C-6562-979BB3C233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4C83162-DD4C-4ADF-AC6C-DDCFFBAE23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355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348D441-326D-E5BB-1B68-E9A8BFA7B6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A41BD2E-E506-CD78-5EAF-23D193E5C1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A6EDB-F465-58AF-515D-7BA45AD96D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355299-CE8F-45C5-B22C-FEC5D9F9F1F6}" type="datetimeFigureOut">
              <a:rPr lang="en-US"/>
              <a:pPr>
                <a:defRPr/>
              </a:pPr>
              <a:t>7/8/2023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428EA-B9F3-94CB-88F5-EFEE0283D7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1E642-ECCF-97DF-5889-017EC47091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7F421A4-157B-42CE-8D32-C51613ECC0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7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6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7.jpe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B&#7841;n%20s&#7869;%20kh&#243;c%20khi%20xem%20clip%20n&#224;y%20(n&#7841;n%20&#273;&#243;i%20n&#259;m%201945).mp4" TargetMode="Externa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jpe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40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audio" Target="../media/audio3.wav"/><Relationship Id="rId7" Type="http://schemas.openxmlformats.org/officeDocument/2006/relationships/oleObject" Target="../embeddings/oleObject1.bin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6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43.jpg"/><Relationship Id="rId10" Type="http://schemas.microsoft.com/office/2007/relationships/diagramDrawing" Target="../diagrams/drawing1.xml"/><Relationship Id="rId4" Type="http://schemas.openxmlformats.org/officeDocument/2006/relationships/image" Target="../media/image7.png"/><Relationship Id="rId9" Type="http://schemas.openxmlformats.org/officeDocument/2006/relationships/diagramColors" Target="../diagrams/colors1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26" Type="http://schemas.openxmlformats.org/officeDocument/2006/relationships/image" Target="../media/image66.png"/><Relationship Id="rId3" Type="http://schemas.openxmlformats.org/officeDocument/2006/relationships/image" Target="../media/image7.png"/><Relationship Id="rId21" Type="http://schemas.openxmlformats.org/officeDocument/2006/relationships/image" Target="../media/image61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5" Type="http://schemas.openxmlformats.org/officeDocument/2006/relationships/image" Target="../media/image65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56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24" Type="http://schemas.openxmlformats.org/officeDocument/2006/relationships/image" Target="../media/image64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10" Type="http://schemas.openxmlformats.org/officeDocument/2006/relationships/image" Target="../media/image50.png"/><Relationship Id="rId19" Type="http://schemas.openxmlformats.org/officeDocument/2006/relationships/image" Target="../media/image59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Relationship Id="rId22" Type="http://schemas.openxmlformats.org/officeDocument/2006/relationships/image" Target="../media/image6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42.png"/><Relationship Id="rId4" Type="http://schemas.openxmlformats.org/officeDocument/2006/relationships/image" Target="../media/image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9">
            <a:extLst>
              <a:ext uri="{FF2B5EF4-FFF2-40B4-BE49-F238E27FC236}">
                <a16:creationId xmlns:a16="http://schemas.microsoft.com/office/drawing/2014/main" id="{69CB8017-A48A-7239-9A63-D6D8D0D01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389" y="1295401"/>
            <a:ext cx="6297105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CHÀO MỪNG CÁC EM ĐẾN VỚI TIẾT HỌC HÔM NAY</a:t>
            </a:r>
            <a:endParaRPr lang="en-US" altLang="en-US" sz="3200" b="1" dirty="0">
              <a:solidFill>
                <a:srgbClr val="FF33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等腰三角形 8"/>
          <p:cNvSpPr/>
          <p:nvPr/>
        </p:nvSpPr>
        <p:spPr>
          <a:xfrm flipV="1">
            <a:off x="-1" y="0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946BD645-8DAC-4DB0-8A89-A67689EFB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55" y="627199"/>
            <a:ext cx="900822" cy="900822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037902CC-3046-4018-A208-11125541C1B8}"/>
              </a:ext>
            </a:extLst>
          </p:cNvPr>
          <p:cNvSpPr txBox="1"/>
          <p:nvPr/>
        </p:nvSpPr>
        <p:spPr>
          <a:xfrm>
            <a:off x="2450175" y="647072"/>
            <a:ext cx="39870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2. </a:t>
            </a:r>
            <a:r>
              <a:rPr lang="en-US" altLang="zh-CN" sz="44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Tác</a:t>
            </a:r>
            <a:r>
              <a:rPr lang="en-US" altLang="zh-CN" sz="44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44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phẩm</a:t>
            </a:r>
            <a:endParaRPr lang="zh-CN" altLang="en-US" sz="4400" b="1" i="1" dirty="0">
              <a:solidFill>
                <a:srgbClr val="FF0000"/>
              </a:solidFill>
              <a:latin typeface="Times New Roman" pitchFamily="18" charset="0"/>
              <a:ea typeface="迷你简卡通" panose="03000509000000000000" pitchFamily="65" charset="-122"/>
              <a:cs typeface="Times New Roman" pitchFamily="18" charset="0"/>
            </a:endParaRPr>
          </a:p>
        </p:txBody>
      </p:sp>
      <p:sp>
        <p:nvSpPr>
          <p:cNvPr id="11" name="等腰三角形 9"/>
          <p:cNvSpPr/>
          <p:nvPr/>
        </p:nvSpPr>
        <p:spPr>
          <a:xfrm rot="10800000" flipV="1">
            <a:off x="10443319" y="5589586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7016" y="2277637"/>
            <a:ext cx="51024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1963,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Content Placeholder 1"/>
          <p:cNvSpPr txBox="1">
            <a:spLocks/>
          </p:cNvSpPr>
          <p:nvPr/>
        </p:nvSpPr>
        <p:spPr>
          <a:xfrm>
            <a:off x="784531" y="4204146"/>
            <a:ext cx="5261428" cy="1405087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xứ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” –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Hình ảnh có liên qua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07554" y="1719615"/>
            <a:ext cx="5197096" cy="37940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42877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等腰三角形 8"/>
          <p:cNvSpPr/>
          <p:nvPr/>
        </p:nvSpPr>
        <p:spPr>
          <a:xfrm flipV="1">
            <a:off x="-1" y="0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11" name="等腰三角形 9"/>
          <p:cNvSpPr/>
          <p:nvPr/>
        </p:nvSpPr>
        <p:spPr>
          <a:xfrm rot="10800000" flipV="1">
            <a:off x="10443319" y="5589586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3" name="Content Placeholder 1"/>
          <p:cNvSpPr txBox="1">
            <a:spLocks/>
          </p:cNvSpPr>
          <p:nvPr/>
        </p:nvSpPr>
        <p:spPr>
          <a:xfrm>
            <a:off x="1035633" y="942028"/>
            <a:ext cx="5780803" cy="613637"/>
          </a:xfrm>
          <a:prstGeom prst="rect">
            <a:avLst/>
          </a:prstGeom>
        </p:spPr>
        <p:txBody>
          <a:bodyPr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Tám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3429874" y="4198797"/>
            <a:ext cx="781335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Khổ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2,3,4,5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: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Hồi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tưởng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kỉ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niệm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tuổi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thơ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vi-VN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sống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bên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bà</a:t>
            </a:r>
            <a:r>
              <a:rPr kumimoji="0" lang="vi-VN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và hình ảnh bà gắn liền với hình ảnh bếp lửa.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6" name="Content Placeholder 1"/>
          <p:cNvSpPr txBox="1">
            <a:spLocks/>
          </p:cNvSpPr>
          <p:nvPr/>
        </p:nvSpPr>
        <p:spPr>
          <a:xfrm>
            <a:off x="1057405" y="1685355"/>
            <a:ext cx="8250368" cy="613637"/>
          </a:xfrm>
          <a:prstGeom prst="rect">
            <a:avLst/>
          </a:prstGeom>
        </p:spPr>
        <p:txBody>
          <a:bodyPr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PTBĐ: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Tự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Miêu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tả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Biểu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cảm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Bình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luận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ontent Placeholder 1"/>
          <p:cNvSpPr txBox="1">
            <a:spLocks/>
          </p:cNvSpPr>
          <p:nvPr/>
        </p:nvSpPr>
        <p:spPr>
          <a:xfrm>
            <a:off x="1100269" y="2489125"/>
            <a:ext cx="9940770" cy="1141175"/>
          </a:xfrm>
          <a:prstGeom prst="rect">
            <a:avLst/>
          </a:prstGeom>
        </p:spPr>
        <p:txBody>
          <a:bodyPr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2800" b="1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Mạch</a:t>
            </a:r>
            <a:r>
              <a:rPr lang="en-US" sz="2800" b="1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cảm</a:t>
            </a:r>
            <a:r>
              <a:rPr lang="en-US" sz="2800" b="1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xúc</a:t>
            </a:r>
            <a:r>
              <a:rPr lang="en-US" sz="2800" b="1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: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Đi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từ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hồi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tưởng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đến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hiện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tại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từ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kỉ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niệm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đến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suy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ngẫm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bộc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lộ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tình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yêu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thương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 </a:t>
            </a:r>
            <a:endParaRPr lang="en-US" sz="1400" dirty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8" name="Content Placeholder 1"/>
          <p:cNvSpPr txBox="1">
            <a:spLocks/>
          </p:cNvSpPr>
          <p:nvPr/>
        </p:nvSpPr>
        <p:spPr>
          <a:xfrm>
            <a:off x="1138552" y="4683552"/>
            <a:ext cx="1664026" cy="613637"/>
          </a:xfrm>
          <a:prstGeom prst="rect">
            <a:avLst/>
          </a:prstGeom>
        </p:spPr>
        <p:txBody>
          <a:bodyPr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Bố</a:t>
            </a:r>
            <a:r>
              <a:rPr lang="en-US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cục</a:t>
            </a:r>
            <a:r>
              <a:rPr lang="en-US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Content Placeholder 1"/>
          <p:cNvSpPr txBox="1">
            <a:spLocks/>
          </p:cNvSpPr>
          <p:nvPr/>
        </p:nvSpPr>
        <p:spPr>
          <a:xfrm>
            <a:off x="3615664" y="3336754"/>
            <a:ext cx="7627567" cy="842972"/>
          </a:xfrm>
          <a:prstGeom prst="rect">
            <a:avLst/>
          </a:prstGeom>
        </p:spPr>
        <p:txBody>
          <a:bodyPr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Khổ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đầu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: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Hình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ảnh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bếp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lửa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khơi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nguồn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cảm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xúc</a:t>
            </a:r>
            <a:r>
              <a:rPr lang="vi-VN" sz="28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và hồi ức của người cháu.</a:t>
            </a:r>
            <a:endParaRPr lang="en-US" sz="1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Straight Arrow Connector 20"/>
          <p:cNvCxnSpPr>
            <a:cxnSpLocks/>
            <a:stCxn id="18" idx="3"/>
            <a:endCxn id="19" idx="1"/>
          </p:cNvCxnSpPr>
          <p:nvPr/>
        </p:nvCxnSpPr>
        <p:spPr>
          <a:xfrm flipV="1">
            <a:off x="2802578" y="3758240"/>
            <a:ext cx="813086" cy="123213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8" idx="3"/>
            <a:endCxn id="69635" idx="1"/>
          </p:cNvCxnSpPr>
          <p:nvPr/>
        </p:nvCxnSpPr>
        <p:spPr>
          <a:xfrm flipV="1">
            <a:off x="2802578" y="4675851"/>
            <a:ext cx="627296" cy="3145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3875313" y="5670329"/>
            <a:ext cx="685182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Khổ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cuối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: </a:t>
            </a:r>
            <a:r>
              <a:rPr kumimoji="0" lang="vi-VN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Người cháu đã trưởng thành và đi xa nhưng vẫn luôn nhớ về bà.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cxnSp>
        <p:nvCxnSpPr>
          <p:cNvPr id="22" name="Straight Arrow Connector 21"/>
          <p:cNvCxnSpPr>
            <a:stCxn id="18" idx="3"/>
            <a:endCxn id="20" idx="1"/>
          </p:cNvCxnSpPr>
          <p:nvPr/>
        </p:nvCxnSpPr>
        <p:spPr>
          <a:xfrm>
            <a:off x="2802578" y="4990371"/>
            <a:ext cx="1072735" cy="11570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3549841" y="5063186"/>
            <a:ext cx="77861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Khổ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6: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Suy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ngẫm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về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vi-VN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cuộc đời bà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và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vi-VN" sz="2800" b="0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hình ảnh bếp lửa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cxnSp>
        <p:nvCxnSpPr>
          <p:cNvPr id="28" name="Straight Arrow Connector 27"/>
          <p:cNvCxnSpPr>
            <a:stCxn id="18" idx="3"/>
            <a:endCxn id="27" idx="1"/>
          </p:cNvCxnSpPr>
          <p:nvPr/>
        </p:nvCxnSpPr>
        <p:spPr>
          <a:xfrm>
            <a:off x="2802578" y="4990371"/>
            <a:ext cx="747263" cy="3344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6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/>
      <p:bldP spid="19" grpId="0"/>
      <p:bldP spid="20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等腰三角形 27"/>
          <p:cNvSpPr/>
          <p:nvPr/>
        </p:nvSpPr>
        <p:spPr>
          <a:xfrm flipH="1" flipV="1">
            <a:off x="10443319" y="0"/>
            <a:ext cx="1785257" cy="1268413"/>
          </a:xfrm>
          <a:prstGeom prst="triangle">
            <a:avLst>
              <a:gd name="adj" fmla="val 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8"/>
          <p:cNvSpPr/>
          <p:nvPr/>
        </p:nvSpPr>
        <p:spPr>
          <a:xfrm rot="10800000" flipH="1" flipV="1">
            <a:off x="-1" y="5589586"/>
            <a:ext cx="1785257" cy="1268413"/>
          </a:xfrm>
          <a:prstGeom prst="triangle">
            <a:avLst>
              <a:gd name="adj" fmla="val 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10">
            <a:extLst>
              <a:ext uri="{FF2B5EF4-FFF2-40B4-BE49-F238E27FC236}">
                <a16:creationId xmlns:a16="http://schemas.microsoft.com/office/drawing/2014/main" id="{4F30DBE6-E356-4BD3-92D1-095403A6F9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7678" y="4026089"/>
            <a:ext cx="1780289" cy="2337277"/>
          </a:xfrm>
          <a:prstGeom prst="rect">
            <a:avLst/>
          </a:prstGeom>
        </p:spPr>
      </p:pic>
      <p:pic>
        <p:nvPicPr>
          <p:cNvPr id="10" name="图片 4">
            <a:extLst>
              <a:ext uri="{FF2B5EF4-FFF2-40B4-BE49-F238E27FC236}">
                <a16:creationId xmlns:a16="http://schemas.microsoft.com/office/drawing/2014/main" id="{7A2314C7-4115-43D8-9878-5BFF16A513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-136480"/>
            <a:ext cx="2815623" cy="281562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51239" y="1946724"/>
            <a:ext cx="826672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115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115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5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115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5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115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5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11500" i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等腰三角形 8"/>
          <p:cNvSpPr/>
          <p:nvPr/>
        </p:nvSpPr>
        <p:spPr>
          <a:xfrm flipV="1">
            <a:off x="-1" y="0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8" name="文本框 4">
            <a:extLst>
              <a:ext uri="{FF2B5EF4-FFF2-40B4-BE49-F238E27FC236}">
                <a16:creationId xmlns:a16="http://schemas.microsoft.com/office/drawing/2014/main" id="{037902CC-3046-4018-A208-11125541C1B8}"/>
              </a:ext>
            </a:extLst>
          </p:cNvPr>
          <p:cNvSpPr txBox="1"/>
          <p:nvPr/>
        </p:nvSpPr>
        <p:spPr>
          <a:xfrm>
            <a:off x="1801509" y="551536"/>
            <a:ext cx="8789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1.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Hình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ảnh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bếp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lửa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khơi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gợi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dòng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hồi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tưởng</a:t>
            </a:r>
            <a:endParaRPr lang="zh-CN" altLang="en-US" sz="3600" b="1" i="1" dirty="0">
              <a:solidFill>
                <a:srgbClr val="FF0000"/>
              </a:solidFill>
              <a:latin typeface="Times New Roman" pitchFamily="18" charset="0"/>
              <a:ea typeface="迷你简卡通" panose="03000509000000000000" pitchFamily="65" charset="-122"/>
              <a:cs typeface="Times New Roman" pitchFamily="18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2896779" y="1587155"/>
            <a:ext cx="5792698" cy="1436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chờn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vờn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sương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sớm</a:t>
            </a:r>
            <a:endParaRPr lang="en-US" altLang="en-US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ấp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iu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đượm</a:t>
            </a:r>
            <a:endParaRPr lang="en-US" altLang="en-US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.”</a:t>
            </a:r>
          </a:p>
        </p:txBody>
      </p:sp>
      <p:sp>
        <p:nvSpPr>
          <p:cNvPr id="10" name="等腰三角形 9"/>
          <p:cNvSpPr/>
          <p:nvPr/>
        </p:nvSpPr>
        <p:spPr>
          <a:xfrm rot="10800000">
            <a:off x="10447687" y="0"/>
            <a:ext cx="1785257" cy="1263246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310362" y="3984422"/>
            <a:ext cx="79749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err="1">
                <a:latin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biện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pháp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tu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cách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sử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dụng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ảnh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câu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thơ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đầu</a:t>
            </a:r>
            <a:r>
              <a:rPr lang="en-US" sz="2800" dirty="0">
                <a:latin typeface="Times New Roman" pitchFamily="18" charset="0"/>
              </a:rPr>
              <a:t>.</a:t>
            </a:r>
            <a:endParaRPr kumimoji="0" lang="en-US" sz="28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267222" y="5190606"/>
            <a:ext cx="808610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err="1">
                <a:latin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ảnh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bếp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lửa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đánh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thức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lòng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cháu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hồi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ức</a:t>
            </a:r>
            <a:r>
              <a:rPr lang="en-US" sz="2800" dirty="0">
                <a:latin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</a:rPr>
              <a:t>tình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cảm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gì</a:t>
            </a:r>
            <a:r>
              <a:rPr lang="en-US" sz="2800" dirty="0">
                <a:latin typeface="Times New Roman" pitchFamily="18" charset="0"/>
              </a:rPr>
              <a:t>?</a:t>
            </a:r>
            <a:endParaRPr kumimoji="0" lang="en-US" sz="28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15" name="Picture 14" descr="—Pngtree—exuberant bonfire ignition bonfire heating_389805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22215" y="1007660"/>
            <a:ext cx="2274626" cy="2274626"/>
          </a:xfrm>
          <a:prstGeom prst="rect">
            <a:avLst/>
          </a:prstGeom>
        </p:spPr>
      </p:pic>
      <p:pic>
        <p:nvPicPr>
          <p:cNvPr id="19" name="图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>
          <a:xfrm>
            <a:off x="692675" y="4386806"/>
            <a:ext cx="1669412" cy="1201095"/>
          </a:xfrm>
          <a:prstGeom prst="rect">
            <a:avLst/>
          </a:prstGeom>
        </p:spPr>
      </p:pic>
      <p:cxnSp>
        <p:nvCxnSpPr>
          <p:cNvPr id="22" name="Straight Arrow Connector 21"/>
          <p:cNvCxnSpPr>
            <a:stCxn id="19" idx="3"/>
            <a:endCxn id="11" idx="1"/>
          </p:cNvCxnSpPr>
          <p:nvPr/>
        </p:nvCxnSpPr>
        <p:spPr>
          <a:xfrm flipV="1">
            <a:off x="2362087" y="4461476"/>
            <a:ext cx="948275" cy="52587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9" idx="3"/>
            <a:endCxn id="14" idx="1"/>
          </p:cNvCxnSpPr>
          <p:nvPr/>
        </p:nvCxnSpPr>
        <p:spPr>
          <a:xfrm>
            <a:off x="2362087" y="4987354"/>
            <a:ext cx="905135" cy="68030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2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1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2"/>
      <p:bldP spid="1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等腰三角形 8"/>
          <p:cNvSpPr/>
          <p:nvPr/>
        </p:nvSpPr>
        <p:spPr>
          <a:xfrm flipV="1">
            <a:off x="-1" y="0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8" name="文本框 4">
            <a:extLst>
              <a:ext uri="{FF2B5EF4-FFF2-40B4-BE49-F238E27FC236}">
                <a16:creationId xmlns:a16="http://schemas.microsoft.com/office/drawing/2014/main" id="{037902CC-3046-4018-A208-11125541C1B8}"/>
              </a:ext>
            </a:extLst>
          </p:cNvPr>
          <p:cNvSpPr txBox="1"/>
          <p:nvPr/>
        </p:nvSpPr>
        <p:spPr>
          <a:xfrm>
            <a:off x="1801509" y="551536"/>
            <a:ext cx="8789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1.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Hình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ảnh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bếp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lửa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khơi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gợi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dòng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hồi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tưởng</a:t>
            </a:r>
            <a:endParaRPr lang="zh-CN" altLang="en-US" sz="3600" b="1" i="1" dirty="0">
              <a:solidFill>
                <a:srgbClr val="FF0000"/>
              </a:solidFill>
              <a:latin typeface="Times New Roman" pitchFamily="18" charset="0"/>
              <a:ea typeface="迷你简卡通" panose="03000509000000000000" pitchFamily="65" charset="-122"/>
              <a:cs typeface="Times New Roman" pitchFamily="18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2873630" y="1552431"/>
            <a:ext cx="5792698" cy="1436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chờn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vờn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sương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sớm</a:t>
            </a:r>
            <a:endParaRPr lang="en-US" altLang="en-US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ấp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iu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đượm</a:t>
            </a:r>
            <a:endParaRPr lang="en-US" altLang="en-US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.”</a:t>
            </a:r>
          </a:p>
        </p:txBody>
      </p:sp>
      <p:sp>
        <p:nvSpPr>
          <p:cNvPr id="10" name="等腰三角形 9"/>
          <p:cNvSpPr/>
          <p:nvPr/>
        </p:nvSpPr>
        <p:spPr>
          <a:xfrm rot="10800000">
            <a:off x="10447687" y="0"/>
            <a:ext cx="1785257" cy="1263246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947865" y="4065449"/>
            <a:ext cx="62717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Điệp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ngữ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“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bếp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”</a:t>
            </a:r>
            <a:r>
              <a:rPr lang="vi-VN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979532" y="5396582"/>
            <a:ext cx="62717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-</a:t>
            </a:r>
            <a:r>
              <a:rPr kumimoji="0" lang="en-US" sz="2800" b="0" i="0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Ẩn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dụ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“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nắng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mưa</a:t>
            </a:r>
            <a:r>
              <a:rPr kumimoji="0" lang="en-US" sz="2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”</a:t>
            </a:r>
            <a:r>
              <a:rPr kumimoji="0" lang="vi-VN" sz="28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.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953270" y="4716024"/>
            <a:ext cx="62717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-</a:t>
            </a:r>
            <a:r>
              <a:rPr kumimoji="0" lang="en-US" sz="2800" b="0" i="0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Từ</a:t>
            </a:r>
            <a:r>
              <a:rPr kumimoji="0" lang="en-US" sz="2800" b="0" i="0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láy</a:t>
            </a:r>
            <a:r>
              <a:rPr kumimoji="0" lang="en-US" sz="2800" b="0" i="0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tượng</a:t>
            </a:r>
            <a:r>
              <a:rPr kumimoji="0" lang="en-US" sz="2800" b="0" i="0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hình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“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chờn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vờn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”; “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ấp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dirty="0" err="1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iu</a:t>
            </a:r>
            <a:r>
              <a:rPr lang="en-US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”</a:t>
            </a:r>
            <a:r>
              <a:rPr lang="vi-VN" sz="2800" dirty="0"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.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8134065" y="3834675"/>
            <a:ext cx="339432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en-US" sz="2800" b="0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Hình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ảnh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bếp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lửa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gần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gũi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quen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thuộc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đã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khơi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nguồn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nhớ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thương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cháu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đối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1" u="none" strike="noStrike" cap="none" normalizeH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với</a:t>
            </a:r>
            <a:r>
              <a:rPr kumimoji="0" lang="en-US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vi-VN" sz="2800" b="0" i="1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bà.</a:t>
            </a:r>
            <a:endParaRPr kumimoji="0" lang="en-US" sz="2800" b="0" i="1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15" name="Picture 14" descr="—Pngtree—exuberant bonfire ignition bonfire heating_389805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52765" y="1007660"/>
            <a:ext cx="2274626" cy="2274626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3011142" y="1869743"/>
            <a:ext cx="1516893" cy="238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040710" y="2363343"/>
            <a:ext cx="1516893" cy="238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ight Brace 20"/>
          <p:cNvSpPr/>
          <p:nvPr/>
        </p:nvSpPr>
        <p:spPr>
          <a:xfrm>
            <a:off x="7096833" y="3671253"/>
            <a:ext cx="450376" cy="248389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4807144" y="1875099"/>
            <a:ext cx="1257990" cy="81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774349" y="2382888"/>
            <a:ext cx="700476" cy="149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6718896" y="2884026"/>
            <a:ext cx="1257990" cy="814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500"/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14" grpId="0"/>
      <p:bldP spid="47105" grpId="0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等腰三角形 8"/>
          <p:cNvSpPr/>
          <p:nvPr/>
        </p:nvSpPr>
        <p:spPr>
          <a:xfrm flipV="1">
            <a:off x="-1" y="0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8" name="文本框 4">
            <a:extLst>
              <a:ext uri="{FF2B5EF4-FFF2-40B4-BE49-F238E27FC236}">
                <a16:creationId xmlns:a16="http://schemas.microsoft.com/office/drawing/2014/main" id="{037902CC-3046-4018-A208-11125541C1B8}"/>
              </a:ext>
            </a:extLst>
          </p:cNvPr>
          <p:cNvSpPr txBox="1"/>
          <p:nvPr/>
        </p:nvSpPr>
        <p:spPr>
          <a:xfrm>
            <a:off x="1801509" y="551536"/>
            <a:ext cx="8789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2.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Những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kỉ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niệm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tuổi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thơ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bên</a:t>
            </a:r>
            <a:r>
              <a:rPr lang="en-US" altLang="zh-CN" sz="36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bà</a:t>
            </a:r>
            <a:endParaRPr lang="zh-CN" altLang="en-US" sz="3600" b="1" i="1" dirty="0">
              <a:solidFill>
                <a:srgbClr val="FF0000"/>
              </a:solidFill>
              <a:latin typeface="Times New Roman" pitchFamily="18" charset="0"/>
              <a:ea typeface="迷你简卡通" panose="03000509000000000000" pitchFamily="65" charset="-122"/>
              <a:cs typeface="Times New Roman" pitchFamily="18" charset="0"/>
            </a:endParaRPr>
          </a:p>
        </p:txBody>
      </p:sp>
      <p:sp>
        <p:nvSpPr>
          <p:cNvPr id="10" name="等腰三角形 9"/>
          <p:cNvSpPr/>
          <p:nvPr/>
        </p:nvSpPr>
        <p:spPr>
          <a:xfrm rot="10800000">
            <a:off x="10447687" y="0"/>
            <a:ext cx="1785257" cy="1263246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9" name="Picture 18" descr="22858PICdbgea5Gz679dY_PIC201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94618" y="2940409"/>
            <a:ext cx="3642622" cy="3642622"/>
          </a:xfrm>
          <a:prstGeom prst="rect">
            <a:avLst/>
          </a:prstGeom>
        </p:spPr>
      </p:pic>
      <p:sp>
        <p:nvSpPr>
          <p:cNvPr id="20" name="Cloud Callout 19"/>
          <p:cNvSpPr/>
          <p:nvPr/>
        </p:nvSpPr>
        <p:spPr>
          <a:xfrm rot="21385804" flipH="1">
            <a:off x="4756034" y="1236508"/>
            <a:ext cx="6081476" cy="2185284"/>
          </a:xfrm>
          <a:prstGeom prst="cloud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hồi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54187" y="1933907"/>
            <a:ext cx="3559832" cy="351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736733" y="5597226"/>
            <a:ext cx="3149600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tuổi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21422" y="1860628"/>
            <a:ext cx="3664857" cy="984881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tám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80446" y="5618976"/>
            <a:ext cx="3597575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27" descr="Hanoi_conducteur_de_p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2377" y="1919161"/>
            <a:ext cx="3341145" cy="3572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 descr="DSC0124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96706" y="3060116"/>
            <a:ext cx="3384468" cy="331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 animBg="1"/>
      <p:bldP spid="20" grpId="1" animBg="1"/>
      <p:bldP spid="25" grpId="0"/>
      <p:bldP spid="26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252137"/>
              </p:ext>
            </p:extLst>
          </p:nvPr>
        </p:nvGraphicFramePr>
        <p:xfrm>
          <a:off x="530747" y="2302839"/>
          <a:ext cx="11138088" cy="39751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268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8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12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9888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việc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chi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tiết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ảnh</a:t>
                      </a:r>
                      <a:endParaRPr lang="en-US" sz="3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Tác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dụng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ý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nghĩa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ảnh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lang="en-US" altLang="en-US" sz="30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altLang="en-US" sz="3000" b="1" dirty="0" err="1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việc</a:t>
                      </a:r>
                      <a:endParaRPr lang="en-US" sz="30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7689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>
                          <a:solidFill>
                            <a:schemeClr val="accent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3000" b="1" baseline="0" dirty="0">
                          <a:solidFill>
                            <a:schemeClr val="accent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 + 2: </a:t>
                      </a:r>
                    </a:p>
                    <a:p>
                      <a:pPr algn="ctr"/>
                      <a:r>
                        <a:rPr lang="en-US" sz="3000" dirty="0" err="1">
                          <a:latin typeface="Times New Roman" pitchFamily="18" charset="0"/>
                          <a:cs typeface="Times New Roman" pitchFamily="18" charset="0"/>
                        </a:rPr>
                        <a:t>Năm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lên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4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tuổi</a:t>
                      </a:r>
                      <a:endParaRPr lang="en-US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4434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>
                          <a:solidFill>
                            <a:schemeClr val="accent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3000" b="1" baseline="0" dirty="0">
                          <a:solidFill>
                            <a:schemeClr val="accent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 + 4: </a:t>
                      </a:r>
                    </a:p>
                    <a:p>
                      <a:pPr algn="ctr"/>
                      <a:r>
                        <a:rPr lang="en-US" sz="3000" dirty="0"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r>
                        <a:rPr lang="en-US" sz="3000" dirty="0" err="1">
                          <a:latin typeface="Times New Roman" pitchFamily="18" charset="0"/>
                          <a:cs typeface="Times New Roman" pitchFamily="18" charset="0"/>
                        </a:rPr>
                        <a:t>năm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bên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bà</a:t>
                      </a:r>
                      <a:endParaRPr lang="en-US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875965" y="559558"/>
            <a:ext cx="42415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LÀM VIỆC NHÓM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等腰三角形 8"/>
          <p:cNvSpPr/>
          <p:nvPr/>
        </p:nvSpPr>
        <p:spPr>
          <a:xfrm flipV="1">
            <a:off x="-1" y="0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</a:endParaRPr>
          </a:p>
        </p:txBody>
      </p:sp>
      <p:sp>
        <p:nvSpPr>
          <p:cNvPr id="10" name="等腰三角形 9"/>
          <p:cNvSpPr/>
          <p:nvPr/>
        </p:nvSpPr>
        <p:spPr>
          <a:xfrm rot="10800000">
            <a:off x="10447687" y="0"/>
            <a:ext cx="1785257" cy="1263246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</a:endParaRPr>
          </a:p>
        </p:txBody>
      </p:sp>
      <p:pic>
        <p:nvPicPr>
          <p:cNvPr id="13" name="Picture 2" descr="DSC0124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8899" y="1537636"/>
            <a:ext cx="4631720" cy="484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500048" y="3403979"/>
            <a:ext cx="6509982" cy="773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1917" tIns="60958" rIns="121917" bIns="60958">
            <a:spAutoFit/>
          </a:bodyPr>
          <a:lstStyle/>
          <a:p>
            <a:pPr algn="just" eaLnBrk="0" hangingPunct="0"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2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32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khói</a:t>
            </a:r>
            <a:endParaRPr lang="en-US" sz="3200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99719" y="523151"/>
            <a:ext cx="5651291" cy="67710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3484728" y="534205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sz="32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mòn</a:t>
            </a:r>
            <a:r>
              <a:rPr lang="en-US" sz="32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sz="32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mỏi</a:t>
            </a:r>
            <a:endParaRPr lang="en-US" sz="3200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4" descr="untitle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2387" y="736982"/>
            <a:ext cx="5240741" cy="4080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Xuongnguoichetdoiduoccaita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77970" y="750630"/>
            <a:ext cx="5217993" cy="4080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HaNoi_pousse-pouss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2262" y="1008354"/>
            <a:ext cx="5551606" cy="3804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anoi_conducteur_de_p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50588" y="979857"/>
            <a:ext cx="5518248" cy="382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3389194" y="5478522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2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khô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rạc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ngựa</a:t>
            </a:r>
            <a:r>
              <a:rPr lang="en-US" sz="32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gầy</a:t>
            </a:r>
            <a:endParaRPr lang="en-US" sz="3200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9ACDB0A-1C63-E6D3-0DE7-C3D1FF2F33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vi-VN" b="1" dirty="0">
                <a:solidFill>
                  <a:srgbClr val="C00000"/>
                </a:solidFill>
              </a:rPr>
              <a:t>Chia sẻ cảm nhận của em về hình ảnh người bà </a:t>
            </a:r>
          </a:p>
        </p:txBody>
      </p:sp>
    </p:spTree>
    <p:extLst>
      <p:ext uri="{BB962C8B-B14F-4D97-AF65-F5344CB8AC3E}">
        <p14:creationId xmlns:p14="http://schemas.microsoft.com/office/powerpoint/2010/main" val="835328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DSC0124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8899" y="950782"/>
            <a:ext cx="4631720" cy="484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5117910" y="2394047"/>
            <a:ext cx="7074090" cy="3323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1917" tIns="60958" rIns="121917" bIns="60958">
            <a:spAutoFit/>
          </a:bodyPr>
          <a:lstStyle/>
          <a:p>
            <a:pPr algn="just" eaLnBrk="0" hangingPunct="0"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khói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hun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nhèm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endParaRPr lang="en-US" sz="3200" dirty="0">
              <a:solidFill>
                <a:srgbClr val="C0504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bây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cay</a:t>
            </a:r>
            <a:r>
              <a:rPr lang="en-US" sz="3200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.”</a:t>
            </a:r>
          </a:p>
          <a:p>
            <a:pPr>
              <a:defRPr/>
            </a:pPr>
            <a:endParaRPr lang="en-US" sz="3200" dirty="0">
              <a:solidFill>
                <a:srgbClr val="C0504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3200" dirty="0">
              <a:solidFill>
                <a:srgbClr val="C0504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50000"/>
              </a:spcBef>
              <a:defRPr/>
            </a:pP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等腰三角形 8"/>
          <p:cNvSpPr/>
          <p:nvPr/>
        </p:nvSpPr>
        <p:spPr>
          <a:xfrm flipV="1">
            <a:off x="-1" y="0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1440624" y="406019"/>
            <a:ext cx="9463937" cy="447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Phim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nạn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1945</a:t>
            </a:r>
          </a:p>
        </p:txBody>
      </p:sp>
      <p:sp>
        <p:nvSpPr>
          <p:cNvPr id="10" name="等腰三角形 9"/>
          <p:cNvSpPr/>
          <p:nvPr/>
        </p:nvSpPr>
        <p:spPr>
          <a:xfrm rot="10800000">
            <a:off x="10447687" y="0"/>
            <a:ext cx="1785257" cy="1263246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7" name="Bạn sẽ khóc khi xem clip này (nạn đói năm 1945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96034" y="1003109"/>
            <a:ext cx="10809029" cy="54113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等腰三角形 8"/>
          <p:cNvSpPr/>
          <p:nvPr/>
        </p:nvSpPr>
        <p:spPr>
          <a:xfrm flipV="1">
            <a:off x="-1" y="0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10" name="等腰三角形 9"/>
          <p:cNvSpPr/>
          <p:nvPr/>
        </p:nvSpPr>
        <p:spPr>
          <a:xfrm rot="10800000">
            <a:off x="10447687" y="0"/>
            <a:ext cx="1785257" cy="1263246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101706" y="1745780"/>
            <a:ext cx="336111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mòn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đói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mỏi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rạc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ngựa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gầy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Right Arrow 7"/>
          <p:cNvSpPr/>
          <p:nvPr/>
        </p:nvSpPr>
        <p:spPr>
          <a:xfrm>
            <a:off x="4831317" y="2524836"/>
            <a:ext cx="518615" cy="5186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5689640" y="1802645"/>
            <a:ext cx="270602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thốn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nhọc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nhằn</a:t>
            </a:r>
            <a:endParaRPr lang="en-US" altLang="en-US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1199514" y="4668676"/>
            <a:ext cx="33611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Khói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hun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nhèm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endParaRPr lang="en-US" altLang="en-US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4847239" y="4970060"/>
            <a:ext cx="518615" cy="5186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5705562" y="4247869"/>
            <a:ext cx="270602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ngậm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ngùi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quên</a:t>
            </a:r>
            <a:endParaRPr lang="en-US" altLang="en-US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0008355" y="2238240"/>
            <a:ext cx="1428467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Giọng</a:t>
            </a:r>
            <a:r>
              <a:rPr kumimoji="0" lang="en-US" sz="3200" b="0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3200" b="0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thơ</a:t>
            </a:r>
            <a:r>
              <a:rPr kumimoji="0" lang="en-US" sz="3200" b="0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3200" b="0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trĩu</a:t>
            </a:r>
            <a:r>
              <a:rPr kumimoji="0" lang="en-US" sz="3200" b="0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3200" b="0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nặng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gợi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kỉ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niệm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khó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quên</a:t>
            </a:r>
            <a:endParaRPr kumimoji="0" lang="en-US" sz="3200" b="0" i="1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6" name="Right Brace 15"/>
          <p:cNvSpPr/>
          <p:nvPr/>
        </p:nvSpPr>
        <p:spPr>
          <a:xfrm>
            <a:off x="9080308" y="1610447"/>
            <a:ext cx="450376" cy="4435511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199719" y="523151"/>
            <a:ext cx="3715981" cy="123110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a/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endParaRPr lang="en-US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/>
      <p:bldP spid="12" grpId="0"/>
      <p:bldP spid="13" grpId="0" animBg="1"/>
      <p:bldP spid="14" grpId="0"/>
      <p:bldP spid="15" grpId="0"/>
      <p:bldP spid="16" grpId="0" animBg="1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100842" y="483528"/>
            <a:ext cx="7213600" cy="5997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1917" tIns="60958" rIns="121917" bIns="60958">
            <a:spAutoFit/>
          </a:bodyPr>
          <a:lstStyle/>
          <a:p>
            <a:pPr eaLnBrk="0" hangingPunct="0">
              <a:lnSpc>
                <a:spcPct val="125000"/>
              </a:lnSpc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Tám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ròng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lửa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lnSpc>
                <a:spcPct val="125000"/>
              </a:lnSpc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hú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kêu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lnSpc>
                <a:spcPct val="125000"/>
              </a:lnSpc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hú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kêu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lnSpc>
                <a:spcPct val="125000"/>
              </a:lnSpc>
              <a:defRPr/>
            </a:pPr>
            <a:r>
              <a:rPr lang="en-US" sz="2800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800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800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800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Huế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lnSpc>
                <a:spcPct val="125000"/>
              </a:lnSpc>
              <a:defRPr/>
            </a:pP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hú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eaLnBrk="0" hangingPunct="0">
              <a:lnSpc>
                <a:spcPct val="125000"/>
              </a:lnSpc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bận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lnSpc>
                <a:spcPct val="125000"/>
              </a:lnSpc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800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endParaRPr lang="en-US" sz="28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lnSpc>
                <a:spcPct val="125000"/>
              </a:lnSpc>
              <a:defRPr/>
            </a:pPr>
            <a:r>
              <a:rPr lang="en-US" sz="2800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800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800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hangingPunct="0">
              <a:lnSpc>
                <a:spcPct val="125000"/>
              </a:lnSpc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eaLnBrk="0" hangingPunct="0">
              <a:lnSpc>
                <a:spcPct val="125000"/>
              </a:lnSpc>
              <a:defRPr/>
            </a:pP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hú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lnSpc>
                <a:spcPct val="125000"/>
              </a:lnSpc>
              <a:defRPr/>
            </a:pP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Kêu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1324" y="1671695"/>
            <a:ext cx="4012438" cy="4694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09975" y="426544"/>
            <a:ext cx="4322281" cy="110799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b/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tám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624032" y="1213516"/>
            <a:ext cx="33611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hú</a:t>
            </a:r>
            <a:endParaRPr lang="en-US" altLang="en-US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4189871" y="1282883"/>
            <a:ext cx="518615" cy="5186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5061836" y="833655"/>
            <a:ext cx="285385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diết</a:t>
            </a:r>
            <a:endParaRPr lang="en-US" altLang="en-US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48880" y="4221004"/>
            <a:ext cx="9295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  <a:buFontTx/>
              <a:buChar char="-"/>
            </a:pPr>
            <a:r>
              <a:rPr lang="en-US" alt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endParaRPr lang="en-US" altLang="en-US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5202071" y="4383203"/>
            <a:ext cx="518615" cy="5186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6060400" y="3237936"/>
            <a:ext cx="2237439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Tình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bà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cháu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quấn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quýt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tấm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lòng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đôn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hậu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tình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thương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bao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la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của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bà</a:t>
            </a:r>
            <a:endParaRPr lang="en-US" altLang="en-US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9621671" y="1924345"/>
            <a:ext cx="204716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</a:t>
            </a:r>
            <a:r>
              <a:rPr kumimoji="0" lang="en-US" sz="3200" b="0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ỗi</a:t>
            </a:r>
            <a:r>
              <a:rPr kumimoji="0" lang="en-US" sz="3200" b="0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3200" b="0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nhớ</a:t>
            </a:r>
            <a:r>
              <a:rPr kumimoji="0" lang="en-US" sz="3200" b="0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3200" b="0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nhà</a:t>
            </a:r>
            <a:r>
              <a:rPr kumimoji="0" lang="en-US" sz="3200" b="0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, </a:t>
            </a:r>
            <a:r>
              <a:rPr kumimoji="0" lang="en-US" sz="3200" b="0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nhớ</a:t>
            </a:r>
            <a:r>
              <a:rPr kumimoji="0" lang="en-US" sz="3200" b="0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3200" b="0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quê</a:t>
            </a:r>
            <a:r>
              <a:rPr kumimoji="0" lang="en-US" sz="3200" b="0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3200" b="0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hương</a:t>
            </a:r>
            <a:r>
              <a:rPr kumimoji="0" lang="en-US" sz="3200" b="0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, </a:t>
            </a:r>
            <a:r>
              <a:rPr kumimoji="0" lang="en-US" sz="3200" b="0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thương</a:t>
            </a:r>
            <a:r>
              <a:rPr kumimoji="0" lang="en-US" sz="3200" b="0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3200" b="0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bà</a:t>
            </a:r>
            <a:r>
              <a:rPr kumimoji="0" lang="en-US" sz="3200" b="0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3200" b="0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một</a:t>
            </a:r>
            <a:r>
              <a:rPr kumimoji="0" lang="en-US" sz="3200" b="0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3200" b="0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mình</a:t>
            </a:r>
            <a:r>
              <a:rPr kumimoji="0" lang="en-US" sz="3200" b="0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3200" b="0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lận</a:t>
            </a:r>
            <a:r>
              <a:rPr kumimoji="0" lang="en-US" sz="3200" b="0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3200" b="0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đận</a:t>
            </a:r>
            <a:endParaRPr kumimoji="0" lang="en-US" sz="3200" b="0" i="1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6" name="Right Brace 15"/>
          <p:cNvSpPr/>
          <p:nvPr/>
        </p:nvSpPr>
        <p:spPr>
          <a:xfrm>
            <a:off x="8643572" y="655086"/>
            <a:ext cx="450376" cy="5636527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2457373" y="2967684"/>
            <a:ext cx="32633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hay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chuyên</a:t>
            </a:r>
            <a:endParaRPr lang="en-US" altLang="en-US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Straight Arrow Connector 18"/>
          <p:cNvCxnSpPr>
            <a:stCxn id="12" idx="3"/>
            <a:endCxn id="17" idx="1"/>
          </p:cNvCxnSpPr>
          <p:nvPr/>
        </p:nvCxnSpPr>
        <p:spPr>
          <a:xfrm flipV="1">
            <a:off x="1378417" y="3229294"/>
            <a:ext cx="1078956" cy="12840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2459647" y="3870710"/>
            <a:ext cx="32633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endParaRPr lang="en-US" altLang="en-US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Straight Arrow Connector 20"/>
          <p:cNvCxnSpPr>
            <a:stCxn id="12" idx="3"/>
            <a:endCxn id="20" idx="1"/>
          </p:cNvCxnSpPr>
          <p:nvPr/>
        </p:nvCxnSpPr>
        <p:spPr>
          <a:xfrm flipV="1">
            <a:off x="1378417" y="4132320"/>
            <a:ext cx="1081230" cy="3810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2448274" y="4705498"/>
            <a:ext cx="32633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endParaRPr lang="en-US" altLang="en-US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Arrow Connector 23"/>
          <p:cNvCxnSpPr>
            <a:stCxn id="12" idx="3"/>
            <a:endCxn id="23" idx="1"/>
          </p:cNvCxnSpPr>
          <p:nvPr/>
        </p:nvCxnSpPr>
        <p:spPr>
          <a:xfrm>
            <a:off x="1378417" y="4513392"/>
            <a:ext cx="1069857" cy="4537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2464196" y="5541183"/>
            <a:ext cx="32633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alt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altLang="en-US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Straight Arrow Connector 26"/>
          <p:cNvCxnSpPr>
            <a:stCxn id="12" idx="3"/>
            <a:endCxn id="26" idx="1"/>
          </p:cNvCxnSpPr>
          <p:nvPr/>
        </p:nvCxnSpPr>
        <p:spPr>
          <a:xfrm>
            <a:off x="1378417" y="4513392"/>
            <a:ext cx="1085779" cy="128940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/>
      <p:bldP spid="12" grpId="0"/>
      <p:bldP spid="13" grpId="0" animBg="1"/>
      <p:bldP spid="14" grpId="0"/>
      <p:bldP spid="15" grpId="0"/>
      <p:bldP spid="16" grpId="0" animBg="1"/>
      <p:bldP spid="17" grpId="0"/>
      <p:bldP spid="20" grpId="0"/>
      <p:bldP spid="23" grpId="0"/>
      <p:bldP spid="2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639800"/>
              </p:ext>
            </p:extLst>
          </p:nvPr>
        </p:nvGraphicFramePr>
        <p:xfrm>
          <a:off x="503450" y="2766863"/>
          <a:ext cx="6688918" cy="3383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88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07689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>
                          <a:solidFill>
                            <a:schemeClr val="accent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3000" b="1" baseline="0" dirty="0">
                          <a:solidFill>
                            <a:schemeClr val="accent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 + 2: </a:t>
                      </a:r>
                    </a:p>
                    <a:p>
                      <a:pPr algn="ctr"/>
                      <a:r>
                        <a:rPr lang="en-US" sz="3000" dirty="0" err="1">
                          <a:latin typeface="Times New Roman" pitchFamily="18" charset="0"/>
                          <a:cs typeface="Times New Roman" pitchFamily="18" charset="0"/>
                        </a:rPr>
                        <a:t>Bếp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lửa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được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gợi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nhớ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bằng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giác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nào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? Ý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nghĩa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4434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>
                          <a:solidFill>
                            <a:schemeClr val="accent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Nhóm</a:t>
                      </a:r>
                      <a:r>
                        <a:rPr lang="en-US" sz="3000" b="1" baseline="0" dirty="0">
                          <a:solidFill>
                            <a:schemeClr val="accent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 + 4: </a:t>
                      </a:r>
                    </a:p>
                    <a:p>
                      <a:pPr algn="ctr"/>
                      <a:r>
                        <a:rPr lang="en-US" sz="3000" dirty="0" err="1">
                          <a:latin typeface="Times New Roman" pitchFamily="18" charset="0"/>
                          <a:cs typeface="Times New Roman" pitchFamily="18" charset="0"/>
                        </a:rPr>
                        <a:t>Tiếng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tu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hú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được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gợi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nhớ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bằng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âm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thanh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cảm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xúc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nào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?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Điều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đó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hiện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tâm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trạng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thế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nào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người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cháu</a:t>
                      </a:r>
                      <a:r>
                        <a:rPr lang="en-US" sz="3000" baseline="0" dirty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en-US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96788" y="736980"/>
            <a:ext cx="46474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LÀM VIỆC NHÓM</a:t>
            </a:r>
          </a:p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start timer"/>
          <p:cNvGrpSpPr/>
          <p:nvPr/>
        </p:nvGrpSpPr>
        <p:grpSpPr>
          <a:xfrm>
            <a:off x="8499653" y="292184"/>
            <a:ext cx="2636838" cy="799962"/>
            <a:chOff x="1332706" y="185859"/>
            <a:chExt cx="2636838" cy="799962"/>
          </a:xfrm>
        </p:grpSpPr>
        <p:sp>
          <p:nvSpPr>
            <p:cNvPr id="7" name="Rounded Rectangle 6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START TIMER</a:t>
              </a:r>
            </a:p>
          </p:txBody>
        </p:sp>
      </p:grpSp>
      <p:grpSp>
        <p:nvGrpSpPr>
          <p:cNvPr id="10" name="times up"/>
          <p:cNvGrpSpPr/>
          <p:nvPr/>
        </p:nvGrpSpPr>
        <p:grpSpPr>
          <a:xfrm>
            <a:off x="8499653" y="305832"/>
            <a:ext cx="2636838" cy="799962"/>
            <a:chOff x="4321176" y="185859"/>
            <a:chExt cx="2636838" cy="799962"/>
          </a:xfrm>
        </p:grpSpPr>
        <p:sp>
          <p:nvSpPr>
            <p:cNvPr id="12" name="Rounded Rectangle 11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>
                  <a:latin typeface="Arial" panose="020B0604020202020204" pitchFamily="34" charset="0"/>
                  <a:cs typeface="Arial" panose="020B0604020202020204" pitchFamily="34" charset="0"/>
                </a:rPr>
                <a:t>TIME’S UP!</a:t>
              </a:r>
            </a:p>
          </p:txBody>
        </p:sp>
      </p:grpSp>
      <p:sp>
        <p:nvSpPr>
          <p:cNvPr id="14" name="AutoShape 3"/>
          <p:cNvSpPr>
            <a:spLocks noChangeAspect="1" noChangeArrowheads="1" noTextEdit="1"/>
          </p:cNvSpPr>
          <p:nvPr/>
        </p:nvSpPr>
        <p:spPr bwMode="auto">
          <a:xfrm>
            <a:off x="6987653" y="1283053"/>
            <a:ext cx="4922838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9643541" y="1848203"/>
            <a:ext cx="136525" cy="371475"/>
          </a:xfrm>
          <a:prstGeom prst="rect">
            <a:avLst/>
          </a:prstGeom>
          <a:solidFill>
            <a:srgbClr val="9E9D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9643541" y="1848203"/>
            <a:ext cx="1365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9643541" y="1848203"/>
            <a:ext cx="136525" cy="146050"/>
          </a:xfrm>
          <a:prstGeom prst="rect">
            <a:avLst/>
          </a:prstGeom>
          <a:solidFill>
            <a:srgbClr val="8685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9643541" y="1848203"/>
            <a:ext cx="136525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Freeform 9"/>
          <p:cNvSpPr>
            <a:spLocks/>
          </p:cNvSpPr>
          <p:nvPr/>
        </p:nvSpPr>
        <p:spPr bwMode="auto">
          <a:xfrm>
            <a:off x="9486378" y="1740253"/>
            <a:ext cx="460375" cy="195263"/>
          </a:xfrm>
          <a:custGeom>
            <a:avLst/>
            <a:gdLst>
              <a:gd name="T0" fmla="*/ 188 w 188"/>
              <a:gd name="T1" fmla="*/ 64 h 80"/>
              <a:gd name="T2" fmla="*/ 172 w 188"/>
              <a:gd name="T3" fmla="*/ 80 h 80"/>
              <a:gd name="T4" fmla="*/ 16 w 188"/>
              <a:gd name="T5" fmla="*/ 80 h 80"/>
              <a:gd name="T6" fmla="*/ 0 w 188"/>
              <a:gd name="T7" fmla="*/ 64 h 80"/>
              <a:gd name="T8" fmla="*/ 0 w 188"/>
              <a:gd name="T9" fmla="*/ 16 h 80"/>
              <a:gd name="T10" fmla="*/ 16 w 188"/>
              <a:gd name="T11" fmla="*/ 0 h 80"/>
              <a:gd name="T12" fmla="*/ 172 w 188"/>
              <a:gd name="T13" fmla="*/ 0 h 80"/>
              <a:gd name="T14" fmla="*/ 188 w 188"/>
              <a:gd name="T15" fmla="*/ 16 h 80"/>
              <a:gd name="T16" fmla="*/ 188 w 188"/>
              <a:gd name="T17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80">
                <a:moveTo>
                  <a:pt x="188" y="64"/>
                </a:moveTo>
                <a:cubicBezTo>
                  <a:pt x="188" y="73"/>
                  <a:pt x="181" y="80"/>
                  <a:pt x="172" y="80"/>
                </a:cubicBezTo>
                <a:cubicBezTo>
                  <a:pt x="16" y="80"/>
                  <a:pt x="16" y="80"/>
                  <a:pt x="16" y="80"/>
                </a:cubicBezTo>
                <a:cubicBezTo>
                  <a:pt x="7" y="80"/>
                  <a:pt x="0" y="73"/>
                  <a:pt x="0" y="64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72" y="0"/>
                  <a:pt x="172" y="0"/>
                  <a:pt x="172" y="0"/>
                </a:cubicBezTo>
                <a:cubicBezTo>
                  <a:pt x="181" y="0"/>
                  <a:pt x="188" y="7"/>
                  <a:pt x="188" y="16"/>
                </a:cubicBezTo>
                <a:lnTo>
                  <a:pt x="188" y="64"/>
                </a:lnTo>
                <a:close/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Freeform 10"/>
          <p:cNvSpPr>
            <a:spLocks/>
          </p:cNvSpPr>
          <p:nvPr/>
        </p:nvSpPr>
        <p:spPr bwMode="auto">
          <a:xfrm>
            <a:off x="10513491" y="1987903"/>
            <a:ext cx="911225" cy="1109663"/>
          </a:xfrm>
          <a:custGeom>
            <a:avLst/>
            <a:gdLst>
              <a:gd name="T0" fmla="*/ 5 w 372"/>
              <a:gd name="T1" fmla="*/ 378 h 454"/>
              <a:gd name="T2" fmla="*/ 8 w 372"/>
              <a:gd name="T3" fmla="*/ 397 h 454"/>
              <a:gd name="T4" fmla="*/ 80 w 372"/>
              <a:gd name="T5" fmla="*/ 450 h 454"/>
              <a:gd name="T6" fmla="*/ 99 w 372"/>
              <a:gd name="T7" fmla="*/ 447 h 454"/>
              <a:gd name="T8" fmla="*/ 368 w 372"/>
              <a:gd name="T9" fmla="*/ 76 h 454"/>
              <a:gd name="T10" fmla="*/ 364 w 372"/>
              <a:gd name="T11" fmla="*/ 57 h 454"/>
              <a:gd name="T12" fmla="*/ 292 w 372"/>
              <a:gd name="T13" fmla="*/ 5 h 454"/>
              <a:gd name="T14" fmla="*/ 273 w 372"/>
              <a:gd name="T15" fmla="*/ 8 h 454"/>
              <a:gd name="T16" fmla="*/ 5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5" y="378"/>
                </a:moveTo>
                <a:cubicBezTo>
                  <a:pt x="0" y="384"/>
                  <a:pt x="2" y="393"/>
                  <a:pt x="8" y="397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6" y="454"/>
                  <a:pt x="95" y="453"/>
                  <a:pt x="99" y="447"/>
                </a:cubicBezTo>
                <a:cubicBezTo>
                  <a:pt x="368" y="76"/>
                  <a:pt x="368" y="76"/>
                  <a:pt x="368" y="76"/>
                </a:cubicBezTo>
                <a:cubicBezTo>
                  <a:pt x="372" y="70"/>
                  <a:pt x="371" y="62"/>
                  <a:pt x="364" y="57"/>
                </a:cubicBezTo>
                <a:cubicBezTo>
                  <a:pt x="292" y="5"/>
                  <a:pt x="292" y="5"/>
                  <a:pt x="292" y="5"/>
                </a:cubicBezTo>
                <a:cubicBezTo>
                  <a:pt x="286" y="0"/>
                  <a:pt x="277" y="2"/>
                  <a:pt x="273" y="8"/>
                </a:cubicBezTo>
                <a:cubicBezTo>
                  <a:pt x="5" y="378"/>
                  <a:pt x="5" y="378"/>
                  <a:pt x="5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Freeform 11"/>
          <p:cNvSpPr>
            <a:spLocks/>
          </p:cNvSpPr>
          <p:nvPr/>
        </p:nvSpPr>
        <p:spPr bwMode="auto">
          <a:xfrm>
            <a:off x="8014766" y="1967266"/>
            <a:ext cx="909638" cy="1111250"/>
          </a:xfrm>
          <a:custGeom>
            <a:avLst/>
            <a:gdLst>
              <a:gd name="T0" fmla="*/ 368 w 372"/>
              <a:gd name="T1" fmla="*/ 378 h 454"/>
              <a:gd name="T2" fmla="*/ 365 w 372"/>
              <a:gd name="T3" fmla="*/ 397 h 454"/>
              <a:gd name="T4" fmla="*/ 292 w 372"/>
              <a:gd name="T5" fmla="*/ 449 h 454"/>
              <a:gd name="T6" fmla="*/ 273 w 372"/>
              <a:gd name="T7" fmla="*/ 446 h 454"/>
              <a:gd name="T8" fmla="*/ 5 w 372"/>
              <a:gd name="T9" fmla="*/ 76 h 454"/>
              <a:gd name="T10" fmla="*/ 8 w 372"/>
              <a:gd name="T11" fmla="*/ 57 h 454"/>
              <a:gd name="T12" fmla="*/ 80 w 372"/>
              <a:gd name="T13" fmla="*/ 4 h 454"/>
              <a:gd name="T14" fmla="*/ 100 w 372"/>
              <a:gd name="T15" fmla="*/ 7 h 454"/>
              <a:gd name="T16" fmla="*/ 368 w 372"/>
              <a:gd name="T17" fmla="*/ 378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2" h="454">
                <a:moveTo>
                  <a:pt x="368" y="378"/>
                </a:moveTo>
                <a:cubicBezTo>
                  <a:pt x="372" y="384"/>
                  <a:pt x="371" y="392"/>
                  <a:pt x="365" y="397"/>
                </a:cubicBezTo>
                <a:cubicBezTo>
                  <a:pt x="292" y="449"/>
                  <a:pt x="292" y="449"/>
                  <a:pt x="292" y="449"/>
                </a:cubicBezTo>
                <a:cubicBezTo>
                  <a:pt x="286" y="454"/>
                  <a:pt x="277" y="452"/>
                  <a:pt x="273" y="446"/>
                </a:cubicBezTo>
                <a:cubicBezTo>
                  <a:pt x="5" y="76"/>
                  <a:pt x="5" y="76"/>
                  <a:pt x="5" y="76"/>
                </a:cubicBezTo>
                <a:cubicBezTo>
                  <a:pt x="0" y="70"/>
                  <a:pt x="2" y="61"/>
                  <a:pt x="8" y="57"/>
                </a:cubicBezTo>
                <a:cubicBezTo>
                  <a:pt x="80" y="4"/>
                  <a:pt x="80" y="4"/>
                  <a:pt x="80" y="4"/>
                </a:cubicBezTo>
                <a:cubicBezTo>
                  <a:pt x="86" y="0"/>
                  <a:pt x="95" y="1"/>
                  <a:pt x="100" y="7"/>
                </a:cubicBezTo>
                <a:cubicBezTo>
                  <a:pt x="368" y="378"/>
                  <a:pt x="368" y="378"/>
                  <a:pt x="368" y="378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Freeform 12"/>
          <p:cNvSpPr>
            <a:spLocks noEditPoints="1"/>
          </p:cNvSpPr>
          <p:nvPr/>
        </p:nvSpPr>
        <p:spPr bwMode="auto">
          <a:xfrm>
            <a:off x="8225903" y="2273653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close/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  <a:close/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Freeform 13"/>
          <p:cNvSpPr>
            <a:spLocks noEditPoints="1"/>
          </p:cNvSpPr>
          <p:nvPr/>
        </p:nvSpPr>
        <p:spPr bwMode="auto">
          <a:xfrm>
            <a:off x="8225903" y="2273653"/>
            <a:ext cx="271463" cy="195263"/>
          </a:xfrm>
          <a:custGeom>
            <a:avLst/>
            <a:gdLst>
              <a:gd name="T0" fmla="*/ 0 w 171"/>
              <a:gd name="T1" fmla="*/ 97 h 123"/>
              <a:gd name="T2" fmla="*/ 0 w 171"/>
              <a:gd name="T3" fmla="*/ 97 h 123"/>
              <a:gd name="T4" fmla="*/ 18 w 171"/>
              <a:gd name="T5" fmla="*/ 123 h 123"/>
              <a:gd name="T6" fmla="*/ 18 w 171"/>
              <a:gd name="T7" fmla="*/ 123 h 123"/>
              <a:gd name="T8" fmla="*/ 0 w 171"/>
              <a:gd name="T9" fmla="*/ 97 h 123"/>
              <a:gd name="T10" fmla="*/ 152 w 171"/>
              <a:gd name="T11" fmla="*/ 0 h 123"/>
              <a:gd name="T12" fmla="*/ 152 w 171"/>
              <a:gd name="T13" fmla="*/ 0 h 123"/>
              <a:gd name="T14" fmla="*/ 171 w 171"/>
              <a:gd name="T15" fmla="*/ 26 h 123"/>
              <a:gd name="T16" fmla="*/ 171 w 171"/>
              <a:gd name="T17" fmla="*/ 26 h 123"/>
              <a:gd name="T18" fmla="*/ 152 w 17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" h="123">
                <a:moveTo>
                  <a:pt x="0" y="97"/>
                </a:moveTo>
                <a:lnTo>
                  <a:pt x="0" y="97"/>
                </a:lnTo>
                <a:lnTo>
                  <a:pt x="18" y="123"/>
                </a:lnTo>
                <a:lnTo>
                  <a:pt x="18" y="123"/>
                </a:lnTo>
                <a:lnTo>
                  <a:pt x="0" y="97"/>
                </a:lnTo>
                <a:moveTo>
                  <a:pt x="152" y="0"/>
                </a:moveTo>
                <a:lnTo>
                  <a:pt x="152" y="0"/>
                </a:lnTo>
                <a:lnTo>
                  <a:pt x="171" y="26"/>
                </a:lnTo>
                <a:lnTo>
                  <a:pt x="171" y="26"/>
                </a:lnTo>
                <a:lnTo>
                  <a:pt x="15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Freeform 14"/>
          <p:cNvSpPr>
            <a:spLocks/>
          </p:cNvSpPr>
          <p:nvPr/>
        </p:nvSpPr>
        <p:spPr bwMode="auto">
          <a:xfrm>
            <a:off x="8225903" y="2273653"/>
            <a:ext cx="271463" cy="195263"/>
          </a:xfrm>
          <a:custGeom>
            <a:avLst/>
            <a:gdLst>
              <a:gd name="T0" fmla="*/ 99 w 111"/>
              <a:gd name="T1" fmla="*/ 0 h 80"/>
              <a:gd name="T2" fmla="*/ 0 w 111"/>
              <a:gd name="T3" fmla="*/ 63 h 80"/>
              <a:gd name="T4" fmla="*/ 12 w 111"/>
              <a:gd name="T5" fmla="*/ 80 h 80"/>
              <a:gd name="T6" fmla="*/ 33 w 111"/>
              <a:gd name="T7" fmla="*/ 66 h 80"/>
              <a:gd name="T8" fmla="*/ 47 w 111"/>
              <a:gd name="T9" fmla="*/ 59 h 80"/>
              <a:gd name="T10" fmla="*/ 85 w 111"/>
              <a:gd name="T11" fmla="*/ 36 h 80"/>
              <a:gd name="T12" fmla="*/ 107 w 111"/>
              <a:gd name="T13" fmla="*/ 19 h 80"/>
              <a:gd name="T14" fmla="*/ 111 w 111"/>
              <a:gd name="T15" fmla="*/ 17 h 80"/>
              <a:gd name="T16" fmla="*/ 99 w 111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" h="80">
                <a:moveTo>
                  <a:pt x="99" y="0"/>
                </a:moveTo>
                <a:cubicBezTo>
                  <a:pt x="0" y="63"/>
                  <a:pt x="0" y="63"/>
                  <a:pt x="0" y="63"/>
                </a:cubicBezTo>
                <a:cubicBezTo>
                  <a:pt x="12" y="80"/>
                  <a:pt x="12" y="80"/>
                  <a:pt x="12" y="80"/>
                </a:cubicBezTo>
                <a:cubicBezTo>
                  <a:pt x="19" y="75"/>
                  <a:pt x="26" y="70"/>
                  <a:pt x="33" y="66"/>
                </a:cubicBezTo>
                <a:cubicBezTo>
                  <a:pt x="38" y="64"/>
                  <a:pt x="42" y="61"/>
                  <a:pt x="47" y="59"/>
                </a:cubicBezTo>
                <a:cubicBezTo>
                  <a:pt x="58" y="50"/>
                  <a:pt x="71" y="42"/>
                  <a:pt x="85" y="36"/>
                </a:cubicBezTo>
                <a:cubicBezTo>
                  <a:pt x="92" y="30"/>
                  <a:pt x="99" y="25"/>
                  <a:pt x="107" y="19"/>
                </a:cubicBezTo>
                <a:cubicBezTo>
                  <a:pt x="108" y="19"/>
                  <a:pt x="110" y="18"/>
                  <a:pt x="111" y="17"/>
                </a:cubicBezTo>
                <a:cubicBezTo>
                  <a:pt x="99" y="0"/>
                  <a:pt x="99" y="0"/>
                  <a:pt x="99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" name="Freeform 15"/>
          <p:cNvSpPr>
            <a:spLocks/>
          </p:cNvSpPr>
          <p:nvPr/>
        </p:nvSpPr>
        <p:spPr bwMode="auto">
          <a:xfrm>
            <a:off x="11186591" y="2449866"/>
            <a:ext cx="30163" cy="38100"/>
          </a:xfrm>
          <a:custGeom>
            <a:avLst/>
            <a:gdLst>
              <a:gd name="T0" fmla="*/ 11 w 12"/>
              <a:gd name="T1" fmla="*/ 0 h 16"/>
              <a:gd name="T2" fmla="*/ 0 w 12"/>
              <a:gd name="T3" fmla="*/ 15 h 16"/>
              <a:gd name="T4" fmla="*/ 1 w 12"/>
              <a:gd name="T5" fmla="*/ 16 h 16"/>
              <a:gd name="T6" fmla="*/ 12 w 12"/>
              <a:gd name="T7" fmla="*/ 0 h 16"/>
              <a:gd name="T8" fmla="*/ 11 w 1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6">
                <a:moveTo>
                  <a:pt x="11" y="0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1" y="15"/>
                  <a:pt x="1" y="16"/>
                </a:cubicBezTo>
                <a:cubicBezTo>
                  <a:pt x="12" y="0"/>
                  <a:pt x="12" y="0"/>
                  <a:pt x="12" y="0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6" name="Freeform 16"/>
          <p:cNvSpPr>
            <a:spLocks/>
          </p:cNvSpPr>
          <p:nvPr/>
        </p:nvSpPr>
        <p:spPr bwMode="auto">
          <a:xfrm>
            <a:off x="10946878" y="2295878"/>
            <a:ext cx="266700" cy="190500"/>
          </a:xfrm>
          <a:custGeom>
            <a:avLst/>
            <a:gdLst>
              <a:gd name="T0" fmla="*/ 11 w 109"/>
              <a:gd name="T1" fmla="*/ 0 h 78"/>
              <a:gd name="T2" fmla="*/ 0 w 109"/>
              <a:gd name="T3" fmla="*/ 16 h 78"/>
              <a:gd name="T4" fmla="*/ 4 w 109"/>
              <a:gd name="T5" fmla="*/ 18 h 78"/>
              <a:gd name="T6" fmla="*/ 26 w 109"/>
              <a:gd name="T7" fmla="*/ 35 h 78"/>
              <a:gd name="T8" fmla="*/ 64 w 109"/>
              <a:gd name="T9" fmla="*/ 58 h 78"/>
              <a:gd name="T10" fmla="*/ 78 w 109"/>
              <a:gd name="T11" fmla="*/ 65 h 78"/>
              <a:gd name="T12" fmla="*/ 98 w 109"/>
              <a:gd name="T13" fmla="*/ 78 h 78"/>
              <a:gd name="T14" fmla="*/ 109 w 109"/>
              <a:gd name="T15" fmla="*/ 63 h 78"/>
              <a:gd name="T16" fmla="*/ 11 w 109"/>
              <a:gd name="T17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" h="78">
                <a:moveTo>
                  <a:pt x="11" y="0"/>
                </a:moveTo>
                <a:cubicBezTo>
                  <a:pt x="0" y="16"/>
                  <a:pt x="0" y="16"/>
                  <a:pt x="0" y="16"/>
                </a:cubicBezTo>
                <a:cubicBezTo>
                  <a:pt x="1" y="17"/>
                  <a:pt x="3" y="18"/>
                  <a:pt x="4" y="18"/>
                </a:cubicBezTo>
                <a:cubicBezTo>
                  <a:pt x="11" y="24"/>
                  <a:pt x="19" y="29"/>
                  <a:pt x="26" y="35"/>
                </a:cubicBezTo>
                <a:cubicBezTo>
                  <a:pt x="40" y="41"/>
                  <a:pt x="52" y="49"/>
                  <a:pt x="64" y="58"/>
                </a:cubicBezTo>
                <a:cubicBezTo>
                  <a:pt x="68" y="61"/>
                  <a:pt x="73" y="63"/>
                  <a:pt x="78" y="65"/>
                </a:cubicBezTo>
                <a:cubicBezTo>
                  <a:pt x="85" y="69"/>
                  <a:pt x="92" y="73"/>
                  <a:pt x="98" y="78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1" y="0"/>
                  <a:pt x="11" y="0"/>
                  <a:pt x="11" y="0"/>
                </a:cubicBezTo>
              </a:path>
            </a:pathLst>
          </a:custGeom>
          <a:solidFill>
            <a:srgbClr val="4B4A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>
            <a:off x="7444853" y="1456091"/>
            <a:ext cx="1560513" cy="1320800"/>
          </a:xfrm>
          <a:custGeom>
            <a:avLst/>
            <a:gdLst>
              <a:gd name="T0" fmla="*/ 638 w 638"/>
              <a:gd name="T1" fmla="*/ 194 h 540"/>
              <a:gd name="T2" fmla="*/ 638 w 638"/>
              <a:gd name="T3" fmla="*/ 194 h 540"/>
              <a:gd name="T4" fmla="*/ 194 w 638"/>
              <a:gd name="T5" fmla="*/ 96 h 540"/>
              <a:gd name="T6" fmla="*/ 96 w 638"/>
              <a:gd name="T7" fmla="*/ 540 h 540"/>
              <a:gd name="T8" fmla="*/ 96 w 638"/>
              <a:gd name="T9" fmla="*/ 540 h 540"/>
              <a:gd name="T10" fmla="*/ 638 w 638"/>
              <a:gd name="T11" fmla="*/ 194 h 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40">
                <a:moveTo>
                  <a:pt x="638" y="194"/>
                </a:moveTo>
                <a:cubicBezTo>
                  <a:pt x="638" y="194"/>
                  <a:pt x="638" y="194"/>
                  <a:pt x="638" y="194"/>
                </a:cubicBezTo>
                <a:cubicBezTo>
                  <a:pt x="543" y="44"/>
                  <a:pt x="344" y="0"/>
                  <a:pt x="194" y="96"/>
                </a:cubicBezTo>
                <a:cubicBezTo>
                  <a:pt x="44" y="191"/>
                  <a:pt x="0" y="390"/>
                  <a:pt x="96" y="540"/>
                </a:cubicBezTo>
                <a:cubicBezTo>
                  <a:pt x="96" y="540"/>
                  <a:pt x="96" y="540"/>
                  <a:pt x="96" y="540"/>
                </a:cubicBezTo>
                <a:cubicBezTo>
                  <a:pt x="638" y="194"/>
                  <a:pt x="638" y="194"/>
                  <a:pt x="638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Freeform 18"/>
          <p:cNvSpPr>
            <a:spLocks noEditPoints="1"/>
          </p:cNvSpPr>
          <p:nvPr/>
        </p:nvSpPr>
        <p:spPr bwMode="auto">
          <a:xfrm>
            <a:off x="7660753" y="2659416"/>
            <a:ext cx="203200" cy="117475"/>
          </a:xfrm>
          <a:custGeom>
            <a:avLst/>
            <a:gdLst>
              <a:gd name="T0" fmla="*/ 0 w 83"/>
              <a:gd name="T1" fmla="*/ 36 h 48"/>
              <a:gd name="T2" fmla="*/ 8 w 83"/>
              <a:gd name="T3" fmla="*/ 48 h 48"/>
              <a:gd name="T4" fmla="*/ 0 w 83"/>
              <a:gd name="T5" fmla="*/ 36 h 48"/>
              <a:gd name="T6" fmla="*/ 83 w 83"/>
              <a:gd name="T7" fmla="*/ 0 h 48"/>
              <a:gd name="T8" fmla="*/ 8 w 83"/>
              <a:gd name="T9" fmla="*/ 48 h 48"/>
              <a:gd name="T10" fmla="*/ 83 w 83"/>
              <a:gd name="T11" fmla="*/ 0 h 48"/>
              <a:gd name="T12" fmla="*/ 83 w 83"/>
              <a:gd name="T1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48">
                <a:moveTo>
                  <a:pt x="0" y="36"/>
                </a:moveTo>
                <a:cubicBezTo>
                  <a:pt x="3" y="40"/>
                  <a:pt x="5" y="44"/>
                  <a:pt x="8" y="48"/>
                </a:cubicBezTo>
                <a:cubicBezTo>
                  <a:pt x="5" y="44"/>
                  <a:pt x="3" y="40"/>
                  <a:pt x="0" y="36"/>
                </a:cubicBezTo>
                <a:moveTo>
                  <a:pt x="83" y="0"/>
                </a:moveTo>
                <a:cubicBezTo>
                  <a:pt x="8" y="48"/>
                  <a:pt x="8" y="48"/>
                  <a:pt x="8" y="48"/>
                </a:cubicBezTo>
                <a:cubicBezTo>
                  <a:pt x="83" y="0"/>
                  <a:pt x="83" y="0"/>
                  <a:pt x="83" y="0"/>
                </a:cubicBezTo>
                <a:cubicBezTo>
                  <a:pt x="83" y="0"/>
                  <a:pt x="83" y="0"/>
                  <a:pt x="83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Freeform 19"/>
          <p:cNvSpPr>
            <a:spLocks/>
          </p:cNvSpPr>
          <p:nvPr/>
        </p:nvSpPr>
        <p:spPr bwMode="auto">
          <a:xfrm>
            <a:off x="7594078" y="1695803"/>
            <a:ext cx="365125" cy="1081088"/>
          </a:xfrm>
          <a:custGeom>
            <a:avLst/>
            <a:gdLst>
              <a:gd name="T0" fmla="*/ 149 w 149"/>
              <a:gd name="T1" fmla="*/ 0 h 442"/>
              <a:gd name="T2" fmla="*/ 60 w 149"/>
              <a:gd name="T3" fmla="*/ 95 h 442"/>
              <a:gd name="T4" fmla="*/ 5 w 149"/>
              <a:gd name="T5" fmla="*/ 278 h 442"/>
              <a:gd name="T6" fmla="*/ 13 w 149"/>
              <a:gd name="T7" fmla="*/ 391 h 442"/>
              <a:gd name="T8" fmla="*/ 27 w 149"/>
              <a:gd name="T9" fmla="*/ 430 h 442"/>
              <a:gd name="T10" fmla="*/ 35 w 149"/>
              <a:gd name="T11" fmla="*/ 442 h 442"/>
              <a:gd name="T12" fmla="*/ 35 w 149"/>
              <a:gd name="T13" fmla="*/ 442 h 442"/>
              <a:gd name="T14" fmla="*/ 35 w 149"/>
              <a:gd name="T15" fmla="*/ 442 h 442"/>
              <a:gd name="T16" fmla="*/ 110 w 149"/>
              <a:gd name="T17" fmla="*/ 394 h 442"/>
              <a:gd name="T18" fmla="*/ 105 w 149"/>
              <a:gd name="T19" fmla="*/ 139 h 442"/>
              <a:gd name="T20" fmla="*/ 148 w 149"/>
              <a:gd name="T21" fmla="*/ 2 h 442"/>
              <a:gd name="T22" fmla="*/ 149 w 149"/>
              <a:gd name="T23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2">
                <a:moveTo>
                  <a:pt x="149" y="0"/>
                </a:moveTo>
                <a:cubicBezTo>
                  <a:pt x="117" y="27"/>
                  <a:pt x="80" y="57"/>
                  <a:pt x="60" y="95"/>
                </a:cubicBezTo>
                <a:cubicBezTo>
                  <a:pt x="31" y="152"/>
                  <a:pt x="12" y="215"/>
                  <a:pt x="5" y="278"/>
                </a:cubicBezTo>
                <a:cubicBezTo>
                  <a:pt x="0" y="328"/>
                  <a:pt x="7" y="359"/>
                  <a:pt x="13" y="391"/>
                </a:cubicBezTo>
                <a:cubicBezTo>
                  <a:pt x="16" y="407"/>
                  <a:pt x="21" y="418"/>
                  <a:pt x="27" y="430"/>
                </a:cubicBezTo>
                <a:cubicBezTo>
                  <a:pt x="30" y="434"/>
                  <a:pt x="32" y="438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35" y="442"/>
                  <a:pt x="35" y="442"/>
                  <a:pt x="35" y="442"/>
                </a:cubicBezTo>
                <a:cubicBezTo>
                  <a:pt x="110" y="394"/>
                  <a:pt x="110" y="394"/>
                  <a:pt x="110" y="394"/>
                </a:cubicBezTo>
                <a:cubicBezTo>
                  <a:pt x="92" y="312"/>
                  <a:pt x="87" y="222"/>
                  <a:pt x="105" y="139"/>
                </a:cubicBezTo>
                <a:cubicBezTo>
                  <a:pt x="115" y="91"/>
                  <a:pt x="130" y="47"/>
                  <a:pt x="148" y="2"/>
                </a:cubicBezTo>
                <a:cubicBezTo>
                  <a:pt x="148" y="2"/>
                  <a:pt x="149" y="1"/>
                  <a:pt x="149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Freeform 20"/>
          <p:cNvSpPr>
            <a:spLocks/>
          </p:cNvSpPr>
          <p:nvPr/>
        </p:nvSpPr>
        <p:spPr bwMode="auto">
          <a:xfrm>
            <a:off x="8056041" y="5734403"/>
            <a:ext cx="765175" cy="941388"/>
          </a:xfrm>
          <a:custGeom>
            <a:avLst/>
            <a:gdLst>
              <a:gd name="T0" fmla="*/ 140 w 313"/>
              <a:gd name="T1" fmla="*/ 366 h 385"/>
              <a:gd name="T2" fmla="*/ 112 w 313"/>
              <a:gd name="T3" fmla="*/ 381 h 385"/>
              <a:gd name="T4" fmla="*/ 13 w 313"/>
              <a:gd name="T5" fmla="*/ 378 h 385"/>
              <a:gd name="T6" fmla="*/ 6 w 313"/>
              <a:gd name="T7" fmla="*/ 350 h 385"/>
              <a:gd name="T8" fmla="*/ 174 w 313"/>
              <a:gd name="T9" fmla="*/ 13 h 385"/>
              <a:gd name="T10" fmla="*/ 201 w 313"/>
              <a:gd name="T11" fmla="*/ 6 h 385"/>
              <a:gd name="T12" fmla="*/ 301 w 313"/>
              <a:gd name="T13" fmla="*/ 66 h 385"/>
              <a:gd name="T14" fmla="*/ 308 w 313"/>
              <a:gd name="T15" fmla="*/ 93 h 385"/>
              <a:gd name="T16" fmla="*/ 140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40" y="366"/>
                </a:moveTo>
                <a:cubicBezTo>
                  <a:pt x="134" y="376"/>
                  <a:pt x="129" y="381"/>
                  <a:pt x="112" y="381"/>
                </a:cubicBezTo>
                <a:cubicBezTo>
                  <a:pt x="112" y="381"/>
                  <a:pt x="36" y="385"/>
                  <a:pt x="13" y="378"/>
                </a:cubicBezTo>
                <a:cubicBezTo>
                  <a:pt x="2" y="375"/>
                  <a:pt x="0" y="360"/>
                  <a:pt x="6" y="350"/>
                </a:cubicBezTo>
                <a:cubicBezTo>
                  <a:pt x="174" y="13"/>
                  <a:pt x="174" y="13"/>
                  <a:pt x="174" y="13"/>
                </a:cubicBezTo>
                <a:cubicBezTo>
                  <a:pt x="179" y="4"/>
                  <a:pt x="192" y="0"/>
                  <a:pt x="201" y="6"/>
                </a:cubicBezTo>
                <a:cubicBezTo>
                  <a:pt x="301" y="66"/>
                  <a:pt x="301" y="66"/>
                  <a:pt x="301" y="66"/>
                </a:cubicBezTo>
                <a:cubicBezTo>
                  <a:pt x="310" y="71"/>
                  <a:pt x="313" y="84"/>
                  <a:pt x="308" y="93"/>
                </a:cubicBezTo>
                <a:cubicBezTo>
                  <a:pt x="140" y="366"/>
                  <a:pt x="140" y="366"/>
                  <a:pt x="140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" name="Freeform 21"/>
          <p:cNvSpPr>
            <a:spLocks noEditPoints="1"/>
          </p:cNvSpPr>
          <p:nvPr/>
        </p:nvSpPr>
        <p:spPr bwMode="auto">
          <a:xfrm>
            <a:off x="8325916" y="6007453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close/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Freeform 22"/>
          <p:cNvSpPr>
            <a:spLocks noEditPoints="1"/>
          </p:cNvSpPr>
          <p:nvPr/>
        </p:nvSpPr>
        <p:spPr bwMode="auto">
          <a:xfrm>
            <a:off x="8325916" y="6007453"/>
            <a:ext cx="331788" cy="238125"/>
          </a:xfrm>
          <a:custGeom>
            <a:avLst/>
            <a:gdLst>
              <a:gd name="T0" fmla="*/ 209 w 209"/>
              <a:gd name="T1" fmla="*/ 125 h 150"/>
              <a:gd name="T2" fmla="*/ 195 w 209"/>
              <a:gd name="T3" fmla="*/ 150 h 150"/>
              <a:gd name="T4" fmla="*/ 195 w 209"/>
              <a:gd name="T5" fmla="*/ 150 h 150"/>
              <a:gd name="T6" fmla="*/ 209 w 209"/>
              <a:gd name="T7" fmla="*/ 125 h 150"/>
              <a:gd name="T8" fmla="*/ 209 w 209"/>
              <a:gd name="T9" fmla="*/ 125 h 150"/>
              <a:gd name="T10" fmla="*/ 23 w 209"/>
              <a:gd name="T11" fmla="*/ 0 h 150"/>
              <a:gd name="T12" fmla="*/ 0 w 209"/>
              <a:gd name="T13" fmla="*/ 45 h 150"/>
              <a:gd name="T14" fmla="*/ 0 w 209"/>
              <a:gd name="T15" fmla="*/ 45 h 150"/>
              <a:gd name="T16" fmla="*/ 23 w 209"/>
              <a:gd name="T17" fmla="*/ 0 h 150"/>
              <a:gd name="T18" fmla="*/ 23 w 209"/>
              <a:gd name="T19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9" h="150">
                <a:moveTo>
                  <a:pt x="209" y="125"/>
                </a:moveTo>
                <a:lnTo>
                  <a:pt x="195" y="150"/>
                </a:lnTo>
                <a:lnTo>
                  <a:pt x="195" y="150"/>
                </a:lnTo>
                <a:lnTo>
                  <a:pt x="209" y="125"/>
                </a:lnTo>
                <a:lnTo>
                  <a:pt x="209" y="125"/>
                </a:lnTo>
                <a:moveTo>
                  <a:pt x="23" y="0"/>
                </a:moveTo>
                <a:lnTo>
                  <a:pt x="0" y="45"/>
                </a:lnTo>
                <a:lnTo>
                  <a:pt x="0" y="45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" name="Freeform 23"/>
          <p:cNvSpPr>
            <a:spLocks/>
          </p:cNvSpPr>
          <p:nvPr/>
        </p:nvSpPr>
        <p:spPr bwMode="auto">
          <a:xfrm>
            <a:off x="8325916" y="6007453"/>
            <a:ext cx="331788" cy="238125"/>
          </a:xfrm>
          <a:custGeom>
            <a:avLst/>
            <a:gdLst>
              <a:gd name="T0" fmla="*/ 15 w 136"/>
              <a:gd name="T1" fmla="*/ 0 h 97"/>
              <a:gd name="T2" fmla="*/ 0 w 136"/>
              <a:gd name="T3" fmla="*/ 29 h 97"/>
              <a:gd name="T4" fmla="*/ 59 w 136"/>
              <a:gd name="T5" fmla="*/ 64 h 97"/>
              <a:gd name="T6" fmla="*/ 127 w 136"/>
              <a:gd name="T7" fmla="*/ 97 h 97"/>
              <a:gd name="T8" fmla="*/ 136 w 136"/>
              <a:gd name="T9" fmla="*/ 81 h 97"/>
              <a:gd name="T10" fmla="*/ 15 w 136"/>
              <a:gd name="T11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" h="97">
                <a:moveTo>
                  <a:pt x="15" y="0"/>
                </a:moveTo>
                <a:cubicBezTo>
                  <a:pt x="0" y="29"/>
                  <a:pt x="0" y="29"/>
                  <a:pt x="0" y="29"/>
                </a:cubicBezTo>
                <a:cubicBezTo>
                  <a:pt x="20" y="40"/>
                  <a:pt x="40" y="52"/>
                  <a:pt x="59" y="64"/>
                </a:cubicBezTo>
                <a:cubicBezTo>
                  <a:pt x="82" y="74"/>
                  <a:pt x="105" y="85"/>
                  <a:pt x="127" y="97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94" y="57"/>
                  <a:pt x="53" y="30"/>
                  <a:pt x="15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" name="Freeform 24"/>
          <p:cNvSpPr>
            <a:spLocks/>
          </p:cNvSpPr>
          <p:nvPr/>
        </p:nvSpPr>
        <p:spPr bwMode="auto">
          <a:xfrm>
            <a:off x="10621441" y="5734403"/>
            <a:ext cx="765175" cy="941388"/>
          </a:xfrm>
          <a:custGeom>
            <a:avLst/>
            <a:gdLst>
              <a:gd name="T0" fmla="*/ 173 w 313"/>
              <a:gd name="T1" fmla="*/ 366 h 385"/>
              <a:gd name="T2" fmla="*/ 201 w 313"/>
              <a:gd name="T3" fmla="*/ 381 h 385"/>
              <a:gd name="T4" fmla="*/ 300 w 313"/>
              <a:gd name="T5" fmla="*/ 378 h 385"/>
              <a:gd name="T6" fmla="*/ 307 w 313"/>
              <a:gd name="T7" fmla="*/ 350 h 385"/>
              <a:gd name="T8" fmla="*/ 139 w 313"/>
              <a:gd name="T9" fmla="*/ 13 h 385"/>
              <a:gd name="T10" fmla="*/ 112 w 313"/>
              <a:gd name="T11" fmla="*/ 6 h 385"/>
              <a:gd name="T12" fmla="*/ 12 w 313"/>
              <a:gd name="T13" fmla="*/ 66 h 385"/>
              <a:gd name="T14" fmla="*/ 5 w 313"/>
              <a:gd name="T15" fmla="*/ 93 h 385"/>
              <a:gd name="T16" fmla="*/ 173 w 313"/>
              <a:gd name="T17" fmla="*/ 366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3" h="385">
                <a:moveTo>
                  <a:pt x="173" y="366"/>
                </a:moveTo>
                <a:cubicBezTo>
                  <a:pt x="179" y="376"/>
                  <a:pt x="184" y="381"/>
                  <a:pt x="201" y="381"/>
                </a:cubicBezTo>
                <a:cubicBezTo>
                  <a:pt x="201" y="381"/>
                  <a:pt x="277" y="385"/>
                  <a:pt x="300" y="378"/>
                </a:cubicBezTo>
                <a:cubicBezTo>
                  <a:pt x="311" y="375"/>
                  <a:pt x="313" y="360"/>
                  <a:pt x="307" y="350"/>
                </a:cubicBezTo>
                <a:cubicBezTo>
                  <a:pt x="139" y="13"/>
                  <a:pt x="139" y="13"/>
                  <a:pt x="139" y="13"/>
                </a:cubicBezTo>
                <a:cubicBezTo>
                  <a:pt x="134" y="4"/>
                  <a:pt x="121" y="0"/>
                  <a:pt x="112" y="6"/>
                </a:cubicBezTo>
                <a:cubicBezTo>
                  <a:pt x="12" y="66"/>
                  <a:pt x="12" y="66"/>
                  <a:pt x="12" y="66"/>
                </a:cubicBezTo>
                <a:cubicBezTo>
                  <a:pt x="3" y="71"/>
                  <a:pt x="0" y="84"/>
                  <a:pt x="5" y="93"/>
                </a:cubicBezTo>
                <a:cubicBezTo>
                  <a:pt x="173" y="366"/>
                  <a:pt x="173" y="366"/>
                  <a:pt x="173" y="366"/>
                </a:cubicBezTo>
              </a:path>
            </a:pathLst>
          </a:cu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" name="Freeform 25"/>
          <p:cNvSpPr>
            <a:spLocks/>
          </p:cNvSpPr>
          <p:nvPr/>
        </p:nvSpPr>
        <p:spPr bwMode="auto">
          <a:xfrm>
            <a:off x="11081816" y="6005866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  <a:close/>
              </a:path>
            </a:pathLst>
          </a:custGeom>
          <a:solidFill>
            <a:srgbClr val="AEAD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6" name="Freeform 26"/>
          <p:cNvSpPr>
            <a:spLocks/>
          </p:cNvSpPr>
          <p:nvPr/>
        </p:nvSpPr>
        <p:spPr bwMode="auto">
          <a:xfrm>
            <a:off x="11081816" y="6005866"/>
            <a:ext cx="36513" cy="73025"/>
          </a:xfrm>
          <a:custGeom>
            <a:avLst/>
            <a:gdLst>
              <a:gd name="T0" fmla="*/ 0 w 23"/>
              <a:gd name="T1" fmla="*/ 0 h 46"/>
              <a:gd name="T2" fmla="*/ 0 w 23"/>
              <a:gd name="T3" fmla="*/ 0 h 46"/>
              <a:gd name="T4" fmla="*/ 23 w 23"/>
              <a:gd name="T5" fmla="*/ 46 h 46"/>
              <a:gd name="T6" fmla="*/ 23 w 23"/>
              <a:gd name="T7" fmla="*/ 46 h 46"/>
              <a:gd name="T8" fmla="*/ 0 w 23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46">
                <a:moveTo>
                  <a:pt x="0" y="0"/>
                </a:moveTo>
                <a:lnTo>
                  <a:pt x="0" y="0"/>
                </a:lnTo>
                <a:lnTo>
                  <a:pt x="23" y="46"/>
                </a:lnTo>
                <a:lnTo>
                  <a:pt x="23" y="4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Freeform 27"/>
          <p:cNvSpPr>
            <a:spLocks/>
          </p:cNvSpPr>
          <p:nvPr/>
        </p:nvSpPr>
        <p:spPr bwMode="auto">
          <a:xfrm>
            <a:off x="10783366" y="6005866"/>
            <a:ext cx="334963" cy="239713"/>
          </a:xfrm>
          <a:custGeom>
            <a:avLst/>
            <a:gdLst>
              <a:gd name="T0" fmla="*/ 122 w 137"/>
              <a:gd name="T1" fmla="*/ 0 h 98"/>
              <a:gd name="T2" fmla="*/ 0 w 137"/>
              <a:gd name="T3" fmla="*/ 81 h 98"/>
              <a:gd name="T4" fmla="*/ 10 w 137"/>
              <a:gd name="T5" fmla="*/ 98 h 98"/>
              <a:gd name="T6" fmla="*/ 78 w 137"/>
              <a:gd name="T7" fmla="*/ 65 h 98"/>
              <a:gd name="T8" fmla="*/ 137 w 137"/>
              <a:gd name="T9" fmla="*/ 30 h 98"/>
              <a:gd name="T10" fmla="*/ 122 w 137"/>
              <a:gd name="T11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7" h="98">
                <a:moveTo>
                  <a:pt x="122" y="0"/>
                </a:moveTo>
                <a:cubicBezTo>
                  <a:pt x="83" y="30"/>
                  <a:pt x="43" y="58"/>
                  <a:pt x="0" y="81"/>
                </a:cubicBezTo>
                <a:cubicBezTo>
                  <a:pt x="10" y="98"/>
                  <a:pt x="10" y="98"/>
                  <a:pt x="10" y="98"/>
                </a:cubicBezTo>
                <a:cubicBezTo>
                  <a:pt x="32" y="86"/>
                  <a:pt x="55" y="75"/>
                  <a:pt x="78" y="65"/>
                </a:cubicBezTo>
                <a:cubicBezTo>
                  <a:pt x="97" y="53"/>
                  <a:pt x="117" y="41"/>
                  <a:pt x="137" y="30"/>
                </a:cubicBezTo>
                <a:cubicBezTo>
                  <a:pt x="122" y="0"/>
                  <a:pt x="122" y="0"/>
                  <a:pt x="122" y="0"/>
                </a:cubicBezTo>
              </a:path>
            </a:pathLst>
          </a:custGeom>
          <a:solidFill>
            <a:srgbClr val="3F3E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B0445D5-A6E5-40E7-BBDD-5E3EFA13BDED}"/>
              </a:ext>
            </a:extLst>
          </p:cNvPr>
          <p:cNvGrpSpPr/>
          <p:nvPr/>
        </p:nvGrpSpPr>
        <p:grpSpPr>
          <a:xfrm rot="1786145">
            <a:off x="7805216" y="2398772"/>
            <a:ext cx="3829050" cy="3830638"/>
            <a:chOff x="817563" y="2264166"/>
            <a:chExt cx="3829050" cy="3830638"/>
          </a:xfrm>
        </p:grpSpPr>
        <p:sp>
          <p:nvSpPr>
            <p:cNvPr id="39" name="Oval 28"/>
            <p:cNvSpPr>
              <a:spLocks noChangeArrowheads="1"/>
            </p:cNvSpPr>
            <p:nvPr/>
          </p:nvSpPr>
          <p:spPr bwMode="auto">
            <a:xfrm>
              <a:off x="817563" y="2264166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" name="hour hand"/>
            <p:cNvSpPr>
              <a:spLocks/>
            </p:cNvSpPr>
            <p:nvPr/>
          </p:nvSpPr>
          <p:spPr bwMode="auto">
            <a:xfrm>
              <a:off x="2159000" y="3253178"/>
              <a:ext cx="601663" cy="950913"/>
            </a:xfrm>
            <a:custGeom>
              <a:avLst/>
              <a:gdLst>
                <a:gd name="T0" fmla="*/ 0 w 379"/>
                <a:gd name="T1" fmla="*/ 23 h 599"/>
                <a:gd name="T2" fmla="*/ 39 w 379"/>
                <a:gd name="T3" fmla="*/ 0 h 599"/>
                <a:gd name="T4" fmla="*/ 379 w 379"/>
                <a:gd name="T5" fmla="*/ 576 h 599"/>
                <a:gd name="T6" fmla="*/ 341 w 379"/>
                <a:gd name="T7" fmla="*/ 599 h 599"/>
                <a:gd name="T8" fmla="*/ 0 w 379"/>
                <a:gd name="T9" fmla="*/ 23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9" h="599">
                  <a:moveTo>
                    <a:pt x="0" y="23"/>
                  </a:moveTo>
                  <a:lnTo>
                    <a:pt x="39" y="0"/>
                  </a:lnTo>
                  <a:lnTo>
                    <a:pt x="379" y="576"/>
                  </a:lnTo>
                  <a:lnTo>
                    <a:pt x="341" y="599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41" name="Freeform 29"/>
          <p:cNvSpPr>
            <a:spLocks noEditPoints="1"/>
          </p:cNvSpPr>
          <p:nvPr/>
        </p:nvSpPr>
        <p:spPr bwMode="auto">
          <a:xfrm>
            <a:off x="7525816" y="2092678"/>
            <a:ext cx="4387850" cy="4384675"/>
          </a:xfrm>
          <a:custGeom>
            <a:avLst/>
            <a:gdLst>
              <a:gd name="T0" fmla="*/ 897 w 1794"/>
              <a:gd name="T1" fmla="*/ 1793 h 1793"/>
              <a:gd name="T2" fmla="*/ 263 w 1794"/>
              <a:gd name="T3" fmla="*/ 1531 h 1793"/>
              <a:gd name="T4" fmla="*/ 0 w 1794"/>
              <a:gd name="T5" fmla="*/ 897 h 1793"/>
              <a:gd name="T6" fmla="*/ 263 w 1794"/>
              <a:gd name="T7" fmla="*/ 262 h 1793"/>
              <a:gd name="T8" fmla="*/ 897 w 1794"/>
              <a:gd name="T9" fmla="*/ 0 h 1793"/>
              <a:gd name="T10" fmla="*/ 1531 w 1794"/>
              <a:gd name="T11" fmla="*/ 262 h 1793"/>
              <a:gd name="T12" fmla="*/ 1794 w 1794"/>
              <a:gd name="T13" fmla="*/ 897 h 1793"/>
              <a:gd name="T14" fmla="*/ 1531 w 1794"/>
              <a:gd name="T15" fmla="*/ 1531 h 1793"/>
              <a:gd name="T16" fmla="*/ 897 w 1794"/>
              <a:gd name="T17" fmla="*/ 1793 h 1793"/>
              <a:gd name="T18" fmla="*/ 897 w 1794"/>
              <a:gd name="T19" fmla="*/ 79 h 1793"/>
              <a:gd name="T20" fmla="*/ 79 w 1794"/>
              <a:gd name="T21" fmla="*/ 897 h 1793"/>
              <a:gd name="T22" fmla="*/ 897 w 1794"/>
              <a:gd name="T23" fmla="*/ 1714 h 1793"/>
              <a:gd name="T24" fmla="*/ 1715 w 1794"/>
              <a:gd name="T25" fmla="*/ 897 h 1793"/>
              <a:gd name="T26" fmla="*/ 897 w 1794"/>
              <a:gd name="T27" fmla="*/ 79 h 1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4" h="1793">
                <a:moveTo>
                  <a:pt x="897" y="1793"/>
                </a:moveTo>
                <a:cubicBezTo>
                  <a:pt x="658" y="1793"/>
                  <a:pt x="432" y="1700"/>
                  <a:pt x="263" y="1531"/>
                </a:cubicBezTo>
                <a:cubicBezTo>
                  <a:pt x="94" y="1361"/>
                  <a:pt x="0" y="1136"/>
                  <a:pt x="0" y="897"/>
                </a:cubicBezTo>
                <a:cubicBezTo>
                  <a:pt x="0" y="657"/>
                  <a:pt x="94" y="432"/>
                  <a:pt x="263" y="262"/>
                </a:cubicBezTo>
                <a:cubicBezTo>
                  <a:pt x="432" y="93"/>
                  <a:pt x="658" y="0"/>
                  <a:pt x="897" y="0"/>
                </a:cubicBezTo>
                <a:cubicBezTo>
                  <a:pt x="1137" y="0"/>
                  <a:pt x="1362" y="93"/>
                  <a:pt x="1531" y="262"/>
                </a:cubicBezTo>
                <a:cubicBezTo>
                  <a:pt x="1701" y="432"/>
                  <a:pt x="1794" y="657"/>
                  <a:pt x="1794" y="897"/>
                </a:cubicBezTo>
                <a:cubicBezTo>
                  <a:pt x="1794" y="1136"/>
                  <a:pt x="1701" y="1361"/>
                  <a:pt x="1531" y="1531"/>
                </a:cubicBezTo>
                <a:cubicBezTo>
                  <a:pt x="1362" y="1700"/>
                  <a:pt x="1137" y="1793"/>
                  <a:pt x="897" y="1793"/>
                </a:cubicBezTo>
                <a:moveTo>
                  <a:pt x="897" y="79"/>
                </a:moveTo>
                <a:cubicBezTo>
                  <a:pt x="446" y="79"/>
                  <a:pt x="79" y="446"/>
                  <a:pt x="79" y="897"/>
                </a:cubicBezTo>
                <a:cubicBezTo>
                  <a:pt x="79" y="1348"/>
                  <a:pt x="446" y="1714"/>
                  <a:pt x="897" y="1714"/>
                </a:cubicBezTo>
                <a:cubicBezTo>
                  <a:pt x="1348" y="1714"/>
                  <a:pt x="1715" y="1348"/>
                  <a:pt x="1715" y="897"/>
                </a:cubicBezTo>
                <a:cubicBezTo>
                  <a:pt x="1715" y="446"/>
                  <a:pt x="1348" y="79"/>
                  <a:pt x="897" y="79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Freeform 30"/>
          <p:cNvSpPr>
            <a:spLocks noEditPoints="1"/>
          </p:cNvSpPr>
          <p:nvPr/>
        </p:nvSpPr>
        <p:spPr bwMode="auto">
          <a:xfrm>
            <a:off x="7698853" y="2264128"/>
            <a:ext cx="4043363" cy="4041775"/>
          </a:xfrm>
          <a:custGeom>
            <a:avLst/>
            <a:gdLst>
              <a:gd name="T0" fmla="*/ 826 w 1653"/>
              <a:gd name="T1" fmla="*/ 1653 h 1653"/>
              <a:gd name="T2" fmla="*/ 0 w 1653"/>
              <a:gd name="T3" fmla="*/ 827 h 1653"/>
              <a:gd name="T4" fmla="*/ 826 w 1653"/>
              <a:gd name="T5" fmla="*/ 0 h 1653"/>
              <a:gd name="T6" fmla="*/ 1653 w 1653"/>
              <a:gd name="T7" fmla="*/ 827 h 1653"/>
              <a:gd name="T8" fmla="*/ 826 w 1653"/>
              <a:gd name="T9" fmla="*/ 1653 h 1653"/>
              <a:gd name="T10" fmla="*/ 826 w 1653"/>
              <a:gd name="T11" fmla="*/ 49 h 1653"/>
              <a:gd name="T12" fmla="*/ 48 w 1653"/>
              <a:gd name="T13" fmla="*/ 827 h 1653"/>
              <a:gd name="T14" fmla="*/ 826 w 1653"/>
              <a:gd name="T15" fmla="*/ 1605 h 1653"/>
              <a:gd name="T16" fmla="*/ 1604 w 1653"/>
              <a:gd name="T17" fmla="*/ 827 h 1653"/>
              <a:gd name="T18" fmla="*/ 826 w 1653"/>
              <a:gd name="T19" fmla="*/ 49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53" h="1653">
                <a:moveTo>
                  <a:pt x="826" y="1653"/>
                </a:moveTo>
                <a:cubicBezTo>
                  <a:pt x="371" y="1653"/>
                  <a:pt x="0" y="1282"/>
                  <a:pt x="0" y="827"/>
                </a:cubicBezTo>
                <a:cubicBezTo>
                  <a:pt x="0" y="371"/>
                  <a:pt x="371" y="0"/>
                  <a:pt x="826" y="0"/>
                </a:cubicBezTo>
                <a:cubicBezTo>
                  <a:pt x="1282" y="0"/>
                  <a:pt x="1653" y="371"/>
                  <a:pt x="1653" y="827"/>
                </a:cubicBezTo>
                <a:cubicBezTo>
                  <a:pt x="1653" y="1282"/>
                  <a:pt x="1282" y="1653"/>
                  <a:pt x="826" y="1653"/>
                </a:cubicBezTo>
                <a:moveTo>
                  <a:pt x="826" y="49"/>
                </a:moveTo>
                <a:cubicBezTo>
                  <a:pt x="397" y="49"/>
                  <a:pt x="48" y="398"/>
                  <a:pt x="48" y="827"/>
                </a:cubicBezTo>
                <a:cubicBezTo>
                  <a:pt x="48" y="1256"/>
                  <a:pt x="397" y="1605"/>
                  <a:pt x="826" y="1605"/>
                </a:cubicBezTo>
                <a:cubicBezTo>
                  <a:pt x="1255" y="1605"/>
                  <a:pt x="1604" y="1256"/>
                  <a:pt x="1604" y="827"/>
                </a:cubicBezTo>
                <a:cubicBezTo>
                  <a:pt x="1604" y="398"/>
                  <a:pt x="1255" y="49"/>
                  <a:pt x="826" y="49"/>
                </a:cubicBezTo>
              </a:path>
            </a:pathLst>
          </a:custGeom>
          <a:solidFill>
            <a:srgbClr val="DF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" name="Freeform 31"/>
          <p:cNvSpPr>
            <a:spLocks noEditPoints="1"/>
          </p:cNvSpPr>
          <p:nvPr/>
        </p:nvSpPr>
        <p:spPr bwMode="auto">
          <a:xfrm>
            <a:off x="7608366" y="2173641"/>
            <a:ext cx="4221163" cy="4222750"/>
          </a:xfrm>
          <a:custGeom>
            <a:avLst/>
            <a:gdLst>
              <a:gd name="T0" fmla="*/ 863 w 1726"/>
              <a:gd name="T1" fmla="*/ 1690 h 1727"/>
              <a:gd name="T2" fmla="*/ 37 w 1726"/>
              <a:gd name="T3" fmla="*/ 864 h 1727"/>
              <a:gd name="T4" fmla="*/ 863 w 1726"/>
              <a:gd name="T5" fmla="*/ 37 h 1727"/>
              <a:gd name="T6" fmla="*/ 1690 w 1726"/>
              <a:gd name="T7" fmla="*/ 864 h 1727"/>
              <a:gd name="T8" fmla="*/ 1690 w 1726"/>
              <a:gd name="T9" fmla="*/ 864 h 1727"/>
              <a:gd name="T10" fmla="*/ 1690 w 1726"/>
              <a:gd name="T11" fmla="*/ 864 h 1727"/>
              <a:gd name="T12" fmla="*/ 863 w 1726"/>
              <a:gd name="T13" fmla="*/ 1690 h 1727"/>
              <a:gd name="T14" fmla="*/ 863 w 1726"/>
              <a:gd name="T15" fmla="*/ 1690 h 1727"/>
              <a:gd name="T16" fmla="*/ 863 w 1726"/>
              <a:gd name="T17" fmla="*/ 0 h 1727"/>
              <a:gd name="T18" fmla="*/ 0 w 1726"/>
              <a:gd name="T19" fmla="*/ 864 h 1727"/>
              <a:gd name="T20" fmla="*/ 863 w 1726"/>
              <a:gd name="T21" fmla="*/ 1727 h 1727"/>
              <a:gd name="T22" fmla="*/ 1726 w 1726"/>
              <a:gd name="T23" fmla="*/ 864 h 1727"/>
              <a:gd name="T24" fmla="*/ 863 w 1726"/>
              <a:gd name="T2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6" h="1727">
                <a:moveTo>
                  <a:pt x="863" y="1690"/>
                </a:moveTo>
                <a:cubicBezTo>
                  <a:pt x="408" y="1690"/>
                  <a:pt x="37" y="1319"/>
                  <a:pt x="37" y="864"/>
                </a:cubicBezTo>
                <a:cubicBezTo>
                  <a:pt x="37" y="408"/>
                  <a:pt x="408" y="37"/>
                  <a:pt x="863" y="37"/>
                </a:cubicBezTo>
                <a:cubicBezTo>
                  <a:pt x="1319" y="37"/>
                  <a:pt x="1690" y="408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864"/>
                  <a:pt x="1690" y="864"/>
                  <a:pt x="1690" y="864"/>
                </a:cubicBezTo>
                <a:cubicBezTo>
                  <a:pt x="1690" y="1319"/>
                  <a:pt x="1319" y="1690"/>
                  <a:pt x="863" y="1690"/>
                </a:cubicBezTo>
                <a:cubicBezTo>
                  <a:pt x="863" y="1690"/>
                  <a:pt x="863" y="1690"/>
                  <a:pt x="863" y="1690"/>
                </a:cubicBezTo>
                <a:moveTo>
                  <a:pt x="863" y="0"/>
                </a:moveTo>
                <a:cubicBezTo>
                  <a:pt x="387" y="0"/>
                  <a:pt x="0" y="388"/>
                  <a:pt x="0" y="864"/>
                </a:cubicBezTo>
                <a:cubicBezTo>
                  <a:pt x="0" y="1340"/>
                  <a:pt x="387" y="1727"/>
                  <a:pt x="863" y="1727"/>
                </a:cubicBezTo>
                <a:cubicBezTo>
                  <a:pt x="1339" y="1727"/>
                  <a:pt x="1726" y="1340"/>
                  <a:pt x="1726" y="864"/>
                </a:cubicBezTo>
                <a:cubicBezTo>
                  <a:pt x="1726" y="388"/>
                  <a:pt x="1339" y="0"/>
                  <a:pt x="863" y="0"/>
                </a:cubicBezTo>
              </a:path>
            </a:pathLst>
          </a:custGeom>
          <a:solidFill>
            <a:srgbClr val="CD4A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ADC1153-2F43-486F-96A6-AB4ADCB780F8}"/>
              </a:ext>
            </a:extLst>
          </p:cNvPr>
          <p:cNvGrpSpPr/>
          <p:nvPr/>
        </p:nvGrpSpPr>
        <p:grpSpPr>
          <a:xfrm>
            <a:off x="9443516" y="2518128"/>
            <a:ext cx="566738" cy="566738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Rectangle 37"/>
            <p:cNvSpPr>
              <a:spLocks noChangeArrowheads="1"/>
            </p:cNvSpPr>
            <p:nvPr/>
          </p:nvSpPr>
          <p:spPr bwMode="auto">
            <a:xfrm>
              <a:off x="2662555" y="2499116"/>
              <a:ext cx="145874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5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1" name="Freeform 40"/>
          <p:cNvSpPr>
            <a:spLocks noEditPoints="1"/>
          </p:cNvSpPr>
          <p:nvPr/>
        </p:nvSpPr>
        <p:spPr bwMode="auto">
          <a:xfrm>
            <a:off x="10232503" y="2957866"/>
            <a:ext cx="20638" cy="122238"/>
          </a:xfrm>
          <a:custGeom>
            <a:avLst/>
            <a:gdLst>
              <a:gd name="T0" fmla="*/ 8 w 8"/>
              <a:gd name="T1" fmla="*/ 50 h 50"/>
              <a:gd name="T2" fmla="*/ 8 w 8"/>
              <a:gd name="T3" fmla="*/ 50 h 50"/>
              <a:gd name="T4" fmla="*/ 8 w 8"/>
              <a:gd name="T5" fmla="*/ 50 h 50"/>
              <a:gd name="T6" fmla="*/ 8 w 8"/>
              <a:gd name="T7" fmla="*/ 50 h 50"/>
              <a:gd name="T8" fmla="*/ 0 w 8"/>
              <a:gd name="T9" fmla="*/ 11 h 50"/>
              <a:gd name="T10" fmla="*/ 0 w 8"/>
              <a:gd name="T11" fmla="*/ 11 h 50"/>
              <a:gd name="T12" fmla="*/ 0 w 8"/>
              <a:gd name="T13" fmla="*/ 11 h 50"/>
              <a:gd name="T14" fmla="*/ 0 w 8"/>
              <a:gd name="T15" fmla="*/ 11 h 50"/>
              <a:gd name="T16" fmla="*/ 0 w 8"/>
              <a:gd name="T17" fmla="*/ 11 h 50"/>
              <a:gd name="T18" fmla="*/ 0 w 8"/>
              <a:gd name="T19" fmla="*/ 11 h 50"/>
              <a:gd name="T20" fmla="*/ 0 w 8"/>
              <a:gd name="T21" fmla="*/ 10 h 50"/>
              <a:gd name="T22" fmla="*/ 0 w 8"/>
              <a:gd name="T23" fmla="*/ 10 h 50"/>
              <a:gd name="T24" fmla="*/ 0 w 8"/>
              <a:gd name="T25" fmla="*/ 10 h 50"/>
              <a:gd name="T26" fmla="*/ 0 w 8"/>
              <a:gd name="T27" fmla="*/ 10 h 50"/>
              <a:gd name="T28" fmla="*/ 0 w 8"/>
              <a:gd name="T29" fmla="*/ 9 h 50"/>
              <a:gd name="T30" fmla="*/ 0 w 8"/>
              <a:gd name="T31" fmla="*/ 9 h 50"/>
              <a:gd name="T32" fmla="*/ 0 w 8"/>
              <a:gd name="T33" fmla="*/ 9 h 50"/>
              <a:gd name="T34" fmla="*/ 0 w 8"/>
              <a:gd name="T35" fmla="*/ 9 h 50"/>
              <a:gd name="T36" fmla="*/ 0 w 8"/>
              <a:gd name="T37" fmla="*/ 9 h 50"/>
              <a:gd name="T38" fmla="*/ 0 w 8"/>
              <a:gd name="T39" fmla="*/ 9 h 50"/>
              <a:gd name="T40" fmla="*/ 0 w 8"/>
              <a:gd name="T41" fmla="*/ 8 h 50"/>
              <a:gd name="T42" fmla="*/ 0 w 8"/>
              <a:gd name="T43" fmla="*/ 8 h 50"/>
              <a:gd name="T44" fmla="*/ 0 w 8"/>
              <a:gd name="T45" fmla="*/ 8 h 50"/>
              <a:gd name="T46" fmla="*/ 0 w 8"/>
              <a:gd name="T47" fmla="*/ 7 h 50"/>
              <a:gd name="T48" fmla="*/ 0 w 8"/>
              <a:gd name="T49" fmla="*/ 7 h 50"/>
              <a:gd name="T50" fmla="*/ 0 w 8"/>
              <a:gd name="T51" fmla="*/ 7 h 50"/>
              <a:gd name="T52" fmla="*/ 0 w 8"/>
              <a:gd name="T53" fmla="*/ 7 h 50"/>
              <a:gd name="T54" fmla="*/ 0 w 8"/>
              <a:gd name="T55" fmla="*/ 7 h 50"/>
              <a:gd name="T56" fmla="*/ 0 w 8"/>
              <a:gd name="T57" fmla="*/ 7 h 50"/>
              <a:gd name="T58" fmla="*/ 0 w 8"/>
              <a:gd name="T59" fmla="*/ 6 h 50"/>
              <a:gd name="T60" fmla="*/ 0 w 8"/>
              <a:gd name="T61" fmla="*/ 6 h 50"/>
              <a:gd name="T62" fmla="*/ 0 w 8"/>
              <a:gd name="T63" fmla="*/ 6 h 50"/>
              <a:gd name="T64" fmla="*/ 0 w 8"/>
              <a:gd name="T65" fmla="*/ 6 h 50"/>
              <a:gd name="T66" fmla="*/ 0 w 8"/>
              <a:gd name="T67" fmla="*/ 6 h 50"/>
              <a:gd name="T68" fmla="*/ 0 w 8"/>
              <a:gd name="T69" fmla="*/ 6 h 50"/>
              <a:gd name="T70" fmla="*/ 0 w 8"/>
              <a:gd name="T71" fmla="*/ 5 h 50"/>
              <a:gd name="T72" fmla="*/ 0 w 8"/>
              <a:gd name="T73" fmla="*/ 5 h 50"/>
              <a:gd name="T74" fmla="*/ 0 w 8"/>
              <a:gd name="T75" fmla="*/ 5 h 50"/>
              <a:gd name="T76" fmla="*/ 0 w 8"/>
              <a:gd name="T77" fmla="*/ 5 h 50"/>
              <a:gd name="T78" fmla="*/ 0 w 8"/>
              <a:gd name="T79" fmla="*/ 5 h 50"/>
              <a:gd name="T80" fmla="*/ 0 w 8"/>
              <a:gd name="T81" fmla="*/ 4 h 50"/>
              <a:gd name="T82" fmla="*/ 0 w 8"/>
              <a:gd name="T83" fmla="*/ 4 h 50"/>
              <a:gd name="T84" fmla="*/ 0 w 8"/>
              <a:gd name="T85" fmla="*/ 4 h 50"/>
              <a:gd name="T86" fmla="*/ 0 w 8"/>
              <a:gd name="T87" fmla="*/ 4 h 50"/>
              <a:gd name="T88" fmla="*/ 0 w 8"/>
              <a:gd name="T89" fmla="*/ 3 h 50"/>
              <a:gd name="T90" fmla="*/ 0 w 8"/>
              <a:gd name="T91" fmla="*/ 3 h 50"/>
              <a:gd name="T92" fmla="*/ 0 w 8"/>
              <a:gd name="T93" fmla="*/ 3 h 50"/>
              <a:gd name="T94" fmla="*/ 0 w 8"/>
              <a:gd name="T95" fmla="*/ 3 h 50"/>
              <a:gd name="T96" fmla="*/ 0 w 8"/>
              <a:gd name="T97" fmla="*/ 3 h 50"/>
              <a:gd name="T98" fmla="*/ 0 w 8"/>
              <a:gd name="T99" fmla="*/ 3 h 50"/>
              <a:gd name="T100" fmla="*/ 0 w 8"/>
              <a:gd name="T101" fmla="*/ 2 h 50"/>
              <a:gd name="T102" fmla="*/ 0 w 8"/>
              <a:gd name="T103" fmla="*/ 2 h 50"/>
              <a:gd name="T104" fmla="*/ 0 w 8"/>
              <a:gd name="T105" fmla="*/ 2 h 50"/>
              <a:gd name="T106" fmla="*/ 0 w 8"/>
              <a:gd name="T107" fmla="*/ 2 h 50"/>
              <a:gd name="T108" fmla="*/ 0 w 8"/>
              <a:gd name="T109" fmla="*/ 2 h 50"/>
              <a:gd name="T110" fmla="*/ 0 w 8"/>
              <a:gd name="T111" fmla="*/ 1 h 50"/>
              <a:gd name="T112" fmla="*/ 0 w 8"/>
              <a:gd name="T113" fmla="*/ 0 h 50"/>
              <a:gd name="T114" fmla="*/ 0 w 8"/>
              <a:gd name="T11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8" h="50"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50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50"/>
                </a:cubicBezTo>
                <a:moveTo>
                  <a:pt x="8" y="49"/>
                </a:moveTo>
                <a:cubicBezTo>
                  <a:pt x="8" y="50"/>
                  <a:pt x="8" y="50"/>
                  <a:pt x="8" y="50"/>
                </a:cubicBezTo>
                <a:cubicBezTo>
                  <a:pt x="8" y="50"/>
                  <a:pt x="8" y="50"/>
                  <a:pt x="8" y="49"/>
                </a:cubicBezTo>
                <a:moveTo>
                  <a:pt x="0" y="11"/>
                </a:moveTo>
                <a:cubicBezTo>
                  <a:pt x="0" y="25"/>
                  <a:pt x="2" y="38"/>
                  <a:pt x="8" y="49"/>
                </a:cubicBezTo>
                <a:cubicBezTo>
                  <a:pt x="2" y="38"/>
                  <a:pt x="0" y="25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9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3"/>
                  <a:pt x="0" y="4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2" name="Freeform 46"/>
          <p:cNvSpPr>
            <a:spLocks noEditPoints="1"/>
          </p:cNvSpPr>
          <p:nvPr/>
        </p:nvSpPr>
        <p:spPr bwMode="auto">
          <a:xfrm>
            <a:off x="10773841" y="3378553"/>
            <a:ext cx="46038" cy="188913"/>
          </a:xfrm>
          <a:custGeom>
            <a:avLst/>
            <a:gdLst>
              <a:gd name="T0" fmla="*/ 3 w 19"/>
              <a:gd name="T1" fmla="*/ 76 h 77"/>
              <a:gd name="T2" fmla="*/ 3 w 19"/>
              <a:gd name="T3" fmla="*/ 76 h 77"/>
              <a:gd name="T4" fmla="*/ 3 w 19"/>
              <a:gd name="T5" fmla="*/ 76 h 77"/>
              <a:gd name="T6" fmla="*/ 3 w 19"/>
              <a:gd name="T7" fmla="*/ 75 h 77"/>
              <a:gd name="T8" fmla="*/ 3 w 19"/>
              <a:gd name="T9" fmla="*/ 75 h 77"/>
              <a:gd name="T10" fmla="*/ 3 w 19"/>
              <a:gd name="T11" fmla="*/ 75 h 77"/>
              <a:gd name="T12" fmla="*/ 3 w 19"/>
              <a:gd name="T13" fmla="*/ 74 h 77"/>
              <a:gd name="T14" fmla="*/ 3 w 19"/>
              <a:gd name="T15" fmla="*/ 74 h 77"/>
              <a:gd name="T16" fmla="*/ 3 w 19"/>
              <a:gd name="T17" fmla="*/ 74 h 77"/>
              <a:gd name="T18" fmla="*/ 2 w 19"/>
              <a:gd name="T19" fmla="*/ 73 h 77"/>
              <a:gd name="T20" fmla="*/ 2 w 19"/>
              <a:gd name="T21" fmla="*/ 73 h 77"/>
              <a:gd name="T22" fmla="*/ 2 w 19"/>
              <a:gd name="T23" fmla="*/ 72 h 77"/>
              <a:gd name="T24" fmla="*/ 2 w 19"/>
              <a:gd name="T25" fmla="*/ 72 h 77"/>
              <a:gd name="T26" fmla="*/ 2 w 19"/>
              <a:gd name="T27" fmla="*/ 71 h 77"/>
              <a:gd name="T28" fmla="*/ 2 w 19"/>
              <a:gd name="T29" fmla="*/ 71 h 77"/>
              <a:gd name="T30" fmla="*/ 2 w 19"/>
              <a:gd name="T31" fmla="*/ 71 h 77"/>
              <a:gd name="T32" fmla="*/ 2 w 19"/>
              <a:gd name="T33" fmla="*/ 70 h 77"/>
              <a:gd name="T34" fmla="*/ 2 w 19"/>
              <a:gd name="T35" fmla="*/ 70 h 77"/>
              <a:gd name="T36" fmla="*/ 2 w 19"/>
              <a:gd name="T37" fmla="*/ 69 h 77"/>
              <a:gd name="T38" fmla="*/ 2 w 19"/>
              <a:gd name="T39" fmla="*/ 69 h 77"/>
              <a:gd name="T40" fmla="*/ 2 w 19"/>
              <a:gd name="T41" fmla="*/ 69 h 77"/>
              <a:gd name="T42" fmla="*/ 2 w 19"/>
              <a:gd name="T43" fmla="*/ 68 h 77"/>
              <a:gd name="T44" fmla="*/ 2 w 19"/>
              <a:gd name="T45" fmla="*/ 68 h 77"/>
              <a:gd name="T46" fmla="*/ 2 w 19"/>
              <a:gd name="T47" fmla="*/ 68 h 77"/>
              <a:gd name="T48" fmla="*/ 1 w 19"/>
              <a:gd name="T49" fmla="*/ 67 h 77"/>
              <a:gd name="T50" fmla="*/ 1 w 19"/>
              <a:gd name="T51" fmla="*/ 67 h 77"/>
              <a:gd name="T52" fmla="*/ 1 w 19"/>
              <a:gd name="T53" fmla="*/ 67 h 77"/>
              <a:gd name="T54" fmla="*/ 1 w 19"/>
              <a:gd name="T55" fmla="*/ 66 h 77"/>
              <a:gd name="T56" fmla="*/ 1 w 19"/>
              <a:gd name="T57" fmla="*/ 66 h 77"/>
              <a:gd name="T58" fmla="*/ 1 w 19"/>
              <a:gd name="T59" fmla="*/ 65 h 77"/>
              <a:gd name="T60" fmla="*/ 1 w 19"/>
              <a:gd name="T61" fmla="*/ 65 h 77"/>
              <a:gd name="T62" fmla="*/ 1 w 19"/>
              <a:gd name="T63" fmla="*/ 65 h 77"/>
              <a:gd name="T64" fmla="*/ 1 w 19"/>
              <a:gd name="T65" fmla="*/ 64 h 77"/>
              <a:gd name="T66" fmla="*/ 1 w 19"/>
              <a:gd name="T67" fmla="*/ 64 h 77"/>
              <a:gd name="T68" fmla="*/ 1 w 19"/>
              <a:gd name="T69" fmla="*/ 64 h 77"/>
              <a:gd name="T70" fmla="*/ 1 w 19"/>
              <a:gd name="T71" fmla="*/ 63 h 77"/>
              <a:gd name="T72" fmla="*/ 1 w 19"/>
              <a:gd name="T73" fmla="*/ 63 h 77"/>
              <a:gd name="T74" fmla="*/ 1 w 19"/>
              <a:gd name="T75" fmla="*/ 62 h 77"/>
              <a:gd name="T76" fmla="*/ 1 w 19"/>
              <a:gd name="T77" fmla="*/ 62 h 77"/>
              <a:gd name="T78" fmla="*/ 1 w 19"/>
              <a:gd name="T79" fmla="*/ 61 h 77"/>
              <a:gd name="T80" fmla="*/ 1 w 19"/>
              <a:gd name="T81" fmla="*/ 61 h 77"/>
              <a:gd name="T82" fmla="*/ 1 w 19"/>
              <a:gd name="T83" fmla="*/ 61 h 77"/>
              <a:gd name="T84" fmla="*/ 1 w 19"/>
              <a:gd name="T85" fmla="*/ 60 h 77"/>
              <a:gd name="T86" fmla="*/ 1 w 19"/>
              <a:gd name="T87" fmla="*/ 60 h 77"/>
              <a:gd name="T88" fmla="*/ 1 w 19"/>
              <a:gd name="T89" fmla="*/ 60 h 77"/>
              <a:gd name="T90" fmla="*/ 18 w 19"/>
              <a:gd name="T91" fmla="*/ 0 h 77"/>
              <a:gd name="T92" fmla="*/ 18 w 19"/>
              <a:gd name="T93" fmla="*/ 0 h 77"/>
              <a:gd name="T94" fmla="*/ 19 w 19"/>
              <a:gd name="T95" fmla="*/ 0 h 77"/>
              <a:gd name="T96" fmla="*/ 19 w 19"/>
              <a:gd name="T97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" h="77">
                <a:moveTo>
                  <a:pt x="3" y="77"/>
                </a:moveTo>
                <a:cubicBezTo>
                  <a:pt x="3" y="77"/>
                  <a:pt x="3" y="77"/>
                  <a:pt x="3" y="77"/>
                </a:cubicBezTo>
                <a:cubicBezTo>
                  <a:pt x="3" y="77"/>
                  <a:pt x="3" y="77"/>
                  <a:pt x="3" y="77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6"/>
                </a:move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3" y="76"/>
                  <a:pt x="3" y="76"/>
                </a:cubicBezTo>
                <a:moveTo>
                  <a:pt x="3" y="75"/>
                </a:moveTo>
                <a:cubicBezTo>
                  <a:pt x="3" y="75"/>
                  <a:pt x="3" y="75"/>
                  <a:pt x="3" y="75"/>
                </a:cubicBezTo>
                <a:cubicBezTo>
                  <a:pt x="3" y="75"/>
                  <a:pt x="3" y="75"/>
                  <a:pt x="3" y="75"/>
                </a:cubicBezTo>
                <a:moveTo>
                  <a:pt x="3" y="75"/>
                </a:moveTo>
                <a:cubicBezTo>
                  <a:pt x="3" y="75"/>
                  <a:pt x="3" y="75"/>
                  <a:pt x="3" y="75"/>
                </a:cubicBezTo>
                <a:cubicBezTo>
                  <a:pt x="3" y="75"/>
                  <a:pt x="3" y="75"/>
                  <a:pt x="3" y="75"/>
                </a:cubicBezTo>
                <a:moveTo>
                  <a:pt x="3" y="75"/>
                </a:moveTo>
                <a:cubicBezTo>
                  <a:pt x="3" y="75"/>
                  <a:pt x="3" y="75"/>
                  <a:pt x="3" y="75"/>
                </a:cubicBezTo>
                <a:cubicBezTo>
                  <a:pt x="3" y="75"/>
                  <a:pt x="3" y="75"/>
                  <a:pt x="3" y="75"/>
                </a:cubicBezTo>
                <a:moveTo>
                  <a:pt x="3" y="74"/>
                </a:moveTo>
                <a:cubicBezTo>
                  <a:pt x="3" y="74"/>
                  <a:pt x="3" y="75"/>
                  <a:pt x="3" y="75"/>
                </a:cubicBezTo>
                <a:cubicBezTo>
                  <a:pt x="3" y="75"/>
                  <a:pt x="3" y="74"/>
                  <a:pt x="3" y="74"/>
                </a:cubicBezTo>
                <a:moveTo>
                  <a:pt x="3" y="74"/>
                </a:move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moveTo>
                  <a:pt x="3" y="74"/>
                </a:move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moveTo>
                  <a:pt x="3" y="74"/>
                </a:moveTo>
                <a:cubicBezTo>
                  <a:pt x="3" y="74"/>
                  <a:pt x="3" y="74"/>
                  <a:pt x="3" y="74"/>
                </a:cubicBezTo>
                <a:cubicBezTo>
                  <a:pt x="3" y="74"/>
                  <a:pt x="3" y="74"/>
                  <a:pt x="3" y="74"/>
                </a:cubicBezTo>
                <a:moveTo>
                  <a:pt x="2" y="73"/>
                </a:moveTo>
                <a:cubicBezTo>
                  <a:pt x="2" y="73"/>
                  <a:pt x="2" y="73"/>
                  <a:pt x="2" y="73"/>
                </a:cubicBezTo>
                <a:cubicBezTo>
                  <a:pt x="2" y="73"/>
                  <a:pt x="2" y="73"/>
                  <a:pt x="2" y="73"/>
                </a:cubicBezTo>
                <a:moveTo>
                  <a:pt x="2" y="73"/>
                </a:moveTo>
                <a:cubicBezTo>
                  <a:pt x="2" y="73"/>
                  <a:pt x="2" y="73"/>
                  <a:pt x="2" y="73"/>
                </a:cubicBezTo>
                <a:cubicBezTo>
                  <a:pt x="2" y="73"/>
                  <a:pt x="2" y="73"/>
                  <a:pt x="2" y="73"/>
                </a:cubicBezTo>
                <a:moveTo>
                  <a:pt x="2" y="72"/>
                </a:moveTo>
                <a:cubicBezTo>
                  <a:pt x="2" y="72"/>
                  <a:pt x="2" y="72"/>
                  <a:pt x="2" y="73"/>
                </a:cubicBezTo>
                <a:cubicBezTo>
                  <a:pt x="2" y="72"/>
                  <a:pt x="2" y="72"/>
                  <a:pt x="2" y="72"/>
                </a:cubicBezTo>
                <a:moveTo>
                  <a:pt x="2" y="72"/>
                </a:move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moveTo>
                  <a:pt x="2" y="72"/>
                </a:move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moveTo>
                  <a:pt x="2" y="72"/>
                </a:moveTo>
                <a:cubicBezTo>
                  <a:pt x="2" y="72"/>
                  <a:pt x="2" y="72"/>
                  <a:pt x="2" y="72"/>
                </a:cubicBezTo>
                <a:cubicBezTo>
                  <a:pt x="2" y="72"/>
                  <a:pt x="2" y="72"/>
                  <a:pt x="2" y="72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1"/>
                </a:move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2" y="71"/>
                  <a:pt x="2" y="71"/>
                </a:cubicBezTo>
                <a:moveTo>
                  <a:pt x="2" y="70"/>
                </a:move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moveTo>
                  <a:pt x="2" y="70"/>
                </a:move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moveTo>
                  <a:pt x="2" y="70"/>
                </a:moveTo>
                <a:cubicBezTo>
                  <a:pt x="2" y="70"/>
                  <a:pt x="2" y="70"/>
                  <a:pt x="2" y="70"/>
                </a:cubicBezTo>
                <a:cubicBezTo>
                  <a:pt x="2" y="70"/>
                  <a:pt x="2" y="70"/>
                  <a:pt x="2" y="70"/>
                </a:cubicBezTo>
                <a:moveTo>
                  <a:pt x="2" y="69"/>
                </a:moveTo>
                <a:cubicBezTo>
                  <a:pt x="2" y="69"/>
                  <a:pt x="2" y="70"/>
                  <a:pt x="2" y="70"/>
                </a:cubicBezTo>
                <a:cubicBezTo>
                  <a:pt x="2" y="70"/>
                  <a:pt x="2" y="69"/>
                  <a:pt x="2" y="69"/>
                </a:cubicBezTo>
                <a:moveTo>
                  <a:pt x="2" y="69"/>
                </a:moveTo>
                <a:cubicBezTo>
                  <a:pt x="2" y="69"/>
                  <a:pt x="2" y="69"/>
                  <a:pt x="2" y="69"/>
                </a:cubicBezTo>
                <a:cubicBezTo>
                  <a:pt x="2" y="69"/>
                  <a:pt x="2" y="69"/>
                  <a:pt x="2" y="69"/>
                </a:cubicBezTo>
                <a:moveTo>
                  <a:pt x="2" y="69"/>
                </a:moveTo>
                <a:cubicBezTo>
                  <a:pt x="2" y="69"/>
                  <a:pt x="2" y="69"/>
                  <a:pt x="2" y="69"/>
                </a:cubicBezTo>
                <a:cubicBezTo>
                  <a:pt x="2" y="69"/>
                  <a:pt x="2" y="69"/>
                  <a:pt x="2" y="69"/>
                </a:cubicBezTo>
                <a:moveTo>
                  <a:pt x="2" y="68"/>
                </a:moveTo>
                <a:cubicBezTo>
                  <a:pt x="2" y="69"/>
                  <a:pt x="2" y="69"/>
                  <a:pt x="2" y="69"/>
                </a:cubicBezTo>
                <a:cubicBezTo>
                  <a:pt x="2" y="69"/>
                  <a:pt x="2" y="69"/>
                  <a:pt x="2" y="68"/>
                </a:cubicBezTo>
                <a:moveTo>
                  <a:pt x="2" y="68"/>
                </a:moveTo>
                <a:cubicBezTo>
                  <a:pt x="2" y="68"/>
                  <a:pt x="2" y="68"/>
                  <a:pt x="2" y="68"/>
                </a:cubicBezTo>
                <a:cubicBezTo>
                  <a:pt x="2" y="68"/>
                  <a:pt x="2" y="68"/>
                  <a:pt x="2" y="68"/>
                </a:cubicBezTo>
                <a:moveTo>
                  <a:pt x="2" y="68"/>
                </a:moveTo>
                <a:cubicBezTo>
                  <a:pt x="2" y="68"/>
                  <a:pt x="2" y="68"/>
                  <a:pt x="2" y="68"/>
                </a:cubicBezTo>
                <a:cubicBezTo>
                  <a:pt x="2" y="68"/>
                  <a:pt x="2" y="68"/>
                  <a:pt x="2" y="68"/>
                </a:cubicBezTo>
                <a:moveTo>
                  <a:pt x="2" y="68"/>
                </a:moveTo>
                <a:cubicBezTo>
                  <a:pt x="2" y="68"/>
                  <a:pt x="2" y="68"/>
                  <a:pt x="2" y="68"/>
                </a:cubicBezTo>
                <a:cubicBezTo>
                  <a:pt x="2" y="68"/>
                  <a:pt x="2" y="68"/>
                  <a:pt x="2" y="68"/>
                </a:cubicBezTo>
                <a:moveTo>
                  <a:pt x="1" y="67"/>
                </a:moveTo>
                <a:cubicBezTo>
                  <a:pt x="1" y="67"/>
                  <a:pt x="1" y="67"/>
                  <a:pt x="1" y="68"/>
                </a:cubicBezTo>
                <a:cubicBezTo>
                  <a:pt x="1" y="67"/>
                  <a:pt x="1" y="67"/>
                  <a:pt x="1" y="67"/>
                </a:cubicBezTo>
                <a:moveTo>
                  <a:pt x="1" y="67"/>
                </a:move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moveTo>
                  <a:pt x="1" y="67"/>
                </a:move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moveTo>
                  <a:pt x="1" y="67"/>
                </a:move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moveTo>
                  <a:pt x="1" y="66"/>
                </a:move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moveTo>
                  <a:pt x="1" y="66"/>
                </a:move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moveTo>
                  <a:pt x="1" y="66"/>
                </a:moveTo>
                <a:cubicBezTo>
                  <a:pt x="1" y="66"/>
                  <a:pt x="1" y="66"/>
                  <a:pt x="1" y="66"/>
                </a:cubicBezTo>
                <a:cubicBezTo>
                  <a:pt x="1" y="66"/>
                  <a:pt x="1" y="66"/>
                  <a:pt x="1" y="66"/>
                </a:cubicBezTo>
                <a:moveTo>
                  <a:pt x="1" y="65"/>
                </a:moveTo>
                <a:cubicBezTo>
                  <a:pt x="1" y="65"/>
                  <a:pt x="1" y="66"/>
                  <a:pt x="1" y="66"/>
                </a:cubicBezTo>
                <a:cubicBezTo>
                  <a:pt x="1" y="66"/>
                  <a:pt x="1" y="65"/>
                  <a:pt x="1" y="65"/>
                </a:cubicBezTo>
                <a:moveTo>
                  <a:pt x="1" y="65"/>
                </a:move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5"/>
                </a:cubicBezTo>
                <a:moveTo>
                  <a:pt x="1" y="65"/>
                </a:move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5"/>
                </a:cubicBezTo>
                <a:moveTo>
                  <a:pt x="1" y="64"/>
                </a:move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4"/>
                </a:cubicBezTo>
                <a:moveTo>
                  <a:pt x="1" y="64"/>
                </a:move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1" y="64"/>
                  <a:pt x="1" y="64"/>
                </a:cubicBezTo>
                <a:moveTo>
                  <a:pt x="1" y="64"/>
                </a:move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1" y="64"/>
                  <a:pt x="1" y="64"/>
                </a:cubicBezTo>
                <a:moveTo>
                  <a:pt x="1" y="64"/>
                </a:moveTo>
                <a:cubicBezTo>
                  <a:pt x="1" y="64"/>
                  <a:pt x="1" y="64"/>
                  <a:pt x="1" y="64"/>
                </a:cubicBezTo>
                <a:cubicBezTo>
                  <a:pt x="1" y="64"/>
                  <a:pt x="1" y="64"/>
                  <a:pt x="1" y="64"/>
                </a:cubicBezTo>
                <a:moveTo>
                  <a:pt x="1" y="63"/>
                </a:moveTo>
                <a:cubicBezTo>
                  <a:pt x="1" y="63"/>
                  <a:pt x="1" y="63"/>
                  <a:pt x="1" y="64"/>
                </a:cubicBezTo>
                <a:cubicBezTo>
                  <a:pt x="1" y="63"/>
                  <a:pt x="1" y="63"/>
                  <a:pt x="1" y="63"/>
                </a:cubicBezTo>
                <a:moveTo>
                  <a:pt x="1" y="63"/>
                </a:moveTo>
                <a:cubicBezTo>
                  <a:pt x="1" y="63"/>
                  <a:pt x="1" y="63"/>
                  <a:pt x="1" y="63"/>
                </a:cubicBezTo>
                <a:cubicBezTo>
                  <a:pt x="1" y="63"/>
                  <a:pt x="1" y="63"/>
                  <a:pt x="1" y="63"/>
                </a:cubicBezTo>
                <a:moveTo>
                  <a:pt x="1" y="63"/>
                </a:moveTo>
                <a:cubicBezTo>
                  <a:pt x="1" y="63"/>
                  <a:pt x="1" y="63"/>
                  <a:pt x="1" y="63"/>
                </a:cubicBezTo>
                <a:cubicBezTo>
                  <a:pt x="1" y="63"/>
                  <a:pt x="1" y="63"/>
                  <a:pt x="1" y="63"/>
                </a:cubicBezTo>
                <a:moveTo>
                  <a:pt x="1" y="63"/>
                </a:moveTo>
                <a:cubicBezTo>
                  <a:pt x="1" y="63"/>
                  <a:pt x="1" y="63"/>
                  <a:pt x="1" y="63"/>
                </a:cubicBezTo>
                <a:cubicBezTo>
                  <a:pt x="1" y="63"/>
                  <a:pt x="1" y="63"/>
                  <a:pt x="1" y="63"/>
                </a:cubicBezTo>
                <a:moveTo>
                  <a:pt x="1" y="62"/>
                </a:moveTo>
                <a:cubicBezTo>
                  <a:pt x="1" y="62"/>
                  <a:pt x="1" y="62"/>
                  <a:pt x="1" y="62"/>
                </a:cubicBezTo>
                <a:cubicBezTo>
                  <a:pt x="1" y="62"/>
                  <a:pt x="1" y="62"/>
                  <a:pt x="1" y="62"/>
                </a:cubicBezTo>
                <a:moveTo>
                  <a:pt x="1" y="62"/>
                </a:moveTo>
                <a:cubicBezTo>
                  <a:pt x="1" y="62"/>
                  <a:pt x="1" y="62"/>
                  <a:pt x="1" y="62"/>
                </a:cubicBezTo>
                <a:cubicBezTo>
                  <a:pt x="1" y="62"/>
                  <a:pt x="1" y="62"/>
                  <a:pt x="1" y="62"/>
                </a:cubicBezTo>
                <a:moveTo>
                  <a:pt x="1" y="62"/>
                </a:moveTo>
                <a:cubicBezTo>
                  <a:pt x="1" y="62"/>
                  <a:pt x="1" y="62"/>
                  <a:pt x="1" y="62"/>
                </a:cubicBezTo>
                <a:cubicBezTo>
                  <a:pt x="1" y="62"/>
                  <a:pt x="1" y="62"/>
                  <a:pt x="1" y="62"/>
                </a:cubicBezTo>
                <a:moveTo>
                  <a:pt x="1" y="61"/>
                </a:moveTo>
                <a:cubicBezTo>
                  <a:pt x="1" y="61"/>
                  <a:pt x="1" y="62"/>
                  <a:pt x="1" y="62"/>
                </a:cubicBezTo>
                <a:cubicBezTo>
                  <a:pt x="1" y="62"/>
                  <a:pt x="1" y="61"/>
                  <a:pt x="1" y="61"/>
                </a:cubicBezTo>
                <a:moveTo>
                  <a:pt x="1" y="61"/>
                </a:move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1"/>
                </a:cubicBezTo>
                <a:moveTo>
                  <a:pt x="1" y="61"/>
                </a:move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1"/>
                </a:cubicBezTo>
                <a:moveTo>
                  <a:pt x="1" y="60"/>
                </a:moveTo>
                <a:cubicBezTo>
                  <a:pt x="1" y="61"/>
                  <a:pt x="1" y="61"/>
                  <a:pt x="1" y="61"/>
                </a:cubicBezTo>
                <a:cubicBezTo>
                  <a:pt x="1" y="61"/>
                  <a:pt x="1" y="61"/>
                  <a:pt x="1" y="60"/>
                </a:cubicBezTo>
                <a:moveTo>
                  <a:pt x="1" y="60"/>
                </a:move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moveTo>
                  <a:pt x="1" y="60"/>
                </a:move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moveTo>
                  <a:pt x="1" y="60"/>
                </a:moveTo>
                <a:cubicBezTo>
                  <a:pt x="1" y="60"/>
                  <a:pt x="1" y="60"/>
                  <a:pt x="1" y="60"/>
                </a:cubicBezTo>
                <a:cubicBezTo>
                  <a:pt x="1" y="60"/>
                  <a:pt x="1" y="60"/>
                  <a:pt x="1" y="60"/>
                </a:cubicBezTo>
                <a:moveTo>
                  <a:pt x="18" y="1"/>
                </a:moveTo>
                <a:cubicBezTo>
                  <a:pt x="6" y="17"/>
                  <a:pt x="0" y="38"/>
                  <a:pt x="1" y="60"/>
                </a:cubicBezTo>
                <a:cubicBezTo>
                  <a:pt x="0" y="38"/>
                  <a:pt x="6" y="17"/>
                  <a:pt x="18" y="1"/>
                </a:cubicBezTo>
                <a:moveTo>
                  <a:pt x="18" y="0"/>
                </a:moveTo>
                <a:cubicBezTo>
                  <a:pt x="18" y="0"/>
                  <a:pt x="18" y="0"/>
                  <a:pt x="18" y="1"/>
                </a:cubicBezTo>
                <a:cubicBezTo>
                  <a:pt x="18" y="0"/>
                  <a:pt x="18" y="0"/>
                  <a:pt x="18" y="0"/>
                </a:cubicBezTo>
                <a:moveTo>
                  <a:pt x="19" y="0"/>
                </a:move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9" y="0"/>
                </a:cubicBezTo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moveTo>
                  <a:pt x="19" y="0"/>
                </a:move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AFBB084-0936-4099-AE98-E909E5283190}"/>
              </a:ext>
            </a:extLst>
          </p:cNvPr>
          <p:cNvGrpSpPr/>
          <p:nvPr/>
        </p:nvGrpSpPr>
        <p:grpSpPr>
          <a:xfrm>
            <a:off x="10939128" y="3543699"/>
            <a:ext cx="585788" cy="700042"/>
            <a:chOff x="3951475" y="3437374"/>
            <a:chExt cx="585788" cy="700042"/>
          </a:xfrm>
        </p:grpSpPr>
        <p:sp>
          <p:nvSpPr>
            <p:cNvPr id="54" name="Freeform 44"/>
            <p:cNvSpPr>
              <a:spLocks/>
            </p:cNvSpPr>
            <p:nvPr/>
          </p:nvSpPr>
          <p:spPr bwMode="auto">
            <a:xfrm>
              <a:off x="3951475" y="3437374"/>
              <a:ext cx="585788" cy="587375"/>
            </a:xfrm>
            <a:custGeom>
              <a:avLst/>
              <a:gdLst>
                <a:gd name="T0" fmla="*/ 127 w 240"/>
                <a:gd name="T1" fmla="*/ 236 h 240"/>
                <a:gd name="T2" fmla="*/ 236 w 240"/>
                <a:gd name="T3" fmla="*/ 113 h 240"/>
                <a:gd name="T4" fmla="*/ 113 w 240"/>
                <a:gd name="T5" fmla="*/ 4 h 240"/>
                <a:gd name="T6" fmla="*/ 4 w 240"/>
                <a:gd name="T7" fmla="*/ 127 h 240"/>
                <a:gd name="T8" fmla="*/ 127 w 240"/>
                <a:gd name="T9" fmla="*/ 23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240">
                  <a:moveTo>
                    <a:pt x="127" y="236"/>
                  </a:moveTo>
                  <a:cubicBezTo>
                    <a:pt x="191" y="232"/>
                    <a:pt x="240" y="177"/>
                    <a:pt x="236" y="113"/>
                  </a:cubicBezTo>
                  <a:cubicBezTo>
                    <a:pt x="232" y="49"/>
                    <a:pt x="177" y="0"/>
                    <a:pt x="113" y="4"/>
                  </a:cubicBezTo>
                  <a:cubicBezTo>
                    <a:pt x="49" y="8"/>
                    <a:pt x="0" y="63"/>
                    <a:pt x="4" y="127"/>
                  </a:cubicBezTo>
                  <a:cubicBezTo>
                    <a:pt x="8" y="191"/>
                    <a:pt x="63" y="240"/>
                    <a:pt x="127" y="236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Freeform 45"/>
            <p:cNvSpPr>
              <a:spLocks/>
            </p:cNvSpPr>
            <p:nvPr/>
          </p:nvSpPr>
          <p:spPr bwMode="auto">
            <a:xfrm>
              <a:off x="4010212" y="3492937"/>
              <a:ext cx="471488" cy="473075"/>
            </a:xfrm>
            <a:custGeom>
              <a:avLst/>
              <a:gdLst>
                <a:gd name="T0" fmla="*/ 102 w 193"/>
                <a:gd name="T1" fmla="*/ 190 h 193"/>
                <a:gd name="T2" fmla="*/ 189 w 193"/>
                <a:gd name="T3" fmla="*/ 91 h 193"/>
                <a:gd name="T4" fmla="*/ 90 w 193"/>
                <a:gd name="T5" fmla="*/ 4 h 193"/>
                <a:gd name="T6" fmla="*/ 3 w 193"/>
                <a:gd name="T7" fmla="*/ 103 h 193"/>
                <a:gd name="T8" fmla="*/ 102 w 193"/>
                <a:gd name="T9" fmla="*/ 19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02" y="190"/>
                  </a:moveTo>
                  <a:cubicBezTo>
                    <a:pt x="153" y="187"/>
                    <a:pt x="193" y="143"/>
                    <a:pt x="189" y="91"/>
                  </a:cubicBezTo>
                  <a:cubicBezTo>
                    <a:pt x="186" y="40"/>
                    <a:pt x="142" y="0"/>
                    <a:pt x="90" y="4"/>
                  </a:cubicBezTo>
                  <a:cubicBezTo>
                    <a:pt x="39" y="7"/>
                    <a:pt x="0" y="51"/>
                    <a:pt x="3" y="103"/>
                  </a:cubicBezTo>
                  <a:cubicBezTo>
                    <a:pt x="6" y="154"/>
                    <a:pt x="50" y="193"/>
                    <a:pt x="102" y="19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 47"/>
            <p:cNvSpPr>
              <a:spLocks/>
            </p:cNvSpPr>
            <p:nvPr/>
          </p:nvSpPr>
          <p:spPr bwMode="auto">
            <a:xfrm>
              <a:off x="4014975" y="3537387"/>
              <a:ext cx="207963" cy="420688"/>
            </a:xfrm>
            <a:custGeom>
              <a:avLst/>
              <a:gdLst>
                <a:gd name="T0" fmla="*/ 19 w 85"/>
                <a:gd name="T1" fmla="*/ 24 h 172"/>
                <a:gd name="T2" fmla="*/ 19 w 85"/>
                <a:gd name="T3" fmla="*/ 24 h 172"/>
                <a:gd name="T4" fmla="*/ 18 w 85"/>
                <a:gd name="T5" fmla="*/ 24 h 172"/>
                <a:gd name="T6" fmla="*/ 18 w 85"/>
                <a:gd name="T7" fmla="*/ 25 h 172"/>
                <a:gd name="T8" fmla="*/ 1 w 85"/>
                <a:gd name="T9" fmla="*/ 84 h 172"/>
                <a:gd name="T10" fmla="*/ 1 w 85"/>
                <a:gd name="T11" fmla="*/ 84 h 172"/>
                <a:gd name="T12" fmla="*/ 1 w 85"/>
                <a:gd name="T13" fmla="*/ 85 h 172"/>
                <a:gd name="T14" fmla="*/ 1 w 85"/>
                <a:gd name="T15" fmla="*/ 85 h 172"/>
                <a:gd name="T16" fmla="*/ 1 w 85"/>
                <a:gd name="T17" fmla="*/ 85 h 172"/>
                <a:gd name="T18" fmla="*/ 1 w 85"/>
                <a:gd name="T19" fmla="*/ 86 h 172"/>
                <a:gd name="T20" fmla="*/ 1 w 85"/>
                <a:gd name="T21" fmla="*/ 86 h 172"/>
                <a:gd name="T22" fmla="*/ 1 w 85"/>
                <a:gd name="T23" fmla="*/ 87 h 172"/>
                <a:gd name="T24" fmla="*/ 1 w 85"/>
                <a:gd name="T25" fmla="*/ 87 h 172"/>
                <a:gd name="T26" fmla="*/ 1 w 85"/>
                <a:gd name="T27" fmla="*/ 88 h 172"/>
                <a:gd name="T28" fmla="*/ 1 w 85"/>
                <a:gd name="T29" fmla="*/ 88 h 172"/>
                <a:gd name="T30" fmla="*/ 1 w 85"/>
                <a:gd name="T31" fmla="*/ 88 h 172"/>
                <a:gd name="T32" fmla="*/ 1 w 85"/>
                <a:gd name="T33" fmla="*/ 89 h 172"/>
                <a:gd name="T34" fmla="*/ 1 w 85"/>
                <a:gd name="T35" fmla="*/ 89 h 172"/>
                <a:gd name="T36" fmla="*/ 1 w 85"/>
                <a:gd name="T37" fmla="*/ 90 h 172"/>
                <a:gd name="T38" fmla="*/ 1 w 85"/>
                <a:gd name="T39" fmla="*/ 90 h 172"/>
                <a:gd name="T40" fmla="*/ 1 w 85"/>
                <a:gd name="T41" fmla="*/ 91 h 172"/>
                <a:gd name="T42" fmla="*/ 1 w 85"/>
                <a:gd name="T43" fmla="*/ 91 h 172"/>
                <a:gd name="T44" fmla="*/ 1 w 85"/>
                <a:gd name="T45" fmla="*/ 91 h 172"/>
                <a:gd name="T46" fmla="*/ 2 w 85"/>
                <a:gd name="T47" fmla="*/ 92 h 172"/>
                <a:gd name="T48" fmla="*/ 2 w 85"/>
                <a:gd name="T49" fmla="*/ 92 h 172"/>
                <a:gd name="T50" fmla="*/ 2 w 85"/>
                <a:gd name="T51" fmla="*/ 93 h 172"/>
                <a:gd name="T52" fmla="*/ 2 w 85"/>
                <a:gd name="T53" fmla="*/ 93 h 172"/>
                <a:gd name="T54" fmla="*/ 2 w 85"/>
                <a:gd name="T55" fmla="*/ 94 h 172"/>
                <a:gd name="T56" fmla="*/ 2 w 85"/>
                <a:gd name="T57" fmla="*/ 94 h 172"/>
                <a:gd name="T58" fmla="*/ 2 w 85"/>
                <a:gd name="T59" fmla="*/ 94 h 172"/>
                <a:gd name="T60" fmla="*/ 2 w 85"/>
                <a:gd name="T61" fmla="*/ 95 h 172"/>
                <a:gd name="T62" fmla="*/ 2 w 85"/>
                <a:gd name="T63" fmla="*/ 95 h 172"/>
                <a:gd name="T64" fmla="*/ 2 w 85"/>
                <a:gd name="T65" fmla="*/ 96 h 172"/>
                <a:gd name="T66" fmla="*/ 2 w 85"/>
                <a:gd name="T67" fmla="*/ 96 h 172"/>
                <a:gd name="T68" fmla="*/ 2 w 85"/>
                <a:gd name="T69" fmla="*/ 96 h 172"/>
                <a:gd name="T70" fmla="*/ 2 w 85"/>
                <a:gd name="T71" fmla="*/ 97 h 172"/>
                <a:gd name="T72" fmla="*/ 3 w 85"/>
                <a:gd name="T73" fmla="*/ 98 h 172"/>
                <a:gd name="T74" fmla="*/ 3 w 85"/>
                <a:gd name="T75" fmla="*/ 98 h 172"/>
                <a:gd name="T76" fmla="*/ 3 w 85"/>
                <a:gd name="T77" fmla="*/ 98 h 172"/>
                <a:gd name="T78" fmla="*/ 3 w 85"/>
                <a:gd name="T79" fmla="*/ 99 h 172"/>
                <a:gd name="T80" fmla="*/ 3 w 85"/>
                <a:gd name="T81" fmla="*/ 99 h 172"/>
                <a:gd name="T82" fmla="*/ 3 w 85"/>
                <a:gd name="T83" fmla="*/ 100 h 172"/>
                <a:gd name="T84" fmla="*/ 3 w 85"/>
                <a:gd name="T85" fmla="*/ 100 h 172"/>
                <a:gd name="T86" fmla="*/ 3 w 85"/>
                <a:gd name="T87" fmla="*/ 100 h 172"/>
                <a:gd name="T88" fmla="*/ 85 w 85"/>
                <a:gd name="T89" fmla="*/ 172 h 172"/>
                <a:gd name="T90" fmla="*/ 16 w 85"/>
                <a:gd name="T91" fmla="*/ 80 h 172"/>
                <a:gd name="T92" fmla="*/ 42 w 85"/>
                <a:gd name="T93" fmla="*/ 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5" h="172">
                  <a:moveTo>
                    <a:pt x="45" y="0"/>
                  </a:moveTo>
                  <a:cubicBezTo>
                    <a:pt x="35" y="6"/>
                    <a:pt x="26" y="1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6" y="41"/>
                    <a:pt x="0" y="62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1" y="85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6"/>
                    <a:pt x="1" y="86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2"/>
                  </a:cubicBezTo>
                  <a:cubicBezTo>
                    <a:pt x="1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4"/>
                  </a:cubicBezTo>
                  <a:cubicBezTo>
                    <a:pt x="2" y="94"/>
                    <a:pt x="2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2" y="96"/>
                    <a:pt x="2" y="96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2" y="97"/>
                    <a:pt x="2" y="97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8"/>
                    <a:pt x="3" y="98"/>
                  </a:cubicBezTo>
                  <a:cubicBezTo>
                    <a:pt x="3" y="98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99"/>
                  </a:cubicBezTo>
                  <a:cubicBezTo>
                    <a:pt x="3" y="99"/>
                    <a:pt x="3" y="99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100"/>
                    <a:pt x="3" y="100"/>
                    <a:pt x="3" y="101"/>
                  </a:cubicBezTo>
                  <a:cubicBezTo>
                    <a:pt x="3" y="101"/>
                    <a:pt x="3" y="101"/>
                    <a:pt x="3" y="101"/>
                  </a:cubicBezTo>
                  <a:cubicBezTo>
                    <a:pt x="12" y="139"/>
                    <a:pt x="45" y="168"/>
                    <a:pt x="85" y="172"/>
                  </a:cubicBezTo>
                  <a:cubicBezTo>
                    <a:pt x="73" y="168"/>
                    <a:pt x="61" y="161"/>
                    <a:pt x="52" y="152"/>
                  </a:cubicBezTo>
                  <a:cubicBezTo>
                    <a:pt x="38" y="140"/>
                    <a:pt x="28" y="125"/>
                    <a:pt x="22" y="107"/>
                  </a:cubicBezTo>
                  <a:cubicBezTo>
                    <a:pt x="20" y="98"/>
                    <a:pt x="18" y="89"/>
                    <a:pt x="16" y="80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5" y="60"/>
                    <a:pt x="19" y="42"/>
                    <a:pt x="27" y="24"/>
                  </a:cubicBezTo>
                  <a:cubicBezTo>
                    <a:pt x="32" y="17"/>
                    <a:pt x="37" y="10"/>
                    <a:pt x="42" y="2"/>
                  </a:cubicBezTo>
                  <a:cubicBezTo>
                    <a:pt x="43" y="1"/>
                    <a:pt x="44" y="1"/>
                    <a:pt x="45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" name="Rectangle 48"/>
            <p:cNvSpPr>
              <a:spLocks noChangeArrowheads="1"/>
            </p:cNvSpPr>
            <p:nvPr/>
          </p:nvSpPr>
          <p:spPr bwMode="auto">
            <a:xfrm>
              <a:off x="4170550" y="3623112"/>
              <a:ext cx="142875" cy="161925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Rectangle 49"/>
            <p:cNvSpPr>
              <a:spLocks noChangeArrowheads="1"/>
            </p:cNvSpPr>
            <p:nvPr/>
          </p:nvSpPr>
          <p:spPr bwMode="auto">
            <a:xfrm>
              <a:off x="4193410" y="3540562"/>
              <a:ext cx="113814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solidFill>
                    <a:srgbClr val="FF9936"/>
                  </a:solidFill>
                  <a:effectLst/>
                  <a:latin typeface="Raleway" panose="020B0003030101060003" pitchFamily="34" charset="0"/>
                </a:rPr>
                <a:t>1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Freeform 52"/>
            <p:cNvSpPr>
              <a:spLocks noEditPoints="1"/>
            </p:cNvSpPr>
            <p:nvPr/>
          </p:nvSpPr>
          <p:spPr bwMode="auto">
            <a:xfrm>
              <a:off x="3994150" y="3978666"/>
              <a:ext cx="60325" cy="158750"/>
            </a:xfrm>
            <a:custGeom>
              <a:avLst/>
              <a:gdLst>
                <a:gd name="T0" fmla="*/ 0 w 25"/>
                <a:gd name="T1" fmla="*/ 65 h 65"/>
                <a:gd name="T2" fmla="*/ 0 w 25"/>
                <a:gd name="T3" fmla="*/ 65 h 65"/>
                <a:gd name="T4" fmla="*/ 0 w 25"/>
                <a:gd name="T5" fmla="*/ 65 h 65"/>
                <a:gd name="T6" fmla="*/ 0 w 25"/>
                <a:gd name="T7" fmla="*/ 65 h 65"/>
                <a:gd name="T8" fmla="*/ 0 w 25"/>
                <a:gd name="T9" fmla="*/ 65 h 65"/>
                <a:gd name="T10" fmla="*/ 0 w 25"/>
                <a:gd name="T11" fmla="*/ 65 h 65"/>
                <a:gd name="T12" fmla="*/ 0 w 25"/>
                <a:gd name="T13" fmla="*/ 64 h 65"/>
                <a:gd name="T14" fmla="*/ 0 w 25"/>
                <a:gd name="T15" fmla="*/ 64 h 65"/>
                <a:gd name="T16" fmla="*/ 0 w 25"/>
                <a:gd name="T17" fmla="*/ 64 h 65"/>
                <a:gd name="T18" fmla="*/ 0 w 25"/>
                <a:gd name="T19" fmla="*/ 64 h 65"/>
                <a:gd name="T20" fmla="*/ 0 w 25"/>
                <a:gd name="T21" fmla="*/ 64 h 65"/>
                <a:gd name="T22" fmla="*/ 0 w 25"/>
                <a:gd name="T23" fmla="*/ 64 h 65"/>
                <a:gd name="T24" fmla="*/ 0 w 25"/>
                <a:gd name="T25" fmla="*/ 64 h 65"/>
                <a:gd name="T26" fmla="*/ 0 w 25"/>
                <a:gd name="T27" fmla="*/ 64 h 65"/>
                <a:gd name="T28" fmla="*/ 0 w 25"/>
                <a:gd name="T29" fmla="*/ 64 h 65"/>
                <a:gd name="T30" fmla="*/ 0 w 25"/>
                <a:gd name="T31" fmla="*/ 63 h 65"/>
                <a:gd name="T32" fmla="*/ 0 w 25"/>
                <a:gd name="T33" fmla="*/ 64 h 65"/>
                <a:gd name="T34" fmla="*/ 0 w 25"/>
                <a:gd name="T35" fmla="*/ 64 h 65"/>
                <a:gd name="T36" fmla="*/ 0 w 25"/>
                <a:gd name="T37" fmla="*/ 63 h 65"/>
                <a:gd name="T38" fmla="*/ 25 w 25"/>
                <a:gd name="T39" fmla="*/ 0 h 65"/>
                <a:gd name="T40" fmla="*/ 0 w 25"/>
                <a:gd name="T41" fmla="*/ 63 h 65"/>
                <a:gd name="T42" fmla="*/ 25 w 25"/>
                <a:gd name="T43" fmla="*/ 0 h 65"/>
                <a:gd name="T44" fmla="*/ 25 w 25"/>
                <a:gd name="T45" fmla="*/ 0 h 65"/>
                <a:gd name="T46" fmla="*/ 25 w 25"/>
                <a:gd name="T47" fmla="*/ 0 h 65"/>
                <a:gd name="T48" fmla="*/ 25 w 25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65"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3"/>
                  </a:moveTo>
                  <a:cubicBezTo>
                    <a:pt x="0" y="63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3"/>
                    <a:pt x="0" y="63"/>
                  </a:cubicBezTo>
                  <a:moveTo>
                    <a:pt x="25" y="0"/>
                  </a:moveTo>
                  <a:cubicBezTo>
                    <a:pt x="10" y="17"/>
                    <a:pt x="0" y="39"/>
                    <a:pt x="0" y="63"/>
                  </a:cubicBezTo>
                  <a:cubicBezTo>
                    <a:pt x="0" y="39"/>
                    <a:pt x="10" y="17"/>
                    <a:pt x="25" y="0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60" name="Freeform 58"/>
          <p:cNvSpPr>
            <a:spLocks noEditPoints="1"/>
          </p:cNvSpPr>
          <p:nvPr/>
        </p:nvSpPr>
        <p:spPr bwMode="auto">
          <a:xfrm>
            <a:off x="10797653" y="4839053"/>
            <a:ext cx="44450" cy="222250"/>
          </a:xfrm>
          <a:custGeom>
            <a:avLst/>
            <a:gdLst>
              <a:gd name="T0" fmla="*/ 7 w 18"/>
              <a:gd name="T1" fmla="*/ 91 h 91"/>
              <a:gd name="T2" fmla="*/ 7 w 18"/>
              <a:gd name="T3" fmla="*/ 91 h 91"/>
              <a:gd name="T4" fmla="*/ 7 w 18"/>
              <a:gd name="T5" fmla="*/ 91 h 91"/>
              <a:gd name="T6" fmla="*/ 7 w 18"/>
              <a:gd name="T7" fmla="*/ 91 h 91"/>
              <a:gd name="T8" fmla="*/ 7 w 18"/>
              <a:gd name="T9" fmla="*/ 91 h 91"/>
              <a:gd name="T10" fmla="*/ 7 w 18"/>
              <a:gd name="T11" fmla="*/ 91 h 91"/>
              <a:gd name="T12" fmla="*/ 7 w 18"/>
              <a:gd name="T13" fmla="*/ 91 h 91"/>
              <a:gd name="T14" fmla="*/ 7 w 18"/>
              <a:gd name="T15" fmla="*/ 91 h 91"/>
              <a:gd name="T16" fmla="*/ 7 w 18"/>
              <a:gd name="T17" fmla="*/ 91 h 91"/>
              <a:gd name="T18" fmla="*/ 7 w 18"/>
              <a:gd name="T19" fmla="*/ 91 h 91"/>
              <a:gd name="T20" fmla="*/ 7 w 18"/>
              <a:gd name="T21" fmla="*/ 91 h 91"/>
              <a:gd name="T22" fmla="*/ 7 w 18"/>
              <a:gd name="T23" fmla="*/ 91 h 91"/>
              <a:gd name="T24" fmla="*/ 6 w 18"/>
              <a:gd name="T25" fmla="*/ 90 h 91"/>
              <a:gd name="T26" fmla="*/ 7 w 18"/>
              <a:gd name="T27" fmla="*/ 91 h 91"/>
              <a:gd name="T28" fmla="*/ 6 w 18"/>
              <a:gd name="T29" fmla="*/ 90 h 91"/>
              <a:gd name="T30" fmla="*/ 0 w 18"/>
              <a:gd name="T31" fmla="*/ 57 h 91"/>
              <a:gd name="T32" fmla="*/ 6 w 18"/>
              <a:gd name="T33" fmla="*/ 90 h 91"/>
              <a:gd name="T34" fmla="*/ 0 w 18"/>
              <a:gd name="T35" fmla="*/ 57 h 91"/>
              <a:gd name="T36" fmla="*/ 0 w 18"/>
              <a:gd name="T37" fmla="*/ 57 h 91"/>
              <a:gd name="T38" fmla="*/ 0 w 18"/>
              <a:gd name="T39" fmla="*/ 57 h 91"/>
              <a:gd name="T40" fmla="*/ 0 w 18"/>
              <a:gd name="T41" fmla="*/ 57 h 91"/>
              <a:gd name="T42" fmla="*/ 0 w 18"/>
              <a:gd name="T43" fmla="*/ 57 h 91"/>
              <a:gd name="T44" fmla="*/ 0 w 18"/>
              <a:gd name="T45" fmla="*/ 57 h 91"/>
              <a:gd name="T46" fmla="*/ 0 w 18"/>
              <a:gd name="T47" fmla="*/ 57 h 91"/>
              <a:gd name="T48" fmla="*/ 0 w 18"/>
              <a:gd name="T49" fmla="*/ 56 h 91"/>
              <a:gd name="T50" fmla="*/ 0 w 18"/>
              <a:gd name="T51" fmla="*/ 57 h 91"/>
              <a:gd name="T52" fmla="*/ 0 w 18"/>
              <a:gd name="T53" fmla="*/ 56 h 91"/>
              <a:gd name="T54" fmla="*/ 0 w 18"/>
              <a:gd name="T55" fmla="*/ 56 h 91"/>
              <a:gd name="T56" fmla="*/ 0 w 18"/>
              <a:gd name="T57" fmla="*/ 56 h 91"/>
              <a:gd name="T58" fmla="*/ 0 w 18"/>
              <a:gd name="T59" fmla="*/ 56 h 91"/>
              <a:gd name="T60" fmla="*/ 0 w 18"/>
              <a:gd name="T61" fmla="*/ 56 h 91"/>
              <a:gd name="T62" fmla="*/ 0 w 18"/>
              <a:gd name="T63" fmla="*/ 56 h 91"/>
              <a:gd name="T64" fmla="*/ 0 w 18"/>
              <a:gd name="T65" fmla="*/ 56 h 91"/>
              <a:gd name="T66" fmla="*/ 0 w 18"/>
              <a:gd name="T67" fmla="*/ 56 h 91"/>
              <a:gd name="T68" fmla="*/ 0 w 18"/>
              <a:gd name="T69" fmla="*/ 56 h 91"/>
              <a:gd name="T70" fmla="*/ 0 w 18"/>
              <a:gd name="T71" fmla="*/ 56 h 91"/>
              <a:gd name="T72" fmla="*/ 0 w 18"/>
              <a:gd name="T73" fmla="*/ 55 h 91"/>
              <a:gd name="T74" fmla="*/ 0 w 18"/>
              <a:gd name="T75" fmla="*/ 56 h 91"/>
              <a:gd name="T76" fmla="*/ 0 w 18"/>
              <a:gd name="T77" fmla="*/ 56 h 91"/>
              <a:gd name="T78" fmla="*/ 0 w 18"/>
              <a:gd name="T79" fmla="*/ 55 h 91"/>
              <a:gd name="T80" fmla="*/ 18 w 18"/>
              <a:gd name="T81" fmla="*/ 0 h 91"/>
              <a:gd name="T82" fmla="*/ 0 w 18"/>
              <a:gd name="T83" fmla="*/ 55 h 91"/>
              <a:gd name="T84" fmla="*/ 18 w 18"/>
              <a:gd name="T85" fmla="*/ 0 h 91"/>
              <a:gd name="T86" fmla="*/ 18 w 18"/>
              <a:gd name="T87" fmla="*/ 0 h 91"/>
              <a:gd name="T88" fmla="*/ 18 w 18"/>
              <a:gd name="T89" fmla="*/ 0 h 91"/>
              <a:gd name="T90" fmla="*/ 18 w 18"/>
              <a:gd name="T91" fmla="*/ 0 h 91"/>
              <a:gd name="T92" fmla="*/ 18 w 18"/>
              <a:gd name="T93" fmla="*/ 0 h 91"/>
              <a:gd name="T94" fmla="*/ 18 w 18"/>
              <a:gd name="T95" fmla="*/ 0 h 91"/>
              <a:gd name="T96" fmla="*/ 18 w 18"/>
              <a:gd name="T97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8" h="91"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7" y="91"/>
                </a:moveTo>
                <a:cubicBezTo>
                  <a:pt x="7" y="91"/>
                  <a:pt x="7" y="91"/>
                  <a:pt x="7" y="91"/>
                </a:cubicBezTo>
                <a:cubicBezTo>
                  <a:pt x="7" y="91"/>
                  <a:pt x="7" y="91"/>
                  <a:pt x="7" y="91"/>
                </a:cubicBezTo>
                <a:moveTo>
                  <a:pt x="6" y="90"/>
                </a:moveTo>
                <a:cubicBezTo>
                  <a:pt x="6" y="90"/>
                  <a:pt x="6" y="90"/>
                  <a:pt x="7" y="91"/>
                </a:cubicBezTo>
                <a:cubicBezTo>
                  <a:pt x="6" y="90"/>
                  <a:pt x="6" y="90"/>
                  <a:pt x="6" y="90"/>
                </a:cubicBezTo>
                <a:moveTo>
                  <a:pt x="0" y="57"/>
                </a:moveTo>
                <a:cubicBezTo>
                  <a:pt x="0" y="69"/>
                  <a:pt x="2" y="80"/>
                  <a:pt x="6" y="90"/>
                </a:cubicBezTo>
                <a:cubicBezTo>
                  <a:pt x="2" y="80"/>
                  <a:pt x="0" y="69"/>
                  <a:pt x="0" y="57"/>
                </a:cubicBezTo>
                <a:moveTo>
                  <a:pt x="0" y="57"/>
                </a:move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7"/>
                </a:cubicBezTo>
                <a:moveTo>
                  <a:pt x="0" y="57"/>
                </a:move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7"/>
                </a:cubicBezTo>
                <a:moveTo>
                  <a:pt x="0" y="56"/>
                </a:move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6"/>
                </a:cubicBezTo>
                <a:moveTo>
                  <a:pt x="0" y="56"/>
                </a:move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moveTo>
                  <a:pt x="0" y="56"/>
                </a:move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moveTo>
                  <a:pt x="0" y="56"/>
                </a:moveTo>
                <a:cubicBezTo>
                  <a:pt x="0" y="56"/>
                  <a:pt x="0" y="56"/>
                  <a:pt x="0" y="56"/>
                </a:cubicBezTo>
                <a:cubicBezTo>
                  <a:pt x="0" y="56"/>
                  <a:pt x="0" y="56"/>
                  <a:pt x="0" y="56"/>
                </a:cubicBezTo>
                <a:moveTo>
                  <a:pt x="0" y="55"/>
                </a:moveTo>
                <a:cubicBezTo>
                  <a:pt x="0" y="55"/>
                  <a:pt x="0" y="55"/>
                  <a:pt x="0" y="56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55"/>
                  <a:pt x="0" y="55"/>
                  <a:pt x="0" y="55"/>
                </a:cubicBezTo>
                <a:moveTo>
                  <a:pt x="18" y="0"/>
                </a:moveTo>
                <a:cubicBezTo>
                  <a:pt x="7" y="15"/>
                  <a:pt x="0" y="35"/>
                  <a:pt x="0" y="55"/>
                </a:cubicBezTo>
                <a:cubicBezTo>
                  <a:pt x="0" y="35"/>
                  <a:pt x="7" y="15"/>
                  <a:pt x="18" y="0"/>
                </a:cubicBezTo>
                <a:moveTo>
                  <a:pt x="18" y="0"/>
                </a:move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  <a:moveTo>
                  <a:pt x="18" y="0"/>
                </a:moveTo>
                <a:cubicBezTo>
                  <a:pt x="18" y="0"/>
                  <a:pt x="18" y="0"/>
                  <a:pt x="18" y="0"/>
                </a:cubicBezTo>
                <a:cubicBezTo>
                  <a:pt x="18" y="0"/>
                  <a:pt x="18" y="0"/>
                  <a:pt x="18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904C281-CCA8-4FD4-A293-FE67ED6D76E0}"/>
              </a:ext>
            </a:extLst>
          </p:cNvPr>
          <p:cNvGrpSpPr/>
          <p:nvPr/>
        </p:nvGrpSpPr>
        <p:grpSpPr>
          <a:xfrm>
            <a:off x="10269016" y="5264186"/>
            <a:ext cx="629286" cy="577850"/>
            <a:chOff x="3281363" y="5157861"/>
            <a:chExt cx="629286" cy="577850"/>
          </a:xfrm>
        </p:grpSpPr>
        <p:sp>
          <p:nvSpPr>
            <p:cNvPr id="62" name="Freeform 62"/>
            <p:cNvSpPr>
              <a:spLocks/>
            </p:cNvSpPr>
            <p:nvPr/>
          </p:nvSpPr>
          <p:spPr bwMode="auto">
            <a:xfrm>
              <a:off x="3332799" y="5157861"/>
              <a:ext cx="577850" cy="577850"/>
            </a:xfrm>
            <a:custGeom>
              <a:avLst/>
              <a:gdLst>
                <a:gd name="T0" fmla="*/ 122 w 236"/>
                <a:gd name="T1" fmla="*/ 234 h 236"/>
                <a:gd name="T2" fmla="*/ 234 w 236"/>
                <a:gd name="T3" fmla="*/ 114 h 236"/>
                <a:gd name="T4" fmla="*/ 114 w 236"/>
                <a:gd name="T5" fmla="*/ 2 h 236"/>
                <a:gd name="T6" fmla="*/ 2 w 236"/>
                <a:gd name="T7" fmla="*/ 122 h 236"/>
                <a:gd name="T8" fmla="*/ 122 w 236"/>
                <a:gd name="T9" fmla="*/ 23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236">
                  <a:moveTo>
                    <a:pt x="122" y="234"/>
                  </a:moveTo>
                  <a:cubicBezTo>
                    <a:pt x="186" y="231"/>
                    <a:pt x="236" y="178"/>
                    <a:pt x="234" y="114"/>
                  </a:cubicBezTo>
                  <a:cubicBezTo>
                    <a:pt x="232" y="50"/>
                    <a:pt x="178" y="0"/>
                    <a:pt x="114" y="2"/>
                  </a:cubicBezTo>
                  <a:cubicBezTo>
                    <a:pt x="50" y="4"/>
                    <a:pt x="0" y="58"/>
                    <a:pt x="2" y="122"/>
                  </a:cubicBezTo>
                  <a:cubicBezTo>
                    <a:pt x="4" y="186"/>
                    <a:pt x="58" y="236"/>
                    <a:pt x="122" y="234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 63"/>
            <p:cNvSpPr>
              <a:spLocks/>
            </p:cNvSpPr>
            <p:nvPr/>
          </p:nvSpPr>
          <p:spPr bwMode="auto">
            <a:xfrm>
              <a:off x="3389949" y="5215011"/>
              <a:ext cx="465138" cy="463550"/>
            </a:xfrm>
            <a:custGeom>
              <a:avLst/>
              <a:gdLst>
                <a:gd name="T0" fmla="*/ 98 w 190"/>
                <a:gd name="T1" fmla="*/ 188 h 190"/>
                <a:gd name="T2" fmla="*/ 188 w 190"/>
                <a:gd name="T3" fmla="*/ 91 h 190"/>
                <a:gd name="T4" fmla="*/ 92 w 190"/>
                <a:gd name="T5" fmla="*/ 1 h 190"/>
                <a:gd name="T6" fmla="*/ 1 w 190"/>
                <a:gd name="T7" fmla="*/ 98 h 190"/>
                <a:gd name="T8" fmla="*/ 98 w 190"/>
                <a:gd name="T9" fmla="*/ 18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90">
                  <a:moveTo>
                    <a:pt x="98" y="188"/>
                  </a:moveTo>
                  <a:cubicBezTo>
                    <a:pt x="150" y="186"/>
                    <a:pt x="190" y="143"/>
                    <a:pt x="188" y="91"/>
                  </a:cubicBezTo>
                  <a:cubicBezTo>
                    <a:pt x="186" y="40"/>
                    <a:pt x="143" y="0"/>
                    <a:pt x="92" y="1"/>
                  </a:cubicBezTo>
                  <a:cubicBezTo>
                    <a:pt x="40" y="3"/>
                    <a:pt x="0" y="47"/>
                    <a:pt x="1" y="98"/>
                  </a:cubicBezTo>
                  <a:cubicBezTo>
                    <a:pt x="3" y="149"/>
                    <a:pt x="47" y="190"/>
                    <a:pt x="98" y="188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Freeform 64"/>
            <p:cNvSpPr>
              <a:spLocks noEditPoints="1"/>
            </p:cNvSpPr>
            <p:nvPr/>
          </p:nvSpPr>
          <p:spPr bwMode="auto">
            <a:xfrm>
              <a:off x="3281363" y="5326453"/>
              <a:ext cx="17463" cy="168275"/>
            </a:xfrm>
            <a:custGeom>
              <a:avLst/>
              <a:gdLst>
                <a:gd name="T0" fmla="*/ 7 w 7"/>
                <a:gd name="T1" fmla="*/ 69 h 69"/>
                <a:gd name="T2" fmla="*/ 7 w 7"/>
                <a:gd name="T3" fmla="*/ 69 h 69"/>
                <a:gd name="T4" fmla="*/ 7 w 7"/>
                <a:gd name="T5" fmla="*/ 69 h 69"/>
                <a:gd name="T6" fmla="*/ 7 w 7"/>
                <a:gd name="T7" fmla="*/ 68 h 69"/>
                <a:gd name="T8" fmla="*/ 6 w 7"/>
                <a:gd name="T9" fmla="*/ 67 h 69"/>
                <a:gd name="T10" fmla="*/ 6 w 7"/>
                <a:gd name="T11" fmla="*/ 66 h 69"/>
                <a:gd name="T12" fmla="*/ 6 w 7"/>
                <a:gd name="T13" fmla="*/ 66 h 69"/>
                <a:gd name="T14" fmla="*/ 6 w 7"/>
                <a:gd name="T15" fmla="*/ 66 h 69"/>
                <a:gd name="T16" fmla="*/ 6 w 7"/>
                <a:gd name="T17" fmla="*/ 66 h 69"/>
                <a:gd name="T18" fmla="*/ 5 w 7"/>
                <a:gd name="T19" fmla="*/ 65 h 69"/>
                <a:gd name="T20" fmla="*/ 5 w 7"/>
                <a:gd name="T21" fmla="*/ 65 h 69"/>
                <a:gd name="T22" fmla="*/ 5 w 7"/>
                <a:gd name="T23" fmla="*/ 65 h 69"/>
                <a:gd name="T24" fmla="*/ 5 w 7"/>
                <a:gd name="T25" fmla="*/ 64 h 69"/>
                <a:gd name="T26" fmla="*/ 5 w 7"/>
                <a:gd name="T27" fmla="*/ 64 h 69"/>
                <a:gd name="T28" fmla="*/ 5 w 7"/>
                <a:gd name="T29" fmla="*/ 63 h 69"/>
                <a:gd name="T30" fmla="*/ 5 w 7"/>
                <a:gd name="T31" fmla="*/ 63 h 69"/>
                <a:gd name="T32" fmla="*/ 5 w 7"/>
                <a:gd name="T33" fmla="*/ 63 h 69"/>
                <a:gd name="T34" fmla="*/ 5 w 7"/>
                <a:gd name="T35" fmla="*/ 62 h 69"/>
                <a:gd name="T36" fmla="*/ 4 w 7"/>
                <a:gd name="T37" fmla="*/ 62 h 69"/>
                <a:gd name="T38" fmla="*/ 4 w 7"/>
                <a:gd name="T39" fmla="*/ 62 h 69"/>
                <a:gd name="T40" fmla="*/ 4 w 7"/>
                <a:gd name="T41" fmla="*/ 61 h 69"/>
                <a:gd name="T42" fmla="*/ 4 w 7"/>
                <a:gd name="T43" fmla="*/ 60 h 69"/>
                <a:gd name="T44" fmla="*/ 4 w 7"/>
                <a:gd name="T45" fmla="*/ 60 h 69"/>
                <a:gd name="T46" fmla="*/ 4 w 7"/>
                <a:gd name="T47" fmla="*/ 60 h 69"/>
                <a:gd name="T48" fmla="*/ 4 w 7"/>
                <a:gd name="T49" fmla="*/ 60 h 69"/>
                <a:gd name="T50" fmla="*/ 4 w 7"/>
                <a:gd name="T51" fmla="*/ 59 h 69"/>
                <a:gd name="T52" fmla="*/ 4 w 7"/>
                <a:gd name="T53" fmla="*/ 59 h 69"/>
                <a:gd name="T54" fmla="*/ 3 w 7"/>
                <a:gd name="T55" fmla="*/ 59 h 69"/>
                <a:gd name="T56" fmla="*/ 3 w 7"/>
                <a:gd name="T57" fmla="*/ 57 h 69"/>
                <a:gd name="T58" fmla="*/ 3 w 7"/>
                <a:gd name="T59" fmla="*/ 57 h 69"/>
                <a:gd name="T60" fmla="*/ 3 w 7"/>
                <a:gd name="T61" fmla="*/ 56 h 69"/>
                <a:gd name="T62" fmla="*/ 3 w 7"/>
                <a:gd name="T63" fmla="*/ 56 h 69"/>
                <a:gd name="T64" fmla="*/ 3 w 7"/>
                <a:gd name="T65" fmla="*/ 56 h 69"/>
                <a:gd name="T66" fmla="*/ 0 w 7"/>
                <a:gd name="T67" fmla="*/ 40 h 69"/>
                <a:gd name="T68" fmla="*/ 0 w 7"/>
                <a:gd name="T69" fmla="*/ 40 h 69"/>
                <a:gd name="T70" fmla="*/ 0 w 7"/>
                <a:gd name="T71" fmla="*/ 40 h 69"/>
                <a:gd name="T72" fmla="*/ 0 w 7"/>
                <a:gd name="T73" fmla="*/ 40 h 69"/>
                <a:gd name="T74" fmla="*/ 0 w 7"/>
                <a:gd name="T75" fmla="*/ 39 h 69"/>
                <a:gd name="T76" fmla="*/ 0 w 7"/>
                <a:gd name="T77" fmla="*/ 39 h 69"/>
                <a:gd name="T78" fmla="*/ 0 w 7"/>
                <a:gd name="T79" fmla="*/ 39 h 69"/>
                <a:gd name="T80" fmla="*/ 0 w 7"/>
                <a:gd name="T81" fmla="*/ 38 h 69"/>
                <a:gd name="T82" fmla="*/ 0 w 7"/>
                <a:gd name="T83" fmla="*/ 38 h 69"/>
                <a:gd name="T84" fmla="*/ 0 w 7"/>
                <a:gd name="T85" fmla="*/ 38 h 69"/>
                <a:gd name="T86" fmla="*/ 7 w 7"/>
                <a:gd name="T87" fmla="*/ 0 h 69"/>
                <a:gd name="T88" fmla="*/ 7 w 7"/>
                <a:gd name="T89" fmla="*/ 0 h 69"/>
                <a:gd name="T90" fmla="*/ 7 w 7"/>
                <a:gd name="T91" fmla="*/ 0 h 69"/>
                <a:gd name="T92" fmla="*/ 7 w 7"/>
                <a:gd name="T9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" h="69"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8"/>
                  </a:moveTo>
                  <a:cubicBezTo>
                    <a:pt x="7" y="68"/>
                    <a:pt x="7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moveTo>
                    <a:pt x="6" y="67"/>
                  </a:move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5" y="65"/>
                  </a:moveTo>
                  <a:cubicBezTo>
                    <a:pt x="5" y="65"/>
                    <a:pt x="6" y="65"/>
                    <a:pt x="6" y="66"/>
                  </a:cubicBezTo>
                  <a:cubicBezTo>
                    <a:pt x="6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2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1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4" y="61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3" y="59"/>
                  </a:move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6"/>
                  </a:moveTo>
                  <a:cubicBezTo>
                    <a:pt x="3" y="56"/>
                    <a:pt x="3" y="57"/>
                    <a:pt x="3" y="57"/>
                  </a:cubicBezTo>
                  <a:cubicBezTo>
                    <a:pt x="3" y="57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7" y="0"/>
                  </a:moveTo>
                  <a:cubicBezTo>
                    <a:pt x="2" y="12"/>
                    <a:pt x="0" y="24"/>
                    <a:pt x="0" y="38"/>
                  </a:cubicBezTo>
                  <a:cubicBezTo>
                    <a:pt x="0" y="24"/>
                    <a:pt x="2" y="12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Freeform 65"/>
            <p:cNvSpPr>
              <a:spLocks/>
            </p:cNvSpPr>
            <p:nvPr/>
          </p:nvSpPr>
          <p:spPr bwMode="auto">
            <a:xfrm>
              <a:off x="3391537" y="5248349"/>
              <a:ext cx="201613" cy="425450"/>
            </a:xfrm>
            <a:custGeom>
              <a:avLst/>
              <a:gdLst>
                <a:gd name="T0" fmla="*/ 7 w 82"/>
                <a:gd name="T1" fmla="*/ 46 h 174"/>
                <a:gd name="T2" fmla="*/ 7 w 82"/>
                <a:gd name="T3" fmla="*/ 46 h 174"/>
                <a:gd name="T4" fmla="*/ 7 w 82"/>
                <a:gd name="T5" fmla="*/ 46 h 174"/>
                <a:gd name="T6" fmla="*/ 7 w 82"/>
                <a:gd name="T7" fmla="*/ 46 h 174"/>
                <a:gd name="T8" fmla="*/ 0 w 82"/>
                <a:gd name="T9" fmla="*/ 84 h 174"/>
                <a:gd name="T10" fmla="*/ 0 w 82"/>
                <a:gd name="T11" fmla="*/ 84 h 174"/>
                <a:gd name="T12" fmla="*/ 0 w 82"/>
                <a:gd name="T13" fmla="*/ 84 h 174"/>
                <a:gd name="T14" fmla="*/ 0 w 82"/>
                <a:gd name="T15" fmla="*/ 85 h 174"/>
                <a:gd name="T16" fmla="*/ 0 w 82"/>
                <a:gd name="T17" fmla="*/ 85 h 174"/>
                <a:gd name="T18" fmla="*/ 0 w 82"/>
                <a:gd name="T19" fmla="*/ 85 h 174"/>
                <a:gd name="T20" fmla="*/ 0 w 82"/>
                <a:gd name="T21" fmla="*/ 85 h 174"/>
                <a:gd name="T22" fmla="*/ 0 w 82"/>
                <a:gd name="T23" fmla="*/ 86 h 174"/>
                <a:gd name="T24" fmla="*/ 0 w 82"/>
                <a:gd name="T25" fmla="*/ 86 h 174"/>
                <a:gd name="T26" fmla="*/ 0 w 82"/>
                <a:gd name="T27" fmla="*/ 86 h 174"/>
                <a:gd name="T28" fmla="*/ 0 w 82"/>
                <a:gd name="T29" fmla="*/ 86 h 174"/>
                <a:gd name="T30" fmla="*/ 3 w 82"/>
                <a:gd name="T31" fmla="*/ 102 h 174"/>
                <a:gd name="T32" fmla="*/ 3 w 82"/>
                <a:gd name="T33" fmla="*/ 102 h 174"/>
                <a:gd name="T34" fmla="*/ 3 w 82"/>
                <a:gd name="T35" fmla="*/ 103 h 174"/>
                <a:gd name="T36" fmla="*/ 3 w 82"/>
                <a:gd name="T37" fmla="*/ 103 h 174"/>
                <a:gd name="T38" fmla="*/ 3 w 82"/>
                <a:gd name="T39" fmla="*/ 103 h 174"/>
                <a:gd name="T40" fmla="*/ 3 w 82"/>
                <a:gd name="T41" fmla="*/ 105 h 174"/>
                <a:gd name="T42" fmla="*/ 4 w 82"/>
                <a:gd name="T43" fmla="*/ 105 h 174"/>
                <a:gd name="T44" fmla="*/ 4 w 82"/>
                <a:gd name="T45" fmla="*/ 105 h 174"/>
                <a:gd name="T46" fmla="*/ 4 w 82"/>
                <a:gd name="T47" fmla="*/ 106 h 174"/>
                <a:gd name="T48" fmla="*/ 4 w 82"/>
                <a:gd name="T49" fmla="*/ 106 h 174"/>
                <a:gd name="T50" fmla="*/ 4 w 82"/>
                <a:gd name="T51" fmla="*/ 106 h 174"/>
                <a:gd name="T52" fmla="*/ 4 w 82"/>
                <a:gd name="T53" fmla="*/ 106 h 174"/>
                <a:gd name="T54" fmla="*/ 4 w 82"/>
                <a:gd name="T55" fmla="*/ 107 h 174"/>
                <a:gd name="T56" fmla="*/ 4 w 82"/>
                <a:gd name="T57" fmla="*/ 108 h 174"/>
                <a:gd name="T58" fmla="*/ 4 w 82"/>
                <a:gd name="T59" fmla="*/ 108 h 174"/>
                <a:gd name="T60" fmla="*/ 5 w 82"/>
                <a:gd name="T61" fmla="*/ 109 h 174"/>
                <a:gd name="T62" fmla="*/ 5 w 82"/>
                <a:gd name="T63" fmla="*/ 109 h 174"/>
                <a:gd name="T64" fmla="*/ 5 w 82"/>
                <a:gd name="T65" fmla="*/ 109 h 174"/>
                <a:gd name="T66" fmla="*/ 5 w 82"/>
                <a:gd name="T67" fmla="*/ 109 h 174"/>
                <a:gd name="T68" fmla="*/ 5 w 82"/>
                <a:gd name="T69" fmla="*/ 110 h 174"/>
                <a:gd name="T70" fmla="*/ 5 w 82"/>
                <a:gd name="T71" fmla="*/ 110 h 174"/>
                <a:gd name="T72" fmla="*/ 5 w 82"/>
                <a:gd name="T73" fmla="*/ 111 h 174"/>
                <a:gd name="T74" fmla="*/ 5 w 82"/>
                <a:gd name="T75" fmla="*/ 111 h 174"/>
                <a:gd name="T76" fmla="*/ 6 w 82"/>
                <a:gd name="T77" fmla="*/ 112 h 174"/>
                <a:gd name="T78" fmla="*/ 6 w 82"/>
                <a:gd name="T79" fmla="*/ 112 h 174"/>
                <a:gd name="T80" fmla="*/ 6 w 82"/>
                <a:gd name="T81" fmla="*/ 112 h 174"/>
                <a:gd name="T82" fmla="*/ 6 w 82"/>
                <a:gd name="T83" fmla="*/ 112 h 174"/>
                <a:gd name="T84" fmla="*/ 6 w 82"/>
                <a:gd name="T85" fmla="*/ 112 h 174"/>
                <a:gd name="T86" fmla="*/ 6 w 82"/>
                <a:gd name="T87" fmla="*/ 113 h 174"/>
                <a:gd name="T88" fmla="*/ 7 w 82"/>
                <a:gd name="T89" fmla="*/ 114 h 174"/>
                <a:gd name="T90" fmla="*/ 7 w 82"/>
                <a:gd name="T91" fmla="*/ 115 h 174"/>
                <a:gd name="T92" fmla="*/ 7 w 82"/>
                <a:gd name="T93" fmla="*/ 115 h 174"/>
                <a:gd name="T94" fmla="*/ 7 w 82"/>
                <a:gd name="T95" fmla="*/ 115 h 174"/>
                <a:gd name="T96" fmla="*/ 49 w 82"/>
                <a:gd name="T97" fmla="*/ 153 h 174"/>
                <a:gd name="T98" fmla="*/ 16 w 82"/>
                <a:gd name="T99" fmla="*/ 79 h 174"/>
                <a:gd name="T100" fmla="*/ 28 w 82"/>
                <a:gd name="T101" fmla="*/ 25 h 174"/>
                <a:gd name="T102" fmla="*/ 46 w 82"/>
                <a:gd name="T103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174">
                  <a:moveTo>
                    <a:pt x="46" y="0"/>
                  </a:moveTo>
                  <a:cubicBezTo>
                    <a:pt x="29" y="11"/>
                    <a:pt x="15" y="27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2" y="58"/>
                    <a:pt x="0" y="70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" y="92"/>
                    <a:pt x="2" y="97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3" y="102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04"/>
                    <a:pt x="3" y="104"/>
                    <a:pt x="3" y="105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05"/>
                    <a:pt x="3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4" y="105"/>
                    <a:pt x="4" y="105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6"/>
                    <a:pt x="4" y="107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4" y="107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4" y="108"/>
                  </a:cubicBezTo>
                  <a:cubicBezTo>
                    <a:pt x="4" y="108"/>
                    <a:pt x="4" y="108"/>
                    <a:pt x="5" y="108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09"/>
                  </a:cubicBezTo>
                  <a:cubicBezTo>
                    <a:pt x="5" y="109"/>
                    <a:pt x="5" y="109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5" y="111"/>
                    <a:pt x="5" y="111"/>
                  </a:cubicBezTo>
                  <a:cubicBezTo>
                    <a:pt x="5" y="111"/>
                    <a:pt x="6" y="111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2"/>
                    <a:pt x="6" y="112"/>
                    <a:pt x="6" y="112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3"/>
                    <a:pt x="6" y="114"/>
                    <a:pt x="7" y="114"/>
                  </a:cubicBezTo>
                  <a:cubicBezTo>
                    <a:pt x="7" y="114"/>
                    <a:pt x="7" y="114"/>
                    <a:pt x="7" y="114"/>
                  </a:cubicBezTo>
                  <a:cubicBezTo>
                    <a:pt x="7" y="114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19" y="146"/>
                    <a:pt x="48" y="169"/>
                    <a:pt x="82" y="174"/>
                  </a:cubicBezTo>
                  <a:cubicBezTo>
                    <a:pt x="70" y="169"/>
                    <a:pt x="59" y="162"/>
                    <a:pt x="49" y="153"/>
                  </a:cubicBezTo>
                  <a:cubicBezTo>
                    <a:pt x="36" y="140"/>
                    <a:pt x="26" y="125"/>
                    <a:pt x="21" y="107"/>
                  </a:cubicBezTo>
                  <a:cubicBezTo>
                    <a:pt x="19" y="98"/>
                    <a:pt x="17" y="89"/>
                    <a:pt x="16" y="79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5" y="59"/>
                    <a:pt x="19" y="41"/>
                    <a:pt x="28" y="25"/>
                  </a:cubicBezTo>
                  <a:cubicBezTo>
                    <a:pt x="34" y="17"/>
                    <a:pt x="39" y="10"/>
                    <a:pt x="44" y="3"/>
                  </a:cubicBezTo>
                  <a:cubicBezTo>
                    <a:pt x="45" y="2"/>
                    <a:pt x="46" y="1"/>
                    <a:pt x="46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Rectangle 66"/>
            <p:cNvSpPr>
              <a:spLocks noChangeArrowheads="1"/>
            </p:cNvSpPr>
            <p:nvPr/>
          </p:nvSpPr>
          <p:spPr bwMode="auto">
            <a:xfrm>
              <a:off x="3551874" y="5343599"/>
              <a:ext cx="138113" cy="19685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Rectangle 67"/>
            <p:cNvSpPr>
              <a:spLocks noChangeArrowheads="1"/>
            </p:cNvSpPr>
            <p:nvPr/>
          </p:nvSpPr>
          <p:spPr bwMode="auto">
            <a:xfrm>
              <a:off x="3557907" y="5254699"/>
              <a:ext cx="141064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2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68" name="Freeform 70"/>
          <p:cNvSpPr>
            <a:spLocks noEditPoints="1"/>
          </p:cNvSpPr>
          <p:nvPr/>
        </p:nvSpPr>
        <p:spPr bwMode="auto">
          <a:xfrm>
            <a:off x="8751366" y="2965803"/>
            <a:ext cx="1588" cy="55563"/>
          </a:xfrm>
          <a:custGeom>
            <a:avLst/>
            <a:gdLst>
              <a:gd name="T0" fmla="*/ 1 w 1"/>
              <a:gd name="T1" fmla="*/ 23 h 23"/>
              <a:gd name="T2" fmla="*/ 1 w 1"/>
              <a:gd name="T3" fmla="*/ 22 h 23"/>
              <a:gd name="T4" fmla="*/ 1 w 1"/>
              <a:gd name="T5" fmla="*/ 22 h 23"/>
              <a:gd name="T6" fmla="*/ 1 w 1"/>
              <a:gd name="T7" fmla="*/ 21 h 23"/>
              <a:gd name="T8" fmla="*/ 1 w 1"/>
              <a:gd name="T9" fmla="*/ 20 h 23"/>
              <a:gd name="T10" fmla="*/ 1 w 1"/>
              <a:gd name="T11" fmla="*/ 20 h 23"/>
              <a:gd name="T12" fmla="*/ 0 w 1"/>
              <a:gd name="T13" fmla="*/ 20 h 23"/>
              <a:gd name="T14" fmla="*/ 0 w 1"/>
              <a:gd name="T15" fmla="*/ 19 h 23"/>
              <a:gd name="T16" fmla="*/ 0 w 1"/>
              <a:gd name="T17" fmla="*/ 19 h 23"/>
              <a:gd name="T18" fmla="*/ 0 w 1"/>
              <a:gd name="T19" fmla="*/ 18 h 23"/>
              <a:gd name="T20" fmla="*/ 0 w 1"/>
              <a:gd name="T21" fmla="*/ 18 h 23"/>
              <a:gd name="T22" fmla="*/ 0 w 1"/>
              <a:gd name="T23" fmla="*/ 18 h 23"/>
              <a:gd name="T24" fmla="*/ 0 w 1"/>
              <a:gd name="T25" fmla="*/ 17 h 23"/>
              <a:gd name="T26" fmla="*/ 0 w 1"/>
              <a:gd name="T27" fmla="*/ 17 h 23"/>
              <a:gd name="T28" fmla="*/ 0 w 1"/>
              <a:gd name="T29" fmla="*/ 17 h 23"/>
              <a:gd name="T30" fmla="*/ 0 w 1"/>
              <a:gd name="T31" fmla="*/ 16 h 23"/>
              <a:gd name="T32" fmla="*/ 0 w 1"/>
              <a:gd name="T33" fmla="*/ 16 h 23"/>
              <a:gd name="T34" fmla="*/ 0 w 1"/>
              <a:gd name="T35" fmla="*/ 15 h 23"/>
              <a:gd name="T36" fmla="*/ 0 w 1"/>
              <a:gd name="T37" fmla="*/ 15 h 23"/>
              <a:gd name="T38" fmla="*/ 0 w 1"/>
              <a:gd name="T39" fmla="*/ 15 h 23"/>
              <a:gd name="T40" fmla="*/ 0 w 1"/>
              <a:gd name="T41" fmla="*/ 14 h 23"/>
              <a:gd name="T42" fmla="*/ 0 w 1"/>
              <a:gd name="T43" fmla="*/ 14 h 23"/>
              <a:gd name="T44" fmla="*/ 0 w 1"/>
              <a:gd name="T45" fmla="*/ 13 h 23"/>
              <a:gd name="T46" fmla="*/ 0 w 1"/>
              <a:gd name="T47" fmla="*/ 13 h 23"/>
              <a:gd name="T48" fmla="*/ 0 w 1"/>
              <a:gd name="T49" fmla="*/ 12 h 23"/>
              <a:gd name="T50" fmla="*/ 0 w 1"/>
              <a:gd name="T51" fmla="*/ 12 h 23"/>
              <a:gd name="T52" fmla="*/ 0 w 1"/>
              <a:gd name="T53" fmla="*/ 12 h 23"/>
              <a:gd name="T54" fmla="*/ 0 w 1"/>
              <a:gd name="T55" fmla="*/ 11 h 23"/>
              <a:gd name="T56" fmla="*/ 0 w 1"/>
              <a:gd name="T57" fmla="*/ 11 h 23"/>
              <a:gd name="T58" fmla="*/ 0 w 1"/>
              <a:gd name="T59" fmla="*/ 11 h 23"/>
              <a:gd name="T60" fmla="*/ 0 w 1"/>
              <a:gd name="T61" fmla="*/ 10 h 23"/>
              <a:gd name="T62" fmla="*/ 0 w 1"/>
              <a:gd name="T63" fmla="*/ 10 h 23"/>
              <a:gd name="T64" fmla="*/ 0 w 1"/>
              <a:gd name="T65" fmla="*/ 9 h 23"/>
              <a:gd name="T66" fmla="*/ 0 w 1"/>
              <a:gd name="T67" fmla="*/ 9 h 23"/>
              <a:gd name="T68" fmla="*/ 0 w 1"/>
              <a:gd name="T69" fmla="*/ 9 h 23"/>
              <a:gd name="T70" fmla="*/ 0 w 1"/>
              <a:gd name="T71" fmla="*/ 8 h 23"/>
              <a:gd name="T72" fmla="*/ 0 w 1"/>
              <a:gd name="T73" fmla="*/ 8 h 23"/>
              <a:gd name="T74" fmla="*/ 0 w 1"/>
              <a:gd name="T75" fmla="*/ 8 h 23"/>
              <a:gd name="T76" fmla="*/ 0 w 1"/>
              <a:gd name="T77" fmla="*/ 7 h 23"/>
              <a:gd name="T78" fmla="*/ 0 w 1"/>
              <a:gd name="T79" fmla="*/ 6 h 23"/>
              <a:gd name="T80" fmla="*/ 0 w 1"/>
              <a:gd name="T81" fmla="*/ 6 h 23"/>
              <a:gd name="T82" fmla="*/ 0 w 1"/>
              <a:gd name="T83" fmla="*/ 6 h 23"/>
              <a:gd name="T84" fmla="*/ 0 w 1"/>
              <a:gd name="T85" fmla="*/ 5 h 23"/>
              <a:gd name="T86" fmla="*/ 0 w 1"/>
              <a:gd name="T87" fmla="*/ 5 h 23"/>
              <a:gd name="T88" fmla="*/ 0 w 1"/>
              <a:gd name="T89" fmla="*/ 5 h 23"/>
              <a:gd name="T90" fmla="*/ 0 w 1"/>
              <a:gd name="T91" fmla="*/ 4 h 23"/>
              <a:gd name="T92" fmla="*/ 0 w 1"/>
              <a:gd name="T93" fmla="*/ 4 h 23"/>
              <a:gd name="T94" fmla="*/ 0 w 1"/>
              <a:gd name="T95" fmla="*/ 3 h 23"/>
              <a:gd name="T96" fmla="*/ 0 w 1"/>
              <a:gd name="T97" fmla="*/ 3 h 23"/>
              <a:gd name="T98" fmla="*/ 0 w 1"/>
              <a:gd name="T99" fmla="*/ 3 h 23"/>
              <a:gd name="T100" fmla="*/ 0 w 1"/>
              <a:gd name="T101" fmla="*/ 2 h 23"/>
              <a:gd name="T102" fmla="*/ 0 w 1"/>
              <a:gd name="T103" fmla="*/ 1 h 23"/>
              <a:gd name="T104" fmla="*/ 0 w 1"/>
              <a:gd name="T105" fmla="*/ 1 h 23"/>
              <a:gd name="T106" fmla="*/ 0 w 1"/>
              <a:gd name="T107" fmla="*/ 1 h 23"/>
              <a:gd name="T108" fmla="*/ 0 w 1"/>
              <a:gd name="T109" fmla="*/ 0 h 23"/>
              <a:gd name="T110" fmla="*/ 0 w 1"/>
              <a:gd name="T111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" h="23"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3"/>
                </a:moveTo>
                <a:cubicBezTo>
                  <a:pt x="1" y="23"/>
                  <a:pt x="1" y="23"/>
                  <a:pt x="1" y="23"/>
                </a:cubicBezTo>
                <a:cubicBezTo>
                  <a:pt x="1" y="23"/>
                  <a:pt x="1" y="23"/>
                  <a:pt x="1" y="23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2"/>
                </a:move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1" y="22"/>
                  <a:pt x="1" y="22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1"/>
                </a:moveTo>
                <a:cubicBezTo>
                  <a:pt x="1" y="21"/>
                  <a:pt x="1" y="21"/>
                  <a:pt x="1" y="21"/>
                </a:cubicBezTo>
                <a:cubicBezTo>
                  <a:pt x="1" y="21"/>
                  <a:pt x="1" y="21"/>
                  <a:pt x="1" y="21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1" y="20"/>
                </a:moveTo>
                <a:cubicBezTo>
                  <a:pt x="1" y="20"/>
                  <a:pt x="1" y="20"/>
                  <a:pt x="1" y="20"/>
                </a:cubicBezTo>
                <a:cubicBezTo>
                  <a:pt x="1" y="20"/>
                  <a:pt x="1" y="20"/>
                  <a:pt x="1" y="20"/>
                </a:cubicBezTo>
                <a:moveTo>
                  <a:pt x="0" y="20"/>
                </a:move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20"/>
                  <a:pt x="0" y="20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9"/>
                </a:move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8"/>
                </a:moveTo>
                <a:cubicBezTo>
                  <a:pt x="0" y="18"/>
                  <a:pt x="0" y="18"/>
                  <a:pt x="0" y="18"/>
                </a:cubicBezTo>
                <a:cubicBezTo>
                  <a:pt x="0" y="18"/>
                  <a:pt x="0" y="18"/>
                  <a:pt x="0" y="18"/>
                </a:cubicBezTo>
                <a:moveTo>
                  <a:pt x="0" y="17"/>
                </a:moveTo>
                <a:cubicBezTo>
                  <a:pt x="0" y="17"/>
                  <a:pt x="0" y="18"/>
                  <a:pt x="0" y="18"/>
                </a:cubicBezTo>
                <a:cubicBezTo>
                  <a:pt x="0" y="18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7"/>
                </a:moveTo>
                <a:cubicBezTo>
                  <a:pt x="0" y="17"/>
                  <a:pt x="0" y="17"/>
                  <a:pt x="0" y="17"/>
                </a:cubicBezTo>
                <a:cubicBezTo>
                  <a:pt x="0" y="17"/>
                  <a:pt x="0" y="17"/>
                  <a:pt x="0" y="17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5"/>
                </a:moveTo>
                <a:cubicBezTo>
                  <a:pt x="0" y="15"/>
                  <a:pt x="0" y="15"/>
                  <a:pt x="0" y="16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4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2"/>
                </a:moveTo>
                <a:cubicBezTo>
                  <a:pt x="0" y="12"/>
                  <a:pt x="0" y="13"/>
                  <a:pt x="0" y="13"/>
                </a:cubicBezTo>
                <a:cubicBezTo>
                  <a:pt x="0" y="13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1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0"/>
                  <a:pt x="0" y="10"/>
                  <a:pt x="0" y="11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10"/>
                  <a:pt x="0" y="10"/>
                </a:cubicBezTo>
                <a:cubicBezTo>
                  <a:pt x="0" y="10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7"/>
                  <a:pt x="0" y="7"/>
                  <a:pt x="0" y="8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7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4"/>
                </a:moveTo>
                <a:cubicBezTo>
                  <a:pt x="0" y="4"/>
                  <a:pt x="0" y="4"/>
                  <a:pt x="0" y="4"/>
                </a:cubicBezTo>
                <a:cubicBezTo>
                  <a:pt x="0" y="4"/>
                  <a:pt x="0" y="4"/>
                  <a:pt x="0" y="4"/>
                </a:cubicBezTo>
                <a:moveTo>
                  <a:pt x="0" y="3"/>
                </a:moveTo>
                <a:cubicBezTo>
                  <a:pt x="0" y="3"/>
                  <a:pt x="0" y="4"/>
                  <a:pt x="0" y="4"/>
                </a:cubicBezTo>
                <a:cubicBezTo>
                  <a:pt x="0" y="4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3"/>
                </a:move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2"/>
                </a:move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2"/>
                  <a:pt x="0" y="2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9" name="Freeform 78"/>
          <p:cNvSpPr>
            <a:spLocks noEditPoints="1"/>
          </p:cNvSpPr>
          <p:nvPr/>
        </p:nvSpPr>
        <p:spPr bwMode="auto">
          <a:xfrm>
            <a:off x="8000478" y="4238978"/>
            <a:ext cx="44450" cy="134938"/>
          </a:xfrm>
          <a:custGeom>
            <a:avLst/>
            <a:gdLst>
              <a:gd name="T0" fmla="*/ 18 w 18"/>
              <a:gd name="T1" fmla="*/ 55 h 55"/>
              <a:gd name="T2" fmla="*/ 18 w 18"/>
              <a:gd name="T3" fmla="*/ 55 h 55"/>
              <a:gd name="T4" fmla="*/ 18 w 18"/>
              <a:gd name="T5" fmla="*/ 55 h 55"/>
              <a:gd name="T6" fmla="*/ 18 w 18"/>
              <a:gd name="T7" fmla="*/ 55 h 55"/>
              <a:gd name="T8" fmla="*/ 18 w 18"/>
              <a:gd name="T9" fmla="*/ 55 h 55"/>
              <a:gd name="T10" fmla="*/ 18 w 18"/>
              <a:gd name="T11" fmla="*/ 55 h 55"/>
              <a:gd name="T12" fmla="*/ 17 w 18"/>
              <a:gd name="T13" fmla="*/ 55 h 55"/>
              <a:gd name="T14" fmla="*/ 18 w 18"/>
              <a:gd name="T15" fmla="*/ 55 h 55"/>
              <a:gd name="T16" fmla="*/ 17 w 18"/>
              <a:gd name="T17" fmla="*/ 55 h 55"/>
              <a:gd name="T18" fmla="*/ 0 w 18"/>
              <a:gd name="T19" fmla="*/ 1 h 55"/>
              <a:gd name="T20" fmla="*/ 17 w 18"/>
              <a:gd name="T21" fmla="*/ 55 h 55"/>
              <a:gd name="T22" fmla="*/ 0 w 18"/>
              <a:gd name="T23" fmla="*/ 1 h 55"/>
              <a:gd name="T24" fmla="*/ 0 w 18"/>
              <a:gd name="T25" fmla="*/ 1 h 55"/>
              <a:gd name="T26" fmla="*/ 0 w 18"/>
              <a:gd name="T27" fmla="*/ 1 h 55"/>
              <a:gd name="T28" fmla="*/ 0 w 18"/>
              <a:gd name="T29" fmla="*/ 1 h 55"/>
              <a:gd name="T30" fmla="*/ 0 w 18"/>
              <a:gd name="T31" fmla="*/ 1 h 55"/>
              <a:gd name="T32" fmla="*/ 0 w 18"/>
              <a:gd name="T33" fmla="*/ 1 h 55"/>
              <a:gd name="T34" fmla="*/ 0 w 18"/>
              <a:gd name="T35" fmla="*/ 1 h 55"/>
              <a:gd name="T36" fmla="*/ 0 w 18"/>
              <a:gd name="T37" fmla="*/ 0 h 55"/>
              <a:gd name="T38" fmla="*/ 0 w 18"/>
              <a:gd name="T39" fmla="*/ 1 h 55"/>
              <a:gd name="T40" fmla="*/ 0 w 18"/>
              <a:gd name="T41" fmla="*/ 1 h 55"/>
              <a:gd name="T42" fmla="*/ 0 w 18"/>
              <a:gd name="T43" fmla="*/ 0 h 55"/>
              <a:gd name="T44" fmla="*/ 0 w 18"/>
              <a:gd name="T45" fmla="*/ 0 h 55"/>
              <a:gd name="T46" fmla="*/ 0 w 18"/>
              <a:gd name="T47" fmla="*/ 0 h 55"/>
              <a:gd name="T48" fmla="*/ 0 w 18"/>
              <a:gd name="T49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" h="55"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8" y="55"/>
                </a:moveTo>
                <a:cubicBezTo>
                  <a:pt x="18" y="55"/>
                  <a:pt x="18" y="55"/>
                  <a:pt x="18" y="55"/>
                </a:cubicBezTo>
                <a:cubicBezTo>
                  <a:pt x="18" y="55"/>
                  <a:pt x="18" y="55"/>
                  <a:pt x="18" y="55"/>
                </a:cubicBezTo>
                <a:moveTo>
                  <a:pt x="17" y="55"/>
                </a:moveTo>
                <a:cubicBezTo>
                  <a:pt x="17" y="55"/>
                  <a:pt x="18" y="55"/>
                  <a:pt x="18" y="55"/>
                </a:cubicBezTo>
                <a:cubicBezTo>
                  <a:pt x="18" y="55"/>
                  <a:pt x="17" y="55"/>
                  <a:pt x="17" y="55"/>
                </a:cubicBezTo>
                <a:moveTo>
                  <a:pt x="0" y="1"/>
                </a:moveTo>
                <a:cubicBezTo>
                  <a:pt x="0" y="21"/>
                  <a:pt x="7" y="40"/>
                  <a:pt x="17" y="55"/>
                </a:cubicBezTo>
                <a:cubicBezTo>
                  <a:pt x="7" y="40"/>
                  <a:pt x="0" y="2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1"/>
                </a:move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0" y="1"/>
                </a:cubicBezTo>
                <a:moveTo>
                  <a:pt x="0" y="0"/>
                </a:move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1"/>
                  <a:pt x="0" y="1"/>
                </a:cubicBezTo>
                <a:cubicBezTo>
                  <a:pt x="0" y="0"/>
                  <a:pt x="0" y="0"/>
                  <a:pt x="0" y="0"/>
                </a:cubicBezTo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0" name="Freeform 82"/>
          <p:cNvSpPr>
            <a:spLocks noEditPoints="1"/>
          </p:cNvSpPr>
          <p:nvPr/>
        </p:nvSpPr>
        <p:spPr bwMode="auto">
          <a:xfrm>
            <a:off x="8205266" y="4934303"/>
            <a:ext cx="17463" cy="123825"/>
          </a:xfrm>
          <a:custGeom>
            <a:avLst/>
            <a:gdLst>
              <a:gd name="T0" fmla="*/ 7 w 7"/>
              <a:gd name="T1" fmla="*/ 51 h 51"/>
              <a:gd name="T2" fmla="*/ 7 w 7"/>
              <a:gd name="T3" fmla="*/ 50 h 51"/>
              <a:gd name="T4" fmla="*/ 7 w 7"/>
              <a:gd name="T5" fmla="*/ 50 h 51"/>
              <a:gd name="T6" fmla="*/ 7 w 7"/>
              <a:gd name="T7" fmla="*/ 50 h 51"/>
              <a:gd name="T8" fmla="*/ 7 w 7"/>
              <a:gd name="T9" fmla="*/ 49 h 51"/>
              <a:gd name="T10" fmla="*/ 0 w 7"/>
              <a:gd name="T11" fmla="*/ 16 h 51"/>
              <a:gd name="T12" fmla="*/ 0 w 7"/>
              <a:gd name="T13" fmla="*/ 16 h 51"/>
              <a:gd name="T14" fmla="*/ 0 w 7"/>
              <a:gd name="T15" fmla="*/ 16 h 51"/>
              <a:gd name="T16" fmla="*/ 0 w 7"/>
              <a:gd name="T17" fmla="*/ 16 h 51"/>
              <a:gd name="T18" fmla="*/ 0 w 7"/>
              <a:gd name="T19" fmla="*/ 15 h 51"/>
              <a:gd name="T20" fmla="*/ 0 w 7"/>
              <a:gd name="T21" fmla="*/ 15 h 51"/>
              <a:gd name="T22" fmla="*/ 0 w 7"/>
              <a:gd name="T23" fmla="*/ 15 h 51"/>
              <a:gd name="T24" fmla="*/ 0 w 7"/>
              <a:gd name="T25" fmla="*/ 14 h 51"/>
              <a:gd name="T26" fmla="*/ 0 w 7"/>
              <a:gd name="T27" fmla="*/ 14 h 51"/>
              <a:gd name="T28" fmla="*/ 0 w 7"/>
              <a:gd name="T29" fmla="*/ 14 h 51"/>
              <a:gd name="T30" fmla="*/ 0 w 7"/>
              <a:gd name="T31" fmla="*/ 14 h 51"/>
              <a:gd name="T32" fmla="*/ 0 w 7"/>
              <a:gd name="T33" fmla="*/ 13 h 51"/>
              <a:gd name="T34" fmla="*/ 0 w 7"/>
              <a:gd name="T35" fmla="*/ 13 h 51"/>
              <a:gd name="T36" fmla="*/ 0 w 7"/>
              <a:gd name="T37" fmla="*/ 13 h 51"/>
              <a:gd name="T38" fmla="*/ 0 w 7"/>
              <a:gd name="T39" fmla="*/ 12 h 51"/>
              <a:gd name="T40" fmla="*/ 0 w 7"/>
              <a:gd name="T41" fmla="*/ 12 h 51"/>
              <a:gd name="T42" fmla="*/ 0 w 7"/>
              <a:gd name="T43" fmla="*/ 12 h 51"/>
              <a:gd name="T44" fmla="*/ 0 w 7"/>
              <a:gd name="T45" fmla="*/ 12 h 51"/>
              <a:gd name="T46" fmla="*/ 0 w 7"/>
              <a:gd name="T47" fmla="*/ 11 h 51"/>
              <a:gd name="T48" fmla="*/ 0 w 7"/>
              <a:gd name="T49" fmla="*/ 11 h 51"/>
              <a:gd name="T50" fmla="*/ 0 w 7"/>
              <a:gd name="T51" fmla="*/ 11 h 51"/>
              <a:gd name="T52" fmla="*/ 0 w 7"/>
              <a:gd name="T53" fmla="*/ 10 h 51"/>
              <a:gd name="T54" fmla="*/ 0 w 7"/>
              <a:gd name="T55" fmla="*/ 10 h 51"/>
              <a:gd name="T56" fmla="*/ 0 w 7"/>
              <a:gd name="T57" fmla="*/ 10 h 51"/>
              <a:gd name="T58" fmla="*/ 0 w 7"/>
              <a:gd name="T59" fmla="*/ 9 h 51"/>
              <a:gd name="T60" fmla="*/ 0 w 7"/>
              <a:gd name="T61" fmla="*/ 9 h 51"/>
              <a:gd name="T62" fmla="*/ 0 w 7"/>
              <a:gd name="T63" fmla="*/ 9 h 51"/>
              <a:gd name="T64" fmla="*/ 0 w 7"/>
              <a:gd name="T65" fmla="*/ 9 h 51"/>
              <a:gd name="T66" fmla="*/ 0 w 7"/>
              <a:gd name="T67" fmla="*/ 8 h 51"/>
              <a:gd name="T68" fmla="*/ 0 w 7"/>
              <a:gd name="T69" fmla="*/ 8 h 51"/>
              <a:gd name="T70" fmla="*/ 0 w 7"/>
              <a:gd name="T71" fmla="*/ 8 h 51"/>
              <a:gd name="T72" fmla="*/ 0 w 7"/>
              <a:gd name="T73" fmla="*/ 7 h 51"/>
              <a:gd name="T74" fmla="*/ 0 w 7"/>
              <a:gd name="T75" fmla="*/ 7 h 51"/>
              <a:gd name="T76" fmla="*/ 0 w 7"/>
              <a:gd name="T77" fmla="*/ 7 h 51"/>
              <a:gd name="T78" fmla="*/ 0 w 7"/>
              <a:gd name="T79" fmla="*/ 6 h 51"/>
              <a:gd name="T80" fmla="*/ 0 w 7"/>
              <a:gd name="T81" fmla="*/ 6 h 51"/>
              <a:gd name="T82" fmla="*/ 0 w 7"/>
              <a:gd name="T83" fmla="*/ 6 h 51"/>
              <a:gd name="T84" fmla="*/ 0 w 7"/>
              <a:gd name="T85" fmla="*/ 6 h 51"/>
              <a:gd name="T86" fmla="*/ 0 w 7"/>
              <a:gd name="T87" fmla="*/ 5 h 51"/>
              <a:gd name="T88" fmla="*/ 1 w 7"/>
              <a:gd name="T89" fmla="*/ 5 h 51"/>
              <a:gd name="T90" fmla="*/ 1 w 7"/>
              <a:gd name="T91" fmla="*/ 5 h 51"/>
              <a:gd name="T92" fmla="*/ 1 w 7"/>
              <a:gd name="T93" fmla="*/ 4 h 51"/>
              <a:gd name="T94" fmla="*/ 1 w 7"/>
              <a:gd name="T95" fmla="*/ 4 h 51"/>
              <a:gd name="T96" fmla="*/ 1 w 7"/>
              <a:gd name="T97" fmla="*/ 3 h 51"/>
              <a:gd name="T98" fmla="*/ 1 w 7"/>
              <a:gd name="T99" fmla="*/ 3 h 51"/>
              <a:gd name="T100" fmla="*/ 1 w 7"/>
              <a:gd name="T101" fmla="*/ 3 h 51"/>
              <a:gd name="T102" fmla="*/ 1 w 7"/>
              <a:gd name="T103" fmla="*/ 3 h 51"/>
              <a:gd name="T104" fmla="*/ 1 w 7"/>
              <a:gd name="T105" fmla="*/ 2 h 51"/>
              <a:gd name="T106" fmla="*/ 1 w 7"/>
              <a:gd name="T107" fmla="*/ 1 h 51"/>
              <a:gd name="T108" fmla="*/ 1 w 7"/>
              <a:gd name="T109" fmla="*/ 1 h 51"/>
              <a:gd name="T110" fmla="*/ 1 w 7"/>
              <a:gd name="T111" fmla="*/ 1 h 51"/>
              <a:gd name="T112" fmla="*/ 1 w 7"/>
              <a:gd name="T113" fmla="*/ 0 h 51"/>
              <a:gd name="T114" fmla="*/ 1 w 7"/>
              <a:gd name="T115" fmla="*/ 0 h 51"/>
              <a:gd name="T116" fmla="*/ 1 w 7"/>
              <a:gd name="T117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" h="51">
                <a:moveTo>
                  <a:pt x="7" y="51"/>
                </a:moveTo>
                <a:cubicBezTo>
                  <a:pt x="7" y="51"/>
                  <a:pt x="7" y="51"/>
                  <a:pt x="7" y="51"/>
                </a:cubicBezTo>
                <a:cubicBezTo>
                  <a:pt x="7" y="51"/>
                  <a:pt x="7" y="51"/>
                  <a:pt x="7" y="51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50"/>
                </a:moveTo>
                <a:cubicBezTo>
                  <a:pt x="7" y="50"/>
                  <a:pt x="7" y="50"/>
                  <a:pt x="7" y="50"/>
                </a:cubicBezTo>
                <a:cubicBezTo>
                  <a:pt x="7" y="50"/>
                  <a:pt x="7" y="50"/>
                  <a:pt x="7" y="50"/>
                </a:cubicBezTo>
                <a:moveTo>
                  <a:pt x="7" y="49"/>
                </a:moveTo>
                <a:cubicBezTo>
                  <a:pt x="7" y="49"/>
                  <a:pt x="7" y="50"/>
                  <a:pt x="7" y="50"/>
                </a:cubicBezTo>
                <a:cubicBezTo>
                  <a:pt x="7" y="50"/>
                  <a:pt x="7" y="49"/>
                  <a:pt x="7" y="49"/>
                </a:cubicBezTo>
                <a:moveTo>
                  <a:pt x="0" y="16"/>
                </a:moveTo>
                <a:cubicBezTo>
                  <a:pt x="0" y="28"/>
                  <a:pt x="2" y="39"/>
                  <a:pt x="6" y="49"/>
                </a:cubicBezTo>
                <a:cubicBezTo>
                  <a:pt x="2" y="39"/>
                  <a:pt x="0" y="28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6"/>
                </a:moveTo>
                <a:cubicBezTo>
                  <a:pt x="0" y="16"/>
                  <a:pt x="0" y="16"/>
                  <a:pt x="0" y="16"/>
                </a:cubicBezTo>
                <a:cubicBezTo>
                  <a:pt x="0" y="16"/>
                  <a:pt x="0" y="16"/>
                  <a:pt x="0" y="16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5"/>
                </a:moveTo>
                <a:cubicBezTo>
                  <a:pt x="0" y="15"/>
                  <a:pt x="0" y="15"/>
                  <a:pt x="0" y="15"/>
                </a:cubicBezTo>
                <a:cubicBezTo>
                  <a:pt x="0" y="15"/>
                  <a:pt x="0" y="15"/>
                  <a:pt x="0" y="15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4"/>
                </a:cubicBezTo>
                <a:moveTo>
                  <a:pt x="0" y="13"/>
                </a:moveTo>
                <a:cubicBezTo>
                  <a:pt x="0" y="14"/>
                  <a:pt x="0" y="14"/>
                  <a:pt x="0" y="14"/>
                </a:cubicBezTo>
                <a:cubicBezTo>
                  <a:pt x="0" y="14"/>
                  <a:pt x="0" y="14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3"/>
                </a:moveTo>
                <a:cubicBezTo>
                  <a:pt x="0" y="13"/>
                  <a:pt x="0" y="13"/>
                  <a:pt x="0" y="13"/>
                </a:cubicBezTo>
                <a:cubicBezTo>
                  <a:pt x="0" y="13"/>
                  <a:pt x="0" y="13"/>
                  <a:pt x="0" y="13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2"/>
                </a:moveTo>
                <a:cubicBezTo>
                  <a:pt x="0" y="12"/>
                  <a:pt x="0" y="12"/>
                  <a:pt x="0" y="12"/>
                </a:cubicBezTo>
                <a:cubicBezTo>
                  <a:pt x="0" y="12"/>
                  <a:pt x="0" y="12"/>
                  <a:pt x="0" y="12"/>
                </a:cubicBezTo>
                <a:moveTo>
                  <a:pt x="0" y="11"/>
                </a:moveTo>
                <a:cubicBezTo>
                  <a:pt x="0" y="11"/>
                  <a:pt x="0" y="11"/>
                  <a:pt x="0" y="12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1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1"/>
                </a:cubicBezTo>
                <a:moveTo>
                  <a:pt x="0" y="10"/>
                </a:moveTo>
                <a:cubicBezTo>
                  <a:pt x="0" y="11"/>
                  <a:pt x="0" y="11"/>
                  <a:pt x="0" y="11"/>
                </a:cubicBezTo>
                <a:cubicBezTo>
                  <a:pt x="0" y="11"/>
                  <a:pt x="0" y="11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10"/>
                  <a:pt x="0" y="10"/>
                  <a:pt x="0" y="10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9"/>
                </a:moveTo>
                <a:cubicBezTo>
                  <a:pt x="0" y="9"/>
                  <a:pt x="0" y="9"/>
                  <a:pt x="0" y="9"/>
                </a:cubicBezTo>
                <a:cubicBezTo>
                  <a:pt x="0" y="9"/>
                  <a:pt x="0" y="9"/>
                  <a:pt x="0" y="9"/>
                </a:cubicBezTo>
                <a:moveTo>
                  <a:pt x="0" y="8"/>
                </a:moveTo>
                <a:cubicBezTo>
                  <a:pt x="0" y="8"/>
                  <a:pt x="0" y="8"/>
                  <a:pt x="0" y="9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8"/>
                </a:move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7"/>
                </a:moveTo>
                <a:cubicBezTo>
                  <a:pt x="0" y="7"/>
                  <a:pt x="0" y="7"/>
                  <a:pt x="0" y="7"/>
                </a:cubicBezTo>
                <a:cubicBezTo>
                  <a:pt x="0" y="7"/>
                  <a:pt x="0" y="7"/>
                  <a:pt x="0" y="7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6"/>
                </a:moveTo>
                <a:cubicBezTo>
                  <a:pt x="0" y="6"/>
                  <a:pt x="0" y="6"/>
                  <a:pt x="0" y="6"/>
                </a:cubicBezTo>
                <a:cubicBezTo>
                  <a:pt x="0" y="6"/>
                  <a:pt x="0" y="6"/>
                  <a:pt x="0" y="6"/>
                </a:cubicBezTo>
                <a:moveTo>
                  <a:pt x="0" y="5"/>
                </a:moveTo>
                <a:cubicBezTo>
                  <a:pt x="0" y="5"/>
                  <a:pt x="0" y="6"/>
                  <a:pt x="0" y="6"/>
                </a:cubicBezTo>
                <a:cubicBezTo>
                  <a:pt x="0" y="6"/>
                  <a:pt x="0" y="5"/>
                  <a:pt x="0" y="5"/>
                </a:cubicBezTo>
                <a:moveTo>
                  <a:pt x="0" y="5"/>
                </a:moveTo>
                <a:cubicBezTo>
                  <a:pt x="0" y="5"/>
                  <a:pt x="0" y="5"/>
                  <a:pt x="0" y="5"/>
                </a:cubicBezTo>
                <a:cubicBezTo>
                  <a:pt x="0" y="5"/>
                  <a:pt x="0" y="5"/>
                  <a:pt x="0" y="5"/>
                </a:cubicBezTo>
                <a:moveTo>
                  <a:pt x="1" y="5"/>
                </a:move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moveTo>
                  <a:pt x="1" y="5"/>
                </a:moveTo>
                <a:cubicBezTo>
                  <a:pt x="1" y="5"/>
                  <a:pt x="1" y="5"/>
                  <a:pt x="1" y="5"/>
                </a:cubicBezTo>
                <a:cubicBezTo>
                  <a:pt x="1" y="5"/>
                  <a:pt x="1" y="5"/>
                  <a:pt x="1" y="5"/>
                </a:cubicBezTo>
                <a:moveTo>
                  <a:pt x="1" y="4"/>
                </a:move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moveTo>
                  <a:pt x="1" y="4"/>
                </a:move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1" y="4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3"/>
                </a:moveTo>
                <a:cubicBezTo>
                  <a:pt x="1" y="3"/>
                  <a:pt x="1" y="3"/>
                  <a:pt x="1" y="3"/>
                </a:cubicBezTo>
                <a:cubicBezTo>
                  <a:pt x="1" y="3"/>
                  <a:pt x="1" y="3"/>
                  <a:pt x="1" y="3"/>
                </a:cubicBezTo>
                <a:moveTo>
                  <a:pt x="1" y="2"/>
                </a:moveTo>
                <a:cubicBezTo>
                  <a:pt x="1" y="2"/>
                  <a:pt x="1" y="2"/>
                  <a:pt x="1" y="2"/>
                </a:cubicBezTo>
                <a:cubicBezTo>
                  <a:pt x="1" y="2"/>
                  <a:pt x="1" y="2"/>
                  <a:pt x="1" y="2"/>
                </a:cubicBezTo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1" name="Freeform 90"/>
          <p:cNvSpPr>
            <a:spLocks noEditPoints="1"/>
          </p:cNvSpPr>
          <p:nvPr/>
        </p:nvSpPr>
        <p:spPr bwMode="auto">
          <a:xfrm>
            <a:off x="9543528" y="5655028"/>
            <a:ext cx="9525" cy="127000"/>
          </a:xfrm>
          <a:custGeom>
            <a:avLst/>
            <a:gdLst>
              <a:gd name="T0" fmla="*/ 3 w 4"/>
              <a:gd name="T1" fmla="*/ 52 h 52"/>
              <a:gd name="T2" fmla="*/ 3 w 4"/>
              <a:gd name="T3" fmla="*/ 52 h 52"/>
              <a:gd name="T4" fmla="*/ 3 w 4"/>
              <a:gd name="T5" fmla="*/ 52 h 52"/>
              <a:gd name="T6" fmla="*/ 3 w 4"/>
              <a:gd name="T7" fmla="*/ 51 h 52"/>
              <a:gd name="T8" fmla="*/ 2 w 4"/>
              <a:gd name="T9" fmla="*/ 51 h 52"/>
              <a:gd name="T10" fmla="*/ 2 w 4"/>
              <a:gd name="T11" fmla="*/ 51 h 52"/>
              <a:gd name="T12" fmla="*/ 2 w 4"/>
              <a:gd name="T13" fmla="*/ 51 h 52"/>
              <a:gd name="T14" fmla="*/ 2 w 4"/>
              <a:gd name="T15" fmla="*/ 50 h 52"/>
              <a:gd name="T16" fmla="*/ 2 w 4"/>
              <a:gd name="T17" fmla="*/ 50 h 52"/>
              <a:gd name="T18" fmla="*/ 2 w 4"/>
              <a:gd name="T19" fmla="*/ 50 h 52"/>
              <a:gd name="T20" fmla="*/ 2 w 4"/>
              <a:gd name="T21" fmla="*/ 49 h 52"/>
              <a:gd name="T22" fmla="*/ 2 w 4"/>
              <a:gd name="T23" fmla="*/ 49 h 52"/>
              <a:gd name="T24" fmla="*/ 2 w 4"/>
              <a:gd name="T25" fmla="*/ 49 h 52"/>
              <a:gd name="T26" fmla="*/ 2 w 4"/>
              <a:gd name="T27" fmla="*/ 49 h 52"/>
              <a:gd name="T28" fmla="*/ 2 w 4"/>
              <a:gd name="T29" fmla="*/ 49 h 52"/>
              <a:gd name="T30" fmla="*/ 2 w 4"/>
              <a:gd name="T31" fmla="*/ 49 h 52"/>
              <a:gd name="T32" fmla="*/ 2 w 4"/>
              <a:gd name="T33" fmla="*/ 48 h 52"/>
              <a:gd name="T34" fmla="*/ 2 w 4"/>
              <a:gd name="T35" fmla="*/ 48 h 52"/>
              <a:gd name="T36" fmla="*/ 2 w 4"/>
              <a:gd name="T37" fmla="*/ 48 h 52"/>
              <a:gd name="T38" fmla="*/ 0 w 4"/>
              <a:gd name="T39" fmla="*/ 35 h 52"/>
              <a:gd name="T40" fmla="*/ 0 w 4"/>
              <a:gd name="T41" fmla="*/ 35 h 52"/>
              <a:gd name="T42" fmla="*/ 0 w 4"/>
              <a:gd name="T43" fmla="*/ 35 h 52"/>
              <a:gd name="T44" fmla="*/ 0 w 4"/>
              <a:gd name="T45" fmla="*/ 33 h 52"/>
              <a:gd name="T46" fmla="*/ 0 w 4"/>
              <a:gd name="T47" fmla="*/ 33 h 52"/>
              <a:gd name="T48" fmla="*/ 0 w 4"/>
              <a:gd name="T49" fmla="*/ 33 h 52"/>
              <a:gd name="T50" fmla="*/ 0 w 4"/>
              <a:gd name="T51" fmla="*/ 32 h 52"/>
              <a:gd name="T52" fmla="*/ 0 w 4"/>
              <a:gd name="T53" fmla="*/ 32 h 52"/>
              <a:gd name="T54" fmla="*/ 0 w 4"/>
              <a:gd name="T55" fmla="*/ 32 h 52"/>
              <a:gd name="T56" fmla="*/ 0 w 4"/>
              <a:gd name="T57" fmla="*/ 32 h 52"/>
              <a:gd name="T58" fmla="*/ 0 w 4"/>
              <a:gd name="T59" fmla="*/ 32 h 52"/>
              <a:gd name="T60" fmla="*/ 0 w 4"/>
              <a:gd name="T61" fmla="*/ 32 h 52"/>
              <a:gd name="T62" fmla="*/ 0 w 4"/>
              <a:gd name="T63" fmla="*/ 31 h 52"/>
              <a:gd name="T64" fmla="*/ 0 w 4"/>
              <a:gd name="T65" fmla="*/ 31 h 52"/>
              <a:gd name="T66" fmla="*/ 0 w 4"/>
              <a:gd name="T67" fmla="*/ 30 h 52"/>
              <a:gd name="T68" fmla="*/ 0 w 4"/>
              <a:gd name="T69" fmla="*/ 30 h 52"/>
              <a:gd name="T70" fmla="*/ 0 w 4"/>
              <a:gd name="T71" fmla="*/ 30 h 52"/>
              <a:gd name="T72" fmla="*/ 0 w 4"/>
              <a:gd name="T73" fmla="*/ 30 h 52"/>
              <a:gd name="T74" fmla="*/ 0 w 4"/>
              <a:gd name="T75" fmla="*/ 29 h 52"/>
              <a:gd name="T76" fmla="*/ 0 w 4"/>
              <a:gd name="T77" fmla="*/ 29 h 52"/>
              <a:gd name="T78" fmla="*/ 0 w 4"/>
              <a:gd name="T79" fmla="*/ 29 h 52"/>
              <a:gd name="T80" fmla="*/ 0 w 4"/>
              <a:gd name="T81" fmla="*/ 29 h 52"/>
              <a:gd name="T82" fmla="*/ 0 w 4"/>
              <a:gd name="T83" fmla="*/ 29 h 52"/>
              <a:gd name="T84" fmla="*/ 0 w 4"/>
              <a:gd name="T85" fmla="*/ 29 h 52"/>
              <a:gd name="T86" fmla="*/ 0 w 4"/>
              <a:gd name="T87" fmla="*/ 28 h 52"/>
              <a:gd name="T88" fmla="*/ 0 w 4"/>
              <a:gd name="T89" fmla="*/ 28 h 52"/>
              <a:gd name="T90" fmla="*/ 4 w 4"/>
              <a:gd name="T91" fmla="*/ 1 h 52"/>
              <a:gd name="T92" fmla="*/ 4 w 4"/>
              <a:gd name="T93" fmla="*/ 1 h 52"/>
              <a:gd name="T94" fmla="*/ 4 w 4"/>
              <a:gd name="T95" fmla="*/ 1 h 52"/>
              <a:gd name="T96" fmla="*/ 4 w 4"/>
              <a:gd name="T97" fmla="*/ 1 h 52"/>
              <a:gd name="T98" fmla="*/ 4 w 4"/>
              <a:gd name="T99" fmla="*/ 1 h 52"/>
              <a:gd name="T100" fmla="*/ 4 w 4"/>
              <a:gd name="T101" fmla="*/ 1 h 52"/>
              <a:gd name="T102" fmla="*/ 4 w 4"/>
              <a:gd name="T103" fmla="*/ 0 h 52"/>
              <a:gd name="T104" fmla="*/ 4 w 4"/>
              <a:gd name="T105" fmla="*/ 0 h 52"/>
              <a:gd name="T106" fmla="*/ 4 w 4"/>
              <a:gd name="T107" fmla="*/ 0 h 52"/>
              <a:gd name="T108" fmla="*/ 4 w 4"/>
              <a:gd name="T109" fmla="*/ 0 h 52"/>
              <a:gd name="T110" fmla="*/ 4 w 4"/>
              <a:gd name="T111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" h="52">
                <a:moveTo>
                  <a:pt x="3" y="52"/>
                </a:move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3" y="52"/>
                  <a:pt x="3" y="52"/>
                </a:cubicBezTo>
                <a:moveTo>
                  <a:pt x="3" y="52"/>
                </a:moveTo>
                <a:cubicBezTo>
                  <a:pt x="3" y="52"/>
                  <a:pt x="3" y="52"/>
                  <a:pt x="3" y="52"/>
                </a:cubicBezTo>
                <a:cubicBezTo>
                  <a:pt x="3" y="52"/>
                  <a:pt x="3" y="52"/>
                  <a:pt x="3" y="52"/>
                </a:cubicBezTo>
                <a:moveTo>
                  <a:pt x="3" y="51"/>
                </a:moveTo>
                <a:cubicBezTo>
                  <a:pt x="3" y="51"/>
                  <a:pt x="3" y="51"/>
                  <a:pt x="3" y="51"/>
                </a:cubicBezTo>
                <a:cubicBezTo>
                  <a:pt x="3" y="51"/>
                  <a:pt x="3" y="51"/>
                  <a:pt x="3" y="51"/>
                </a:cubicBezTo>
                <a:moveTo>
                  <a:pt x="2" y="51"/>
                </a:moveTo>
                <a:cubicBezTo>
                  <a:pt x="2" y="51"/>
                  <a:pt x="2" y="51"/>
                  <a:pt x="2" y="51"/>
                </a:cubicBezTo>
                <a:cubicBezTo>
                  <a:pt x="2" y="51"/>
                  <a:pt x="2" y="51"/>
                  <a:pt x="2" y="51"/>
                </a:cubicBezTo>
                <a:moveTo>
                  <a:pt x="2" y="51"/>
                </a:moveTo>
                <a:cubicBezTo>
                  <a:pt x="2" y="51"/>
                  <a:pt x="2" y="51"/>
                  <a:pt x="2" y="51"/>
                </a:cubicBezTo>
                <a:cubicBezTo>
                  <a:pt x="2" y="51"/>
                  <a:pt x="2" y="51"/>
                  <a:pt x="2" y="51"/>
                </a:cubicBezTo>
                <a:moveTo>
                  <a:pt x="2" y="50"/>
                </a:moveTo>
                <a:cubicBezTo>
                  <a:pt x="2" y="50"/>
                  <a:pt x="2" y="51"/>
                  <a:pt x="2" y="51"/>
                </a:cubicBezTo>
                <a:cubicBezTo>
                  <a:pt x="2" y="51"/>
                  <a:pt x="2" y="50"/>
                  <a:pt x="2" y="50"/>
                </a:cubicBezTo>
                <a:moveTo>
                  <a:pt x="2" y="50"/>
                </a:moveTo>
                <a:cubicBezTo>
                  <a:pt x="2" y="50"/>
                  <a:pt x="2" y="50"/>
                  <a:pt x="2" y="50"/>
                </a:cubicBezTo>
                <a:cubicBezTo>
                  <a:pt x="2" y="50"/>
                  <a:pt x="2" y="50"/>
                  <a:pt x="2" y="50"/>
                </a:cubicBezTo>
                <a:moveTo>
                  <a:pt x="2" y="49"/>
                </a:moveTo>
                <a:cubicBezTo>
                  <a:pt x="2" y="50"/>
                  <a:pt x="2" y="50"/>
                  <a:pt x="2" y="50"/>
                </a:cubicBezTo>
                <a:cubicBezTo>
                  <a:pt x="2" y="50"/>
                  <a:pt x="2" y="50"/>
                  <a:pt x="2" y="49"/>
                </a:cubicBezTo>
                <a:moveTo>
                  <a:pt x="2" y="49"/>
                </a:move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moveTo>
                  <a:pt x="2" y="49"/>
                </a:move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moveTo>
                  <a:pt x="2" y="49"/>
                </a:moveTo>
                <a:cubicBezTo>
                  <a:pt x="2" y="49"/>
                  <a:pt x="2" y="49"/>
                  <a:pt x="2" y="49"/>
                </a:cubicBezTo>
                <a:cubicBezTo>
                  <a:pt x="2" y="49"/>
                  <a:pt x="2" y="49"/>
                  <a:pt x="2" y="49"/>
                </a:cubicBezTo>
                <a:moveTo>
                  <a:pt x="2" y="48"/>
                </a:moveTo>
                <a:cubicBezTo>
                  <a:pt x="2" y="48"/>
                  <a:pt x="2" y="49"/>
                  <a:pt x="2" y="49"/>
                </a:cubicBezTo>
                <a:cubicBezTo>
                  <a:pt x="2" y="49"/>
                  <a:pt x="2" y="48"/>
                  <a:pt x="2" y="48"/>
                </a:cubicBezTo>
                <a:moveTo>
                  <a:pt x="2" y="48"/>
                </a:moveTo>
                <a:cubicBezTo>
                  <a:pt x="2" y="48"/>
                  <a:pt x="2" y="48"/>
                  <a:pt x="2" y="48"/>
                </a:cubicBezTo>
                <a:cubicBezTo>
                  <a:pt x="2" y="48"/>
                  <a:pt x="2" y="48"/>
                  <a:pt x="2" y="48"/>
                </a:cubicBezTo>
                <a:moveTo>
                  <a:pt x="0" y="35"/>
                </a:moveTo>
                <a:cubicBezTo>
                  <a:pt x="0" y="40"/>
                  <a:pt x="1" y="44"/>
                  <a:pt x="2" y="48"/>
                </a:cubicBezTo>
                <a:cubicBezTo>
                  <a:pt x="1" y="44"/>
                  <a:pt x="0" y="40"/>
                  <a:pt x="0" y="35"/>
                </a:cubicBezTo>
                <a:moveTo>
                  <a:pt x="0" y="33"/>
                </a:moveTo>
                <a:cubicBezTo>
                  <a:pt x="0" y="34"/>
                  <a:pt x="0" y="35"/>
                  <a:pt x="0" y="35"/>
                </a:cubicBezTo>
                <a:cubicBezTo>
                  <a:pt x="0" y="35"/>
                  <a:pt x="0" y="34"/>
                  <a:pt x="0" y="33"/>
                </a:cubicBezTo>
                <a:moveTo>
                  <a:pt x="0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0" y="33"/>
                  <a:pt x="0" y="33"/>
                </a:cubicBezTo>
                <a:moveTo>
                  <a:pt x="0" y="33"/>
                </a:moveTo>
                <a:cubicBezTo>
                  <a:pt x="0" y="33"/>
                  <a:pt x="0" y="33"/>
                  <a:pt x="0" y="33"/>
                </a:cubicBezTo>
                <a:cubicBezTo>
                  <a:pt x="0" y="33"/>
                  <a:pt x="0" y="33"/>
                  <a:pt x="0" y="33"/>
                </a:cubicBezTo>
                <a:moveTo>
                  <a:pt x="0" y="32"/>
                </a:moveTo>
                <a:cubicBezTo>
                  <a:pt x="0" y="32"/>
                  <a:pt x="0" y="33"/>
                  <a:pt x="0" y="33"/>
                </a:cubicBezTo>
                <a:cubicBezTo>
                  <a:pt x="0" y="33"/>
                  <a:pt x="0" y="32"/>
                  <a:pt x="0" y="32"/>
                </a:cubicBezTo>
                <a:moveTo>
                  <a:pt x="0" y="32"/>
                </a:moveTo>
                <a:cubicBezTo>
                  <a:pt x="0" y="32"/>
                  <a:pt x="0" y="32"/>
                  <a:pt x="0" y="32"/>
                </a:cubicBezTo>
                <a:cubicBezTo>
                  <a:pt x="0" y="32"/>
                  <a:pt x="0" y="32"/>
                  <a:pt x="0" y="32"/>
                </a:cubicBezTo>
                <a:moveTo>
                  <a:pt x="0" y="32"/>
                </a:moveTo>
                <a:cubicBezTo>
                  <a:pt x="0" y="32"/>
                  <a:pt x="0" y="32"/>
                  <a:pt x="0" y="32"/>
                </a:cubicBezTo>
                <a:cubicBezTo>
                  <a:pt x="0" y="32"/>
                  <a:pt x="0" y="32"/>
                  <a:pt x="0" y="32"/>
                </a:cubicBezTo>
                <a:moveTo>
                  <a:pt x="0" y="31"/>
                </a:moveTo>
                <a:cubicBezTo>
                  <a:pt x="0" y="31"/>
                  <a:pt x="0" y="31"/>
                  <a:pt x="0" y="32"/>
                </a:cubicBezTo>
                <a:cubicBezTo>
                  <a:pt x="0" y="31"/>
                  <a:pt x="0" y="31"/>
                  <a:pt x="0" y="31"/>
                </a:cubicBezTo>
                <a:moveTo>
                  <a:pt x="0" y="31"/>
                </a:moveTo>
                <a:cubicBezTo>
                  <a:pt x="0" y="31"/>
                  <a:pt x="0" y="31"/>
                  <a:pt x="0" y="31"/>
                </a:cubicBezTo>
                <a:cubicBezTo>
                  <a:pt x="0" y="31"/>
                  <a:pt x="0" y="31"/>
                  <a:pt x="0" y="31"/>
                </a:cubicBezTo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moveTo>
                  <a:pt x="0" y="30"/>
                </a:moveTo>
                <a:cubicBezTo>
                  <a:pt x="0" y="30"/>
                  <a:pt x="0" y="30"/>
                  <a:pt x="0" y="30"/>
                </a:cubicBezTo>
                <a:cubicBezTo>
                  <a:pt x="0" y="30"/>
                  <a:pt x="0" y="30"/>
                  <a:pt x="0" y="30"/>
                </a:cubicBezTo>
                <a:moveTo>
                  <a:pt x="0" y="29"/>
                </a:moveTo>
                <a:cubicBezTo>
                  <a:pt x="0" y="29"/>
                  <a:pt x="0" y="30"/>
                  <a:pt x="0" y="30"/>
                </a:cubicBezTo>
                <a:cubicBezTo>
                  <a:pt x="0" y="30"/>
                  <a:pt x="0" y="29"/>
                  <a:pt x="0" y="29"/>
                </a:cubicBezTo>
                <a:moveTo>
                  <a:pt x="0" y="29"/>
                </a:move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9"/>
                </a:cubicBezTo>
                <a:moveTo>
                  <a:pt x="0" y="29"/>
                </a:move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9"/>
                </a:cubicBezTo>
                <a:moveTo>
                  <a:pt x="0" y="28"/>
                </a:moveTo>
                <a:cubicBezTo>
                  <a:pt x="0" y="29"/>
                  <a:pt x="0" y="29"/>
                  <a:pt x="0" y="29"/>
                </a:cubicBezTo>
                <a:cubicBezTo>
                  <a:pt x="0" y="29"/>
                  <a:pt x="0" y="29"/>
                  <a:pt x="0" y="28"/>
                </a:cubicBezTo>
                <a:moveTo>
                  <a:pt x="0" y="28"/>
                </a:moveTo>
                <a:cubicBezTo>
                  <a:pt x="0" y="28"/>
                  <a:pt x="0" y="28"/>
                  <a:pt x="0" y="2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8"/>
                  <a:pt x="0" y="28"/>
                  <a:pt x="0" y="28"/>
                </a:cubicBezTo>
                <a:moveTo>
                  <a:pt x="4" y="1"/>
                </a:moveTo>
                <a:cubicBezTo>
                  <a:pt x="1" y="10"/>
                  <a:pt x="0" y="19"/>
                  <a:pt x="0" y="28"/>
                </a:cubicBezTo>
                <a:cubicBezTo>
                  <a:pt x="0" y="19"/>
                  <a:pt x="1" y="10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1"/>
                </a:moveTo>
                <a:cubicBezTo>
                  <a:pt x="4" y="1"/>
                  <a:pt x="4" y="1"/>
                  <a:pt x="4" y="1"/>
                </a:cubicBezTo>
                <a:cubicBezTo>
                  <a:pt x="4" y="1"/>
                  <a:pt x="4" y="1"/>
                  <a:pt x="4" y="1"/>
                </a:cubicBezTo>
                <a:moveTo>
                  <a:pt x="4" y="0"/>
                </a:moveTo>
                <a:cubicBezTo>
                  <a:pt x="4" y="0"/>
                  <a:pt x="4" y="1"/>
                  <a:pt x="4" y="1"/>
                </a:cubicBezTo>
                <a:cubicBezTo>
                  <a:pt x="4" y="1"/>
                  <a:pt x="4" y="0"/>
                  <a:pt x="4" y="0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moveTo>
                  <a:pt x="4" y="0"/>
                </a:move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</a:path>
            </a:pathLst>
          </a:custGeom>
          <a:solidFill>
            <a:srgbClr val="E56A0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18D2C52C-52FC-4FC3-B1F3-CE6A5B70BDB0}"/>
              </a:ext>
            </a:extLst>
          </p:cNvPr>
          <p:cNvGrpSpPr/>
          <p:nvPr/>
        </p:nvGrpSpPr>
        <p:grpSpPr>
          <a:xfrm>
            <a:off x="7919407" y="3496028"/>
            <a:ext cx="571500" cy="622533"/>
            <a:chOff x="931754" y="3389703"/>
            <a:chExt cx="571500" cy="622533"/>
          </a:xfrm>
        </p:grpSpPr>
        <p:sp>
          <p:nvSpPr>
            <p:cNvPr id="73" name="Freeform 68"/>
            <p:cNvSpPr>
              <a:spLocks/>
            </p:cNvSpPr>
            <p:nvPr/>
          </p:nvSpPr>
          <p:spPr bwMode="auto">
            <a:xfrm>
              <a:off x="931754" y="3439148"/>
              <a:ext cx="571500" cy="573088"/>
            </a:xfrm>
            <a:custGeom>
              <a:avLst/>
              <a:gdLst>
                <a:gd name="T0" fmla="*/ 116 w 234"/>
                <a:gd name="T1" fmla="*/ 1 h 234"/>
                <a:gd name="T2" fmla="*/ 233 w 234"/>
                <a:gd name="T3" fmla="*/ 115 h 234"/>
                <a:gd name="T4" fmla="*/ 119 w 234"/>
                <a:gd name="T5" fmla="*/ 233 h 234"/>
                <a:gd name="T6" fmla="*/ 1 w 234"/>
                <a:gd name="T7" fmla="*/ 118 h 234"/>
                <a:gd name="T8" fmla="*/ 116 w 234"/>
                <a:gd name="T9" fmla="*/ 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234">
                  <a:moveTo>
                    <a:pt x="116" y="1"/>
                  </a:moveTo>
                  <a:cubicBezTo>
                    <a:pt x="179" y="0"/>
                    <a:pt x="232" y="51"/>
                    <a:pt x="233" y="115"/>
                  </a:cubicBezTo>
                  <a:cubicBezTo>
                    <a:pt x="234" y="179"/>
                    <a:pt x="183" y="232"/>
                    <a:pt x="119" y="233"/>
                  </a:cubicBezTo>
                  <a:cubicBezTo>
                    <a:pt x="55" y="234"/>
                    <a:pt x="2" y="182"/>
                    <a:pt x="1" y="118"/>
                  </a:cubicBezTo>
                  <a:cubicBezTo>
                    <a:pt x="0" y="54"/>
                    <a:pt x="52" y="1"/>
                    <a:pt x="116" y="1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Freeform 69"/>
            <p:cNvSpPr>
              <a:spLocks/>
            </p:cNvSpPr>
            <p:nvPr/>
          </p:nvSpPr>
          <p:spPr bwMode="auto">
            <a:xfrm>
              <a:off x="987317" y="3493123"/>
              <a:ext cx="461963" cy="461963"/>
            </a:xfrm>
            <a:custGeom>
              <a:avLst/>
              <a:gdLst>
                <a:gd name="T0" fmla="*/ 93 w 189"/>
                <a:gd name="T1" fmla="*/ 1 h 189"/>
                <a:gd name="T2" fmla="*/ 188 w 189"/>
                <a:gd name="T3" fmla="*/ 93 h 189"/>
                <a:gd name="T4" fmla="*/ 96 w 189"/>
                <a:gd name="T5" fmla="*/ 188 h 189"/>
                <a:gd name="T6" fmla="*/ 1 w 189"/>
                <a:gd name="T7" fmla="*/ 96 h 189"/>
                <a:gd name="T8" fmla="*/ 93 w 189"/>
                <a:gd name="T9" fmla="*/ 1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189">
                  <a:moveTo>
                    <a:pt x="93" y="1"/>
                  </a:moveTo>
                  <a:cubicBezTo>
                    <a:pt x="144" y="0"/>
                    <a:pt x="187" y="42"/>
                    <a:pt x="188" y="93"/>
                  </a:cubicBezTo>
                  <a:cubicBezTo>
                    <a:pt x="189" y="145"/>
                    <a:pt x="147" y="187"/>
                    <a:pt x="96" y="188"/>
                  </a:cubicBezTo>
                  <a:cubicBezTo>
                    <a:pt x="44" y="189"/>
                    <a:pt x="2" y="147"/>
                    <a:pt x="1" y="96"/>
                  </a:cubicBezTo>
                  <a:cubicBezTo>
                    <a:pt x="0" y="44"/>
                    <a:pt x="41" y="2"/>
                    <a:pt x="93" y="1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990492" y="3497885"/>
              <a:ext cx="187325" cy="428625"/>
            </a:xfrm>
            <a:custGeom>
              <a:avLst/>
              <a:gdLst>
                <a:gd name="T0" fmla="*/ 0 w 77"/>
                <a:gd name="T1" fmla="*/ 84 h 175"/>
                <a:gd name="T2" fmla="*/ 0 w 77"/>
                <a:gd name="T3" fmla="*/ 85 h 175"/>
                <a:gd name="T4" fmla="*/ 0 w 77"/>
                <a:gd name="T5" fmla="*/ 85 h 175"/>
                <a:gd name="T6" fmla="*/ 0 w 77"/>
                <a:gd name="T7" fmla="*/ 85 h 175"/>
                <a:gd name="T8" fmla="*/ 0 w 77"/>
                <a:gd name="T9" fmla="*/ 86 h 175"/>
                <a:gd name="T10" fmla="*/ 0 w 77"/>
                <a:gd name="T11" fmla="*/ 87 h 175"/>
                <a:gd name="T12" fmla="*/ 0 w 77"/>
                <a:gd name="T13" fmla="*/ 87 h 175"/>
                <a:gd name="T14" fmla="*/ 0 w 77"/>
                <a:gd name="T15" fmla="*/ 87 h 175"/>
                <a:gd name="T16" fmla="*/ 0 w 77"/>
                <a:gd name="T17" fmla="*/ 88 h 175"/>
                <a:gd name="T18" fmla="*/ 0 w 77"/>
                <a:gd name="T19" fmla="*/ 88 h 175"/>
                <a:gd name="T20" fmla="*/ 0 w 77"/>
                <a:gd name="T21" fmla="*/ 89 h 175"/>
                <a:gd name="T22" fmla="*/ 0 w 77"/>
                <a:gd name="T23" fmla="*/ 89 h 175"/>
                <a:gd name="T24" fmla="*/ 0 w 77"/>
                <a:gd name="T25" fmla="*/ 90 h 175"/>
                <a:gd name="T26" fmla="*/ 0 w 77"/>
                <a:gd name="T27" fmla="*/ 90 h 175"/>
                <a:gd name="T28" fmla="*/ 0 w 77"/>
                <a:gd name="T29" fmla="*/ 91 h 175"/>
                <a:gd name="T30" fmla="*/ 0 w 77"/>
                <a:gd name="T31" fmla="*/ 91 h 175"/>
                <a:gd name="T32" fmla="*/ 0 w 77"/>
                <a:gd name="T33" fmla="*/ 92 h 175"/>
                <a:gd name="T34" fmla="*/ 0 w 77"/>
                <a:gd name="T35" fmla="*/ 92 h 175"/>
                <a:gd name="T36" fmla="*/ 0 w 77"/>
                <a:gd name="T37" fmla="*/ 92 h 175"/>
                <a:gd name="T38" fmla="*/ 0 w 77"/>
                <a:gd name="T39" fmla="*/ 93 h 175"/>
                <a:gd name="T40" fmla="*/ 0 w 77"/>
                <a:gd name="T41" fmla="*/ 93 h 175"/>
                <a:gd name="T42" fmla="*/ 0 w 77"/>
                <a:gd name="T43" fmla="*/ 94 h 175"/>
                <a:gd name="T44" fmla="*/ 0 w 77"/>
                <a:gd name="T45" fmla="*/ 94 h 175"/>
                <a:gd name="T46" fmla="*/ 0 w 77"/>
                <a:gd name="T47" fmla="*/ 95 h 175"/>
                <a:gd name="T48" fmla="*/ 0 w 77"/>
                <a:gd name="T49" fmla="*/ 95 h 175"/>
                <a:gd name="T50" fmla="*/ 0 w 77"/>
                <a:gd name="T51" fmla="*/ 95 h 175"/>
                <a:gd name="T52" fmla="*/ 0 w 77"/>
                <a:gd name="T53" fmla="*/ 96 h 175"/>
                <a:gd name="T54" fmla="*/ 0 w 77"/>
                <a:gd name="T55" fmla="*/ 96 h 175"/>
                <a:gd name="T56" fmla="*/ 0 w 77"/>
                <a:gd name="T57" fmla="*/ 97 h 175"/>
                <a:gd name="T58" fmla="*/ 0 w 77"/>
                <a:gd name="T59" fmla="*/ 97 h 175"/>
                <a:gd name="T60" fmla="*/ 0 w 77"/>
                <a:gd name="T61" fmla="*/ 98 h 175"/>
                <a:gd name="T62" fmla="*/ 0 w 77"/>
                <a:gd name="T63" fmla="*/ 98 h 175"/>
                <a:gd name="T64" fmla="*/ 0 w 77"/>
                <a:gd name="T65" fmla="*/ 98 h 175"/>
                <a:gd name="T66" fmla="*/ 0 w 77"/>
                <a:gd name="T67" fmla="*/ 99 h 175"/>
                <a:gd name="T68" fmla="*/ 0 w 77"/>
                <a:gd name="T69" fmla="*/ 99 h 175"/>
                <a:gd name="T70" fmla="*/ 0 w 77"/>
                <a:gd name="T71" fmla="*/ 100 h 175"/>
                <a:gd name="T72" fmla="*/ 0 w 77"/>
                <a:gd name="T73" fmla="*/ 100 h 175"/>
                <a:gd name="T74" fmla="*/ 0 w 77"/>
                <a:gd name="T75" fmla="*/ 101 h 175"/>
                <a:gd name="T76" fmla="*/ 0 w 77"/>
                <a:gd name="T77" fmla="*/ 101 h 175"/>
                <a:gd name="T78" fmla="*/ 0 w 77"/>
                <a:gd name="T79" fmla="*/ 102 h 175"/>
                <a:gd name="T80" fmla="*/ 0 w 77"/>
                <a:gd name="T81" fmla="*/ 102 h 175"/>
                <a:gd name="T82" fmla="*/ 0 w 77"/>
                <a:gd name="T83" fmla="*/ 102 h 175"/>
                <a:gd name="T84" fmla="*/ 0 w 77"/>
                <a:gd name="T85" fmla="*/ 103 h 175"/>
                <a:gd name="T86" fmla="*/ 0 w 77"/>
                <a:gd name="T87" fmla="*/ 103 h 175"/>
                <a:gd name="T88" fmla="*/ 1 w 77"/>
                <a:gd name="T89" fmla="*/ 104 h 175"/>
                <a:gd name="T90" fmla="*/ 1 w 77"/>
                <a:gd name="T91" fmla="*/ 104 h 175"/>
                <a:gd name="T92" fmla="*/ 1 w 77"/>
                <a:gd name="T93" fmla="*/ 105 h 175"/>
                <a:gd name="T94" fmla="*/ 1 w 77"/>
                <a:gd name="T95" fmla="*/ 105 h 175"/>
                <a:gd name="T96" fmla="*/ 1 w 77"/>
                <a:gd name="T97" fmla="*/ 106 h 175"/>
                <a:gd name="T98" fmla="*/ 1 w 77"/>
                <a:gd name="T99" fmla="*/ 107 h 175"/>
                <a:gd name="T100" fmla="*/ 50 w 77"/>
                <a:gd name="T101" fmla="*/ 175 h 175"/>
                <a:gd name="T102" fmla="*/ 16 w 77"/>
                <a:gd name="T103" fmla="*/ 99 h 175"/>
                <a:gd name="T104" fmla="*/ 45 w 77"/>
                <a:gd name="T105" fmla="*/ 2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7" h="175">
                  <a:moveTo>
                    <a:pt x="77" y="0"/>
                  </a:moveTo>
                  <a:cubicBezTo>
                    <a:pt x="36" y="8"/>
                    <a:pt x="4" y="42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99"/>
                    <a:pt x="0" y="99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4"/>
                    <a:pt x="1" y="104"/>
                    <a:pt x="1" y="104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1" y="105"/>
                    <a:pt x="1" y="105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6" y="137"/>
                    <a:pt x="24" y="162"/>
                    <a:pt x="50" y="175"/>
                  </a:cubicBezTo>
                  <a:cubicBezTo>
                    <a:pt x="49" y="175"/>
                    <a:pt x="48" y="174"/>
                    <a:pt x="48" y="173"/>
                  </a:cubicBezTo>
                  <a:cubicBezTo>
                    <a:pt x="42" y="166"/>
                    <a:pt x="36" y="159"/>
                    <a:pt x="31" y="152"/>
                  </a:cubicBezTo>
                  <a:cubicBezTo>
                    <a:pt x="21" y="136"/>
                    <a:pt x="16" y="118"/>
                    <a:pt x="16" y="99"/>
                  </a:cubicBezTo>
                  <a:cubicBezTo>
                    <a:pt x="16" y="99"/>
                    <a:pt x="16" y="98"/>
                    <a:pt x="16" y="98"/>
                  </a:cubicBezTo>
                  <a:cubicBezTo>
                    <a:pt x="17" y="88"/>
                    <a:pt x="18" y="79"/>
                    <a:pt x="19" y="70"/>
                  </a:cubicBezTo>
                  <a:cubicBezTo>
                    <a:pt x="24" y="52"/>
                    <a:pt x="32" y="36"/>
                    <a:pt x="45" y="23"/>
                  </a:cubicBezTo>
                  <a:cubicBezTo>
                    <a:pt x="54" y="13"/>
                    <a:pt x="65" y="6"/>
                    <a:pt x="77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Freeform 74"/>
            <p:cNvSpPr>
              <a:spLocks noEditPoints="1"/>
            </p:cNvSpPr>
            <p:nvPr/>
          </p:nvSpPr>
          <p:spPr bwMode="auto">
            <a:xfrm>
              <a:off x="1217613" y="3389703"/>
              <a:ext cx="25400" cy="117475"/>
            </a:xfrm>
            <a:custGeom>
              <a:avLst/>
              <a:gdLst>
                <a:gd name="T0" fmla="*/ 10 w 10"/>
                <a:gd name="T1" fmla="*/ 48 h 48"/>
                <a:gd name="T2" fmla="*/ 10 w 10"/>
                <a:gd name="T3" fmla="*/ 48 h 48"/>
                <a:gd name="T4" fmla="*/ 10 w 10"/>
                <a:gd name="T5" fmla="*/ 48 h 48"/>
                <a:gd name="T6" fmla="*/ 10 w 10"/>
                <a:gd name="T7" fmla="*/ 48 h 48"/>
                <a:gd name="T8" fmla="*/ 10 w 10"/>
                <a:gd name="T9" fmla="*/ 47 h 48"/>
                <a:gd name="T10" fmla="*/ 10 w 10"/>
                <a:gd name="T11" fmla="*/ 47 h 48"/>
                <a:gd name="T12" fmla="*/ 10 w 10"/>
                <a:gd name="T13" fmla="*/ 47 h 48"/>
                <a:gd name="T14" fmla="*/ 10 w 10"/>
                <a:gd name="T15" fmla="*/ 47 h 48"/>
                <a:gd name="T16" fmla="*/ 10 w 10"/>
                <a:gd name="T17" fmla="*/ 47 h 48"/>
                <a:gd name="T18" fmla="*/ 10 w 10"/>
                <a:gd name="T19" fmla="*/ 47 h 48"/>
                <a:gd name="T20" fmla="*/ 9 w 10"/>
                <a:gd name="T21" fmla="*/ 46 h 48"/>
                <a:gd name="T22" fmla="*/ 9 w 10"/>
                <a:gd name="T23" fmla="*/ 46 h 48"/>
                <a:gd name="T24" fmla="*/ 9 w 10"/>
                <a:gd name="T25" fmla="*/ 46 h 48"/>
                <a:gd name="T26" fmla="*/ 1 w 10"/>
                <a:gd name="T27" fmla="*/ 4 h 48"/>
                <a:gd name="T28" fmla="*/ 1 w 10"/>
                <a:gd name="T29" fmla="*/ 4 h 48"/>
                <a:gd name="T30" fmla="*/ 1 w 10"/>
                <a:gd name="T31" fmla="*/ 4 h 48"/>
                <a:gd name="T32" fmla="*/ 1 w 10"/>
                <a:gd name="T33" fmla="*/ 3 h 48"/>
                <a:gd name="T34" fmla="*/ 1 w 10"/>
                <a:gd name="T35" fmla="*/ 3 h 48"/>
                <a:gd name="T36" fmla="*/ 1 w 10"/>
                <a:gd name="T37" fmla="*/ 3 h 48"/>
                <a:gd name="T38" fmla="*/ 1 w 10"/>
                <a:gd name="T39" fmla="*/ 2 h 48"/>
                <a:gd name="T40" fmla="*/ 1 w 10"/>
                <a:gd name="T41" fmla="*/ 2 h 48"/>
                <a:gd name="T42" fmla="*/ 1 w 10"/>
                <a:gd name="T43" fmla="*/ 2 h 48"/>
                <a:gd name="T44" fmla="*/ 1 w 10"/>
                <a:gd name="T45" fmla="*/ 2 h 48"/>
                <a:gd name="T46" fmla="*/ 1 w 10"/>
                <a:gd name="T47" fmla="*/ 2 h 48"/>
                <a:gd name="T48" fmla="*/ 1 w 10"/>
                <a:gd name="T49" fmla="*/ 2 h 48"/>
                <a:gd name="T50" fmla="*/ 1 w 10"/>
                <a:gd name="T51" fmla="*/ 1 h 48"/>
                <a:gd name="T52" fmla="*/ 1 w 10"/>
                <a:gd name="T53" fmla="*/ 1 h 48"/>
                <a:gd name="T54" fmla="*/ 1 w 10"/>
                <a:gd name="T55" fmla="*/ 1 h 48"/>
                <a:gd name="T56" fmla="*/ 1 w 10"/>
                <a:gd name="T57" fmla="*/ 1 h 48"/>
                <a:gd name="T58" fmla="*/ 1 w 10"/>
                <a:gd name="T59" fmla="*/ 0 h 48"/>
                <a:gd name="T60" fmla="*/ 1 w 10"/>
                <a:gd name="T61" fmla="*/ 0 h 48"/>
                <a:gd name="T62" fmla="*/ 1 w 10"/>
                <a:gd name="T63" fmla="*/ 0 h 48"/>
                <a:gd name="T64" fmla="*/ 1 w 10"/>
                <a:gd name="T65" fmla="*/ 0 h 48"/>
                <a:gd name="T66" fmla="*/ 1 w 10"/>
                <a:gd name="T67" fmla="*/ 0 h 48"/>
                <a:gd name="T68" fmla="*/ 1 w 10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" h="48"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moveTo>
                    <a:pt x="10" y="47"/>
                  </a:moveTo>
                  <a:cubicBezTo>
                    <a:pt x="10" y="47"/>
                    <a:pt x="10" y="48"/>
                    <a:pt x="10" y="48"/>
                  </a:cubicBezTo>
                  <a:cubicBezTo>
                    <a:pt x="10" y="48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moveTo>
                    <a:pt x="9" y="46"/>
                  </a:moveTo>
                  <a:cubicBezTo>
                    <a:pt x="10" y="46"/>
                    <a:pt x="10" y="46"/>
                    <a:pt x="10" y="47"/>
                  </a:cubicBezTo>
                  <a:cubicBezTo>
                    <a:pt x="10" y="46"/>
                    <a:pt x="10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9" y="46"/>
                  </a:move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moveTo>
                    <a:pt x="1" y="4"/>
                  </a:moveTo>
                  <a:cubicBezTo>
                    <a:pt x="0" y="19"/>
                    <a:pt x="3" y="33"/>
                    <a:pt x="9" y="46"/>
                  </a:cubicBezTo>
                  <a:cubicBezTo>
                    <a:pt x="3" y="33"/>
                    <a:pt x="0" y="19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Rectangle 94"/>
            <p:cNvSpPr>
              <a:spLocks noChangeArrowheads="1"/>
            </p:cNvSpPr>
            <p:nvPr/>
          </p:nvSpPr>
          <p:spPr bwMode="auto">
            <a:xfrm>
              <a:off x="1093679" y="3655048"/>
              <a:ext cx="255588" cy="150813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Rectangle 95"/>
            <p:cNvSpPr>
              <a:spLocks noChangeArrowheads="1"/>
            </p:cNvSpPr>
            <p:nvPr/>
          </p:nvSpPr>
          <p:spPr bwMode="auto">
            <a:xfrm>
              <a:off x="1122893" y="3520744"/>
              <a:ext cx="144270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1" i="0" u="none" strike="noStrike" cap="none" normalizeH="0" baseline="0" dirty="0">
                  <a:ln>
                    <a:noFill/>
                  </a:ln>
                  <a:solidFill>
                    <a:srgbClr val="FF9936"/>
                  </a:solidFill>
                  <a:effectLst/>
                  <a:latin typeface="Raleway" panose="020B0003030101060003" pitchFamily="34" charset="0"/>
                </a:rPr>
                <a:t>4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54EFDBC-7861-49C1-81C9-9A16A96B193B}"/>
              </a:ext>
            </a:extLst>
          </p:cNvPr>
          <p:cNvGrpSpPr/>
          <p:nvPr/>
        </p:nvGrpSpPr>
        <p:grpSpPr>
          <a:xfrm>
            <a:off x="8484598" y="5264186"/>
            <a:ext cx="569913" cy="568325"/>
            <a:chOff x="1496945" y="5157861"/>
            <a:chExt cx="569913" cy="568325"/>
          </a:xfrm>
        </p:grpSpPr>
        <p:sp>
          <p:nvSpPr>
            <p:cNvPr id="80" name="Freeform 80"/>
            <p:cNvSpPr>
              <a:spLocks/>
            </p:cNvSpPr>
            <p:nvPr/>
          </p:nvSpPr>
          <p:spPr bwMode="auto">
            <a:xfrm>
              <a:off x="1496945" y="5157861"/>
              <a:ext cx="569913" cy="568325"/>
            </a:xfrm>
            <a:custGeom>
              <a:avLst/>
              <a:gdLst>
                <a:gd name="T0" fmla="*/ 116 w 233"/>
                <a:gd name="T1" fmla="*/ 0 h 232"/>
                <a:gd name="T2" fmla="*/ 232 w 233"/>
                <a:gd name="T3" fmla="*/ 116 h 232"/>
                <a:gd name="T4" fmla="*/ 117 w 233"/>
                <a:gd name="T5" fmla="*/ 232 h 232"/>
                <a:gd name="T6" fmla="*/ 0 w 233"/>
                <a:gd name="T7" fmla="*/ 116 h 232"/>
                <a:gd name="T8" fmla="*/ 116 w 233"/>
                <a:gd name="T9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232">
                  <a:moveTo>
                    <a:pt x="116" y="0"/>
                  </a:moveTo>
                  <a:cubicBezTo>
                    <a:pt x="180" y="0"/>
                    <a:pt x="232" y="52"/>
                    <a:pt x="232" y="116"/>
                  </a:cubicBezTo>
                  <a:cubicBezTo>
                    <a:pt x="233" y="180"/>
                    <a:pt x="180" y="232"/>
                    <a:pt x="117" y="232"/>
                  </a:cubicBezTo>
                  <a:cubicBezTo>
                    <a:pt x="53" y="232"/>
                    <a:pt x="1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</a:path>
              </a:pathLst>
            </a:cu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Freeform 81"/>
            <p:cNvSpPr>
              <a:spLocks/>
            </p:cNvSpPr>
            <p:nvPr/>
          </p:nvSpPr>
          <p:spPr bwMode="auto">
            <a:xfrm>
              <a:off x="1552508" y="5215011"/>
              <a:ext cx="457200" cy="457200"/>
            </a:xfrm>
            <a:custGeom>
              <a:avLst/>
              <a:gdLst>
                <a:gd name="T0" fmla="*/ 93 w 187"/>
                <a:gd name="T1" fmla="*/ 0 h 187"/>
                <a:gd name="T2" fmla="*/ 187 w 187"/>
                <a:gd name="T3" fmla="*/ 93 h 187"/>
                <a:gd name="T4" fmla="*/ 94 w 187"/>
                <a:gd name="T5" fmla="*/ 187 h 187"/>
                <a:gd name="T6" fmla="*/ 0 w 187"/>
                <a:gd name="T7" fmla="*/ 93 h 187"/>
                <a:gd name="T8" fmla="*/ 93 w 187"/>
                <a:gd name="T9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87">
                  <a:moveTo>
                    <a:pt x="93" y="0"/>
                  </a:moveTo>
                  <a:cubicBezTo>
                    <a:pt x="145" y="0"/>
                    <a:pt x="187" y="41"/>
                    <a:pt x="187" y="93"/>
                  </a:cubicBezTo>
                  <a:cubicBezTo>
                    <a:pt x="187" y="144"/>
                    <a:pt x="145" y="187"/>
                    <a:pt x="94" y="187"/>
                  </a:cubicBez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</a:path>
              </a:pathLst>
            </a:cu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Freeform 83"/>
            <p:cNvSpPr>
              <a:spLocks/>
            </p:cNvSpPr>
            <p:nvPr/>
          </p:nvSpPr>
          <p:spPr bwMode="auto">
            <a:xfrm>
              <a:off x="1552508" y="5216599"/>
              <a:ext cx="190500" cy="425450"/>
            </a:xfrm>
            <a:custGeom>
              <a:avLst/>
              <a:gdLst>
                <a:gd name="T0" fmla="*/ 1 w 78"/>
                <a:gd name="T1" fmla="*/ 77 h 174"/>
                <a:gd name="T2" fmla="*/ 1 w 78"/>
                <a:gd name="T3" fmla="*/ 77 h 174"/>
                <a:gd name="T4" fmla="*/ 1 w 78"/>
                <a:gd name="T5" fmla="*/ 77 h 174"/>
                <a:gd name="T6" fmla="*/ 1 w 78"/>
                <a:gd name="T7" fmla="*/ 78 h 174"/>
                <a:gd name="T8" fmla="*/ 1 w 78"/>
                <a:gd name="T9" fmla="*/ 78 h 174"/>
                <a:gd name="T10" fmla="*/ 1 w 78"/>
                <a:gd name="T11" fmla="*/ 78 h 174"/>
                <a:gd name="T12" fmla="*/ 1 w 78"/>
                <a:gd name="T13" fmla="*/ 79 h 174"/>
                <a:gd name="T14" fmla="*/ 1 w 78"/>
                <a:gd name="T15" fmla="*/ 80 h 174"/>
                <a:gd name="T16" fmla="*/ 1 w 78"/>
                <a:gd name="T17" fmla="*/ 80 h 174"/>
                <a:gd name="T18" fmla="*/ 1 w 78"/>
                <a:gd name="T19" fmla="*/ 80 h 174"/>
                <a:gd name="T20" fmla="*/ 1 w 78"/>
                <a:gd name="T21" fmla="*/ 80 h 174"/>
                <a:gd name="T22" fmla="*/ 1 w 78"/>
                <a:gd name="T23" fmla="*/ 81 h 174"/>
                <a:gd name="T24" fmla="*/ 1 w 78"/>
                <a:gd name="T25" fmla="*/ 81 h 174"/>
                <a:gd name="T26" fmla="*/ 1 w 78"/>
                <a:gd name="T27" fmla="*/ 82 h 174"/>
                <a:gd name="T28" fmla="*/ 1 w 78"/>
                <a:gd name="T29" fmla="*/ 82 h 174"/>
                <a:gd name="T30" fmla="*/ 0 w 78"/>
                <a:gd name="T31" fmla="*/ 82 h 174"/>
                <a:gd name="T32" fmla="*/ 0 w 78"/>
                <a:gd name="T33" fmla="*/ 82 h 174"/>
                <a:gd name="T34" fmla="*/ 0 w 78"/>
                <a:gd name="T35" fmla="*/ 83 h 174"/>
                <a:gd name="T36" fmla="*/ 0 w 78"/>
                <a:gd name="T37" fmla="*/ 83 h 174"/>
                <a:gd name="T38" fmla="*/ 0 w 78"/>
                <a:gd name="T39" fmla="*/ 83 h 174"/>
                <a:gd name="T40" fmla="*/ 0 w 78"/>
                <a:gd name="T41" fmla="*/ 84 h 174"/>
                <a:gd name="T42" fmla="*/ 0 w 78"/>
                <a:gd name="T43" fmla="*/ 84 h 174"/>
                <a:gd name="T44" fmla="*/ 0 w 78"/>
                <a:gd name="T45" fmla="*/ 84 h 174"/>
                <a:gd name="T46" fmla="*/ 0 w 78"/>
                <a:gd name="T47" fmla="*/ 85 h 174"/>
                <a:gd name="T48" fmla="*/ 0 w 78"/>
                <a:gd name="T49" fmla="*/ 85 h 174"/>
                <a:gd name="T50" fmla="*/ 0 w 78"/>
                <a:gd name="T51" fmla="*/ 85 h 174"/>
                <a:gd name="T52" fmla="*/ 0 w 78"/>
                <a:gd name="T53" fmla="*/ 85 h 174"/>
                <a:gd name="T54" fmla="*/ 0 w 78"/>
                <a:gd name="T55" fmla="*/ 86 h 174"/>
                <a:gd name="T56" fmla="*/ 0 w 78"/>
                <a:gd name="T57" fmla="*/ 86 h 174"/>
                <a:gd name="T58" fmla="*/ 0 w 78"/>
                <a:gd name="T59" fmla="*/ 86 h 174"/>
                <a:gd name="T60" fmla="*/ 0 w 78"/>
                <a:gd name="T61" fmla="*/ 87 h 174"/>
                <a:gd name="T62" fmla="*/ 0 w 78"/>
                <a:gd name="T63" fmla="*/ 87 h 174"/>
                <a:gd name="T64" fmla="*/ 0 w 78"/>
                <a:gd name="T65" fmla="*/ 87 h 174"/>
                <a:gd name="T66" fmla="*/ 0 w 78"/>
                <a:gd name="T67" fmla="*/ 87 h 174"/>
                <a:gd name="T68" fmla="*/ 0 w 78"/>
                <a:gd name="T69" fmla="*/ 88 h 174"/>
                <a:gd name="T70" fmla="*/ 0 w 78"/>
                <a:gd name="T71" fmla="*/ 88 h 174"/>
                <a:gd name="T72" fmla="*/ 0 w 78"/>
                <a:gd name="T73" fmla="*/ 88 h 174"/>
                <a:gd name="T74" fmla="*/ 0 w 78"/>
                <a:gd name="T75" fmla="*/ 89 h 174"/>
                <a:gd name="T76" fmla="*/ 0 w 78"/>
                <a:gd name="T77" fmla="*/ 89 h 174"/>
                <a:gd name="T78" fmla="*/ 0 w 78"/>
                <a:gd name="T79" fmla="*/ 89 h 174"/>
                <a:gd name="T80" fmla="*/ 0 w 78"/>
                <a:gd name="T81" fmla="*/ 90 h 174"/>
                <a:gd name="T82" fmla="*/ 0 w 78"/>
                <a:gd name="T83" fmla="*/ 90 h 174"/>
                <a:gd name="T84" fmla="*/ 0 w 78"/>
                <a:gd name="T85" fmla="*/ 90 h 174"/>
                <a:gd name="T86" fmla="*/ 0 w 78"/>
                <a:gd name="T87" fmla="*/ 90 h 174"/>
                <a:gd name="T88" fmla="*/ 0 w 78"/>
                <a:gd name="T89" fmla="*/ 91 h 174"/>
                <a:gd name="T90" fmla="*/ 0 w 78"/>
                <a:gd name="T91" fmla="*/ 91 h 174"/>
                <a:gd name="T92" fmla="*/ 0 w 78"/>
                <a:gd name="T93" fmla="*/ 91 h 174"/>
                <a:gd name="T94" fmla="*/ 0 w 78"/>
                <a:gd name="T95" fmla="*/ 92 h 174"/>
                <a:gd name="T96" fmla="*/ 0 w 78"/>
                <a:gd name="T97" fmla="*/ 92 h 174"/>
                <a:gd name="T98" fmla="*/ 0 w 78"/>
                <a:gd name="T99" fmla="*/ 92 h 174"/>
                <a:gd name="T100" fmla="*/ 0 w 78"/>
                <a:gd name="T101" fmla="*/ 93 h 174"/>
                <a:gd name="T102" fmla="*/ 0 w 78"/>
                <a:gd name="T103" fmla="*/ 93 h 174"/>
                <a:gd name="T104" fmla="*/ 0 w 78"/>
                <a:gd name="T105" fmla="*/ 93 h 174"/>
                <a:gd name="T106" fmla="*/ 0 w 78"/>
                <a:gd name="T107" fmla="*/ 93 h 174"/>
                <a:gd name="T108" fmla="*/ 7 w 78"/>
                <a:gd name="T109" fmla="*/ 126 h 174"/>
                <a:gd name="T110" fmla="*/ 7 w 78"/>
                <a:gd name="T111" fmla="*/ 127 h 174"/>
                <a:gd name="T112" fmla="*/ 7 w 78"/>
                <a:gd name="T113" fmla="*/ 127 h 174"/>
                <a:gd name="T114" fmla="*/ 7 w 78"/>
                <a:gd name="T115" fmla="*/ 127 h 174"/>
                <a:gd name="T116" fmla="*/ 7 w 78"/>
                <a:gd name="T117" fmla="*/ 128 h 174"/>
                <a:gd name="T118" fmla="*/ 49 w 78"/>
                <a:gd name="T119" fmla="*/ 174 h 174"/>
                <a:gd name="T120" fmla="*/ 30 w 78"/>
                <a:gd name="T121" fmla="*/ 151 h 174"/>
                <a:gd name="T122" fmla="*/ 16 w 78"/>
                <a:gd name="T123" fmla="*/ 96 h 174"/>
                <a:gd name="T124" fmla="*/ 46 w 78"/>
                <a:gd name="T125" fmla="*/ 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" h="174">
                  <a:moveTo>
                    <a:pt x="78" y="0"/>
                  </a:moveTo>
                  <a:cubicBezTo>
                    <a:pt x="39" y="6"/>
                    <a:pt x="8" y="3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5"/>
                    <a:pt x="2" y="116"/>
                    <a:pt x="6" y="126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7" y="126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7" y="127"/>
                    <a:pt x="7" y="127"/>
                    <a:pt x="7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15" y="148"/>
                    <a:pt x="30" y="164"/>
                    <a:pt x="49" y="174"/>
                  </a:cubicBezTo>
                  <a:cubicBezTo>
                    <a:pt x="48" y="174"/>
                    <a:pt x="47" y="173"/>
                    <a:pt x="47" y="172"/>
                  </a:cubicBezTo>
                  <a:cubicBezTo>
                    <a:pt x="41" y="165"/>
                    <a:pt x="36" y="158"/>
                    <a:pt x="30" y="151"/>
                  </a:cubicBezTo>
                  <a:cubicBezTo>
                    <a:pt x="20" y="134"/>
                    <a:pt x="16" y="116"/>
                    <a:pt x="16" y="97"/>
                  </a:cubicBezTo>
                  <a:cubicBezTo>
                    <a:pt x="16" y="97"/>
                    <a:pt x="16" y="97"/>
                    <a:pt x="16" y="96"/>
                  </a:cubicBezTo>
                  <a:cubicBezTo>
                    <a:pt x="17" y="87"/>
                    <a:pt x="18" y="78"/>
                    <a:pt x="19" y="68"/>
                  </a:cubicBezTo>
                  <a:cubicBezTo>
                    <a:pt x="24" y="50"/>
                    <a:pt x="33" y="35"/>
                    <a:pt x="46" y="22"/>
                  </a:cubicBezTo>
                  <a:cubicBezTo>
                    <a:pt x="56" y="12"/>
                    <a:pt x="67" y="5"/>
                    <a:pt x="7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 86"/>
            <p:cNvSpPr>
              <a:spLocks noEditPoints="1"/>
            </p:cNvSpPr>
            <p:nvPr/>
          </p:nvSpPr>
          <p:spPr bwMode="auto">
            <a:xfrm>
              <a:off x="1724025" y="5348678"/>
              <a:ext cx="9525" cy="117475"/>
            </a:xfrm>
            <a:custGeom>
              <a:avLst/>
              <a:gdLst>
                <a:gd name="T0" fmla="*/ 3 w 4"/>
                <a:gd name="T1" fmla="*/ 47 h 48"/>
                <a:gd name="T2" fmla="*/ 3 w 4"/>
                <a:gd name="T3" fmla="*/ 47 h 48"/>
                <a:gd name="T4" fmla="*/ 2 w 4"/>
                <a:gd name="T5" fmla="*/ 47 h 48"/>
                <a:gd name="T6" fmla="*/ 2 w 4"/>
                <a:gd name="T7" fmla="*/ 46 h 48"/>
                <a:gd name="T8" fmla="*/ 2 w 4"/>
                <a:gd name="T9" fmla="*/ 46 h 48"/>
                <a:gd name="T10" fmla="*/ 0 w 4"/>
                <a:gd name="T11" fmla="*/ 23 h 48"/>
                <a:gd name="T12" fmla="*/ 0 w 4"/>
                <a:gd name="T13" fmla="*/ 22 h 48"/>
                <a:gd name="T14" fmla="*/ 0 w 4"/>
                <a:gd name="T15" fmla="*/ 22 h 48"/>
                <a:gd name="T16" fmla="*/ 0 w 4"/>
                <a:gd name="T17" fmla="*/ 22 h 48"/>
                <a:gd name="T18" fmla="*/ 0 w 4"/>
                <a:gd name="T19" fmla="*/ 22 h 48"/>
                <a:gd name="T20" fmla="*/ 0 w 4"/>
                <a:gd name="T21" fmla="*/ 21 h 48"/>
                <a:gd name="T22" fmla="*/ 0 w 4"/>
                <a:gd name="T23" fmla="*/ 20 h 48"/>
                <a:gd name="T24" fmla="*/ 0 w 4"/>
                <a:gd name="T25" fmla="*/ 20 h 48"/>
                <a:gd name="T26" fmla="*/ 0 w 4"/>
                <a:gd name="T27" fmla="*/ 20 h 48"/>
                <a:gd name="T28" fmla="*/ 0 w 4"/>
                <a:gd name="T29" fmla="*/ 19 h 48"/>
                <a:gd name="T30" fmla="*/ 0 w 4"/>
                <a:gd name="T31" fmla="*/ 19 h 48"/>
                <a:gd name="T32" fmla="*/ 0 w 4"/>
                <a:gd name="T33" fmla="*/ 19 h 48"/>
                <a:gd name="T34" fmla="*/ 0 w 4"/>
                <a:gd name="T35" fmla="*/ 18 h 48"/>
                <a:gd name="T36" fmla="*/ 0 w 4"/>
                <a:gd name="T37" fmla="*/ 18 h 48"/>
                <a:gd name="T38" fmla="*/ 0 w 4"/>
                <a:gd name="T39" fmla="*/ 18 h 48"/>
                <a:gd name="T40" fmla="*/ 1 w 4"/>
                <a:gd name="T41" fmla="*/ 17 h 48"/>
                <a:gd name="T42" fmla="*/ 1 w 4"/>
                <a:gd name="T43" fmla="*/ 17 h 48"/>
                <a:gd name="T44" fmla="*/ 1 w 4"/>
                <a:gd name="T45" fmla="*/ 16 h 48"/>
                <a:gd name="T46" fmla="*/ 1 w 4"/>
                <a:gd name="T47" fmla="*/ 15 h 48"/>
                <a:gd name="T48" fmla="*/ 1 w 4"/>
                <a:gd name="T49" fmla="*/ 15 h 48"/>
                <a:gd name="T50" fmla="*/ 1 w 4"/>
                <a:gd name="T51" fmla="*/ 15 h 48"/>
                <a:gd name="T52" fmla="*/ 1 w 4"/>
                <a:gd name="T53" fmla="*/ 14 h 48"/>
                <a:gd name="T54" fmla="*/ 1 w 4"/>
                <a:gd name="T55" fmla="*/ 14 h 48"/>
                <a:gd name="T56" fmla="*/ 1 w 4"/>
                <a:gd name="T57" fmla="*/ 14 h 48"/>
                <a:gd name="T58" fmla="*/ 1 w 4"/>
                <a:gd name="T59" fmla="*/ 13 h 48"/>
                <a:gd name="T60" fmla="*/ 1 w 4"/>
                <a:gd name="T61" fmla="*/ 13 h 48"/>
                <a:gd name="T62" fmla="*/ 1 w 4"/>
                <a:gd name="T63" fmla="*/ 11 h 48"/>
                <a:gd name="T64" fmla="*/ 1 w 4"/>
                <a:gd name="T65" fmla="*/ 11 h 48"/>
                <a:gd name="T66" fmla="*/ 1 w 4"/>
                <a:gd name="T67" fmla="*/ 11 h 48"/>
                <a:gd name="T68" fmla="*/ 1 w 4"/>
                <a:gd name="T69" fmla="*/ 10 h 48"/>
                <a:gd name="T70" fmla="*/ 1 w 4"/>
                <a:gd name="T71" fmla="*/ 10 h 48"/>
                <a:gd name="T72" fmla="*/ 1 w 4"/>
                <a:gd name="T73" fmla="*/ 10 h 48"/>
                <a:gd name="T74" fmla="*/ 2 w 4"/>
                <a:gd name="T75" fmla="*/ 9 h 48"/>
                <a:gd name="T76" fmla="*/ 2 w 4"/>
                <a:gd name="T77" fmla="*/ 8 h 48"/>
                <a:gd name="T78" fmla="*/ 2 w 4"/>
                <a:gd name="T79" fmla="*/ 8 h 48"/>
                <a:gd name="T80" fmla="*/ 2 w 4"/>
                <a:gd name="T81" fmla="*/ 8 h 48"/>
                <a:gd name="T82" fmla="*/ 2 w 4"/>
                <a:gd name="T83" fmla="*/ 7 h 48"/>
                <a:gd name="T84" fmla="*/ 2 w 4"/>
                <a:gd name="T85" fmla="*/ 7 h 48"/>
                <a:gd name="T86" fmla="*/ 2 w 4"/>
                <a:gd name="T87" fmla="*/ 6 h 48"/>
                <a:gd name="T88" fmla="*/ 2 w 4"/>
                <a:gd name="T89" fmla="*/ 5 h 48"/>
                <a:gd name="T90" fmla="*/ 2 w 4"/>
                <a:gd name="T91" fmla="*/ 5 h 48"/>
                <a:gd name="T92" fmla="*/ 2 w 4"/>
                <a:gd name="T93" fmla="*/ 5 h 48"/>
                <a:gd name="T94" fmla="*/ 3 w 4"/>
                <a:gd name="T95" fmla="*/ 4 h 48"/>
                <a:gd name="T96" fmla="*/ 3 w 4"/>
                <a:gd name="T97" fmla="*/ 4 h 48"/>
                <a:gd name="T98" fmla="*/ 3 w 4"/>
                <a:gd name="T99" fmla="*/ 4 h 48"/>
                <a:gd name="T100" fmla="*/ 3 w 4"/>
                <a:gd name="T101" fmla="*/ 3 h 48"/>
                <a:gd name="T102" fmla="*/ 3 w 4"/>
                <a:gd name="T103" fmla="*/ 3 h 48"/>
                <a:gd name="T104" fmla="*/ 3 w 4"/>
                <a:gd name="T105" fmla="*/ 3 h 48"/>
                <a:gd name="T106" fmla="*/ 3 w 4"/>
                <a:gd name="T107" fmla="*/ 2 h 48"/>
                <a:gd name="T108" fmla="*/ 3 w 4"/>
                <a:gd name="T109" fmla="*/ 2 h 48"/>
                <a:gd name="T110" fmla="*/ 3 w 4"/>
                <a:gd name="T111" fmla="*/ 1 h 48"/>
                <a:gd name="T112" fmla="*/ 3 w 4"/>
                <a:gd name="T113" fmla="*/ 1 h 48"/>
                <a:gd name="T114" fmla="*/ 4 w 4"/>
                <a:gd name="T115" fmla="*/ 1 h 48"/>
                <a:gd name="T116" fmla="*/ 4 w 4"/>
                <a:gd name="T1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" h="48">
                  <a:moveTo>
                    <a:pt x="3" y="48"/>
                  </a:move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moveTo>
                    <a:pt x="2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2" y="47"/>
                  </a:cubicBezTo>
                  <a:moveTo>
                    <a:pt x="2" y="47"/>
                  </a:move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5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5"/>
                  </a:cubicBezTo>
                  <a:moveTo>
                    <a:pt x="0" y="23"/>
                  </a:moveTo>
                  <a:cubicBezTo>
                    <a:pt x="0" y="31"/>
                    <a:pt x="1" y="38"/>
                    <a:pt x="2" y="45"/>
                  </a:cubicBezTo>
                  <a:cubicBezTo>
                    <a:pt x="1" y="38"/>
                    <a:pt x="0" y="31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7"/>
                  </a:moveTo>
                  <a:cubicBezTo>
                    <a:pt x="1" y="17"/>
                    <a:pt x="0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moveTo>
                    <a:pt x="1" y="16"/>
                  </a:moveTo>
                  <a:cubicBezTo>
                    <a:pt x="1" y="16"/>
                    <a:pt x="1" y="17"/>
                    <a:pt x="1" y="17"/>
                  </a:cubicBezTo>
                  <a:cubicBezTo>
                    <a:pt x="1" y="17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5"/>
                    <a:pt x="1" y="16"/>
                    <a:pt x="1" y="16"/>
                  </a:cubicBezTo>
                  <a:cubicBezTo>
                    <a:pt x="1" y="16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0"/>
                  </a:move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2" y="9"/>
                  </a:move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6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6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" y="5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4"/>
                    <a:pt x="3" y="4"/>
                  </a:cubicBezTo>
                  <a:cubicBezTo>
                    <a:pt x="3" y="4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1"/>
                  </a:move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Rectangle 100"/>
            <p:cNvSpPr>
              <a:spLocks noChangeArrowheads="1"/>
            </p:cNvSpPr>
            <p:nvPr/>
          </p:nvSpPr>
          <p:spPr bwMode="auto">
            <a:xfrm>
              <a:off x="1711258" y="5337249"/>
              <a:ext cx="139700" cy="190500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Rectangle 101"/>
            <p:cNvSpPr>
              <a:spLocks noChangeArrowheads="1"/>
            </p:cNvSpPr>
            <p:nvPr/>
          </p:nvSpPr>
          <p:spPr bwMode="auto">
            <a:xfrm>
              <a:off x="1685858" y="5238824"/>
              <a:ext cx="142668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100" b="1" dirty="0">
                  <a:solidFill>
                    <a:srgbClr val="FF9936"/>
                  </a:solidFill>
                  <a:latin typeface="Raleway" panose="020B0003030101060003" pitchFamily="34" charset="0"/>
                </a:rPr>
                <a:t>3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86" name="Oval 107"/>
          <p:cNvSpPr>
            <a:spLocks noChangeArrowheads="1"/>
          </p:cNvSpPr>
          <p:nvPr/>
        </p:nvSpPr>
        <p:spPr bwMode="auto">
          <a:xfrm>
            <a:off x="9587978" y="4148491"/>
            <a:ext cx="273050" cy="276225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7" name="Oval 108"/>
          <p:cNvSpPr>
            <a:spLocks noChangeArrowheads="1"/>
          </p:cNvSpPr>
          <p:nvPr/>
        </p:nvSpPr>
        <p:spPr bwMode="auto">
          <a:xfrm>
            <a:off x="9646716" y="4210403"/>
            <a:ext cx="155575" cy="153988"/>
          </a:xfrm>
          <a:prstGeom prst="ellipse">
            <a:avLst/>
          </a:pr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" name="Freeform 109"/>
          <p:cNvSpPr>
            <a:spLocks/>
          </p:cNvSpPr>
          <p:nvPr/>
        </p:nvSpPr>
        <p:spPr bwMode="auto">
          <a:xfrm>
            <a:off x="8795816" y="1408466"/>
            <a:ext cx="377825" cy="323850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9" name="Freeform 110"/>
          <p:cNvSpPr>
            <a:spLocks/>
          </p:cNvSpPr>
          <p:nvPr/>
        </p:nvSpPr>
        <p:spPr bwMode="auto">
          <a:xfrm>
            <a:off x="8951391" y="1324328"/>
            <a:ext cx="379413" cy="325438"/>
          </a:xfrm>
          <a:custGeom>
            <a:avLst/>
            <a:gdLst>
              <a:gd name="T0" fmla="*/ 0 w 155"/>
              <a:gd name="T1" fmla="*/ 0 h 133"/>
              <a:gd name="T2" fmla="*/ 104 w 155"/>
              <a:gd name="T3" fmla="*/ 133 h 133"/>
              <a:gd name="T4" fmla="*/ 0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0" y="0"/>
                </a:moveTo>
                <a:cubicBezTo>
                  <a:pt x="0" y="0"/>
                  <a:pt x="117" y="30"/>
                  <a:pt x="104" y="133"/>
                </a:cubicBezTo>
                <a:cubicBezTo>
                  <a:pt x="104" y="133"/>
                  <a:pt x="155" y="1"/>
                  <a:pt x="0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0" name="Freeform 111"/>
          <p:cNvSpPr>
            <a:spLocks/>
          </p:cNvSpPr>
          <p:nvPr/>
        </p:nvSpPr>
        <p:spPr bwMode="auto">
          <a:xfrm>
            <a:off x="7017816" y="2311753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1" name="Freeform 112"/>
          <p:cNvSpPr>
            <a:spLocks/>
          </p:cNvSpPr>
          <p:nvPr/>
        </p:nvSpPr>
        <p:spPr bwMode="auto">
          <a:xfrm>
            <a:off x="6882878" y="2427641"/>
            <a:ext cx="344488" cy="357188"/>
          </a:xfrm>
          <a:custGeom>
            <a:avLst/>
            <a:gdLst>
              <a:gd name="T0" fmla="*/ 56 w 141"/>
              <a:gd name="T1" fmla="*/ 0 h 146"/>
              <a:gd name="T2" fmla="*/ 141 w 141"/>
              <a:gd name="T3" fmla="*/ 146 h 146"/>
              <a:gd name="T4" fmla="*/ 56 w 141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46">
                <a:moveTo>
                  <a:pt x="56" y="0"/>
                </a:moveTo>
                <a:cubicBezTo>
                  <a:pt x="0" y="145"/>
                  <a:pt x="141" y="146"/>
                  <a:pt x="141" y="146"/>
                </a:cubicBezTo>
                <a:cubicBezTo>
                  <a:pt x="41" y="120"/>
                  <a:pt x="56" y="0"/>
                  <a:pt x="56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2" name="Freeform 113"/>
          <p:cNvSpPr>
            <a:spLocks/>
          </p:cNvSpPr>
          <p:nvPr/>
        </p:nvSpPr>
        <p:spPr bwMode="auto">
          <a:xfrm>
            <a:off x="10327753" y="1365603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3" name="Freeform 114"/>
          <p:cNvSpPr>
            <a:spLocks/>
          </p:cNvSpPr>
          <p:nvPr/>
        </p:nvSpPr>
        <p:spPr bwMode="auto">
          <a:xfrm>
            <a:off x="10172178" y="1283053"/>
            <a:ext cx="379413" cy="325438"/>
          </a:xfrm>
          <a:custGeom>
            <a:avLst/>
            <a:gdLst>
              <a:gd name="T0" fmla="*/ 155 w 155"/>
              <a:gd name="T1" fmla="*/ 0 h 133"/>
              <a:gd name="T2" fmla="*/ 51 w 155"/>
              <a:gd name="T3" fmla="*/ 133 h 133"/>
              <a:gd name="T4" fmla="*/ 155 w 155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133">
                <a:moveTo>
                  <a:pt x="155" y="0"/>
                </a:moveTo>
                <a:cubicBezTo>
                  <a:pt x="0" y="1"/>
                  <a:pt x="51" y="133"/>
                  <a:pt x="51" y="133"/>
                </a:cubicBezTo>
                <a:cubicBezTo>
                  <a:pt x="38" y="30"/>
                  <a:pt x="155" y="0"/>
                  <a:pt x="155" y="0"/>
                </a:cubicBezTo>
              </a:path>
            </a:pathLst>
          </a:custGeom>
          <a:solidFill>
            <a:srgbClr val="CECE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4" name="Freeform 115"/>
          <p:cNvSpPr>
            <a:spLocks/>
          </p:cNvSpPr>
          <p:nvPr/>
        </p:nvSpPr>
        <p:spPr bwMode="auto">
          <a:xfrm>
            <a:off x="10434116" y="1478316"/>
            <a:ext cx="1558925" cy="1319213"/>
          </a:xfrm>
          <a:custGeom>
            <a:avLst/>
            <a:gdLst>
              <a:gd name="T0" fmla="*/ 0 w 638"/>
              <a:gd name="T1" fmla="*/ 194 h 539"/>
              <a:gd name="T2" fmla="*/ 0 w 638"/>
              <a:gd name="T3" fmla="*/ 193 h 539"/>
              <a:gd name="T4" fmla="*/ 444 w 638"/>
              <a:gd name="T5" fmla="*/ 95 h 539"/>
              <a:gd name="T6" fmla="*/ 543 w 638"/>
              <a:gd name="T7" fmla="*/ 539 h 539"/>
              <a:gd name="T8" fmla="*/ 543 w 638"/>
              <a:gd name="T9" fmla="*/ 539 h 539"/>
              <a:gd name="T10" fmla="*/ 0 w 638"/>
              <a:gd name="T11" fmla="*/ 194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8" h="539">
                <a:moveTo>
                  <a:pt x="0" y="194"/>
                </a:moveTo>
                <a:cubicBezTo>
                  <a:pt x="0" y="193"/>
                  <a:pt x="0" y="193"/>
                  <a:pt x="0" y="193"/>
                </a:cubicBezTo>
                <a:cubicBezTo>
                  <a:pt x="96" y="44"/>
                  <a:pt x="295" y="0"/>
                  <a:pt x="444" y="95"/>
                </a:cubicBezTo>
                <a:cubicBezTo>
                  <a:pt x="594" y="191"/>
                  <a:pt x="638" y="390"/>
                  <a:pt x="543" y="539"/>
                </a:cubicBezTo>
                <a:cubicBezTo>
                  <a:pt x="543" y="539"/>
                  <a:pt x="543" y="539"/>
                  <a:pt x="543" y="539"/>
                </a:cubicBezTo>
                <a:cubicBezTo>
                  <a:pt x="0" y="194"/>
                  <a:pt x="0" y="194"/>
                  <a:pt x="0" y="194"/>
                </a:cubicBezTo>
              </a:path>
            </a:pathLst>
          </a:custGeom>
          <a:solidFill>
            <a:srgbClr val="EA554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5" name="Freeform 116"/>
          <p:cNvSpPr>
            <a:spLocks/>
          </p:cNvSpPr>
          <p:nvPr/>
        </p:nvSpPr>
        <p:spPr bwMode="auto">
          <a:xfrm>
            <a:off x="11761266" y="2767366"/>
            <a:ext cx="17463" cy="30163"/>
          </a:xfrm>
          <a:custGeom>
            <a:avLst/>
            <a:gdLst>
              <a:gd name="T0" fmla="*/ 7 w 7"/>
              <a:gd name="T1" fmla="*/ 0 h 12"/>
              <a:gd name="T2" fmla="*/ 0 w 7"/>
              <a:gd name="T3" fmla="*/ 12 h 12"/>
              <a:gd name="T4" fmla="*/ 7 w 7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2">
                <a:moveTo>
                  <a:pt x="7" y="0"/>
                </a:moveTo>
                <a:cubicBezTo>
                  <a:pt x="5" y="4"/>
                  <a:pt x="2" y="8"/>
                  <a:pt x="0" y="12"/>
                </a:cubicBezTo>
                <a:cubicBezTo>
                  <a:pt x="2" y="8"/>
                  <a:pt x="5" y="4"/>
                  <a:pt x="7" y="0"/>
                </a:cubicBezTo>
              </a:path>
            </a:pathLst>
          </a:custGeom>
          <a:solidFill>
            <a:srgbClr val="FAFC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6" name="Freeform 117"/>
          <p:cNvSpPr>
            <a:spLocks/>
          </p:cNvSpPr>
          <p:nvPr/>
        </p:nvSpPr>
        <p:spPr bwMode="auto">
          <a:xfrm>
            <a:off x="11483453" y="1718028"/>
            <a:ext cx="363538" cy="1079500"/>
          </a:xfrm>
          <a:custGeom>
            <a:avLst/>
            <a:gdLst>
              <a:gd name="T0" fmla="*/ 0 w 149"/>
              <a:gd name="T1" fmla="*/ 0 h 441"/>
              <a:gd name="T2" fmla="*/ 0 w 149"/>
              <a:gd name="T3" fmla="*/ 2 h 441"/>
              <a:gd name="T4" fmla="*/ 44 w 149"/>
              <a:gd name="T5" fmla="*/ 139 h 441"/>
              <a:gd name="T6" fmla="*/ 39 w 149"/>
              <a:gd name="T7" fmla="*/ 394 h 441"/>
              <a:gd name="T8" fmla="*/ 114 w 149"/>
              <a:gd name="T9" fmla="*/ 441 h 441"/>
              <a:gd name="T10" fmla="*/ 114 w 149"/>
              <a:gd name="T11" fmla="*/ 441 h 441"/>
              <a:gd name="T12" fmla="*/ 114 w 149"/>
              <a:gd name="T13" fmla="*/ 441 h 441"/>
              <a:gd name="T14" fmla="*/ 121 w 149"/>
              <a:gd name="T15" fmla="*/ 429 h 441"/>
              <a:gd name="T16" fmla="*/ 135 w 149"/>
              <a:gd name="T17" fmla="*/ 391 h 441"/>
              <a:gd name="T18" fmla="*/ 143 w 149"/>
              <a:gd name="T19" fmla="*/ 278 h 441"/>
              <a:gd name="T20" fmla="*/ 88 w 149"/>
              <a:gd name="T21" fmla="*/ 95 h 441"/>
              <a:gd name="T22" fmla="*/ 0 w 149"/>
              <a:gd name="T23" fmla="*/ 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9" h="441">
                <a:moveTo>
                  <a:pt x="0" y="0"/>
                </a:moveTo>
                <a:cubicBezTo>
                  <a:pt x="0" y="1"/>
                  <a:pt x="0" y="1"/>
                  <a:pt x="0" y="2"/>
                </a:cubicBezTo>
                <a:cubicBezTo>
                  <a:pt x="18" y="47"/>
                  <a:pt x="33" y="91"/>
                  <a:pt x="44" y="139"/>
                </a:cubicBezTo>
                <a:cubicBezTo>
                  <a:pt x="61" y="221"/>
                  <a:pt x="56" y="312"/>
                  <a:pt x="39" y="394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16" y="437"/>
                  <a:pt x="119" y="433"/>
                  <a:pt x="121" y="429"/>
                </a:cubicBezTo>
                <a:cubicBezTo>
                  <a:pt x="128" y="418"/>
                  <a:pt x="133" y="406"/>
                  <a:pt x="135" y="391"/>
                </a:cubicBezTo>
                <a:cubicBezTo>
                  <a:pt x="141" y="359"/>
                  <a:pt x="149" y="327"/>
                  <a:pt x="143" y="278"/>
                </a:cubicBezTo>
                <a:cubicBezTo>
                  <a:pt x="137" y="214"/>
                  <a:pt x="118" y="152"/>
                  <a:pt x="88" y="95"/>
                </a:cubicBezTo>
                <a:cubicBezTo>
                  <a:pt x="68" y="57"/>
                  <a:pt x="32" y="27"/>
                  <a:pt x="0" y="0"/>
                </a:cubicBezTo>
              </a:path>
            </a:pathLst>
          </a:custGeom>
          <a:solidFill>
            <a:srgbClr val="F3918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12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7" name="TextBox 96"/>
          <p:cNvSpPr txBox="1"/>
          <p:nvPr/>
        </p:nvSpPr>
        <p:spPr>
          <a:xfrm>
            <a:off x="709686" y="3179952"/>
            <a:ext cx="1627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3728119" y="1503544"/>
            <a:ext cx="1710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giác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755414" y="2527131"/>
            <a:ext cx="19415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giác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796357" y="3482476"/>
            <a:ext cx="1838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giác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3810006" y="4519712"/>
            <a:ext cx="2114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Khứu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giác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Straight Arrow Connector 102"/>
          <p:cNvCxnSpPr>
            <a:stCxn id="97" idx="3"/>
            <a:endCxn id="98" idx="1"/>
          </p:cNvCxnSpPr>
          <p:nvPr/>
        </p:nvCxnSpPr>
        <p:spPr>
          <a:xfrm flipV="1">
            <a:off x="2337055" y="1826710"/>
            <a:ext cx="1391064" cy="167640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stCxn id="97" idx="3"/>
            <a:endCxn id="99" idx="1"/>
          </p:cNvCxnSpPr>
          <p:nvPr/>
        </p:nvCxnSpPr>
        <p:spPr>
          <a:xfrm flipV="1">
            <a:off x="2337055" y="2850297"/>
            <a:ext cx="1418359" cy="65282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>
            <a:stCxn id="97" idx="3"/>
            <a:endCxn id="100" idx="1"/>
          </p:cNvCxnSpPr>
          <p:nvPr/>
        </p:nvCxnSpPr>
        <p:spPr>
          <a:xfrm>
            <a:off x="2337055" y="3503118"/>
            <a:ext cx="1459302" cy="3025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>
            <a:stCxn id="97" idx="3"/>
            <a:endCxn id="101" idx="1"/>
          </p:cNvCxnSpPr>
          <p:nvPr/>
        </p:nvCxnSpPr>
        <p:spPr>
          <a:xfrm>
            <a:off x="2337055" y="3503118"/>
            <a:ext cx="1472951" cy="13397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ight Brace 118"/>
          <p:cNvSpPr/>
          <p:nvPr/>
        </p:nvSpPr>
        <p:spPr>
          <a:xfrm>
            <a:off x="6387159" y="1269257"/>
            <a:ext cx="614149" cy="4067018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0" name="Right Arrow 119"/>
          <p:cNvSpPr/>
          <p:nvPr/>
        </p:nvSpPr>
        <p:spPr>
          <a:xfrm>
            <a:off x="7465330" y="3043467"/>
            <a:ext cx="450376" cy="4776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1" name="TextBox 120"/>
          <p:cNvSpPr txBox="1"/>
          <p:nvPr/>
        </p:nvSpPr>
        <p:spPr>
          <a:xfrm>
            <a:off x="8325133" y="1940273"/>
            <a:ext cx="30298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hằn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99" grpId="0"/>
      <p:bldP spid="100" grpId="0"/>
      <p:bldP spid="101" grpId="0"/>
      <p:bldP spid="119" grpId="0" animBg="1"/>
      <p:bldP spid="120" grpId="0" animBg="1"/>
      <p:bldP spid="1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7" name="TextBox 96"/>
          <p:cNvSpPr txBox="1"/>
          <p:nvPr/>
        </p:nvSpPr>
        <p:spPr>
          <a:xfrm>
            <a:off x="709686" y="3043472"/>
            <a:ext cx="2297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hú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151207" y="1503544"/>
            <a:ext cx="21980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Văng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vẳng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178502" y="2527131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Khắc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khoải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4219445" y="3482476"/>
            <a:ext cx="16594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gũi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233094" y="4519712"/>
            <a:ext cx="1762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Dồn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dập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Straight Arrow Connector 102"/>
          <p:cNvCxnSpPr>
            <a:stCxn id="97" idx="3"/>
            <a:endCxn id="98" idx="1"/>
          </p:cNvCxnSpPr>
          <p:nvPr/>
        </p:nvCxnSpPr>
        <p:spPr>
          <a:xfrm flipV="1">
            <a:off x="3006918" y="1826710"/>
            <a:ext cx="1144289" cy="15399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stCxn id="97" idx="3"/>
            <a:endCxn id="99" idx="1"/>
          </p:cNvCxnSpPr>
          <p:nvPr/>
        </p:nvCxnSpPr>
        <p:spPr>
          <a:xfrm flipV="1">
            <a:off x="3006918" y="2850297"/>
            <a:ext cx="1171584" cy="51634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>
            <a:stCxn id="97" idx="3"/>
            <a:endCxn id="100" idx="1"/>
          </p:cNvCxnSpPr>
          <p:nvPr/>
        </p:nvCxnSpPr>
        <p:spPr>
          <a:xfrm>
            <a:off x="3006918" y="3366638"/>
            <a:ext cx="1212527" cy="4390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>
            <a:stCxn id="97" idx="3"/>
            <a:endCxn id="101" idx="1"/>
          </p:cNvCxnSpPr>
          <p:nvPr/>
        </p:nvCxnSpPr>
        <p:spPr>
          <a:xfrm>
            <a:off x="3006918" y="3366638"/>
            <a:ext cx="1226176" cy="14762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ight Brace 118"/>
          <p:cNvSpPr/>
          <p:nvPr/>
        </p:nvSpPr>
        <p:spPr>
          <a:xfrm>
            <a:off x="6387159" y="1269257"/>
            <a:ext cx="614149" cy="4067018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0" name="Right Arrow 119"/>
          <p:cNvSpPr/>
          <p:nvPr/>
        </p:nvSpPr>
        <p:spPr>
          <a:xfrm>
            <a:off x="7465330" y="3043467"/>
            <a:ext cx="450376" cy="4776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1" name="TextBox 120"/>
          <p:cNvSpPr txBox="1"/>
          <p:nvPr/>
        </p:nvSpPr>
        <p:spPr>
          <a:xfrm>
            <a:off x="8325133" y="1940273"/>
            <a:ext cx="30298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hú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mẽ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99" grpId="0"/>
      <p:bldP spid="100" grpId="0"/>
      <p:bldP spid="101" grpId="0"/>
      <p:bldP spid="119" grpId="0" animBg="1"/>
      <p:bldP spid="120" grpId="0" animBg="1"/>
      <p:bldP spid="1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8" descr="Đề thi tuyển sinh lớp 10 môn ngữ văn 2020 (TP. HCM) và gợi ý giải đề |  StudyCare">
            <a:extLst>
              <a:ext uri="{FF2B5EF4-FFF2-40B4-BE49-F238E27FC236}">
                <a16:creationId xmlns:a16="http://schemas.microsoft.com/office/drawing/2014/main" id="{202899D2-848E-6ED8-434D-9796179FA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5162" y="661421"/>
            <a:ext cx="4300297" cy="3239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55" name="Rectangle 4">
            <a:extLst>
              <a:ext uri="{FF2B5EF4-FFF2-40B4-BE49-F238E27FC236}">
                <a16:creationId xmlns:a16="http://schemas.microsoft.com/office/drawing/2014/main" id="{1C143FD0-E796-FE8E-4128-8A9FA8A9DB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76200"/>
            <a:ext cx="6826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*Kỉ niệm 8 năm kháng chiến cùng bà:</a:t>
            </a:r>
            <a:endParaRPr lang="en-US" alt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423DF7-5E5C-E709-FED0-03FBFD97C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8475" y="4000500"/>
            <a:ext cx="8655050" cy="1339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/>
          <a:lstStyle>
            <a:lvl1pPr marL="457200" indent="-4572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tabLst>
                <a:tab pos="200025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tabLst>
                <a:tab pos="200025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tabLst>
                <a:tab pos="20002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tabLst>
                <a:tab pos="20002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tabLst>
                <a:tab pos="20002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tabLst>
                <a:tab pos="20002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tabLst>
                <a:tab pos="20002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tabLst>
                <a:tab pos="20002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tabLst>
                <a:tab pos="20002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endParaRPr lang="en-US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giục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giã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diết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khao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endParaRPr lang="en-US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7" name="Rectangle 9">
            <a:extLst>
              <a:ext uri="{FF2B5EF4-FFF2-40B4-BE49-F238E27FC236}">
                <a16:creationId xmlns:a16="http://schemas.microsoft.com/office/drawing/2014/main" id="{C40301CC-A4AD-0F5C-902D-88BC6965A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7200" y="8001000"/>
            <a:ext cx="55626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 ngữ, nhân hoá       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-Nhằm khắc sâu nỗi nhớ thương bà và quê hương khắc khoải đến quặn lòng của người cháu.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8" name="Picture 4" descr="Bird Silhouette Beak, Bird, animals, branch png | PNGEgg">
            <a:extLst>
              <a:ext uri="{FF2B5EF4-FFF2-40B4-BE49-F238E27FC236}">
                <a16:creationId xmlns:a16="http://schemas.microsoft.com/office/drawing/2014/main" id="{9E7AA606-79AC-2C63-B488-9224E85AC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92126"/>
            <a:ext cx="4876800" cy="378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Rectangle 1">
            <a:extLst>
              <a:ext uri="{FF2B5EF4-FFF2-40B4-BE49-F238E27FC236}">
                <a16:creationId xmlns:a16="http://schemas.microsoft.com/office/drawing/2014/main" id="{2F44DE74-8F23-B25E-9A2C-DAC8B9AD1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3901" y="860425"/>
            <a:ext cx="8088313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SG" altLang="en-US" sz="2000">
                <a:solidFill>
                  <a:prstClr val="white"/>
                </a:solidFill>
                <a:latin typeface="Times New Roman" panose="02020603050405020304" pitchFamily="18" charset="0"/>
              </a:rPr>
              <a:t>Tám năm ròng cháu cùng bà nhóm lửa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SG" altLang="en-US" sz="2000">
                <a:solidFill>
                  <a:srgbClr val="FFC000"/>
                </a:solidFill>
                <a:latin typeface="Times New Roman" panose="02020603050405020304" pitchFamily="18" charset="0"/>
              </a:rPr>
              <a:t>Tu hú kêu </a:t>
            </a:r>
            <a:r>
              <a:rPr lang="en-SG" altLang="en-US" sz="2000">
                <a:solidFill>
                  <a:prstClr val="white"/>
                </a:solidFill>
                <a:latin typeface="Times New Roman" panose="02020603050405020304" pitchFamily="18" charset="0"/>
              </a:rPr>
              <a:t>trên những cánh đồng xa.</a:t>
            </a:r>
            <a:br>
              <a:rPr lang="en-SG" altLang="en-US" sz="200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SG" altLang="en-US" sz="2000">
                <a:solidFill>
                  <a:srgbClr val="FFC000"/>
                </a:solidFill>
                <a:latin typeface="Times New Roman" panose="02020603050405020304" pitchFamily="18" charset="0"/>
              </a:rPr>
              <a:t>Khi tu hú kêu, </a:t>
            </a:r>
            <a:r>
              <a:rPr lang="en-SG" altLang="en-US" sz="2000">
                <a:solidFill>
                  <a:prstClr val="white"/>
                </a:solidFill>
                <a:latin typeface="Times New Roman" panose="02020603050405020304" pitchFamily="18" charset="0"/>
              </a:rPr>
              <a:t>bà còn nhớ không bà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SG" altLang="en-US" sz="2000">
                <a:solidFill>
                  <a:prstClr val="white"/>
                </a:solidFill>
                <a:latin typeface="Times New Roman" panose="02020603050405020304" pitchFamily="18" charset="0"/>
              </a:rPr>
              <a:t>Bà hay kể chuyện những ngày ở Huế,</a:t>
            </a:r>
            <a:br>
              <a:rPr lang="en-SG" altLang="en-US" sz="200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SG" altLang="en-US" sz="2000">
                <a:solidFill>
                  <a:srgbClr val="FFC000"/>
                </a:solidFill>
                <a:latin typeface="Times New Roman" panose="02020603050405020304" pitchFamily="18" charset="0"/>
              </a:rPr>
              <a:t>Tiếng tu hú </a:t>
            </a:r>
            <a:r>
              <a:rPr lang="en-SG" altLang="en-US" sz="2000">
                <a:solidFill>
                  <a:prstClr val="white"/>
                </a:solidFill>
                <a:latin typeface="Times New Roman" panose="02020603050405020304" pitchFamily="18" charset="0"/>
              </a:rPr>
              <a:t>sao mà tha thiết thế 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SG" altLang="en-US" sz="2000">
                <a:solidFill>
                  <a:prstClr val="white"/>
                </a:solidFill>
                <a:latin typeface="Times New Roman" panose="02020603050405020304" pitchFamily="18" charset="0"/>
              </a:rPr>
              <a:t>Mẹ cùng cha công tác bận không về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SG" altLang="en-US" sz="2000">
                <a:solidFill>
                  <a:prstClr val="white"/>
                </a:solidFill>
                <a:latin typeface="Times New Roman" panose="02020603050405020304" pitchFamily="18" charset="0"/>
              </a:rPr>
              <a:t>Cháu ở cùng bà, bà bảo cháu nghe,</a:t>
            </a:r>
            <a:br>
              <a:rPr lang="en-SG" altLang="en-US" sz="200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SG" altLang="en-US" sz="2000">
                <a:solidFill>
                  <a:prstClr val="white"/>
                </a:solidFill>
                <a:latin typeface="Times New Roman" panose="02020603050405020304" pitchFamily="18" charset="0"/>
              </a:rPr>
              <a:t>Bà dạy cháu làm, bà chăm cháu học,</a:t>
            </a:r>
            <a:endParaRPr lang="en-US" altLang="en-US" sz="2000">
              <a:solidFill>
                <a:prstClr val="white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35262D-E4A0-9DA9-A790-FBF37D366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4276" y="788989"/>
            <a:ext cx="1152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 t</a:t>
            </a:r>
            <a:r>
              <a:rPr lang="vi-VN" alt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2066AD-FF70-CCFE-D026-9AF15C236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2189" y="1433513"/>
            <a:ext cx="1717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tâm khảm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0355B4-3E3E-E24F-4C3E-21634C447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4438" y="1138239"/>
            <a:ext cx="11858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 chạm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45F2F1-3264-C00A-3EA0-5E599DB37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4589" y="2097088"/>
            <a:ext cx="19700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tiếng chim tu hú.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64A783-9DF1-8035-EE0B-B04468E5A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2188" y="1747839"/>
            <a:ext cx="18780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vi-VN" alt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cháu chính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1D29EB-3DAA-AA10-60BD-1F1BA4E03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3164" y="2460625"/>
            <a:ext cx="2344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câu th</a:t>
            </a:r>
            <a:r>
              <a:rPr lang="vi-VN" alt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mà âm vang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7740F8-BBDA-8243-DE1F-D2FADFB2B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1" y="2809875"/>
            <a:ext cx="2232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 5 lần tiếng kêu của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1E04CF-CF9A-42F5-2213-7A873E0288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25" y="3136900"/>
            <a:ext cx="1970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 chim lẻ loi ấy.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A78DFD-0319-D2A1-6A97-6F302C2D6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6413" y="5389563"/>
            <a:ext cx="87693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Nỗi nhớ thương bà và quê hương khắc khoải đến quặn lòng của người cháu.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>
            <a:extLst>
              <a:ext uri="{FF2B5EF4-FFF2-40B4-BE49-F238E27FC236}">
                <a16:creationId xmlns:a16="http://schemas.microsoft.com/office/drawing/2014/main" id="{831D4625-5A6C-2411-7AC7-5EC7CB826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711200"/>
            <a:ext cx="8088313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SG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Tám năm ròng </a:t>
            </a:r>
            <a:r>
              <a:rPr lang="en-SG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cháu </a:t>
            </a:r>
            <a:r>
              <a:rPr lang="en-SG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cùng bà nhóm lửa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SG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Tu hú kêu trên những cánh đồng xa.</a:t>
            </a:r>
            <a:br>
              <a:rPr lang="en-SG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</a:br>
            <a:r>
              <a:rPr lang="en-SG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Khi tu hú kêu, bà còn nhớ không bà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SG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Bà hay kể chuyện </a:t>
            </a:r>
            <a:r>
              <a:rPr lang="en-SG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những ngày ở Huế,</a:t>
            </a:r>
            <a:br>
              <a:rPr lang="en-SG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</a:br>
            <a:r>
              <a:rPr lang="en-SG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Tiếng tu hú sao mà tha thiết thế 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SG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Mẹ cùng cha công tác bận không về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SG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Cháu ở cùng bà, </a:t>
            </a:r>
            <a:r>
              <a:rPr lang="en-SG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bà bảo cháu nghe,</a:t>
            </a:r>
            <a:br>
              <a:rPr lang="en-SG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en-SG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Bà dạy cháu làm, bà chăm cháu học,</a:t>
            </a:r>
            <a:endParaRPr lang="en-US" altLang="en-US" sz="2000">
              <a:solidFill>
                <a:srgbClr val="FF0000"/>
              </a:solidFill>
            </a:endParaRPr>
          </a:p>
        </p:txBody>
      </p:sp>
      <p:sp>
        <p:nvSpPr>
          <p:cNvPr id="22531" name="Rectangle 4">
            <a:extLst>
              <a:ext uri="{FF2B5EF4-FFF2-40B4-BE49-F238E27FC236}">
                <a16:creationId xmlns:a16="http://schemas.microsoft.com/office/drawing/2014/main" id="{B4B5959D-F9CA-5F78-DA50-E94E87F02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4338" y="65088"/>
            <a:ext cx="6826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*Kỉ niệm 8 năm kháng chiến cùng bà:</a:t>
            </a:r>
            <a:endParaRPr lang="en-US" alt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FE27A144-A2B1-FE2D-485E-3193281A0A2B}"/>
              </a:ext>
            </a:extLst>
          </p:cNvPr>
          <p:cNvSpPr/>
          <p:nvPr/>
        </p:nvSpPr>
        <p:spPr>
          <a:xfrm>
            <a:off x="5816600" y="882650"/>
            <a:ext cx="419100" cy="2209800"/>
          </a:xfrm>
          <a:prstGeom prst="rightBrace">
            <a:avLst>
              <a:gd name="adj1" fmla="val 8333"/>
              <a:gd name="adj2" fmla="val 4895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6C32A5-65F4-5388-9AEF-1EE2CD25F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5700" y="1209675"/>
            <a:ext cx="45720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endParaRPr lang="en-US" alt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85498183-21F5-EF8A-3909-03E558919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413" y="5145089"/>
            <a:ext cx="7543800" cy="5222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nl-NL" alt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BR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 từ, liệt kê, dùng nhiều động từ.</a:t>
            </a:r>
            <a:endParaRPr lang="en-US" alt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3A03E0-05C4-D169-BE8C-2D8A48FF6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163" y="5810251"/>
            <a:ext cx="8786812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00025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200025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200025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200025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200025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0025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0025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0025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00025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Bà yêu thương, đùm bọc che chở dạy dỗ và là chỗ dựa tinh thần cho cháu.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en-US" sz="2800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en-US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en-US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6" name="Picture 2" descr="Grandmother and Granddaughter are Reading a Book clipart. Free download  transparent .PNG | Creazilla">
            <a:extLst>
              <a:ext uri="{FF2B5EF4-FFF2-40B4-BE49-F238E27FC236}">
                <a16:creationId xmlns:a16="http://schemas.microsoft.com/office/drawing/2014/main" id="{4229E0C5-9119-BC4E-414C-8FA637C0B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564" y="3327400"/>
            <a:ext cx="1100137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4" descr="Fresh Cartoon Grandmother And Granddaughter Png Elements, Cute Girl, Png  Element, Free Element PNG Transparent Clipart Image and PSD File for Free  Download">
            <a:extLst>
              <a:ext uri="{FF2B5EF4-FFF2-40B4-BE49-F238E27FC236}">
                <a16:creationId xmlns:a16="http://schemas.microsoft.com/office/drawing/2014/main" id="{56172863-EA73-ED71-1545-3E6F2D7B9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814" y="3057525"/>
            <a:ext cx="1982787" cy="198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6" descr="Cartoon Granny Teaching Cooking To Her Granddaughter Vector Illustration  Royalty Free Cliparts, Vectors, And Stock Illustration. Image 83780001.">
            <a:extLst>
              <a:ext uri="{FF2B5EF4-FFF2-40B4-BE49-F238E27FC236}">
                <a16:creationId xmlns:a16="http://schemas.microsoft.com/office/drawing/2014/main" id="{A854C472-1C34-5DB3-CC0D-2EF633D63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688" y="2760663"/>
            <a:ext cx="237490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6" name="Picture 8" descr="Đề thi tuyển sinh lớp 10 môn ngữ văn 2020 (TP. HCM) và gợi ý giải đề |  StudyCare">
            <a:extLst>
              <a:ext uri="{FF2B5EF4-FFF2-40B4-BE49-F238E27FC236}">
                <a16:creationId xmlns:a16="http://schemas.microsoft.com/office/drawing/2014/main" id="{9CF85313-8B3F-31AA-FD41-6ABF2EB57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47486" y="3276601"/>
            <a:ext cx="2227230" cy="1677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3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/>
      <p:bldP spid="6" grpId="0" animBg="1"/>
      <p:bldP spid="7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8" name="Picture 2" descr="Hình ảnh có liên qua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404" y="305357"/>
            <a:ext cx="11704330" cy="632918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17971" y="568293"/>
            <a:ext cx="49984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0" i="1" dirty="0" err="1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sz="12000" i="1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0" i="1" dirty="0" err="1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lửa</a:t>
            </a:r>
            <a:endParaRPr lang="en-US" sz="12000" i="1" dirty="0"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45475" y="2403189"/>
            <a:ext cx="31493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i="1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800" i="1" dirty="0" err="1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800" i="1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i="1" dirty="0" err="1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4800" i="1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-</a:t>
            </a:r>
          </a:p>
        </p:txBody>
      </p:sp>
      <p:sp>
        <p:nvSpPr>
          <p:cNvPr id="15" name="等腰三角形 9"/>
          <p:cNvSpPr/>
          <p:nvPr/>
        </p:nvSpPr>
        <p:spPr>
          <a:xfrm rot="10800000" flipV="1">
            <a:off x="10443319" y="5589586"/>
            <a:ext cx="1785257" cy="1268413"/>
          </a:xfrm>
          <a:prstGeom prst="triangle">
            <a:avLst>
              <a:gd name="adj" fmla="val 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6" name="等腰三角形 27"/>
          <p:cNvSpPr/>
          <p:nvPr/>
        </p:nvSpPr>
        <p:spPr>
          <a:xfrm flipH="1" flipV="1">
            <a:off x="10443319" y="0"/>
            <a:ext cx="1785257" cy="1268413"/>
          </a:xfrm>
          <a:prstGeom prst="triangle">
            <a:avLst>
              <a:gd name="adj" fmla="val 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等腰三角形 8"/>
          <p:cNvSpPr/>
          <p:nvPr/>
        </p:nvSpPr>
        <p:spPr>
          <a:xfrm flipV="1">
            <a:off x="-1" y="0"/>
            <a:ext cx="1785257" cy="1268413"/>
          </a:xfrm>
          <a:prstGeom prst="triangle">
            <a:avLst>
              <a:gd name="adj" fmla="val 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18" name="等腰三角形 28"/>
          <p:cNvSpPr/>
          <p:nvPr/>
        </p:nvSpPr>
        <p:spPr>
          <a:xfrm rot="10800000" flipH="1" flipV="1">
            <a:off x="-1" y="5589586"/>
            <a:ext cx="1785257" cy="1268413"/>
          </a:xfrm>
          <a:prstGeom prst="triangle">
            <a:avLst>
              <a:gd name="adj" fmla="val 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India-China border dispute leading towards war like 1962 – Aaj Ki Khabar">
            <a:extLst>
              <a:ext uri="{FF2B5EF4-FFF2-40B4-BE49-F238E27FC236}">
                <a16:creationId xmlns:a16="http://schemas.microsoft.com/office/drawing/2014/main" id="{514F3726-6DCD-FDC0-AC75-5990332C4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1" y="964556"/>
            <a:ext cx="4499811" cy="3886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D6BCA5-DECD-E4FD-DB8F-21A1AF35F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2572" y="4419600"/>
            <a:ext cx="2197529" cy="21400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7220" name="Picture 4" descr="Bà Tôi - BÀI MỚI - Hợp Lưu">
            <a:extLst>
              <a:ext uri="{FF2B5EF4-FFF2-40B4-BE49-F238E27FC236}">
                <a16:creationId xmlns:a16="http://schemas.microsoft.com/office/drawing/2014/main" id="{C3A849E6-C666-77D1-731C-35296EDC9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0" y="722531"/>
            <a:ext cx="2362200" cy="23581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4581" name="Rectangle 6">
            <a:extLst>
              <a:ext uri="{FF2B5EF4-FFF2-40B4-BE49-F238E27FC236}">
                <a16:creationId xmlns:a16="http://schemas.microsoft.com/office/drawing/2014/main" id="{33DC0F3A-BFD2-B61A-F2CC-03488E935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76200"/>
            <a:ext cx="54943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*Kỉ niệm về năm giặc đốt làng</a:t>
            </a:r>
            <a:endParaRPr lang="en-US" alt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>
            <a:extLst>
              <a:ext uri="{FF2B5EF4-FFF2-40B4-BE49-F238E27FC236}">
                <a16:creationId xmlns:a16="http://schemas.microsoft.com/office/drawing/2014/main" id="{CC946B41-BC3E-4CA6-D3DC-660ADBE6F271}"/>
              </a:ext>
            </a:extLst>
          </p:cNvPr>
          <p:cNvSpPr/>
          <p:nvPr/>
        </p:nvSpPr>
        <p:spPr>
          <a:xfrm>
            <a:off x="2835275" y="685800"/>
            <a:ext cx="6096000" cy="2667000"/>
          </a:xfrm>
          <a:prstGeom prst="cloud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C84B8DE8-E2A5-BBF9-3B63-F89ABDFBC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970339"/>
            <a:ext cx="5562600" cy="14763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000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042CDD-591D-44E3-4C0E-F1C37B9CC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9175" y="1127125"/>
            <a:ext cx="5029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SG" altLang="en-US" sz="2400" i="1">
                <a:solidFill>
                  <a:srgbClr val="0000FF"/>
                </a:solidFill>
                <a:latin typeface="Times New Roman" panose="02020603050405020304" pitchFamily="18" charset="0"/>
              </a:rPr>
              <a:t>Vẫn vững lòng, bà dặn cháu đinh ninh:</a:t>
            </a:r>
            <a:br>
              <a:rPr lang="en-SG" altLang="en-US" sz="2400" i="1">
                <a:solidFill>
                  <a:srgbClr val="0000FF"/>
                </a:solidFill>
                <a:latin typeface="Times New Roman" panose="02020603050405020304" pitchFamily="18" charset="0"/>
              </a:rPr>
            </a:br>
            <a:r>
              <a:rPr lang="en-SG" altLang="en-US" sz="2400" i="1">
                <a:solidFill>
                  <a:srgbClr val="0000FF"/>
                </a:solidFill>
                <a:latin typeface="Times New Roman" panose="02020603050405020304" pitchFamily="18" charset="0"/>
              </a:rPr>
              <a:t>“Bố ở chiến khu, bố còn việc bố,</a:t>
            </a:r>
            <a:br>
              <a:rPr lang="en-SG" altLang="en-US" sz="2400" i="1">
                <a:solidFill>
                  <a:srgbClr val="0000FF"/>
                </a:solidFill>
                <a:latin typeface="Times New Roman" panose="02020603050405020304" pitchFamily="18" charset="0"/>
              </a:rPr>
            </a:br>
            <a:r>
              <a:rPr lang="en-SG" altLang="en-US" sz="2400" i="1">
                <a:solidFill>
                  <a:srgbClr val="0000FF"/>
                </a:solidFill>
                <a:latin typeface="Times New Roman" panose="02020603050405020304" pitchFamily="18" charset="0"/>
              </a:rPr>
              <a:t>Mày có viết thư chớ kể này kể nọ,</a:t>
            </a:r>
            <a:br>
              <a:rPr lang="en-SG" altLang="en-US" sz="2400" i="1">
                <a:solidFill>
                  <a:srgbClr val="0000FF"/>
                </a:solidFill>
                <a:latin typeface="Times New Roman" panose="02020603050405020304" pitchFamily="18" charset="0"/>
              </a:rPr>
            </a:br>
            <a:r>
              <a:rPr lang="en-SG" altLang="en-US" sz="2400" i="1">
                <a:solidFill>
                  <a:srgbClr val="0000FF"/>
                </a:solidFill>
                <a:latin typeface="Times New Roman" panose="02020603050405020304" pitchFamily="18" charset="0"/>
              </a:rPr>
              <a:t>Cứ bảo nhà vẫn được bình yên !”.</a:t>
            </a:r>
          </a:p>
        </p:txBody>
      </p:sp>
      <p:pic>
        <p:nvPicPr>
          <p:cNvPr id="26629" name="Picture 6" descr="手繪卡通媽媽輔導孩子家庭作業數學媽媽和女兒輔導, 孩子們剪貼畫, 小子, 可愛q版素材，PSD格式圖案和PNG圖片免費下載">
            <a:extLst>
              <a:ext uri="{FF2B5EF4-FFF2-40B4-BE49-F238E27FC236}">
                <a16:creationId xmlns:a16="http://schemas.microsoft.com/office/drawing/2014/main" id="{DFF8E443-C9D4-EC79-0048-2D4D5D33C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237" y="1497013"/>
            <a:ext cx="4586288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">
            <a:extLst>
              <a:ext uri="{FF2B5EF4-FFF2-40B4-BE49-F238E27FC236}">
                <a16:creationId xmlns:a16="http://schemas.microsoft.com/office/drawing/2014/main" id="{7A1C910A-9D07-0934-EA34-4F9D9207A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5675" y="6064250"/>
            <a:ext cx="8458200" cy="17081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altLang="en-US" sz="3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Người</a:t>
            </a:r>
            <a:r>
              <a:rPr lang="en-US" altLang="en-US" sz="3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mẹ</a:t>
            </a:r>
            <a:r>
              <a:rPr lang="en-US" altLang="en-US" sz="3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Việt</a:t>
            </a:r>
            <a:r>
              <a:rPr lang="en-US" altLang="en-US" sz="3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Nam </a:t>
            </a:r>
            <a:r>
              <a:rPr lang="en-US" altLang="en-US" sz="3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yêu</a:t>
            </a:r>
            <a:r>
              <a:rPr lang="en-US" altLang="en-US" sz="3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nước</a:t>
            </a:r>
            <a:r>
              <a:rPr lang="en-US" altLang="en-US" sz="3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đầy</a:t>
            </a:r>
            <a:r>
              <a:rPr lang="en-US" altLang="en-US" sz="3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lòng</a:t>
            </a:r>
            <a:r>
              <a:rPr lang="en-US" altLang="en-US" sz="3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hy</a:t>
            </a:r>
            <a:r>
              <a:rPr lang="en-US" altLang="en-US" sz="3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3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sinh</a:t>
            </a:r>
            <a:r>
              <a:rPr lang="en-US" altLang="en-US" sz="3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3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altLang="en-US" sz="3000" b="1" i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26631" name="TextBox 5">
            <a:extLst>
              <a:ext uri="{FF2B5EF4-FFF2-40B4-BE49-F238E27FC236}">
                <a16:creationId xmlns:a16="http://schemas.microsoft.com/office/drawing/2014/main" id="{5A64150A-0874-A49E-A192-949A0D7B1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5489" y="214314"/>
            <a:ext cx="4181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4" grpId="0"/>
      <p:bldP spid="7" grpId="0"/>
      <p:bldP spid="2663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Káº¿t quáº£ hÃ¬nh áº£nh cho bá» Äi ÄÃ¡nh xe khÃ´ ráº¡c ngá»±a gáº§y">
            <a:extLst>
              <a:ext uri="{FF2B5EF4-FFF2-40B4-BE49-F238E27FC236}">
                <a16:creationId xmlns:a16="http://schemas.microsoft.com/office/drawing/2014/main" id="{2EE43812-F4B1-5469-58F8-43DC78559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0" y="1009231"/>
            <a:ext cx="6705600" cy="354626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F666CD-76FF-062D-45F9-517BCA246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0700" y="263526"/>
            <a:ext cx="84582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tabLst>
                <a:tab pos="228600" algn="l"/>
                <a:tab pos="4572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228600" algn="l"/>
                <a:tab pos="4572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228600" algn="l"/>
                <a:tab pos="4572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228600" algn="l"/>
                <a:tab pos="4572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228600" algn="l"/>
                <a:tab pos="4572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*Gi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ữa tro tàn của mất mát đau thương, bà vẫn cần mẫn nhóm lửa: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>
              <a:solidFill>
                <a:srgbClr val="FF0000"/>
              </a:solidFill>
              <a:latin typeface=".VnTime" pitchFamily="34" charset="0"/>
              <a:cs typeface="Times New Roman" panose="02020603050405020304" pitchFamily="18" charset="0"/>
            </a:endParaRPr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45DCEF52-76CF-464A-72B1-5D088EF49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050" y="1771651"/>
            <a:ext cx="61722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SG" altLang="en-US" sz="2800" b="1" i="1">
                <a:solidFill>
                  <a:srgbClr val="FFC000"/>
                </a:solidFill>
                <a:latin typeface="Times New Roman" panose="02020603050405020304" pitchFamily="18" charset="0"/>
              </a:rPr>
              <a:t>Rồi sớm rồi chiều </a:t>
            </a:r>
            <a:r>
              <a:rPr lang="en-SG" altLang="en-US" sz="2800" b="1" i="1">
                <a:solidFill>
                  <a:prstClr val="white"/>
                </a:solidFill>
                <a:latin typeface="Times New Roman" panose="02020603050405020304" pitchFamily="18" charset="0"/>
              </a:rPr>
              <a:t>lại bếp lửa bà nhen</a:t>
            </a:r>
            <a:br>
              <a:rPr lang="en-SG" altLang="en-US" sz="2800" b="1" i="1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SG" altLang="en-US" sz="2800" b="1" i="1">
                <a:solidFill>
                  <a:prstClr val="white"/>
                </a:solidFill>
                <a:latin typeface="Times New Roman" panose="02020603050405020304" pitchFamily="18" charset="0"/>
              </a:rPr>
              <a:t>Một ngọn lửa lòng bà luôn ủ sẵn,</a:t>
            </a:r>
            <a:br>
              <a:rPr lang="en-SG" altLang="en-US" sz="2800" b="1" i="1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SG" altLang="en-US" sz="2800" b="1" i="1">
                <a:solidFill>
                  <a:prstClr val="white"/>
                </a:solidFill>
                <a:latin typeface="Times New Roman" panose="02020603050405020304" pitchFamily="18" charset="0"/>
              </a:rPr>
              <a:t>Một ngọn lửa chứa niềm tin dai dẳng…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en-SG" altLang="en-US" sz="2800" b="1">
                <a:solidFill>
                  <a:prstClr val="white"/>
                </a:solidFill>
                <a:latin typeface="Times New Roman" panose="02020603050405020304" pitchFamily="18" charset="0"/>
              </a:rPr>
            </a:br>
            <a:endParaRPr lang="en-US" altLang="en-US" sz="2800" b="1">
              <a:solidFill>
                <a:prstClr val="white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713DF5-72C7-34EA-6780-18FFA689371D}"/>
              </a:ext>
            </a:extLst>
          </p:cNvPr>
          <p:cNvSpPr/>
          <p:nvPr/>
        </p:nvSpPr>
        <p:spPr>
          <a:xfrm>
            <a:off x="2171700" y="4440238"/>
            <a:ext cx="8077200" cy="5381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t-BR" altLang="en-US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gian </a:t>
            </a:r>
            <a:r>
              <a:rPr lang="pt-BR" altLang="en-US" sz="29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sớm, chiều: </a:t>
            </a:r>
            <a:r>
              <a:rPr lang="pt-BR" altLang="en-US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bền bỉ, không đứt gẫy</a:t>
            </a:r>
            <a:endParaRPr lang="en-US" altLang="en-US" sz="2900" dirty="0">
              <a:solidFill>
                <a:srgbClr val="000000"/>
              </a:solidFill>
              <a:latin typeface=".VnTime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009257-D4A7-4B88-C86A-D8991324908D}"/>
              </a:ext>
            </a:extLst>
          </p:cNvPr>
          <p:cNvSpPr/>
          <p:nvPr/>
        </p:nvSpPr>
        <p:spPr>
          <a:xfrm>
            <a:off x="2149475" y="5138739"/>
            <a:ext cx="8077200" cy="1431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en-US" sz="29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t-BR" altLang="en-US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29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 lửa </a:t>
            </a:r>
            <a:r>
              <a:rPr lang="pt-BR" altLang="en-US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 hóa thành </a:t>
            </a:r>
            <a:r>
              <a:rPr lang="pt-BR" altLang="en-US" sz="29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ngọn lửa</a:t>
            </a:r>
            <a:r>
              <a:rPr lang="pt-BR" altLang="en-US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900" dirty="0">
                <a:solidFill>
                  <a:srgbClr val="000000"/>
                </a:solidFill>
                <a:latin typeface=".VnTime" panose="020B7200000000000000" pitchFamily="34" charset="0"/>
                <a:cs typeface="Times New Roman" panose="02020603050405020304" pitchFamily="18" charset="0"/>
              </a:rPr>
              <a:t>: </a:t>
            </a:r>
            <a:r>
              <a:rPr lang="pt-BR" altLang="en-US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 là ngọn lửa của tình yêu thương vô bờ bến, lửa của niềm tin bất diệt, lửa mà bà thắp lên trong tâm hồn cháu.</a:t>
            </a:r>
            <a:endParaRPr lang="en-US" altLang="en-US" sz="2900" dirty="0">
              <a:solidFill>
                <a:srgbClr val="000000"/>
              </a:solidFill>
              <a:latin typeface=".VnTime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ADE6EF-8847-475F-A443-C70BD12CB2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3900" y="2770188"/>
            <a:ext cx="2171700" cy="1384300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prstDash val="lgDash"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7656" name="Picture 8">
            <a:extLst>
              <a:ext uri="{FF2B5EF4-FFF2-40B4-BE49-F238E27FC236}">
                <a16:creationId xmlns:a16="http://schemas.microsoft.com/office/drawing/2014/main" id="{9C1E67FE-5235-291D-162C-37F5D8C926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79" t="42345" r="43665" b="22249"/>
          <a:stretch>
            <a:fillRect/>
          </a:stretch>
        </p:blipFill>
        <p:spPr bwMode="auto">
          <a:xfrm rot="17733067" flipH="1">
            <a:off x="8136732" y="1955007"/>
            <a:ext cx="538162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652" grpId="0"/>
      <p:bldP spid="3" grpId="0" animBg="1"/>
      <p:bldP spid="7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áº¿t quáº£ hÃ¬nh áº£nh cho bá» Äi ÄÃ¡nh xe khÃ´ ráº¡c ngá»±a gáº§y">
            <a:extLst>
              <a:ext uri="{FF2B5EF4-FFF2-40B4-BE49-F238E27FC236}">
                <a16:creationId xmlns:a16="http://schemas.microsoft.com/office/drawing/2014/main" id="{D9F7A0F7-49B1-3941-70D4-2ADE2D059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609601"/>
            <a:ext cx="5486400" cy="2514599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6D0382E-44E9-4C05-31E7-5A61576B0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488" y="26988"/>
            <a:ext cx="89090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Suy ngẫm về cuộc đời bà và hình ảnh bếp lửa.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endParaRPr lang="en-US" alt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A69412-B1E0-0AD2-2C4A-07172767E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2600" y="1181100"/>
            <a:ext cx="5791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SG" altLang="en-US" sz="2400" b="1" i="1">
                <a:solidFill>
                  <a:prstClr val="white"/>
                </a:solidFill>
                <a:latin typeface="Times New Roman" panose="02020603050405020304" pitchFamily="18" charset="0"/>
              </a:rPr>
              <a:t>Lận đận</a:t>
            </a:r>
            <a:r>
              <a:rPr lang="en-SG" altLang="en-US" sz="2400" i="1">
                <a:solidFill>
                  <a:prstClr val="white"/>
                </a:solidFill>
                <a:latin typeface="Times New Roman" panose="02020603050405020304" pitchFamily="18" charset="0"/>
              </a:rPr>
              <a:t> đời bà biết mấy nắng mưa</a:t>
            </a:r>
            <a:br>
              <a:rPr lang="en-SG" altLang="en-US" sz="2400" i="1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SG" altLang="en-US" sz="2400" i="1">
                <a:solidFill>
                  <a:prstClr val="white"/>
                </a:solidFill>
                <a:latin typeface="Times New Roman" panose="02020603050405020304" pitchFamily="18" charset="0"/>
              </a:rPr>
              <a:t>Mấy chục năm rồi, đến tận bây giờ,</a:t>
            </a:r>
            <a:br>
              <a:rPr lang="en-SG" altLang="en-US" sz="2400" i="1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SG" altLang="en-US" sz="2400" i="1">
                <a:solidFill>
                  <a:prstClr val="white"/>
                </a:solidFill>
                <a:latin typeface="Times New Roman" panose="02020603050405020304" pitchFamily="18" charset="0"/>
              </a:rPr>
              <a:t>Bà vẫn giữ thói quen dậy sớm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SG" altLang="en-US" sz="2400" i="1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60DBCD-7208-2A17-1CF0-6B6DB2CEA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8475" y="2471738"/>
            <a:ext cx="7620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-Vẻ đẹp tần tảo, nhẫn nại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</a:t>
            </a:r>
            <a:r>
              <a:rPr lang="en-US" altLang="en-US" sz="28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Lận đận </a:t>
            </a: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 một đời vì con cháu.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</a:t>
            </a:r>
            <a:r>
              <a:rPr lang="en-US" altLang="en-US" sz="28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tận bây giờ </a:t>
            </a: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 chẳng nghỉ ngơi. </a:t>
            </a: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F24C4647-8FCD-7C53-AF06-6C77E1FDE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838576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Cuộc đời bà quanh năm vất vả, giàu đức hi sinh.</a:t>
            </a: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B3AD0AA4-85BF-F118-5876-9F927381C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2638" y="4556125"/>
            <a:ext cx="5846762" cy="22479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3FF77C-E3E9-55BF-C4CE-E663EFBAC004}"/>
              </a:ext>
            </a:extLst>
          </p:cNvPr>
          <p:cNvSpPr txBox="1"/>
          <p:nvPr/>
        </p:nvSpPr>
        <p:spPr>
          <a:xfrm>
            <a:off x="1768475" y="5335589"/>
            <a:ext cx="2686050" cy="523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Káº¿t quáº£ hÃ¬nh áº£nh cho bá» Äi ÄÃ¡nh xe khÃ´ ráº¡c ngá»±a gáº§y">
            <a:extLst>
              <a:ext uri="{FF2B5EF4-FFF2-40B4-BE49-F238E27FC236}">
                <a16:creationId xmlns:a16="http://schemas.microsoft.com/office/drawing/2014/main" id="{2C14DDD1-D1A0-AD1F-748D-DF1530A61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8B7CBDD-82BF-F6A5-8983-F95AB9FD7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390" y="975675"/>
            <a:ext cx="8099425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3200" b="1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Ôi</a:t>
            </a:r>
            <a:r>
              <a:rPr lang="en-US" altLang="en-US" sz="3200" b="1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altLang="en-US" sz="3200" b="1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altLang="en-US" sz="3200" b="1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thiêng</a:t>
            </a:r>
            <a:r>
              <a:rPr lang="en-US" altLang="en-US" sz="3200" b="1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liêng</a:t>
            </a:r>
            <a:r>
              <a:rPr lang="en-US" altLang="en-US" sz="3200" b="1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3200" b="1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altLang="en-US" sz="3200" b="1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altLang="en-US" sz="3200" b="1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32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altLang="en-US" sz="32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altLang="en-US" sz="32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dập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32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Thiêng</a:t>
            </a:r>
            <a:r>
              <a:rPr lang="en-US" altLang="en-US" sz="32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liêng</a:t>
            </a:r>
            <a:r>
              <a:rPr lang="en-US" altLang="en-US" sz="32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cội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cội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Káº¿t quáº£ hÃ¬nh áº£nh cho bá» Äi ÄÃ¡nh xe khÃ´ ráº¡c ngá»±a gáº§y">
            <a:extLst>
              <a:ext uri="{FF2B5EF4-FFF2-40B4-BE49-F238E27FC236}">
                <a16:creationId xmlns:a16="http://schemas.microsoft.com/office/drawing/2014/main" id="{68160313-3FE3-6476-9666-C9A05B917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0851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5DCE4FB-5454-870A-CD39-B785A2C89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228725"/>
            <a:ext cx="82296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Nỗi nhớ của người cháu về bà và bếp lửa.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alt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alt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mẻ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altLang="en-US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28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altLang="en-US" sz="28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en-US" sz="28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sz="28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altLang="en-US" sz="28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8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altLang="en-US" sz="28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8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28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  <a:endParaRPr lang="en-US" altLang="en-US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altLang="en-US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0" y="-33589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6B105AE-D12B-40E6-A5BD-D9A53D4747D5}"/>
              </a:ext>
            </a:extLst>
          </p:cNvPr>
          <p:cNvSpPr/>
          <p:nvPr/>
        </p:nvSpPr>
        <p:spPr>
          <a:xfrm>
            <a:off x="366233" y="578390"/>
            <a:ext cx="2001931" cy="237479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" panose="00000500000000000000" pitchFamily="2" charset="0"/>
              <a:ea typeface="+mn-ea"/>
              <a:cs typeface="#9Slide03 Arima Madurai" panose="00000500000000000000" pitchFamily="2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Hình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ảnh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bếp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lửa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" panose="00000500000000000000" pitchFamily="2" charset="0"/>
              <a:ea typeface="+mn-ea"/>
              <a:cs typeface="#9Slide03 Arima Madurai" panose="00000500000000000000" pitchFamily="2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" panose="00000500000000000000" pitchFamily="2" charset="0"/>
              <a:ea typeface="+mn-ea"/>
              <a:cs typeface="#9Slide03 Arima Madurai" panose="00000500000000000000" pitchFamily="2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3D4FC6F-7F9C-4B07-AF78-4DA520663F77}"/>
              </a:ext>
            </a:extLst>
          </p:cNvPr>
          <p:cNvSpPr/>
          <p:nvPr/>
        </p:nvSpPr>
        <p:spPr>
          <a:xfrm>
            <a:off x="2738166" y="578390"/>
            <a:ext cx="2001931" cy="237479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Khơi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nguồn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cảm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hứng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" panose="00000500000000000000" pitchFamily="2" charset="0"/>
              <a:ea typeface="+mn-ea"/>
              <a:cs typeface="#9Slide03 Arima Madurai" panose="00000500000000000000" pitchFamily="2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9729EC0-FF93-4178-8D91-C1D19BE260A0}"/>
              </a:ext>
            </a:extLst>
          </p:cNvPr>
          <p:cNvSpPr/>
          <p:nvPr/>
        </p:nvSpPr>
        <p:spPr>
          <a:xfrm>
            <a:off x="5110099" y="578390"/>
            <a:ext cx="2001932" cy="237479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Hồi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tưởng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kỉ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niệm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tuổi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thơ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sống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bên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bà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" panose="00000500000000000000" pitchFamily="2" charset="0"/>
              <a:ea typeface="+mn-ea"/>
              <a:cs typeface="#9Slide03 Arima Madurai" panose="00000500000000000000" pitchFamily="2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" panose="00000500000000000000" pitchFamily="2" charset="0"/>
              <a:ea typeface="+mn-ea"/>
              <a:cs typeface="#9Slide03 Arima Madurai" panose="00000500000000000000" pitchFamily="2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FB78673-41A6-4B9F-BFBD-FD0BAE98B1D6}"/>
              </a:ext>
            </a:extLst>
          </p:cNvPr>
          <p:cNvSpPr/>
          <p:nvPr/>
        </p:nvSpPr>
        <p:spPr>
          <a:xfrm>
            <a:off x="7482033" y="578390"/>
            <a:ext cx="2001932" cy="237479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Suy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ngẫm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về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bà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và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cuộc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đời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bà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" panose="00000500000000000000" pitchFamily="2" charset="0"/>
              <a:ea typeface="+mn-ea"/>
              <a:cs typeface="#9Slide03 Arima Madurai" panose="00000500000000000000" pitchFamily="2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3184351-CEBE-473C-8073-FB247FB83AAB}"/>
              </a:ext>
            </a:extLst>
          </p:cNvPr>
          <p:cNvSpPr/>
          <p:nvPr/>
        </p:nvSpPr>
        <p:spPr>
          <a:xfrm>
            <a:off x="9853967" y="578391"/>
            <a:ext cx="2001932" cy="237479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Cháu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ở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xa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khôn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nguôi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nhớ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bà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" panose="00000500000000000000" pitchFamily="2" charset="0"/>
              <a:ea typeface="+mn-ea"/>
              <a:cs typeface="#9Slide03 Arima Madurai" panose="00000500000000000000" pitchFamily="2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4E2BDA7-1C95-4CA3-A475-81AD945FE068}"/>
              </a:ext>
            </a:extLst>
          </p:cNvPr>
          <p:cNvSpPr/>
          <p:nvPr/>
        </p:nvSpPr>
        <p:spPr>
          <a:xfrm>
            <a:off x="366233" y="3531577"/>
            <a:ext cx="2001931" cy="27634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Hình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ảnh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quen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thuộc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" panose="00000500000000000000" pitchFamily="2" charset="0"/>
              <a:ea typeface="+mn-ea"/>
              <a:cs typeface="#9Slide03 Arima Madurai" panose="00000500000000000000" pitchFamily="2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E7CCACB-60EA-4950-839D-0ECE4382E352}"/>
              </a:ext>
            </a:extLst>
          </p:cNvPr>
          <p:cNvSpPr/>
          <p:nvPr/>
        </p:nvSpPr>
        <p:spPr>
          <a:xfrm>
            <a:off x="2738166" y="3531577"/>
            <a:ext cx="2001931" cy="27634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Nhớ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về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tình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cảm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của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hai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bà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cháu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" panose="00000500000000000000" pitchFamily="2" charset="0"/>
              <a:ea typeface="+mn-ea"/>
              <a:cs typeface="#9Slide03 Arima Madurai" panose="00000500000000000000" pitchFamily="2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C36A2F4-A7D7-4104-A109-A81820A08CC9}"/>
              </a:ext>
            </a:extLst>
          </p:cNvPr>
          <p:cNvSpPr/>
          <p:nvPr/>
        </p:nvSpPr>
        <p:spPr>
          <a:xfrm>
            <a:off x="5110099" y="3531577"/>
            <a:ext cx="2001932" cy="27634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Những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5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tháng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đói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khổ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nhưng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bà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cháu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luôn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bên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nhau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" panose="00000500000000000000" pitchFamily="2" charset="0"/>
              <a:ea typeface="+mn-ea"/>
              <a:cs typeface="#9Slide03 Arima Madurai" panose="00000500000000000000" pitchFamily="2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60972A8-0B54-41F5-B3F4-3185E0486E98}"/>
              </a:ext>
            </a:extLst>
          </p:cNvPr>
          <p:cNvSpPr/>
          <p:nvPr/>
        </p:nvSpPr>
        <p:spPr>
          <a:xfrm>
            <a:off x="7482033" y="3531577"/>
            <a:ext cx="2001932" cy="27634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Bà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là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người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nhóm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lửa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,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giữ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lửa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và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truyền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lửa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" panose="00000500000000000000" pitchFamily="2" charset="0"/>
              <a:ea typeface="+mn-ea"/>
              <a:cs typeface="#9Slide03 Arima Madurai" panose="00000500000000000000" pitchFamily="2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A2257FA-CD24-4BDF-86DB-9A90A0D52B6E}"/>
              </a:ext>
            </a:extLst>
          </p:cNvPr>
          <p:cNvSpPr/>
          <p:nvPr/>
        </p:nvSpPr>
        <p:spPr>
          <a:xfrm>
            <a:off x="9853967" y="3531578"/>
            <a:ext cx="2001932" cy="27634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Hình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ảnh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bà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gắn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với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bếp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rima Madurai" panose="00000500000000000000" pitchFamily="2" charset="0"/>
                <a:ea typeface="+mn-ea"/>
                <a:cs typeface="#9Slide03 Arima Madurai" panose="00000500000000000000" pitchFamily="2" charset="0"/>
              </a:rPr>
              <a:t>lửa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" panose="00000500000000000000" pitchFamily="2" charset="0"/>
              <a:ea typeface="+mn-ea"/>
              <a:cs typeface="#9Slide03 Arima Madurai" panose="00000500000000000000" pitchFamily="2" charset="0"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9BCE6A36-0406-4987-84EF-4EE5E5E0EB99}"/>
              </a:ext>
            </a:extLst>
          </p:cNvPr>
          <p:cNvSpPr/>
          <p:nvPr/>
        </p:nvSpPr>
        <p:spPr>
          <a:xfrm>
            <a:off x="1164414" y="3082798"/>
            <a:ext cx="202784" cy="2701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Arrow: Down 38">
            <a:extLst>
              <a:ext uri="{FF2B5EF4-FFF2-40B4-BE49-F238E27FC236}">
                <a16:creationId xmlns:a16="http://schemas.microsoft.com/office/drawing/2014/main" id="{ACCE6D10-19C1-43C4-83AD-BC7BCAF4BC3F}"/>
              </a:ext>
            </a:extLst>
          </p:cNvPr>
          <p:cNvSpPr/>
          <p:nvPr/>
        </p:nvSpPr>
        <p:spPr>
          <a:xfrm>
            <a:off x="3739131" y="3082798"/>
            <a:ext cx="202784" cy="2701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Arrow: Down 39">
            <a:extLst>
              <a:ext uri="{FF2B5EF4-FFF2-40B4-BE49-F238E27FC236}">
                <a16:creationId xmlns:a16="http://schemas.microsoft.com/office/drawing/2014/main" id="{15938F25-BCB9-45F0-AC4F-EAFE9CD169B1}"/>
              </a:ext>
            </a:extLst>
          </p:cNvPr>
          <p:cNvSpPr/>
          <p:nvPr/>
        </p:nvSpPr>
        <p:spPr>
          <a:xfrm>
            <a:off x="5982333" y="3079496"/>
            <a:ext cx="202784" cy="2701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Arrow: Down 40">
            <a:extLst>
              <a:ext uri="{FF2B5EF4-FFF2-40B4-BE49-F238E27FC236}">
                <a16:creationId xmlns:a16="http://schemas.microsoft.com/office/drawing/2014/main" id="{82E678D9-AA7A-4692-B8A7-591F960503AF}"/>
              </a:ext>
            </a:extLst>
          </p:cNvPr>
          <p:cNvSpPr/>
          <p:nvPr/>
        </p:nvSpPr>
        <p:spPr>
          <a:xfrm>
            <a:off x="8354266" y="3079496"/>
            <a:ext cx="202784" cy="2701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Arrow: Down 41">
            <a:extLst>
              <a:ext uri="{FF2B5EF4-FFF2-40B4-BE49-F238E27FC236}">
                <a16:creationId xmlns:a16="http://schemas.microsoft.com/office/drawing/2014/main" id="{9DC035DA-CE78-4B12-8EDB-AB1243E5541E}"/>
              </a:ext>
            </a:extLst>
          </p:cNvPr>
          <p:cNvSpPr/>
          <p:nvPr/>
        </p:nvSpPr>
        <p:spPr>
          <a:xfrm>
            <a:off x="10767788" y="3056258"/>
            <a:ext cx="202784" cy="2701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8628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B9D886-1C91-2895-D8BE-3024B44DE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390" y="1355725"/>
            <a:ext cx="6117210" cy="50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tabLst>
                <a:tab pos="175895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tabLst>
                <a:tab pos="175895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tabLst>
                <a:tab pos="17589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tabLst>
                <a:tab pos="17589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tabLst>
                <a:tab pos="17589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tabLst>
                <a:tab pos="17589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tabLst>
                <a:tab pos="17589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tabLst>
                <a:tab pos="17589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tabLst>
                <a:tab pos="17589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pt-BR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Nghệ thuật :</a:t>
            </a:r>
            <a:endParaRPr lang="en-US" alt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pt-BR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pt-BR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Xây dựng hình ảnh thơ vừa cụ thể, gần gũi, vừa gợi nhiều liên tưởng, mang ý nghĩa biểu tượng.</a:t>
            </a:r>
            <a:endParaRPr lang="en-US" alt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pt-BR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theo thể thơ 8 chữ phù hợp với giọng điệu cảm xúc hồi tưởng và suy ngẫm.</a:t>
            </a:r>
            <a:endParaRPr lang="en-US" alt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pt-BR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Kết hợp nhuần nhuyễn giữa miêu tả, tự sự, nghị luận và biểu cảm.</a:t>
            </a:r>
            <a:r>
              <a:rPr lang="pt-BR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en-US" alt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78FAB3-12D0-1198-41DA-697990D2C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1371601"/>
            <a:ext cx="5315932" cy="50133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tabLst>
                <a:tab pos="175895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tabLst>
                <a:tab pos="175895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tabLst>
                <a:tab pos="17589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tabLst>
                <a:tab pos="17589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tabLst>
                <a:tab pos="17589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tabLst>
                <a:tab pos="17589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tabLst>
                <a:tab pos="17589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tabLst>
                <a:tab pos="17589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tabLst>
                <a:tab pos="1758950" algn="l"/>
              </a:tabLs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Ý </a:t>
            </a:r>
            <a:r>
              <a:rPr lang="pt-BR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vi-V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văn bản</a:t>
            </a:r>
            <a:r>
              <a:rPr lang="pt-BR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pt-BR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</a:t>
            </a:r>
            <a:r>
              <a:rPr lang="pt-BR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Từ những kỉ niệm tuổi thơ ấm áp tình bà cháu, nhà thơ cho ta hiểu thêm 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bức chân </a:t>
            </a:r>
            <a:r>
              <a:rPr lang="pt-BR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 luôn tần, nhẫn nại, giàu yêu thương; chân dung người cháu đã trưởng thành luôn nhớ về bà, yêu thương và biết ơn bà. Tình cảm bà cháu ấm nồng, sâu sắc.</a:t>
            </a:r>
            <a:endParaRPr lang="en-US" alt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en-US" alt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8" name="TextBox 3">
            <a:extLst>
              <a:ext uri="{FF2B5EF4-FFF2-40B4-BE49-F238E27FC236}">
                <a16:creationId xmlns:a16="http://schemas.microsoft.com/office/drawing/2014/main" id="{9F4EA4DA-5990-135C-0710-4D22AAD07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04801"/>
            <a:ext cx="3962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6DA085C-191A-4A95-BEEC-1EF3617B2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22909" t="20364" r="6455" b="9818"/>
          <a:stretch>
            <a:fillRect/>
          </a:stretch>
        </p:blipFill>
        <p:spPr bwMode="auto">
          <a:xfrm>
            <a:off x="0" y="-33589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 Box 6">
            <a:extLst>
              <a:ext uri="{FF2B5EF4-FFF2-40B4-BE49-F238E27FC236}">
                <a16:creationId xmlns:a16="http://schemas.microsoft.com/office/drawing/2014/main" id="{4A9A8B54-A183-4A86-900E-74A6423A3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318" y="1602422"/>
            <a:ext cx="10633363" cy="269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571500" indent="-5715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zh-CN" sz="3600" b="1" i="1" dirty="0" err="1">
                <a:solidFill>
                  <a:srgbClr val="3333CC"/>
                </a:solidFill>
              </a:rPr>
              <a:t>Trò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chơi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gồm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vi-VN" altLang="zh-CN" sz="3600" b="1" i="1" dirty="0">
                <a:solidFill>
                  <a:srgbClr val="3333CC"/>
                </a:solidFill>
              </a:rPr>
              <a:t>3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câu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hỏi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lần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lượt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vi-VN" altLang="zh-CN" sz="3600" b="1" i="1" dirty="0">
                <a:solidFill>
                  <a:srgbClr val="3333CC"/>
                </a:solidFill>
              </a:rPr>
              <a:t>ứng với câu trả lời.</a:t>
            </a:r>
          </a:p>
          <a:p>
            <a:pPr marL="571500" indent="-5715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zh-CN" sz="3600" b="1" i="1" dirty="0" err="1">
                <a:solidFill>
                  <a:srgbClr val="3333CC"/>
                </a:solidFill>
              </a:rPr>
              <a:t>Trả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lời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đúng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mỗi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câu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hỏi</a:t>
            </a:r>
            <a:r>
              <a:rPr lang="en-US" altLang="zh-CN" sz="3600" b="1" i="1" dirty="0">
                <a:solidFill>
                  <a:srgbClr val="3333CC"/>
                </a:solidFill>
              </a:rPr>
              <a:t>, </a:t>
            </a:r>
            <a:r>
              <a:rPr lang="vi-VN" altLang="zh-CN" sz="3600" b="1" i="1" dirty="0">
                <a:solidFill>
                  <a:srgbClr val="3333CC"/>
                </a:solidFill>
              </a:rPr>
              <a:t>câu trả lời đúng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sẽ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được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mở</a:t>
            </a:r>
            <a:r>
              <a:rPr lang="en-US" altLang="zh-CN" sz="3600" b="1" i="1" dirty="0">
                <a:solidFill>
                  <a:srgbClr val="3333CC"/>
                </a:solidFill>
              </a:rPr>
              <a:t> ra. </a:t>
            </a:r>
          </a:p>
          <a:p>
            <a:pPr marL="571500" indent="-5715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altLang="zh-CN" sz="3600" b="1" i="1" dirty="0" err="1">
                <a:solidFill>
                  <a:srgbClr val="3333CC"/>
                </a:solidFill>
              </a:rPr>
              <a:t>Trả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lời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đúng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vi-VN" altLang="zh-CN" sz="3600" b="1" i="1" dirty="0">
                <a:solidFill>
                  <a:srgbClr val="3333CC"/>
                </a:solidFill>
              </a:rPr>
              <a:t>3 câu hỏi</a:t>
            </a:r>
            <a:r>
              <a:rPr lang="en-US" altLang="zh-CN" sz="3600" b="1" i="1" dirty="0">
                <a:solidFill>
                  <a:srgbClr val="3333CC"/>
                </a:solidFill>
              </a:rPr>
              <a:t> </a:t>
            </a:r>
            <a:r>
              <a:rPr lang="vi-VN" altLang="zh-CN" sz="3600" b="1" i="1" dirty="0">
                <a:solidFill>
                  <a:srgbClr val="3333CC"/>
                </a:solidFill>
              </a:rPr>
              <a:t>sẽ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được</a:t>
            </a:r>
            <a:r>
              <a:rPr lang="en-US" altLang="zh-CN" sz="3600" b="1" i="1" dirty="0">
                <a:solidFill>
                  <a:srgbClr val="3333CC"/>
                </a:solidFill>
              </a:rPr>
              <a:t> 10 </a:t>
            </a:r>
            <a:r>
              <a:rPr lang="en-US" altLang="zh-CN" sz="3600" b="1" i="1" dirty="0" err="1">
                <a:solidFill>
                  <a:srgbClr val="3333CC"/>
                </a:solidFill>
              </a:rPr>
              <a:t>điểm</a:t>
            </a:r>
            <a:r>
              <a:rPr lang="en-US" altLang="zh-CN" sz="3600" b="1" i="1" dirty="0">
                <a:solidFill>
                  <a:srgbClr val="3333CC"/>
                </a:solidFill>
              </a:rPr>
              <a:t>.</a:t>
            </a:r>
            <a:endParaRPr lang="en-US" altLang="zh-CN" sz="3200" b="1" dirty="0">
              <a:solidFill>
                <a:srgbClr val="FF0000"/>
              </a:solidFill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42AE581D-2995-42E3-BBE0-5A5C07E5D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689264"/>
            <a:ext cx="7543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TRÒ CHƠI: “</a:t>
            </a:r>
            <a:r>
              <a:rPr lang="vi-VN" altLang="zh-CN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Ai nhanh hơn</a:t>
            </a:r>
            <a:r>
              <a:rPr lang="en-US" altLang="zh-CN" sz="40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60605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6DA085C-191A-4A95-BEEC-1EF3617B2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22909" t="20364" r="6455" b="9818"/>
          <a:stretch>
            <a:fillRect/>
          </a:stretch>
        </p:blipFill>
        <p:spPr bwMode="auto">
          <a:xfrm>
            <a:off x="0" y="-33589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13">
            <a:extLst>
              <a:ext uri="{FF2B5EF4-FFF2-40B4-BE49-F238E27FC236}">
                <a16:creationId xmlns:a16="http://schemas.microsoft.com/office/drawing/2014/main" id="{7A9F0088-7538-41A2-9DA0-2604DC6413BA}"/>
              </a:ext>
            </a:extLst>
          </p:cNvPr>
          <p:cNvGrpSpPr>
            <a:grpSpLocks/>
          </p:cNvGrpSpPr>
          <p:nvPr/>
        </p:nvGrpSpPr>
        <p:grpSpPr bwMode="auto">
          <a:xfrm>
            <a:off x="2067559" y="1291939"/>
            <a:ext cx="8229831" cy="4343400"/>
            <a:chOff x="576" y="2627"/>
            <a:chExt cx="2640" cy="1366"/>
          </a:xfrm>
        </p:grpSpPr>
        <p:sp>
          <p:nvSpPr>
            <p:cNvPr id="4" name="Rectangle 14">
              <a:extLst>
                <a:ext uri="{FF2B5EF4-FFF2-40B4-BE49-F238E27FC236}">
                  <a16:creationId xmlns:a16="http://schemas.microsoft.com/office/drawing/2014/main" id="{C1786A54-DB41-4026-AC63-FB7B13A701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627"/>
              <a:ext cx="2640" cy="96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cs typeface="Times New Roman" panose="02020603050405020304" pitchFamily="18" charset="0"/>
              </a:endParaRPr>
            </a:p>
          </p:txBody>
        </p:sp>
        <p:sp>
          <p:nvSpPr>
            <p:cNvPr id="5" name="Rectangle 15">
              <a:extLst>
                <a:ext uri="{FF2B5EF4-FFF2-40B4-BE49-F238E27FC236}">
                  <a16:creationId xmlns:a16="http://schemas.microsoft.com/office/drawing/2014/main" id="{7A24BAA0-F702-47AB-AEA8-0F44928ECF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631"/>
              <a:ext cx="96" cy="1296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cs typeface="Times New Roman" panose="02020603050405020304" pitchFamily="18" charset="0"/>
              </a:endParaRPr>
            </a:p>
          </p:txBody>
        </p:sp>
        <p:sp>
          <p:nvSpPr>
            <p:cNvPr id="6" name="Rectangle 16">
              <a:extLst>
                <a:ext uri="{FF2B5EF4-FFF2-40B4-BE49-F238E27FC236}">
                  <a16:creationId xmlns:a16="http://schemas.microsoft.com/office/drawing/2014/main" id="{99BE8273-EC63-4F31-857B-703DE8BAA6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3888"/>
              <a:ext cx="2640" cy="10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cs typeface="Times New Roman" panose="02020603050405020304" pitchFamily="18" charset="0"/>
              </a:endParaRPr>
            </a:p>
          </p:txBody>
        </p:sp>
        <p:sp>
          <p:nvSpPr>
            <p:cNvPr id="7" name="Rectangle 17">
              <a:extLst>
                <a:ext uri="{FF2B5EF4-FFF2-40B4-BE49-F238E27FC236}">
                  <a16:creationId xmlns:a16="http://schemas.microsoft.com/office/drawing/2014/main" id="{CC115CB5-1D60-46DB-A9C9-C089C1CFC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640"/>
              <a:ext cx="96" cy="1344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Rectangle 18">
            <a:extLst>
              <a:ext uri="{FF2B5EF4-FFF2-40B4-BE49-F238E27FC236}">
                <a16:creationId xmlns:a16="http://schemas.microsoft.com/office/drawing/2014/main" id="{517B69DD-5945-497F-A718-852F5B4A8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8034" y="3231599"/>
            <a:ext cx="360449" cy="6096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>
              <a:cs typeface="Times New Roman" panose="02020603050405020304" pitchFamily="18" charset="0"/>
            </a:endParaRPr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A850E259-B4D2-4581-9BAB-6334F906B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97391" y="3164180"/>
            <a:ext cx="359525" cy="6096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>
              <a:cs typeface="Times New Roman" panose="02020603050405020304" pitchFamily="18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01A69E3-87B3-46A9-A16A-7D044DE6A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6916" y="917868"/>
            <a:ext cx="457200" cy="53340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AC28E0-2544-4CD3-AF08-26661AC38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0835" y="924793"/>
            <a:ext cx="457200" cy="53340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>
              <a:cs typeface="Times New Roman" panose="02020603050405020304" pitchFamily="18" charset="0"/>
            </a:endParaRPr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id="{5B9B51D6-5E2E-4F39-AFA9-F188109A0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9925" y="3953743"/>
            <a:ext cx="615315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2800" b="1" i="1">
                <a:solidFill>
                  <a:srgbClr val="FF0000"/>
                </a:solidFill>
                <a:cs typeface="Times New Roman" panose="02020603050405020304" pitchFamily="18" charset="0"/>
              </a:rPr>
              <a:t>Đáp án: 1963</a:t>
            </a:r>
            <a:endParaRPr lang="vi-VN" altLang="en-US" sz="2800" b="1" i="1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en-US" altLang="zh-CN" sz="2800" b="1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DB5E7ACE-CF13-4240-BB20-8C01A977B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5877793"/>
            <a:ext cx="1003300" cy="304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b="1">
                <a:solidFill>
                  <a:srgbClr val="FF0000"/>
                </a:solidFill>
                <a:cs typeface="Times New Roman" panose="02020603050405020304" pitchFamily="18" charset="0"/>
              </a:rPr>
              <a:t>KEY</a:t>
            </a:r>
          </a:p>
        </p:txBody>
      </p:sp>
      <p:sp>
        <p:nvSpPr>
          <p:cNvPr id="14" name="Rectangle 14">
            <a:hlinkClick r:id="rId7" action="ppaction://hlinksldjump"/>
            <a:extLst>
              <a:ext uri="{FF2B5EF4-FFF2-40B4-BE49-F238E27FC236}">
                <a16:creationId xmlns:a16="http://schemas.microsoft.com/office/drawing/2014/main" id="{AF1D08BA-70C3-42F5-A31D-D7FCB6293B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2788" y="5877793"/>
            <a:ext cx="1003300" cy="304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b="1" dirty="0">
                <a:solidFill>
                  <a:srgbClr val="FF0000"/>
                </a:solidFill>
                <a:cs typeface="Times New Roman" panose="02020603050405020304" pitchFamily="18" charset="0"/>
              </a:rPr>
              <a:t>HOME</a:t>
            </a:r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69075BF6-5E21-45FE-9D31-A55335092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610593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568E3ED1-F742-415F-AA34-31A5C04EE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610593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" name="Rectangle 17">
            <a:extLst>
              <a:ext uri="{FF2B5EF4-FFF2-40B4-BE49-F238E27FC236}">
                <a16:creationId xmlns:a16="http://schemas.microsoft.com/office/drawing/2014/main" id="{39C76D9D-3C82-47F4-B55F-1F87AF2D9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610593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0AEA04FF-E983-4051-AF65-650A0BE34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610593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B9459EF5-828F-4153-AA15-A8722A998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610593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D9A726F6-8157-443E-8403-33573D9A5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4700" y="5865093"/>
            <a:ext cx="1003300" cy="304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b="1">
                <a:solidFill>
                  <a:srgbClr val="FF0000"/>
                </a:solidFill>
                <a:cs typeface="Times New Roman" panose="02020603050405020304" pitchFamily="18" charset="0"/>
              </a:rPr>
              <a:t>TIME</a:t>
            </a:r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id="{244955D0-6B83-4BD1-8B66-DCB4774AC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610593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CF44C6E3-730E-4940-B5C2-C9D574228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610593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87596922-E228-4453-A4D0-DD4CAD884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610593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931CD7E7-598D-4F89-BC2B-85903014B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610593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id="{A26AC2C2-8F4E-49D9-AE50-DD4308678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610593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6" name="Rectangle 26">
            <a:extLst>
              <a:ext uri="{FF2B5EF4-FFF2-40B4-BE49-F238E27FC236}">
                <a16:creationId xmlns:a16="http://schemas.microsoft.com/office/drawing/2014/main" id="{A13FF778-0705-45A3-AD3E-A623B3899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610593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b="1">
                <a:solidFill>
                  <a:srgbClr val="FF0000"/>
                </a:solidFill>
                <a:cs typeface="Times New Roman" panose="02020603050405020304" pitchFamily="18" charset="0"/>
              </a:rPr>
              <a:t>HẾT GIỜ</a:t>
            </a:r>
          </a:p>
        </p:txBody>
      </p:sp>
      <p:sp>
        <p:nvSpPr>
          <p:cNvPr id="27" name="Text Box 15">
            <a:extLst>
              <a:ext uri="{FF2B5EF4-FFF2-40B4-BE49-F238E27FC236}">
                <a16:creationId xmlns:a16="http://schemas.microsoft.com/office/drawing/2014/main" id="{77C01078-8D6E-4E2C-9E95-0AEDD5568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2164" y="3429869"/>
            <a:ext cx="274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800" b="1">
                <a:cs typeface="Times New Roman" panose="02020603050405020304" pitchFamily="18" charset="0"/>
              </a:rPr>
              <a:t> </a:t>
            </a:r>
            <a:endParaRPr lang="en-US" altLang="zh-CN" sz="2800" b="1" baseline="30000">
              <a:cs typeface="Times New Roman" panose="02020603050405020304" pitchFamily="18" charset="0"/>
            </a:endParaRPr>
          </a:p>
        </p:txBody>
      </p:sp>
      <p:sp>
        <p:nvSpPr>
          <p:cNvPr id="28" name="Text Box 16">
            <a:extLst>
              <a:ext uri="{FF2B5EF4-FFF2-40B4-BE49-F238E27FC236}">
                <a16:creationId xmlns:a16="http://schemas.microsoft.com/office/drawing/2014/main" id="{EDFB1565-1D66-435D-8308-449D13460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664" y="2067794"/>
            <a:ext cx="3000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vi-VN" altLang="en-US" sz="3600" b="1">
                <a:cs typeface="Times New Roman" panose="02020603050405020304" pitchFamily="18" charset="0"/>
              </a:rPr>
              <a:t> </a:t>
            </a:r>
            <a:endParaRPr lang="en-US" altLang="zh-CN" sz="3600" b="1">
              <a:cs typeface="Times New Roman" panose="02020603050405020304" pitchFamily="18" charset="0"/>
            </a:endParaRPr>
          </a:p>
        </p:txBody>
      </p:sp>
      <p:sp>
        <p:nvSpPr>
          <p:cNvPr id="29" name="Text Box 6">
            <a:extLst>
              <a:ext uri="{FF2B5EF4-FFF2-40B4-BE49-F238E27FC236}">
                <a16:creationId xmlns:a16="http://schemas.microsoft.com/office/drawing/2014/main" id="{796EF313-A170-4EF6-BB1D-BE6CE6FDA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1809" y="2969989"/>
            <a:ext cx="70224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vi-VN" sz="2800" b="1" dirty="0" err="1">
                <a:solidFill>
                  <a:srgbClr val="3333CC"/>
                </a:solidFill>
                <a:cs typeface="Times New Roman" panose="02020603050405020304" pitchFamily="18" charset="0"/>
              </a:rPr>
              <a:t>Bài</a:t>
            </a:r>
            <a:r>
              <a:rPr lang="en-US" altLang="vi-VN" sz="2800" b="1" dirty="0">
                <a:solidFill>
                  <a:srgbClr val="3333CC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  <a:cs typeface="Times New Roman" panose="02020603050405020304" pitchFamily="18" charset="0"/>
              </a:rPr>
              <a:t>thơ</a:t>
            </a:r>
            <a:r>
              <a:rPr lang="en-US" altLang="vi-VN" sz="2800" b="1" dirty="0">
                <a:solidFill>
                  <a:srgbClr val="3333CC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3333CC"/>
                </a:solidFill>
                <a:cs typeface="Times New Roman" panose="02020603050405020304" pitchFamily="18" charset="0"/>
              </a:rPr>
              <a:t>Bếp</a:t>
            </a:r>
            <a:r>
              <a:rPr lang="en-US" altLang="vi-VN" sz="2800" b="1" i="1" dirty="0">
                <a:solidFill>
                  <a:srgbClr val="3333CC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3333CC"/>
                </a:solidFill>
                <a:cs typeface="Times New Roman" panose="02020603050405020304" pitchFamily="18" charset="0"/>
              </a:rPr>
              <a:t>lửa</a:t>
            </a:r>
            <a:r>
              <a:rPr lang="en-US" altLang="vi-VN" sz="2800" b="1" dirty="0">
                <a:solidFill>
                  <a:srgbClr val="3333CC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  <a:cs typeface="Times New Roman" panose="02020603050405020304" pitchFamily="18" charset="0"/>
              </a:rPr>
              <a:t>được</a:t>
            </a:r>
            <a:r>
              <a:rPr lang="en-US" altLang="vi-VN" sz="2800" b="1" dirty="0">
                <a:solidFill>
                  <a:srgbClr val="3333CC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  <a:cs typeface="Times New Roman" panose="02020603050405020304" pitchFamily="18" charset="0"/>
              </a:rPr>
              <a:t>sáng</a:t>
            </a:r>
            <a:r>
              <a:rPr lang="en-US" altLang="vi-VN" sz="2800" b="1" dirty="0">
                <a:solidFill>
                  <a:srgbClr val="3333CC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  <a:cs typeface="Times New Roman" panose="02020603050405020304" pitchFamily="18" charset="0"/>
              </a:rPr>
              <a:t>tác</a:t>
            </a:r>
            <a:r>
              <a:rPr lang="en-US" altLang="vi-VN" sz="2800" b="1" dirty="0">
                <a:solidFill>
                  <a:srgbClr val="3333CC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  <a:cs typeface="Times New Roman" panose="02020603050405020304" pitchFamily="18" charset="0"/>
              </a:rPr>
              <a:t>năm</a:t>
            </a:r>
            <a:r>
              <a:rPr lang="en-US" altLang="vi-VN" sz="2800" b="1" dirty="0">
                <a:solidFill>
                  <a:srgbClr val="3333CC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  <a:cs typeface="Times New Roman" panose="02020603050405020304" pitchFamily="18" charset="0"/>
              </a:rPr>
              <a:t>nào</a:t>
            </a:r>
            <a:r>
              <a:rPr lang="en-US" altLang="vi-VN" sz="2800" b="1" dirty="0">
                <a:solidFill>
                  <a:srgbClr val="3333CC"/>
                </a:solidFill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3753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000"/>
                            </p:stCondLst>
                            <p:childTnLst>
                              <p:par>
                                <p:cTn id="9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ong Dong Ho=conv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 bldLvl="0" animBg="1"/>
      <p:bldP spid="10" grpId="0" bldLvl="0" animBg="1"/>
      <p:bldP spid="11" grpId="0" bldLvl="0" animBg="1"/>
      <p:bldP spid="12" grpId="0"/>
      <p:bldP spid="13" grpId="0" bldLvl="0" animBg="1"/>
      <p:bldP spid="14" grpId="0" bldLvl="0" animBg="1"/>
      <p:bldP spid="17" grpId="0" bldLvl="0" animBg="1"/>
      <p:bldP spid="18" grpId="0" bldLvl="0" animBg="1"/>
      <p:bldP spid="20" grpId="0" bldLvl="0" animBg="1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等腰三角形 27"/>
          <p:cNvSpPr/>
          <p:nvPr/>
        </p:nvSpPr>
        <p:spPr>
          <a:xfrm flipH="1" flipV="1">
            <a:off x="10443319" y="0"/>
            <a:ext cx="1785257" cy="1268413"/>
          </a:xfrm>
          <a:prstGeom prst="triangle">
            <a:avLst>
              <a:gd name="adj" fmla="val 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8"/>
          <p:cNvSpPr/>
          <p:nvPr/>
        </p:nvSpPr>
        <p:spPr>
          <a:xfrm rot="10800000" flipH="1" flipV="1">
            <a:off x="-1" y="5589586"/>
            <a:ext cx="1785257" cy="1268413"/>
          </a:xfrm>
          <a:prstGeom prst="triangle">
            <a:avLst>
              <a:gd name="adj" fmla="val 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10">
            <a:extLst>
              <a:ext uri="{FF2B5EF4-FFF2-40B4-BE49-F238E27FC236}">
                <a16:creationId xmlns:a16="http://schemas.microsoft.com/office/drawing/2014/main" id="{4F30DBE6-E356-4BD3-92D1-095403A6F9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7678" y="4026089"/>
            <a:ext cx="1780289" cy="2337277"/>
          </a:xfrm>
          <a:prstGeom prst="rect">
            <a:avLst/>
          </a:prstGeom>
        </p:spPr>
      </p:pic>
      <p:pic>
        <p:nvPicPr>
          <p:cNvPr id="10" name="图片 4">
            <a:extLst>
              <a:ext uri="{FF2B5EF4-FFF2-40B4-BE49-F238E27FC236}">
                <a16:creationId xmlns:a16="http://schemas.microsoft.com/office/drawing/2014/main" id="{7A2314C7-4115-43D8-9878-5BFF16A513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8" y="-136480"/>
            <a:ext cx="2815623" cy="281562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51239" y="1946724"/>
            <a:ext cx="826672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115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115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5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115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5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chung</a:t>
            </a:r>
            <a:endParaRPr lang="en-US" sz="11500" i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6DA085C-191A-4A95-BEEC-1EF3617B2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22909" t="20364" r="6455" b="9818"/>
          <a:stretch>
            <a:fillRect/>
          </a:stretch>
        </p:blipFill>
        <p:spPr bwMode="auto">
          <a:xfrm>
            <a:off x="0" y="-33589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13">
            <a:extLst>
              <a:ext uri="{FF2B5EF4-FFF2-40B4-BE49-F238E27FC236}">
                <a16:creationId xmlns:a16="http://schemas.microsoft.com/office/drawing/2014/main" id="{0636CB7C-D8E5-40A5-B293-839DD022B332}"/>
              </a:ext>
            </a:extLst>
          </p:cNvPr>
          <p:cNvGrpSpPr>
            <a:grpSpLocks/>
          </p:cNvGrpSpPr>
          <p:nvPr/>
        </p:nvGrpSpPr>
        <p:grpSpPr bwMode="auto">
          <a:xfrm>
            <a:off x="1757218" y="1086427"/>
            <a:ext cx="8813800" cy="4343400"/>
            <a:chOff x="576" y="2627"/>
            <a:chExt cx="2640" cy="1366"/>
          </a:xfrm>
        </p:grpSpPr>
        <p:sp>
          <p:nvSpPr>
            <p:cNvPr id="4" name="Rectangle 14">
              <a:extLst>
                <a:ext uri="{FF2B5EF4-FFF2-40B4-BE49-F238E27FC236}">
                  <a16:creationId xmlns:a16="http://schemas.microsoft.com/office/drawing/2014/main" id="{D53600AE-9E1C-459C-89A2-0E34998FD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627"/>
              <a:ext cx="2640" cy="96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5" name="Rectangle 15">
              <a:extLst>
                <a:ext uri="{FF2B5EF4-FFF2-40B4-BE49-F238E27FC236}">
                  <a16:creationId xmlns:a16="http://schemas.microsoft.com/office/drawing/2014/main" id="{6DA6151C-6E8F-46B3-997C-3536681792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631"/>
              <a:ext cx="96" cy="1296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6" name="Rectangle 16">
              <a:extLst>
                <a:ext uri="{FF2B5EF4-FFF2-40B4-BE49-F238E27FC236}">
                  <a16:creationId xmlns:a16="http://schemas.microsoft.com/office/drawing/2014/main" id="{AD3CDABC-E385-405C-822C-B50095F58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3888"/>
              <a:ext cx="2640" cy="10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7" name="Rectangle 17">
              <a:extLst>
                <a:ext uri="{FF2B5EF4-FFF2-40B4-BE49-F238E27FC236}">
                  <a16:creationId xmlns:a16="http://schemas.microsoft.com/office/drawing/2014/main" id="{EF43E332-3BC7-46E3-B5C6-997A8F070B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640"/>
              <a:ext cx="96" cy="1344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latin typeface="Arial" panose="020B0604020202020204" pitchFamily="34" charset="0"/>
              </a:endParaRPr>
            </a:p>
          </p:txBody>
        </p:sp>
      </p:grpSp>
      <p:sp>
        <p:nvSpPr>
          <p:cNvPr id="8" name="Rectangle 18">
            <a:extLst>
              <a:ext uri="{FF2B5EF4-FFF2-40B4-BE49-F238E27FC236}">
                <a16:creationId xmlns:a16="http://schemas.microsoft.com/office/drawing/2014/main" id="{0CD1AEB7-F584-41A2-9B1C-410C172D1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4679" y="2847831"/>
            <a:ext cx="452521" cy="6096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88C558C0-F69C-4E03-AF4B-884C1C681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91800" y="2785811"/>
            <a:ext cx="457200" cy="6096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B3ADD5B-BDAD-4734-A11C-79028D1D5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9000" y="546100"/>
            <a:ext cx="457200" cy="53340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501FA3-A4C3-4E34-9F70-0521767CE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591127"/>
            <a:ext cx="457200" cy="53340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B24F83-F0D5-4C4D-82D5-7DAE7D7FA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5800" y="5727700"/>
            <a:ext cx="1003300" cy="304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b="1" dirty="0">
                <a:solidFill>
                  <a:srgbClr val="FF0000"/>
                </a:solidFill>
              </a:rPr>
              <a:t>KEY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5192E5-7E50-4FAC-BAE8-BD2BD3342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8500" y="5715000"/>
            <a:ext cx="1003300" cy="304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b="1">
                <a:solidFill>
                  <a:srgbClr val="FF0000"/>
                </a:solidFill>
              </a:rPr>
              <a:t>TIME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4F832D-CAFD-4EEB-8FDA-899276055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B20D90-2EFE-4310-8AA8-4CBE8CD6E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F5C51C2-AF0A-4B66-BB56-F59FC2CB7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0A8680-A199-45DA-8975-1EF52E5AA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4BD4EE-277E-40F7-90E7-3E5F2C8C1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78BEDBD-D37B-4179-9348-B73E9063F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B107B7F-5DAB-4B13-AF78-D5C1DAF65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736EAF5-35C9-4001-AF79-220AF02D8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A8A9FFE-69AE-4E2F-B36C-0D0282356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B92E2A8-DD88-4688-9480-97955B0FD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FF2F92F-9138-47F6-9D7E-5859406D6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81988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b="1">
                <a:solidFill>
                  <a:srgbClr val="FF0000"/>
                </a:solidFill>
              </a:rPr>
              <a:t>HẾT GIỜ</a:t>
            </a:r>
          </a:p>
        </p:txBody>
      </p:sp>
      <p:sp>
        <p:nvSpPr>
          <p:cNvPr id="26" name="Text Box 28">
            <a:extLst>
              <a:ext uri="{FF2B5EF4-FFF2-40B4-BE49-F238E27FC236}">
                <a16:creationId xmlns:a16="http://schemas.microsoft.com/office/drawing/2014/main" id="{E62805F7-6B06-4427-897D-5271361A7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100" y="3986072"/>
            <a:ext cx="56388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2800" b="1" i="1" dirty="0" err="1">
                <a:solidFill>
                  <a:srgbClr val="FF0000"/>
                </a:solidFill>
              </a:rPr>
              <a:t>Đáp</a:t>
            </a:r>
            <a:r>
              <a:rPr lang="en-US" altLang="zh-CN" sz="2800" b="1" i="1" dirty="0">
                <a:solidFill>
                  <a:srgbClr val="FF0000"/>
                </a:solidFill>
              </a:rPr>
              <a:t> </a:t>
            </a:r>
            <a:r>
              <a:rPr lang="en-US" altLang="zh-CN" sz="2800" b="1" i="1" dirty="0" err="1">
                <a:solidFill>
                  <a:srgbClr val="FF0000"/>
                </a:solidFill>
              </a:rPr>
              <a:t>án</a:t>
            </a:r>
            <a:r>
              <a:rPr lang="en-US" altLang="zh-CN" sz="2800" b="1" i="1" dirty="0">
                <a:solidFill>
                  <a:srgbClr val="FF0000"/>
                </a:solidFill>
              </a:rPr>
              <a:t>: </a:t>
            </a:r>
            <a:r>
              <a:rPr lang="en-US" altLang="zh-CN" sz="2800" b="1" i="1" dirty="0" err="1">
                <a:solidFill>
                  <a:srgbClr val="FF0000"/>
                </a:solidFill>
              </a:rPr>
              <a:t>Hình</a:t>
            </a:r>
            <a:r>
              <a:rPr lang="en-US" altLang="zh-CN" sz="2800" b="1" i="1" dirty="0">
                <a:solidFill>
                  <a:srgbClr val="FF0000"/>
                </a:solidFill>
              </a:rPr>
              <a:t> </a:t>
            </a:r>
            <a:r>
              <a:rPr lang="en-US" altLang="zh-CN" sz="2800" b="1" i="1" dirty="0" err="1">
                <a:solidFill>
                  <a:srgbClr val="FF0000"/>
                </a:solidFill>
              </a:rPr>
              <a:t>ảnh</a:t>
            </a:r>
            <a:r>
              <a:rPr lang="en-US" altLang="zh-CN" sz="2800" b="1" i="1" dirty="0">
                <a:solidFill>
                  <a:srgbClr val="FF0000"/>
                </a:solidFill>
              </a:rPr>
              <a:t> </a:t>
            </a:r>
            <a:r>
              <a:rPr lang="en-US" altLang="zh-CN" sz="2800" b="1" i="1" dirty="0" err="1">
                <a:solidFill>
                  <a:srgbClr val="FF0000"/>
                </a:solidFill>
              </a:rPr>
              <a:t>bếp</a:t>
            </a:r>
            <a:r>
              <a:rPr lang="en-US" altLang="zh-CN" sz="2800" b="1" i="1" dirty="0">
                <a:solidFill>
                  <a:srgbClr val="FF0000"/>
                </a:solidFill>
              </a:rPr>
              <a:t> </a:t>
            </a:r>
            <a:r>
              <a:rPr lang="en-US" altLang="zh-CN" sz="2800" b="1" i="1" dirty="0" err="1">
                <a:solidFill>
                  <a:srgbClr val="FF0000"/>
                </a:solidFill>
              </a:rPr>
              <a:t>lửa</a:t>
            </a:r>
            <a:endParaRPr lang="vi-VN" altLang="en-US" sz="2400" b="1" i="1" dirty="0">
              <a:solidFill>
                <a:srgbClr val="FF0000"/>
              </a:solidFill>
            </a:endParaRP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18E684BA-1D78-47C0-B97E-43E7D2C46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0400" y="1543050"/>
            <a:ext cx="4800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s-ES" altLang="en-US" sz="3200" b="1"/>
              <a:t> </a:t>
            </a:r>
            <a:endParaRPr lang="en-US" altLang="zh-CN" sz="3200" b="1"/>
          </a:p>
        </p:txBody>
      </p:sp>
      <p:sp>
        <p:nvSpPr>
          <p:cNvPr id="28" name="Text Box 6">
            <a:extLst>
              <a:ext uri="{FF2B5EF4-FFF2-40B4-BE49-F238E27FC236}">
                <a16:creationId xmlns:a16="http://schemas.microsoft.com/office/drawing/2014/main" id="{63BF5E78-DA4C-47F9-AF6F-023F27B95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8736" y="2580411"/>
            <a:ext cx="7637318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vi-VN" sz="2800" b="1" dirty="0" err="1">
                <a:solidFill>
                  <a:srgbClr val="3333CC"/>
                </a:solidFill>
              </a:rPr>
              <a:t>Hình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ảnh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nào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trong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bài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thơ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đã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khơi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nguồn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dòng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cảm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xúc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về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bà</a:t>
            </a:r>
            <a:r>
              <a:rPr lang="en-US" altLang="vi-VN" sz="2800" b="1" dirty="0">
                <a:solidFill>
                  <a:srgbClr val="3333CC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7979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" fill="hold"/>
                                        <p:tgtEl>
                                          <p:spTgt spid="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Dong Ho=conv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000"/>
                            </p:stCondLst>
                            <p:childTnLst>
                              <p:par>
                                <p:cTn id="8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Dong Ho=conv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4" grpId="0" bldLvl="0" animBg="1"/>
      <p:bldP spid="17" grpId="0" bldLvl="0" animBg="1"/>
      <p:bldP spid="18" grpId="0" bldLvl="0" animBg="1"/>
      <p:bldP spid="26" grpId="0"/>
      <p:bldP spid="27" grpId="0"/>
      <p:bldP spid="2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6DA085C-191A-4A95-BEEC-1EF3617B2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22909" t="20364" r="6455" b="9818"/>
          <a:stretch>
            <a:fillRect/>
          </a:stretch>
        </p:blipFill>
        <p:spPr bwMode="auto">
          <a:xfrm>
            <a:off x="0" y="-33589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13">
            <a:extLst>
              <a:ext uri="{FF2B5EF4-FFF2-40B4-BE49-F238E27FC236}">
                <a16:creationId xmlns:a16="http://schemas.microsoft.com/office/drawing/2014/main" id="{6A2BC4FF-455D-400B-AE0E-C44E5E5948A2}"/>
              </a:ext>
            </a:extLst>
          </p:cNvPr>
          <p:cNvGrpSpPr>
            <a:grpSpLocks/>
          </p:cNvGrpSpPr>
          <p:nvPr/>
        </p:nvGrpSpPr>
        <p:grpSpPr bwMode="auto">
          <a:xfrm>
            <a:off x="1557507" y="1025679"/>
            <a:ext cx="9086909" cy="4343400"/>
            <a:chOff x="576" y="2627"/>
            <a:chExt cx="2640" cy="1366"/>
          </a:xfrm>
        </p:grpSpPr>
        <p:sp>
          <p:nvSpPr>
            <p:cNvPr id="4" name="Rectangle 14">
              <a:extLst>
                <a:ext uri="{FF2B5EF4-FFF2-40B4-BE49-F238E27FC236}">
                  <a16:creationId xmlns:a16="http://schemas.microsoft.com/office/drawing/2014/main" id="{FA600DC9-3C31-4A6B-8C0C-71A5B73B90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627"/>
              <a:ext cx="2640" cy="96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5" name="Rectangle 15">
              <a:extLst>
                <a:ext uri="{FF2B5EF4-FFF2-40B4-BE49-F238E27FC236}">
                  <a16:creationId xmlns:a16="http://schemas.microsoft.com/office/drawing/2014/main" id="{80E522D4-4A71-4609-9FA7-007B9AFAF3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631"/>
              <a:ext cx="96" cy="1296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6" name="Rectangle 16">
              <a:extLst>
                <a:ext uri="{FF2B5EF4-FFF2-40B4-BE49-F238E27FC236}">
                  <a16:creationId xmlns:a16="http://schemas.microsoft.com/office/drawing/2014/main" id="{0FF999C0-9829-49B8-A474-CA1A6E6FE6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3888"/>
              <a:ext cx="2640" cy="10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7" name="Rectangle 17">
              <a:extLst>
                <a:ext uri="{FF2B5EF4-FFF2-40B4-BE49-F238E27FC236}">
                  <a16:creationId xmlns:a16="http://schemas.microsoft.com/office/drawing/2014/main" id="{268AF4EA-FA5A-4114-A8D3-630CD9D04A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640"/>
              <a:ext cx="96" cy="1344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latin typeface="Arial" panose="020B0604020202020204" pitchFamily="34" charset="0"/>
              </a:endParaRPr>
            </a:p>
          </p:txBody>
        </p:sp>
      </p:grpSp>
      <p:sp>
        <p:nvSpPr>
          <p:cNvPr id="8" name="Rectangle 18">
            <a:extLst>
              <a:ext uri="{FF2B5EF4-FFF2-40B4-BE49-F238E27FC236}">
                <a16:creationId xmlns:a16="http://schemas.microsoft.com/office/drawing/2014/main" id="{B2740C94-0814-40A1-BB09-4BB7AEF23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428" y="3016259"/>
            <a:ext cx="403080" cy="6096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ED8D7B57-42B7-4942-8C9C-332CDB79B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4417" y="2840182"/>
            <a:ext cx="457200" cy="6096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535DABBB-029A-41C8-B6A0-1131ECF6A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1617" y="762000"/>
            <a:ext cx="457200" cy="53340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8E284D-4190-44E9-ACF4-149CD37D1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705" y="728411"/>
            <a:ext cx="457200" cy="53340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D80932-EC4A-41CE-813E-BEBC59144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5791200"/>
            <a:ext cx="1003300" cy="304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b="1">
                <a:solidFill>
                  <a:srgbClr val="FF0000"/>
                </a:solidFill>
              </a:rPr>
              <a:t>KEY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8E6602-F75B-4023-B95A-686116D25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7700" y="5778500"/>
            <a:ext cx="1003300" cy="304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b="1">
                <a:solidFill>
                  <a:srgbClr val="FF0000"/>
                </a:solidFill>
              </a:rPr>
              <a:t>TIME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910344-3EF9-4DC6-B2A6-37B000438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0" y="15240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9455262-C3A5-4819-807F-26C3DA13E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0" y="15240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B0022FA-026D-48F9-9675-208542F57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0" y="15240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55F4DF-35D6-46A0-810F-2B19EF90B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0" y="15240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E2172CB-720B-4BAD-A4AE-755EB7B18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0" y="15240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68C6A3-7FFC-4C98-98CD-D5164A661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0" y="15240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79872DC-DFF0-41BA-A9EC-9F4FD51B5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0" y="15240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693F073-1A17-45CF-A63F-0320B4DA2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0" y="15240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E0675AB-E046-47C5-9D75-2A7FCA284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0" y="15240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52752E2-000C-4EA5-8820-2A06F40C3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0" y="15240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758C2F0-0931-4471-AA3D-FDA3DF737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0" y="15240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b="1">
                <a:solidFill>
                  <a:srgbClr val="FF0000"/>
                </a:solidFill>
              </a:rPr>
              <a:t>HẾT GIỜ</a:t>
            </a:r>
          </a:p>
        </p:txBody>
      </p:sp>
      <p:sp>
        <p:nvSpPr>
          <p:cNvPr id="26" name="Text Box 25">
            <a:extLst>
              <a:ext uri="{FF2B5EF4-FFF2-40B4-BE49-F238E27FC236}">
                <a16:creationId xmlns:a16="http://schemas.microsoft.com/office/drawing/2014/main" id="{B12DE214-E73F-419E-9BDD-D49A6580E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5038" y="3944938"/>
            <a:ext cx="5205412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2800" b="1" i="1">
                <a:solidFill>
                  <a:srgbClr val="FF0000"/>
                </a:solidFill>
              </a:rPr>
              <a:t>Đáp án: Tình yêu thương, niềm tin mà bà đã thắp lên trong cháu</a:t>
            </a:r>
            <a:endParaRPr lang="en-US" altLang="zh-CN" sz="2800" b="1" i="1">
              <a:solidFill>
                <a:srgbClr val="0000CC"/>
              </a:solidFill>
            </a:endParaRPr>
          </a:p>
        </p:txBody>
      </p:sp>
      <p:sp>
        <p:nvSpPr>
          <p:cNvPr id="27" name="Text Box 26">
            <a:extLst>
              <a:ext uri="{FF2B5EF4-FFF2-40B4-BE49-F238E27FC236}">
                <a16:creationId xmlns:a16="http://schemas.microsoft.com/office/drawing/2014/main" id="{28FAF546-900A-4654-AC1E-22140CA8C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676401"/>
            <a:ext cx="464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zh-CN" sz="2800"/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A56537F5-6EF8-4979-B645-DB344D320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5038" y="103663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zh-CN" sz="2800" b="1"/>
          </a:p>
        </p:txBody>
      </p:sp>
      <p:graphicFrame>
        <p:nvGraphicFramePr>
          <p:cNvPr id="29" name="Object 30">
            <a:extLst>
              <a:ext uri="{FF2B5EF4-FFF2-40B4-BE49-F238E27FC236}">
                <a16:creationId xmlns:a16="http://schemas.microsoft.com/office/drawing/2014/main" id="{4BFE9922-13DA-437A-9F18-29F7A355568C}"/>
              </a:ext>
            </a:extLst>
          </p:cNvPr>
          <p:cNvGraphicFramePr>
            <a:graphicFrameLocks/>
          </p:cNvGraphicFramePr>
          <p:nvPr/>
        </p:nvGraphicFramePr>
        <p:xfrm>
          <a:off x="5867401" y="2298701"/>
          <a:ext cx="22701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114151" imgH="215619" progId="Equation.3">
                  <p:embed/>
                </p:oleObj>
              </mc:Choice>
              <mc:Fallback>
                <p:oleObj r:id="rId7" imgW="114151" imgH="215619" progId="Equation.3">
                  <p:embed/>
                  <p:pic>
                    <p:nvPicPr>
                      <p:cNvPr id="168990" name="Object 30">
                        <a:extLst>
                          <a:ext uri="{FF2B5EF4-FFF2-40B4-BE49-F238E27FC236}">
                            <a16:creationId xmlns:a16="http://schemas.microsoft.com/office/drawing/2014/main" id="{312E084C-3B46-4680-B280-37D76B69F6B6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1" y="2298701"/>
                        <a:ext cx="227013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 Box 34">
            <a:extLst>
              <a:ext uri="{FF2B5EF4-FFF2-40B4-BE49-F238E27FC236}">
                <a16:creationId xmlns:a16="http://schemas.microsoft.com/office/drawing/2014/main" id="{14869AAE-4EFF-406D-BAA9-392EFEF61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1" y="2971801"/>
            <a:ext cx="4730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zh-CN" sz="2800" b="1"/>
          </a:p>
        </p:txBody>
      </p:sp>
      <p:sp>
        <p:nvSpPr>
          <p:cNvPr id="31" name="Text Box 6">
            <a:extLst>
              <a:ext uri="{FF2B5EF4-FFF2-40B4-BE49-F238E27FC236}">
                <a16:creationId xmlns:a16="http://schemas.microsoft.com/office/drawing/2014/main" id="{598B8EEE-47CB-43CB-A5F1-2B524DCE5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4707" y="2438400"/>
            <a:ext cx="8172509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800" b="1" dirty="0" err="1">
                <a:solidFill>
                  <a:srgbClr val="3333CC"/>
                </a:solidFill>
              </a:rPr>
              <a:t>Hình</a:t>
            </a:r>
            <a:r>
              <a:rPr lang="en-US" altLang="zh-CN" sz="2800" b="1" dirty="0">
                <a:solidFill>
                  <a:srgbClr val="3333CC"/>
                </a:solidFill>
              </a:rPr>
              <a:t> </a:t>
            </a:r>
            <a:r>
              <a:rPr lang="en-US" altLang="zh-CN" sz="2800" b="1" dirty="0" err="1">
                <a:solidFill>
                  <a:srgbClr val="3333CC"/>
                </a:solidFill>
              </a:rPr>
              <a:t>ảnh</a:t>
            </a:r>
            <a:r>
              <a:rPr lang="en-US" altLang="zh-CN" sz="2800" b="1" dirty="0">
                <a:solidFill>
                  <a:srgbClr val="3333CC"/>
                </a:solidFill>
              </a:rPr>
              <a:t> </a:t>
            </a:r>
            <a:r>
              <a:rPr lang="en-US" altLang="zh-CN" sz="2800" b="1" i="1" dirty="0" err="1">
                <a:solidFill>
                  <a:srgbClr val="3333CC"/>
                </a:solidFill>
              </a:rPr>
              <a:t>ngọn</a:t>
            </a:r>
            <a:r>
              <a:rPr lang="en-US" altLang="zh-CN" sz="2800" b="1" i="1" dirty="0">
                <a:solidFill>
                  <a:srgbClr val="3333CC"/>
                </a:solidFill>
              </a:rPr>
              <a:t> </a:t>
            </a:r>
            <a:r>
              <a:rPr lang="en-US" altLang="zh-CN" sz="2800" b="1" i="1" dirty="0" err="1">
                <a:solidFill>
                  <a:srgbClr val="3333CC"/>
                </a:solidFill>
              </a:rPr>
              <a:t>lửa</a:t>
            </a:r>
            <a:r>
              <a:rPr lang="en-US" altLang="zh-CN" sz="2800" b="1" dirty="0">
                <a:solidFill>
                  <a:srgbClr val="3333CC"/>
                </a:solidFill>
              </a:rPr>
              <a:t> </a:t>
            </a:r>
            <a:r>
              <a:rPr lang="en-US" altLang="zh-CN" sz="2800" b="1" dirty="0" err="1">
                <a:solidFill>
                  <a:srgbClr val="3333CC"/>
                </a:solidFill>
              </a:rPr>
              <a:t>trong</a:t>
            </a:r>
            <a:r>
              <a:rPr lang="en-US" altLang="zh-CN" sz="2800" b="1" dirty="0">
                <a:solidFill>
                  <a:srgbClr val="3333CC"/>
                </a:solidFill>
              </a:rPr>
              <a:t> </a:t>
            </a:r>
            <a:r>
              <a:rPr lang="en-US" altLang="zh-CN" sz="2800" b="1" dirty="0" err="1">
                <a:solidFill>
                  <a:srgbClr val="3333CC"/>
                </a:solidFill>
              </a:rPr>
              <a:t>bài</a:t>
            </a:r>
            <a:r>
              <a:rPr lang="en-US" altLang="zh-CN" sz="2800" b="1" dirty="0">
                <a:solidFill>
                  <a:srgbClr val="3333CC"/>
                </a:solidFill>
              </a:rPr>
              <a:t> </a:t>
            </a:r>
            <a:r>
              <a:rPr lang="en-US" altLang="zh-CN" sz="2800" b="1" dirty="0" err="1">
                <a:solidFill>
                  <a:srgbClr val="3333CC"/>
                </a:solidFill>
              </a:rPr>
              <a:t>thơ</a:t>
            </a:r>
            <a:r>
              <a:rPr lang="en-US" altLang="zh-CN" sz="2800" b="1" dirty="0">
                <a:solidFill>
                  <a:srgbClr val="3333CC"/>
                </a:solidFill>
              </a:rPr>
              <a:t> </a:t>
            </a:r>
            <a:r>
              <a:rPr lang="en-US" altLang="zh-CN" sz="2800" b="1" dirty="0" err="1">
                <a:solidFill>
                  <a:srgbClr val="3333CC"/>
                </a:solidFill>
              </a:rPr>
              <a:t>tượng</a:t>
            </a:r>
            <a:r>
              <a:rPr lang="en-US" altLang="zh-CN" sz="2800" b="1" dirty="0">
                <a:solidFill>
                  <a:srgbClr val="3333CC"/>
                </a:solidFill>
              </a:rPr>
              <a:t> </a:t>
            </a:r>
            <a:r>
              <a:rPr lang="en-US" altLang="zh-CN" sz="2800" b="1" dirty="0" err="1">
                <a:solidFill>
                  <a:srgbClr val="3333CC"/>
                </a:solidFill>
              </a:rPr>
              <a:t>trưng</a:t>
            </a:r>
            <a:r>
              <a:rPr lang="en-US" altLang="zh-CN" sz="2800" b="1" dirty="0">
                <a:solidFill>
                  <a:srgbClr val="3333CC"/>
                </a:solidFill>
              </a:rPr>
              <a:t> </a:t>
            </a:r>
            <a:r>
              <a:rPr lang="en-US" altLang="zh-CN" sz="2800" b="1" dirty="0" err="1">
                <a:solidFill>
                  <a:srgbClr val="3333CC"/>
                </a:solidFill>
              </a:rPr>
              <a:t>cho</a:t>
            </a:r>
            <a:r>
              <a:rPr lang="en-US" altLang="zh-CN" sz="2800" b="1" dirty="0">
                <a:solidFill>
                  <a:srgbClr val="3333CC"/>
                </a:solidFill>
              </a:rPr>
              <a:t> </a:t>
            </a:r>
            <a:r>
              <a:rPr lang="en-US" altLang="zh-CN" sz="2800" b="1" dirty="0" err="1">
                <a:solidFill>
                  <a:srgbClr val="3333CC"/>
                </a:solidFill>
              </a:rPr>
              <a:t>điều</a:t>
            </a:r>
            <a:r>
              <a:rPr lang="en-US" altLang="zh-CN" sz="2800" b="1" dirty="0">
                <a:solidFill>
                  <a:srgbClr val="3333CC"/>
                </a:solidFill>
              </a:rPr>
              <a:t> </a:t>
            </a:r>
            <a:r>
              <a:rPr lang="en-US" altLang="zh-CN" sz="2800" b="1" dirty="0" err="1">
                <a:solidFill>
                  <a:srgbClr val="3333CC"/>
                </a:solidFill>
              </a:rPr>
              <a:t>gì</a:t>
            </a:r>
            <a:r>
              <a:rPr lang="en-US" altLang="zh-CN" sz="2800" b="1" dirty="0">
                <a:solidFill>
                  <a:srgbClr val="3333CC"/>
                </a:solidFill>
              </a:rPr>
              <a:t>?</a:t>
            </a:r>
            <a:endParaRPr lang="en-US" altLang="vi-VN" sz="2800" b="1" dirty="0">
              <a:solidFill>
                <a:srgbClr val="3333CC"/>
              </a:solidFill>
            </a:endParaRPr>
          </a:p>
          <a:p>
            <a:pPr algn="ctr"/>
            <a:endParaRPr lang="vi-VN" altLang="en-US" sz="2800" b="1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06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ong Dong Ho=conv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2" grpId="0" bldLvl="0" animBg="1"/>
      <p:bldP spid="14" grpId="0" bldLvl="0" animBg="1"/>
      <p:bldP spid="17" grpId="0" bldLvl="0" animBg="1"/>
      <p:bldP spid="18" grpId="0" bldLvl="0" animBg="1"/>
      <p:bldP spid="26" grpId="0"/>
      <p:bldP spid="3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6DA085C-191A-4A95-BEEC-1EF3617B2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22909" t="20364" r="6455" b="9818"/>
          <a:stretch>
            <a:fillRect/>
          </a:stretch>
        </p:blipFill>
        <p:spPr bwMode="auto">
          <a:xfrm>
            <a:off x="0" y="-33589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13">
            <a:extLst>
              <a:ext uri="{FF2B5EF4-FFF2-40B4-BE49-F238E27FC236}">
                <a16:creationId xmlns:a16="http://schemas.microsoft.com/office/drawing/2014/main" id="{E261E2F5-8612-4B6E-8CFC-7326985E1A6F}"/>
              </a:ext>
            </a:extLst>
          </p:cNvPr>
          <p:cNvGrpSpPr>
            <a:grpSpLocks/>
          </p:cNvGrpSpPr>
          <p:nvPr/>
        </p:nvGrpSpPr>
        <p:grpSpPr bwMode="auto">
          <a:xfrm>
            <a:off x="1606575" y="1079500"/>
            <a:ext cx="9027771" cy="4343400"/>
            <a:chOff x="576" y="2627"/>
            <a:chExt cx="2640" cy="1366"/>
          </a:xfrm>
        </p:grpSpPr>
        <p:sp>
          <p:nvSpPr>
            <p:cNvPr id="4" name="Rectangle 14">
              <a:extLst>
                <a:ext uri="{FF2B5EF4-FFF2-40B4-BE49-F238E27FC236}">
                  <a16:creationId xmlns:a16="http://schemas.microsoft.com/office/drawing/2014/main" id="{561A6CD8-33DD-4000-B7A2-AE94AA61D9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627"/>
              <a:ext cx="2640" cy="96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5" name="Rectangle 15">
              <a:extLst>
                <a:ext uri="{FF2B5EF4-FFF2-40B4-BE49-F238E27FC236}">
                  <a16:creationId xmlns:a16="http://schemas.microsoft.com/office/drawing/2014/main" id="{18C97404-7568-43B0-B1A5-F32DDC703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631"/>
              <a:ext cx="96" cy="1296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6" name="Rectangle 16">
              <a:extLst>
                <a:ext uri="{FF2B5EF4-FFF2-40B4-BE49-F238E27FC236}">
                  <a16:creationId xmlns:a16="http://schemas.microsoft.com/office/drawing/2014/main" id="{6865657D-1E3D-4034-AB72-B4A379F417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3888"/>
              <a:ext cx="2640" cy="10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latin typeface="Arial" panose="020B0604020202020204" pitchFamily="34" charset="0"/>
              </a:endParaRPr>
            </a:p>
          </p:txBody>
        </p:sp>
        <p:sp>
          <p:nvSpPr>
            <p:cNvPr id="7" name="Rectangle 17">
              <a:extLst>
                <a:ext uri="{FF2B5EF4-FFF2-40B4-BE49-F238E27FC236}">
                  <a16:creationId xmlns:a16="http://schemas.microsoft.com/office/drawing/2014/main" id="{8F473B6C-D151-41A6-A4BB-97A6657365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640"/>
              <a:ext cx="96" cy="1344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12700">
              <a:solidFill>
                <a:srgbClr val="FFCC00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zh-CN">
                <a:latin typeface="Arial" panose="020B0604020202020204" pitchFamily="34" charset="0"/>
              </a:endParaRPr>
            </a:p>
          </p:txBody>
        </p:sp>
      </p:grpSp>
      <p:sp>
        <p:nvSpPr>
          <p:cNvPr id="8" name="Rectangle 18">
            <a:extLst>
              <a:ext uri="{FF2B5EF4-FFF2-40B4-BE49-F238E27FC236}">
                <a16:creationId xmlns:a16="http://schemas.microsoft.com/office/drawing/2014/main" id="{BE42244F-DBAA-4810-B181-4DEA467D1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84" y="2914073"/>
            <a:ext cx="371408" cy="6096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615923C2-F4D8-4962-8296-1A073C5A68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34347" y="2843900"/>
            <a:ext cx="371764" cy="6096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51CFB0BC-2FBE-4421-BA0A-A2E1FD604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1688" y="685800"/>
            <a:ext cx="457200" cy="53340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28A871-39DF-47CD-8D72-2EBE72BAD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600" y="698500"/>
            <a:ext cx="457200" cy="53340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0" scaled="1"/>
          </a:gradFill>
          <a:ln w="12700">
            <a:solidFill>
              <a:srgbClr val="FFCC00"/>
            </a:solidFill>
            <a:miter lim="800000"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E1EA78-54BC-43E3-ABEF-452ED8DF4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5800" y="5727700"/>
            <a:ext cx="1003300" cy="304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b="1">
                <a:solidFill>
                  <a:srgbClr val="FF0000"/>
                </a:solidFill>
              </a:rPr>
              <a:t>KEY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FADCB4-33A3-4FC7-A4FB-5B7BADC85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8500" y="5715000"/>
            <a:ext cx="1003300" cy="3048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b="1" dirty="0">
                <a:solidFill>
                  <a:srgbClr val="FF0000"/>
                </a:solidFill>
              </a:rPr>
              <a:t>TIME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48073B-85FE-44CB-82D1-2FAB9C146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5907AC-8DF6-4803-98C6-7A333A542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2C4190-6AF2-4A42-8F51-8A176AF46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B3F0CE-9030-42D6-922D-099C9D745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EF7F01-0AE1-4724-843F-CDCFF78AC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DBA8ED3-12B4-4579-A3B5-B95C8E8BA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76EA32C-D4EE-48AB-8845-E40E38A74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B30DDB-4EE4-4F6D-B2DC-45CBCB5A31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2AFF1AC-8B5B-41BC-B95E-A75B3C3E3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EECB78D-91D5-4280-949F-49584CE84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24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4D3B36C-8EB1-40C3-8D91-E7C1E429F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1460500"/>
            <a:ext cx="1143000" cy="762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b="1">
                <a:solidFill>
                  <a:srgbClr val="FF0000"/>
                </a:solidFill>
              </a:rPr>
              <a:t>HẾT GIỜ</a:t>
            </a:r>
          </a:p>
        </p:txBody>
      </p:sp>
      <p:sp>
        <p:nvSpPr>
          <p:cNvPr id="26" name="Text Box 28">
            <a:extLst>
              <a:ext uri="{FF2B5EF4-FFF2-40B4-BE49-F238E27FC236}">
                <a16:creationId xmlns:a16="http://schemas.microsoft.com/office/drawing/2014/main" id="{F48A733D-F140-4090-BF44-107933536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2929" y="4035982"/>
            <a:ext cx="56388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2800" b="1" i="1" dirty="0" err="1">
                <a:solidFill>
                  <a:srgbClr val="FF0000"/>
                </a:solidFill>
              </a:rPr>
              <a:t>Đáp</a:t>
            </a:r>
            <a:r>
              <a:rPr lang="en-US" altLang="zh-CN" sz="2800" b="1" i="1" dirty="0">
                <a:solidFill>
                  <a:srgbClr val="FF0000"/>
                </a:solidFill>
              </a:rPr>
              <a:t> </a:t>
            </a:r>
            <a:r>
              <a:rPr lang="en-US" altLang="zh-CN" sz="2800" b="1" i="1" dirty="0" err="1">
                <a:solidFill>
                  <a:srgbClr val="FF0000"/>
                </a:solidFill>
              </a:rPr>
              <a:t>án</a:t>
            </a:r>
            <a:r>
              <a:rPr lang="en-US" altLang="zh-CN" sz="2800" b="1" i="1" dirty="0">
                <a:solidFill>
                  <a:srgbClr val="FF0000"/>
                </a:solidFill>
              </a:rPr>
              <a:t>: </a:t>
            </a:r>
            <a:r>
              <a:rPr lang="en-US" altLang="zh-CN" sz="2800" b="1" i="1" dirty="0" err="1">
                <a:solidFill>
                  <a:srgbClr val="FF0000"/>
                </a:solidFill>
              </a:rPr>
              <a:t>Tiếng</a:t>
            </a:r>
            <a:r>
              <a:rPr lang="en-US" altLang="zh-CN" sz="2800" b="1" i="1" dirty="0">
                <a:solidFill>
                  <a:srgbClr val="FF0000"/>
                </a:solidFill>
              </a:rPr>
              <a:t> </a:t>
            </a:r>
            <a:r>
              <a:rPr lang="en-US" altLang="zh-CN" sz="2800" b="1" i="1" dirty="0" err="1">
                <a:solidFill>
                  <a:srgbClr val="FF0000"/>
                </a:solidFill>
              </a:rPr>
              <a:t>chim</a:t>
            </a:r>
            <a:r>
              <a:rPr lang="en-US" altLang="zh-CN" sz="2800" b="1" i="1" dirty="0">
                <a:solidFill>
                  <a:srgbClr val="FF0000"/>
                </a:solidFill>
              </a:rPr>
              <a:t> </a:t>
            </a:r>
            <a:r>
              <a:rPr lang="en-US" altLang="zh-CN" sz="2800" b="1" i="1" dirty="0" err="1">
                <a:solidFill>
                  <a:srgbClr val="FF0000"/>
                </a:solidFill>
              </a:rPr>
              <a:t>tu</a:t>
            </a:r>
            <a:r>
              <a:rPr lang="en-US" altLang="zh-CN" sz="2800" b="1" i="1" dirty="0">
                <a:solidFill>
                  <a:srgbClr val="FF0000"/>
                </a:solidFill>
              </a:rPr>
              <a:t> </a:t>
            </a:r>
            <a:r>
              <a:rPr lang="en-US" altLang="zh-CN" sz="2800" b="1" i="1" dirty="0" err="1">
                <a:solidFill>
                  <a:srgbClr val="FF0000"/>
                </a:solidFill>
              </a:rPr>
              <a:t>hú</a:t>
            </a:r>
            <a:endParaRPr lang="vi-VN" altLang="en-US" sz="2400" b="1" i="1" dirty="0">
              <a:solidFill>
                <a:srgbClr val="FF0000"/>
              </a:solidFill>
            </a:endParaRP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F73D7C74-FDFA-46BE-8341-8CC05D079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0400" y="1543050"/>
            <a:ext cx="4800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s-ES" altLang="en-US" sz="3200" b="1"/>
              <a:t> </a:t>
            </a:r>
            <a:endParaRPr lang="en-US" altLang="zh-CN" sz="3200" b="1"/>
          </a:p>
        </p:txBody>
      </p:sp>
      <p:sp>
        <p:nvSpPr>
          <p:cNvPr id="28" name="Text Box 6">
            <a:extLst>
              <a:ext uri="{FF2B5EF4-FFF2-40B4-BE49-F238E27FC236}">
                <a16:creationId xmlns:a16="http://schemas.microsoft.com/office/drawing/2014/main" id="{0C1B52B9-77C6-40DF-A29F-4BCDDE1FA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7492" y="2544033"/>
            <a:ext cx="7801229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vi-VN" sz="2800" b="1" dirty="0" err="1">
                <a:solidFill>
                  <a:srgbClr val="3333CC"/>
                </a:solidFill>
              </a:rPr>
              <a:t>Âm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thanh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nào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được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nhắc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đi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nhắc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lại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bốn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lần</a:t>
            </a:r>
            <a:r>
              <a:rPr lang="en-US" altLang="vi-VN" sz="2800" b="1" dirty="0">
                <a:solidFill>
                  <a:srgbClr val="3333CC"/>
                </a:solidFill>
              </a:rPr>
              <a:t> ở </a:t>
            </a:r>
            <a:r>
              <a:rPr lang="en-US" altLang="vi-VN" sz="2800" b="1" dirty="0" err="1">
                <a:solidFill>
                  <a:srgbClr val="3333CC"/>
                </a:solidFill>
              </a:rPr>
              <a:t>trong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bài</a:t>
            </a:r>
            <a:r>
              <a:rPr lang="en-US" altLang="vi-VN" sz="2800" b="1" dirty="0">
                <a:solidFill>
                  <a:srgbClr val="3333CC"/>
                </a:solidFill>
              </a:rPr>
              <a:t> </a:t>
            </a:r>
            <a:r>
              <a:rPr lang="en-US" altLang="vi-VN" sz="2800" b="1" dirty="0" err="1">
                <a:solidFill>
                  <a:srgbClr val="3333CC"/>
                </a:solidFill>
              </a:rPr>
              <a:t>thơ</a:t>
            </a:r>
            <a:r>
              <a:rPr lang="en-US" altLang="vi-VN" sz="2800" b="1" dirty="0">
                <a:solidFill>
                  <a:srgbClr val="3333CC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6853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" fill="hold"/>
                                        <p:tgtEl>
                                          <p:spTgt spid="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000"/>
                            </p:stCondLst>
                            <p:childTnLst>
                              <p:par>
                                <p:cTn id="8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ong Dong Ho=conv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4" grpId="0" bldLvl="0" animBg="1"/>
      <p:bldP spid="17" grpId="0" bldLvl="0" animBg="1"/>
      <p:bldP spid="18" grpId="0" bldLvl="0" animBg="1"/>
      <p:bldP spid="26" grpId="0"/>
      <p:bldP spid="27" grpId="0"/>
      <p:bldP spid="2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39" descr="58PIC58PIC58PIC58PICHsaGKG559akDq_PIC2018.png"/>
          <p:cNvPicPr>
            <a:picLocks noChangeAspect="1"/>
          </p:cNvPicPr>
          <p:nvPr/>
        </p:nvPicPr>
        <p:blipFill>
          <a:blip r:embed="rId5" cstate="print"/>
          <a:srcRect l="7143" t="16071" r="5357" b="14286"/>
          <a:stretch>
            <a:fillRect/>
          </a:stretch>
        </p:blipFill>
        <p:spPr>
          <a:xfrm>
            <a:off x="3548432" y="1136595"/>
            <a:ext cx="4749408" cy="1267693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4626602" y="1448218"/>
            <a:ext cx="2698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678676" y="3277042"/>
            <a:ext cx="88028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Times New Roman" pitchFamily="18" charset="0"/>
                <a:cs typeface="Times New Roman" pitchFamily="18" charset="0"/>
              </a:rPr>
              <a:t>Trong cuộc sống hiện đại ngày nay, hình ảnh người bà có những gì thay đổi trong cách cư xử hay không?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0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êu đề 1">
            <a:extLst>
              <a:ext uri="{FF2B5EF4-FFF2-40B4-BE49-F238E27FC236}">
                <a16:creationId xmlns:a16="http://schemas.microsoft.com/office/drawing/2014/main" id="{086533BA-E099-414B-B5AE-218304163E42}"/>
              </a:ext>
            </a:extLst>
          </p:cNvPr>
          <p:cNvSpPr txBox="1">
            <a:spLocks/>
          </p:cNvSpPr>
          <p:nvPr/>
        </p:nvSpPr>
        <p:spPr>
          <a:xfrm>
            <a:off x="5967527" y="816730"/>
            <a:ext cx="4977976" cy="64194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BZ" sz="4400" b="1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rPr>
              <a:t>Hình</a:t>
            </a:r>
            <a:r>
              <a:rPr kumimoji="0" lang="en-BZ" sz="4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rPr>
              <a:t> </a:t>
            </a:r>
            <a:r>
              <a:rPr kumimoji="0" lang="en-BZ" sz="4400" b="1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rPr>
              <a:t>ảnh</a:t>
            </a:r>
            <a:r>
              <a:rPr kumimoji="0" lang="en-BZ" sz="4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rPr>
              <a:t> </a:t>
            </a:r>
            <a:r>
              <a:rPr kumimoji="0" lang="en-BZ" sz="4400" b="1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rPr>
              <a:t>người</a:t>
            </a:r>
            <a:r>
              <a:rPr kumimoji="0" lang="en-BZ" sz="4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rPr>
              <a:t> </a:t>
            </a:r>
            <a:r>
              <a:rPr kumimoji="0" lang="en-BZ" sz="4400" b="1" i="0" u="sng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rPr>
              <a:t>bà</a:t>
            </a:r>
            <a:endParaRPr kumimoji="0" lang="en-BZ" sz="44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ea typeface="+mj-ea"/>
              <a:cs typeface="#9Slide03 Arima Madurai Black" panose="00000A00000000000000" pitchFamily="2" charset="0"/>
            </a:endParaRPr>
          </a:p>
        </p:txBody>
      </p:sp>
      <p:pic>
        <p:nvPicPr>
          <p:cNvPr id="15" name="Chỗ dành sẵn cho Nội dung 4">
            <a:extLst>
              <a:ext uri="{FF2B5EF4-FFF2-40B4-BE49-F238E27FC236}">
                <a16:creationId xmlns:a16="http://schemas.microsoft.com/office/drawing/2014/main" id="{0A88E31B-CD5F-4E9D-8F0C-80A2849E0C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8"/>
          <a:stretch/>
        </p:blipFill>
        <p:spPr>
          <a:xfrm>
            <a:off x="264876" y="1524000"/>
            <a:ext cx="4427230" cy="4633782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graphicFrame>
        <p:nvGraphicFramePr>
          <p:cNvPr id="16" name="Chỗ dành sẵn cho Nội dung 5">
            <a:extLst>
              <a:ext uri="{FF2B5EF4-FFF2-40B4-BE49-F238E27FC236}">
                <a16:creationId xmlns:a16="http://schemas.microsoft.com/office/drawing/2014/main" id="{FBC46D9C-2CB5-4BC7-970B-39E8596D804A}"/>
              </a:ext>
            </a:extLst>
          </p:cNvPr>
          <p:cNvGraphicFramePr>
            <a:graphicFrameLocks/>
          </p:cNvGraphicFramePr>
          <p:nvPr/>
        </p:nvGraphicFramePr>
        <p:xfrm>
          <a:off x="5230412" y="1462160"/>
          <a:ext cx="6452206" cy="5074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5734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4F80D995-D0F0-4BA3-8A33-EBCCD488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graphicEl>
                                              <a:dgm id="{4F80D995-D0F0-4BA3-8A33-EBCCD488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graphicEl>
                                              <a:dgm id="{4F80D995-D0F0-4BA3-8A33-EBCCD488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>
                                            <p:graphicEl>
                                              <a:dgm id="{4F80D995-D0F0-4BA3-8A33-EBCCD488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95C3F219-FC67-430A-A964-1B6FBB351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graphicEl>
                                              <a:dgm id="{95C3F219-FC67-430A-A964-1B6FBB351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graphicEl>
                                              <a:dgm id="{95C3F219-FC67-430A-A964-1B6FBB351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graphicEl>
                                              <a:dgm id="{95C3F219-FC67-430A-A964-1B6FBB351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85698567-12B7-4C45-8FF5-549CE8B083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>
                                            <p:graphicEl>
                                              <a:dgm id="{85698567-12B7-4C45-8FF5-549CE8B083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>
                                            <p:graphicEl>
                                              <a:dgm id="{85698567-12B7-4C45-8FF5-549CE8B083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>
                                            <p:graphicEl>
                                              <a:dgm id="{85698567-12B7-4C45-8FF5-549CE8B083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9D601D12-02EB-4561-AD66-20709B80C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>
                                            <p:graphicEl>
                                              <a:dgm id="{9D601D12-02EB-4561-AD66-20709B80C1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>
                                            <p:graphicEl>
                                              <a:dgm id="{9D601D12-02EB-4561-AD66-20709B80C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>
                                            <p:graphicEl>
                                              <a:dgm id="{9D601D12-02EB-4561-AD66-20709B80C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76FA65E6-466E-42EF-A0D7-F930E02813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>
                                            <p:graphicEl>
                                              <a:dgm id="{76FA65E6-466E-42EF-A0D7-F930E02813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>
                                            <p:graphicEl>
                                              <a:dgm id="{76FA65E6-466E-42EF-A0D7-F930E02813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>
                                            <p:graphicEl>
                                              <a:dgm id="{76FA65E6-466E-42EF-A0D7-F930E02813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7A7672E5-CCAA-46B4-B769-1CCCA644C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>
                                            <p:graphicEl>
                                              <a:dgm id="{7A7672E5-CCAA-46B4-B769-1CCCA644C5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>
                                            <p:graphicEl>
                                              <a:dgm id="{7A7672E5-CCAA-46B4-B769-1CCCA644C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>
                                            <p:graphicEl>
                                              <a:dgm id="{7A7672E5-CCAA-46B4-B769-1CCCA644C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36B853E7-182D-4DE8-8F52-47ABFD1D3A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>
                                            <p:graphicEl>
                                              <a:dgm id="{36B853E7-182D-4DE8-8F52-47ABFD1D3A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>
                                            <p:graphicEl>
                                              <a:dgm id="{36B853E7-182D-4DE8-8F52-47ABFD1D3A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>
                                            <p:graphicEl>
                                              <a:dgm id="{36B853E7-182D-4DE8-8F52-47ABFD1D3A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Sub>
          <a:bldDgm bld="one"/>
        </p:bldSub>
      </p:bldGraphic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FA9A85A-339D-4435-882C-2FAF24126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22909" t="20364" r="6455" b="9818"/>
          <a:stretch>
            <a:fillRect/>
          </a:stretch>
        </p:blipFill>
        <p:spPr bwMode="auto">
          <a:xfrm>
            <a:off x="0" y="-6351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6" descr="Cover">
            <a:extLst>
              <a:ext uri="{FF2B5EF4-FFF2-40B4-BE49-F238E27FC236}">
                <a16:creationId xmlns:a16="http://schemas.microsoft.com/office/drawing/2014/main" id="{7071D208-C1FE-4FAF-BDC1-7E8E4ED62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4738061"/>
            <a:ext cx="3464984" cy="1001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5" descr="Cover">
            <a:extLst>
              <a:ext uri="{FF2B5EF4-FFF2-40B4-BE49-F238E27FC236}">
                <a16:creationId xmlns:a16="http://schemas.microsoft.com/office/drawing/2014/main" id="{987B8CA0-E7B9-4C82-A754-AE4AD1B31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133" y="4663977"/>
            <a:ext cx="3490384" cy="560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4" descr="Cover">
            <a:extLst>
              <a:ext uri="{FF2B5EF4-FFF2-40B4-BE49-F238E27FC236}">
                <a16:creationId xmlns:a16="http://schemas.microsoft.com/office/drawing/2014/main" id="{6AE36DC5-745F-48A5-8376-5EB6F6AE2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467" y="4393044"/>
            <a:ext cx="3333751" cy="478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3" descr="Cover">
            <a:extLst>
              <a:ext uri="{FF2B5EF4-FFF2-40B4-BE49-F238E27FC236}">
                <a16:creationId xmlns:a16="http://schemas.microsoft.com/office/drawing/2014/main" id="{D048871D-4FA9-4425-AA49-B1A6B2437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918" y="4090360"/>
            <a:ext cx="129116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2" descr="Cover">
            <a:extLst>
              <a:ext uri="{FF2B5EF4-FFF2-40B4-BE49-F238E27FC236}">
                <a16:creationId xmlns:a16="http://schemas.microsoft.com/office/drawing/2014/main" id="{F2163800-96E1-4685-8031-6CBA89919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8" y="3963360"/>
            <a:ext cx="3414183" cy="429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1" descr="Cover">
            <a:extLst>
              <a:ext uri="{FF2B5EF4-FFF2-40B4-BE49-F238E27FC236}">
                <a16:creationId xmlns:a16="http://schemas.microsoft.com/office/drawing/2014/main" id="{EE263985-333E-40E3-A5CC-2C0B35F07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052" y="3383394"/>
            <a:ext cx="654049" cy="971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0" descr="Cover">
            <a:extLst>
              <a:ext uri="{FF2B5EF4-FFF2-40B4-BE49-F238E27FC236}">
                <a16:creationId xmlns:a16="http://schemas.microsoft.com/office/drawing/2014/main" id="{3263B853-80EA-46E6-BB0F-B5065F009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74928"/>
            <a:ext cx="3155951" cy="518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 descr="Cover">
            <a:extLst>
              <a:ext uri="{FF2B5EF4-FFF2-40B4-BE49-F238E27FC236}">
                <a16:creationId xmlns:a16="http://schemas.microsoft.com/office/drawing/2014/main" id="{96BA7BDF-3717-4A80-941B-A9B099252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3015094"/>
            <a:ext cx="3227917" cy="46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 descr="Cover">
            <a:extLst>
              <a:ext uri="{FF2B5EF4-FFF2-40B4-BE49-F238E27FC236}">
                <a16:creationId xmlns:a16="http://schemas.microsoft.com/office/drawing/2014/main" id="{C5C3172C-DA6F-4997-BCE3-B2C1C7D91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1" y="3281794"/>
            <a:ext cx="1308100" cy="29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 descr="Cover">
            <a:extLst>
              <a:ext uri="{FF2B5EF4-FFF2-40B4-BE49-F238E27FC236}">
                <a16:creationId xmlns:a16="http://schemas.microsoft.com/office/drawing/2014/main" id="{C69F3E52-F9D4-4E1D-A6C4-C871295A4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85" y="2443594"/>
            <a:ext cx="3018367" cy="700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" descr="Cover">
            <a:extLst>
              <a:ext uri="{FF2B5EF4-FFF2-40B4-BE49-F238E27FC236}">
                <a16:creationId xmlns:a16="http://schemas.microsoft.com/office/drawing/2014/main" id="{3EE21E83-504E-42A5-92CC-A3CAA6A01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18" y="2058361"/>
            <a:ext cx="3287183" cy="484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5" descr="Cover">
            <a:extLst>
              <a:ext uri="{FF2B5EF4-FFF2-40B4-BE49-F238E27FC236}">
                <a16:creationId xmlns:a16="http://schemas.microsoft.com/office/drawing/2014/main" id="{2F346D02-75AA-429C-A715-CF5F9EDDA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533" y="1370443"/>
            <a:ext cx="2616200" cy="115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Cover">
            <a:extLst>
              <a:ext uri="{FF2B5EF4-FFF2-40B4-BE49-F238E27FC236}">
                <a16:creationId xmlns:a16="http://schemas.microsoft.com/office/drawing/2014/main" id="{AC09A0A2-2C0C-4A8A-AE0A-DBF351309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317" y="2348343"/>
            <a:ext cx="980016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3" descr="Cover">
            <a:extLst>
              <a:ext uri="{FF2B5EF4-FFF2-40B4-BE49-F238E27FC236}">
                <a16:creationId xmlns:a16="http://schemas.microsoft.com/office/drawing/2014/main" id="{B9E00307-857C-4B9A-A0BA-3A11C5CCC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1" y="3184427"/>
            <a:ext cx="1962151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2" descr="Cover">
            <a:extLst>
              <a:ext uri="{FF2B5EF4-FFF2-40B4-BE49-F238E27FC236}">
                <a16:creationId xmlns:a16="http://schemas.microsoft.com/office/drawing/2014/main" id="{708F6266-1E54-4C8D-8BD2-832C02248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052" y="3569661"/>
            <a:ext cx="2355849" cy="823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 descr="Cover">
            <a:extLst>
              <a:ext uri="{FF2B5EF4-FFF2-40B4-BE49-F238E27FC236}">
                <a16:creationId xmlns:a16="http://schemas.microsoft.com/office/drawing/2014/main" id="{FED8CA36-3C1E-44BB-9356-54E0D85BD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985" y="3381277"/>
            <a:ext cx="3515783" cy="709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0" descr="Cover">
            <a:extLst>
              <a:ext uri="{FF2B5EF4-FFF2-40B4-BE49-F238E27FC236}">
                <a16:creationId xmlns:a16="http://schemas.microsoft.com/office/drawing/2014/main" id="{E386D128-9165-4B20-9551-C2B849E91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2794961"/>
            <a:ext cx="704851" cy="757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9" descr="Cover">
            <a:extLst>
              <a:ext uri="{FF2B5EF4-FFF2-40B4-BE49-F238E27FC236}">
                <a16:creationId xmlns:a16="http://schemas.microsoft.com/office/drawing/2014/main" id="{EA579317-D0A3-4A4B-ABB3-7F841502C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351" y="2384328"/>
            <a:ext cx="2692400" cy="865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" descr="Cover">
            <a:extLst>
              <a:ext uri="{FF2B5EF4-FFF2-40B4-BE49-F238E27FC236}">
                <a16:creationId xmlns:a16="http://schemas.microsoft.com/office/drawing/2014/main" id="{864039FF-2B5E-4C2A-A40D-E75B737A5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0584" y="2373743"/>
            <a:ext cx="2692400" cy="459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7" descr="Cover">
            <a:extLst>
              <a:ext uri="{FF2B5EF4-FFF2-40B4-BE49-F238E27FC236}">
                <a16:creationId xmlns:a16="http://schemas.microsoft.com/office/drawing/2014/main" id="{116290E3-8BE7-4F28-A032-D67F42011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5118" y="1776843"/>
            <a:ext cx="2891367" cy="68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 descr="Cover">
            <a:extLst>
              <a:ext uri="{FF2B5EF4-FFF2-40B4-BE49-F238E27FC236}">
                <a16:creationId xmlns:a16="http://schemas.microsoft.com/office/drawing/2014/main" id="{ECE6C907-DAAD-47DF-9446-4F0A5A68F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534" y="2248861"/>
            <a:ext cx="895351" cy="63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5" descr="Cover">
            <a:extLst>
              <a:ext uri="{FF2B5EF4-FFF2-40B4-BE49-F238E27FC236}">
                <a16:creationId xmlns:a16="http://schemas.microsoft.com/office/drawing/2014/main" id="{80DAE6EB-E7AF-4A69-8819-A5B21C35C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2" y="2691243"/>
            <a:ext cx="2178049" cy="115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" descr="Cover">
            <a:extLst>
              <a:ext uri="{FF2B5EF4-FFF2-40B4-BE49-F238E27FC236}">
                <a16:creationId xmlns:a16="http://schemas.microsoft.com/office/drawing/2014/main" id="{3C1B9FD2-AEEB-4AAB-97D6-8D97B8DC9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233" y="3391860"/>
            <a:ext cx="1143000" cy="516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AutoShape 32" descr="Káº¿t quáº£ hÃ¬nh áº£nh cho hÆ°Æ¡ng cÃ¢y báº¿p lá»­a">
            <a:extLst>
              <a:ext uri="{FF2B5EF4-FFF2-40B4-BE49-F238E27FC236}">
                <a16:creationId xmlns:a16="http://schemas.microsoft.com/office/drawing/2014/main" id="{8E54AB40-0031-4EEF-AD97-E79DC4DBD6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7434" y="-919790"/>
            <a:ext cx="397933" cy="397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175582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39" descr="58PIC58PIC58PIC58PICHsaGKG559akDq_PIC2018.png"/>
          <p:cNvPicPr>
            <a:picLocks noChangeAspect="1"/>
          </p:cNvPicPr>
          <p:nvPr/>
        </p:nvPicPr>
        <p:blipFill>
          <a:blip r:embed="rId5" cstate="print"/>
          <a:srcRect l="7143" t="16071" r="5357" b="14286"/>
          <a:stretch>
            <a:fillRect/>
          </a:stretch>
        </p:blipFill>
        <p:spPr>
          <a:xfrm>
            <a:off x="3452896" y="575481"/>
            <a:ext cx="5868536" cy="1267693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4626602" y="887104"/>
            <a:ext cx="3776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12555" y="1921275"/>
            <a:ext cx="9949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Học thuộc bài thơ</a:t>
            </a:r>
            <a:r>
              <a:rPr lang="pt-BR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nêu cảm nhận của em về bài thơ “Bếp lửa”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" name="图片 8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08" y="2783005"/>
            <a:ext cx="595617" cy="59561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610436" y="3843268"/>
            <a:ext cx="9949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latin typeface="Times New Roman" pitchFamily="18" charset="0"/>
                <a:cs typeface="Times New Roman" pitchFamily="18" charset="0"/>
              </a:rPr>
              <a:t>Xây dựng đoạn kịch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lửa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" name="图片 8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86" y="4074995"/>
            <a:ext cx="595617" cy="59561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610436" y="5431437"/>
            <a:ext cx="9949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Viết bài văn phân tích một tác phẩm truyện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pic>
        <p:nvPicPr>
          <p:cNvPr id="13" name="图片 8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08" y="5375727"/>
            <a:ext cx="595617" cy="595617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D82D0287-0B11-F4B3-67F5-82E0C6A84A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708" y="1887607"/>
            <a:ext cx="597460" cy="591363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43AEEC68-C241-A3BB-B016-D8EF73BFE9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2555" y="2875447"/>
            <a:ext cx="10272650" cy="9632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4" grpId="0"/>
      <p:bldP spid="1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等腰三角形 27"/>
          <p:cNvSpPr/>
          <p:nvPr/>
        </p:nvSpPr>
        <p:spPr>
          <a:xfrm flipH="1" flipV="1">
            <a:off x="10443319" y="0"/>
            <a:ext cx="1785257" cy="1268413"/>
          </a:xfrm>
          <a:prstGeom prst="triangle">
            <a:avLst>
              <a:gd name="adj" fmla="val 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28"/>
          <p:cNvSpPr/>
          <p:nvPr/>
        </p:nvSpPr>
        <p:spPr>
          <a:xfrm rot="10800000" flipH="1">
            <a:off x="0" y="-1"/>
            <a:ext cx="1864426" cy="1235034"/>
          </a:xfrm>
          <a:prstGeom prst="triangle">
            <a:avLst>
              <a:gd name="adj" fmla="val 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816850" y="1174827"/>
            <a:ext cx="94409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66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66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66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66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pPr algn="ctr"/>
            <a:r>
              <a:rPr lang="en-US" sz="66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66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66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66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66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6600" i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i="1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giỏi</a:t>
            </a:r>
            <a:endParaRPr lang="en-US" sz="6600" i="1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图片 22">
            <a:extLst>
              <a:ext uri="{FF2B5EF4-FFF2-40B4-BE49-F238E27FC236}">
                <a16:creationId xmlns:a16="http://schemas.microsoft.com/office/drawing/2014/main" id="{E7D8C99B-7D18-41CD-9458-644169AB23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98" y="2681092"/>
            <a:ext cx="4520386" cy="4520386"/>
          </a:xfrm>
          <a:prstGeom prst="rect">
            <a:avLst/>
          </a:prstGeom>
        </p:spPr>
      </p:pic>
      <p:pic>
        <p:nvPicPr>
          <p:cNvPr id="13" name="图片 22">
            <a:extLst>
              <a:ext uri="{FF2B5EF4-FFF2-40B4-BE49-F238E27FC236}">
                <a16:creationId xmlns:a16="http://schemas.microsoft.com/office/drawing/2014/main" id="{E7D8C99B-7D18-41CD-9458-644169AB23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086" y="2619736"/>
            <a:ext cx="4520386" cy="452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71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等腰三角形 8"/>
          <p:cNvSpPr/>
          <p:nvPr/>
        </p:nvSpPr>
        <p:spPr>
          <a:xfrm flipV="1">
            <a:off x="-1" y="0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5" name="等腰三角形 9"/>
          <p:cNvSpPr/>
          <p:nvPr/>
        </p:nvSpPr>
        <p:spPr>
          <a:xfrm rot="10800000" flipV="1">
            <a:off x="10443319" y="5589586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946BD645-8DAC-4DB0-8A89-A67689EFB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55" y="627199"/>
            <a:ext cx="900822" cy="900822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037902CC-3046-4018-A208-11125541C1B8}"/>
              </a:ext>
            </a:extLst>
          </p:cNvPr>
          <p:cNvSpPr txBox="1"/>
          <p:nvPr/>
        </p:nvSpPr>
        <p:spPr>
          <a:xfrm>
            <a:off x="2450175" y="647072"/>
            <a:ext cx="39870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1. </a:t>
            </a:r>
            <a:r>
              <a:rPr lang="en-US" altLang="zh-CN" sz="44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Tác</a:t>
            </a:r>
            <a:r>
              <a:rPr lang="en-US" altLang="zh-CN" sz="44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44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giả</a:t>
            </a:r>
            <a:endParaRPr lang="zh-CN" altLang="en-US" sz="4400" b="1" i="1" dirty="0">
              <a:solidFill>
                <a:srgbClr val="FF0000"/>
              </a:solidFill>
              <a:latin typeface="Times New Roman" pitchFamily="18" charset="0"/>
              <a:ea typeface="迷你简卡通" panose="03000509000000000000" pitchFamily="65" charset="-122"/>
              <a:cs typeface="Times New Roman" pitchFamily="18" charset="0"/>
            </a:endParaRPr>
          </a:p>
        </p:txBody>
      </p:sp>
      <p:sp>
        <p:nvSpPr>
          <p:cNvPr id="16" name="Content Placeholder 1"/>
          <p:cNvSpPr txBox="1">
            <a:spLocks/>
          </p:cNvSpPr>
          <p:nvPr/>
        </p:nvSpPr>
        <p:spPr>
          <a:xfrm>
            <a:off x="600502" y="5527344"/>
            <a:ext cx="5581934" cy="80521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 err="1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4400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4400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400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4400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tiếng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361" y="1965278"/>
            <a:ext cx="2821275" cy="3411457"/>
          </a:xfrm>
          <a:prstGeom prst="rect">
            <a:avLst/>
          </a:prstGeom>
        </p:spPr>
      </p:pic>
      <p:sp>
        <p:nvSpPr>
          <p:cNvPr id="19" name="Cloud Callout 18"/>
          <p:cNvSpPr/>
          <p:nvPr/>
        </p:nvSpPr>
        <p:spPr>
          <a:xfrm>
            <a:off x="5636525" y="928044"/>
            <a:ext cx="5759356" cy="2906973"/>
          </a:xfrm>
          <a:prstGeom prst="cloud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Việt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等腰三角形 8"/>
          <p:cNvSpPr/>
          <p:nvPr/>
        </p:nvSpPr>
        <p:spPr>
          <a:xfrm flipV="1">
            <a:off x="-1" y="0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946BD645-8DAC-4DB0-8A89-A67689EFB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55" y="886511"/>
            <a:ext cx="900822" cy="900822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037902CC-3046-4018-A208-11125541C1B8}"/>
              </a:ext>
            </a:extLst>
          </p:cNvPr>
          <p:cNvSpPr txBox="1"/>
          <p:nvPr/>
        </p:nvSpPr>
        <p:spPr>
          <a:xfrm>
            <a:off x="2450175" y="906384"/>
            <a:ext cx="39870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1. </a:t>
            </a:r>
            <a:r>
              <a:rPr lang="en-US" altLang="zh-CN" sz="44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Tác</a:t>
            </a:r>
            <a:r>
              <a:rPr lang="en-US" altLang="zh-CN" sz="44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44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giả</a:t>
            </a:r>
            <a:endParaRPr lang="zh-CN" altLang="en-US" sz="4400" b="1" i="1" dirty="0">
              <a:solidFill>
                <a:srgbClr val="FF0000"/>
              </a:solidFill>
              <a:latin typeface="Times New Roman" pitchFamily="18" charset="0"/>
              <a:ea typeface="迷你简卡通" panose="03000509000000000000" pitchFamily="65" charset="-122"/>
              <a:cs typeface="Times New Roman" pitchFamily="18" charset="0"/>
            </a:endParaRPr>
          </a:p>
        </p:txBody>
      </p:sp>
      <p:sp>
        <p:nvSpPr>
          <p:cNvPr id="16" name="Content Placeholder 1"/>
          <p:cNvSpPr txBox="1">
            <a:spLocks/>
          </p:cNvSpPr>
          <p:nvPr/>
        </p:nvSpPr>
        <p:spPr>
          <a:xfrm>
            <a:off x="696036" y="2374719"/>
            <a:ext cx="6646460" cy="1119116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1941 ở Hà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(nay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HN)</a:t>
            </a:r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643718" y="3687180"/>
            <a:ext cx="6646460" cy="1103195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Mỹ.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>
            <a:off x="673287" y="5013292"/>
            <a:ext cx="6655561" cy="732428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trẻo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mượt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1746" name="Picture 2" descr="Kết quả hình ảnh cho nhà thơ Bằng Việ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93122" y="1049889"/>
            <a:ext cx="3548419" cy="5153137"/>
          </a:xfrm>
          <a:prstGeom prst="rect">
            <a:avLst/>
          </a:prstGeom>
          <a:noFill/>
        </p:spPr>
      </p:pic>
      <p:sp>
        <p:nvSpPr>
          <p:cNvPr id="13" name="等腰三角形 9"/>
          <p:cNvSpPr/>
          <p:nvPr/>
        </p:nvSpPr>
        <p:spPr>
          <a:xfrm rot="10800000" flipV="1">
            <a:off x="10443319" y="5589586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等腰三角形 8"/>
          <p:cNvSpPr/>
          <p:nvPr/>
        </p:nvSpPr>
        <p:spPr>
          <a:xfrm flipV="1">
            <a:off x="-1" y="0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5" name="等腰三角形 9"/>
          <p:cNvSpPr/>
          <p:nvPr/>
        </p:nvSpPr>
        <p:spPr>
          <a:xfrm rot="10800000">
            <a:off x="10327340" y="-2"/>
            <a:ext cx="1905000" cy="1196789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6" name="Content Placeholder 1"/>
          <p:cNvSpPr txBox="1">
            <a:spLocks/>
          </p:cNvSpPr>
          <p:nvPr/>
        </p:nvSpPr>
        <p:spPr>
          <a:xfrm>
            <a:off x="4459407" y="586854"/>
            <a:ext cx="3985347" cy="117471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chính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46" name="AutoShape 6" descr="Káº¿t quáº£ hÃ¬nh áº£nh cho sá»ng mÃ²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9698" name="Picture 2" descr="Hình ảnh có liên qua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5950" y="1766773"/>
            <a:ext cx="2478443" cy="3581350"/>
          </a:xfrm>
          <a:prstGeom prst="rect">
            <a:avLst/>
          </a:prstGeom>
          <a:noFill/>
        </p:spPr>
      </p:pic>
      <p:pic>
        <p:nvPicPr>
          <p:cNvPr id="29700" name="Picture 4" descr="Kết quả hình ảnh cho những gương mặt, những khoảng trời"/>
          <p:cNvPicPr>
            <a:picLocks noChangeAspect="1" noChangeArrowheads="1"/>
          </p:cNvPicPr>
          <p:nvPr/>
        </p:nvPicPr>
        <p:blipFill>
          <a:blip r:embed="rId6"/>
          <a:srcRect l="10640" t="2588" r="9975"/>
          <a:stretch>
            <a:fillRect/>
          </a:stretch>
        </p:blipFill>
        <p:spPr bwMode="auto">
          <a:xfrm>
            <a:off x="3466531" y="2593074"/>
            <a:ext cx="2606722" cy="3732663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269242" y="534992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1968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60376" y="203579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1973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72066" y="5556913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1983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978788" y="2008495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1986</a:t>
            </a:r>
          </a:p>
        </p:txBody>
      </p:sp>
      <p:pic>
        <p:nvPicPr>
          <p:cNvPr id="29704" name="Picture 8" descr="Kết quả hình ảnh cho khoảng cách giữa lời - bằng việt"/>
          <p:cNvPicPr>
            <a:picLocks noChangeAspect="1" noChangeArrowheads="1"/>
          </p:cNvPicPr>
          <p:nvPr/>
        </p:nvPicPr>
        <p:blipFill>
          <a:blip r:embed="rId7"/>
          <a:srcRect l="4875" t="1959" r="8712" b="3440"/>
          <a:stretch>
            <a:fillRect/>
          </a:stretch>
        </p:blipFill>
        <p:spPr bwMode="auto">
          <a:xfrm>
            <a:off x="9212235" y="2634019"/>
            <a:ext cx="2538484" cy="3710090"/>
          </a:xfrm>
          <a:prstGeom prst="rect">
            <a:avLst/>
          </a:prstGeom>
          <a:noFill/>
        </p:spPr>
      </p:pic>
      <p:pic>
        <p:nvPicPr>
          <p:cNvPr id="29705" name="Picture 9"/>
          <p:cNvPicPr>
            <a:picLocks noChangeAspect="1" noChangeArrowheads="1"/>
          </p:cNvPicPr>
          <p:nvPr/>
        </p:nvPicPr>
        <p:blipFill>
          <a:blip r:embed="rId8"/>
          <a:srcRect l="74776" t="34552" r="19183" b="46348"/>
          <a:stretch>
            <a:fillRect/>
          </a:stretch>
        </p:blipFill>
        <p:spPr bwMode="auto">
          <a:xfrm>
            <a:off x="6478138" y="2156346"/>
            <a:ext cx="2338316" cy="3260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等腰三角形 8"/>
          <p:cNvSpPr/>
          <p:nvPr/>
        </p:nvSpPr>
        <p:spPr>
          <a:xfrm flipV="1">
            <a:off x="-1" y="0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5" name="等腰三角形 9"/>
          <p:cNvSpPr/>
          <p:nvPr/>
        </p:nvSpPr>
        <p:spPr>
          <a:xfrm rot="10800000" flipV="1">
            <a:off x="10443319" y="5589586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946BD645-8DAC-4DB0-8A89-A67689EFB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55" y="627199"/>
            <a:ext cx="900822" cy="900822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037902CC-3046-4018-A208-11125541C1B8}"/>
              </a:ext>
            </a:extLst>
          </p:cNvPr>
          <p:cNvSpPr txBox="1"/>
          <p:nvPr/>
        </p:nvSpPr>
        <p:spPr>
          <a:xfrm>
            <a:off x="2450175" y="647072"/>
            <a:ext cx="39870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2. </a:t>
            </a:r>
            <a:r>
              <a:rPr lang="en-US" altLang="zh-CN" sz="44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Tác</a:t>
            </a:r>
            <a:r>
              <a:rPr lang="en-US" altLang="zh-CN" sz="44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44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phẩm</a:t>
            </a:r>
            <a:endParaRPr lang="zh-CN" altLang="en-US" sz="4400" b="1" i="1" dirty="0">
              <a:solidFill>
                <a:srgbClr val="FF0000"/>
              </a:solidFill>
              <a:latin typeface="Times New Roman" pitchFamily="18" charset="0"/>
              <a:ea typeface="迷你简卡通" panose="03000509000000000000" pitchFamily="65" charset="-122"/>
              <a:cs typeface="Times New Roman" pitchFamily="18" charset="0"/>
            </a:endParaRPr>
          </a:p>
        </p:txBody>
      </p:sp>
      <p:sp>
        <p:nvSpPr>
          <p:cNvPr id="16" name="Content Placeholder 1"/>
          <p:cNvSpPr txBox="1">
            <a:spLocks/>
          </p:cNvSpPr>
          <p:nvPr/>
        </p:nvSpPr>
        <p:spPr>
          <a:xfrm>
            <a:off x="600502" y="5527344"/>
            <a:ext cx="5581934" cy="80521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 err="1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4400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4400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400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phẩm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361" y="1965278"/>
            <a:ext cx="2821275" cy="3411457"/>
          </a:xfrm>
          <a:prstGeom prst="rect">
            <a:avLst/>
          </a:prstGeom>
        </p:spPr>
      </p:pic>
      <p:sp>
        <p:nvSpPr>
          <p:cNvPr id="19" name="Cloud Callout 18"/>
          <p:cNvSpPr/>
          <p:nvPr/>
        </p:nvSpPr>
        <p:spPr>
          <a:xfrm>
            <a:off x="5596183" y="1035620"/>
            <a:ext cx="6102757" cy="2906973"/>
          </a:xfrm>
          <a:prstGeom prst="cloud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3641" t="23111" r="7000" b="10519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2909" t="20364" r="6455" b="9818"/>
          <a:stretch>
            <a:fillRect/>
          </a:stretch>
        </p:blipFill>
        <p:spPr bwMode="auto">
          <a:xfrm>
            <a:off x="-1" y="0"/>
            <a:ext cx="1233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等腰三角形 8"/>
          <p:cNvSpPr/>
          <p:nvPr/>
        </p:nvSpPr>
        <p:spPr>
          <a:xfrm flipV="1">
            <a:off x="-1" y="0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946BD645-8DAC-4DB0-8A89-A67689EFB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55" y="627199"/>
            <a:ext cx="900822" cy="900822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037902CC-3046-4018-A208-11125541C1B8}"/>
              </a:ext>
            </a:extLst>
          </p:cNvPr>
          <p:cNvSpPr txBox="1"/>
          <p:nvPr/>
        </p:nvSpPr>
        <p:spPr>
          <a:xfrm>
            <a:off x="2450175" y="647072"/>
            <a:ext cx="39870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2. </a:t>
            </a:r>
            <a:r>
              <a:rPr lang="en-US" altLang="zh-CN" sz="44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Tác</a:t>
            </a:r>
            <a:r>
              <a:rPr lang="en-US" altLang="zh-CN" sz="4400" b="1" i="1" dirty="0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4400" b="1" i="1" dirty="0" err="1">
                <a:solidFill>
                  <a:srgbClr val="FF0000"/>
                </a:solidFill>
                <a:latin typeface="Times New Roman" pitchFamily="18" charset="0"/>
                <a:ea typeface="迷你简卡通" panose="03000509000000000000" pitchFamily="65" charset="-122"/>
                <a:cs typeface="Times New Roman" pitchFamily="18" charset="0"/>
              </a:rPr>
              <a:t>phẩm</a:t>
            </a:r>
            <a:endParaRPr lang="zh-CN" altLang="en-US" sz="4400" b="1" i="1" dirty="0">
              <a:solidFill>
                <a:srgbClr val="FF0000"/>
              </a:solidFill>
              <a:latin typeface="Times New Roman" pitchFamily="18" charset="0"/>
              <a:ea typeface="迷你简卡通" panose="03000509000000000000" pitchFamily="65" charset="-122"/>
              <a:cs typeface="Times New Roman" pitchFamily="18" charset="0"/>
            </a:endParaRPr>
          </a:p>
        </p:txBody>
      </p:sp>
      <p:sp>
        <p:nvSpPr>
          <p:cNvPr id="11" name="等腰三角形 9"/>
          <p:cNvSpPr/>
          <p:nvPr/>
        </p:nvSpPr>
        <p:spPr>
          <a:xfrm rot="10800000" flipV="1">
            <a:off x="10443319" y="5589586"/>
            <a:ext cx="1785257" cy="1268413"/>
          </a:xfrm>
          <a:prstGeom prst="triangle">
            <a:avLst>
              <a:gd name="adj" fmla="val 0"/>
            </a:avLst>
          </a:prstGeom>
          <a:solidFill>
            <a:srgbClr val="FF9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7016" y="2277637"/>
            <a:ext cx="51024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1963,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3" name="Picture 2" descr="Hình ảnh có liên qua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07554" y="1719615"/>
            <a:ext cx="5197096" cy="37940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2996</TotalTime>
  <Words>2426</Words>
  <Application>Microsoft Office PowerPoint</Application>
  <PresentationFormat>Màn hình rộng</PresentationFormat>
  <Paragraphs>325</Paragraphs>
  <Slides>47</Slides>
  <Notes>36</Notes>
  <HiddenSlides>0</HiddenSlides>
  <MMClips>1</MMClips>
  <ScaleCrop>false</ScaleCrop>
  <HeadingPairs>
    <vt:vector size="8" baseType="variant">
      <vt:variant>
        <vt:lpstr>Phông được Dùng</vt:lpstr>
      </vt:variant>
      <vt:variant>
        <vt:i4>14</vt:i4>
      </vt:variant>
      <vt:variant>
        <vt:lpstr>Chủ đề</vt:lpstr>
      </vt:variant>
      <vt:variant>
        <vt:i4>3</vt:i4>
      </vt:variant>
      <vt:variant>
        <vt:lpstr>Máy chủ nhúng OLE</vt:lpstr>
      </vt:variant>
      <vt:variant>
        <vt:i4>1</vt:i4>
      </vt:variant>
      <vt:variant>
        <vt:lpstr>Tiêu đề Bản chiếu</vt:lpstr>
      </vt:variant>
      <vt:variant>
        <vt:i4>47</vt:i4>
      </vt:variant>
    </vt:vector>
  </HeadingPairs>
  <TitlesOfParts>
    <vt:vector size="65" baseType="lpstr">
      <vt:lpstr>Times New Roman</vt:lpstr>
      <vt:lpstr>Raleway</vt:lpstr>
      <vt:lpstr>#9Slide03 Arima Madurai Black</vt:lpstr>
      <vt:lpstr>#9Slide03 Arima Madurai</vt:lpstr>
      <vt:lpstr>Chivo</vt:lpstr>
      <vt:lpstr>Oswald Regular</vt:lpstr>
      <vt:lpstr>PT Serif</vt:lpstr>
      <vt:lpstr>Merriweather Light</vt:lpstr>
      <vt:lpstr>Calibri</vt:lpstr>
      <vt:lpstr>Wingdings</vt:lpstr>
      <vt:lpstr>Calibri Light</vt:lpstr>
      <vt:lpstr>.VnTime</vt:lpstr>
      <vt:lpstr>Arial Nova</vt:lpstr>
      <vt:lpstr>Arial</vt:lpstr>
      <vt:lpstr>Office Theme</vt:lpstr>
      <vt:lpstr>1_Office Theme</vt:lpstr>
      <vt:lpstr>2_Office Theme</vt:lpstr>
      <vt:lpstr>Equation.3</vt:lpstr>
      <vt:lpstr>Bản trình bày PowerPoint</vt:lpstr>
      <vt:lpstr>Chia sẻ cảm nhận của em về hình ảnh người bà 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Huu Thang</dc:creator>
  <cp:lastModifiedBy>HS678421 Quân Hà Jon Ngọc Minh</cp:lastModifiedBy>
  <cp:revision>313</cp:revision>
  <dcterms:created xsi:type="dcterms:W3CDTF">2019-05-02T14:10:18Z</dcterms:created>
  <dcterms:modified xsi:type="dcterms:W3CDTF">2023-07-08T14:08:56Z</dcterms:modified>
</cp:coreProperties>
</file>