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99" r:id="rId3"/>
    <p:sldId id="300" r:id="rId4"/>
    <p:sldId id="301" r:id="rId5"/>
    <p:sldId id="302" r:id="rId6"/>
    <p:sldId id="303" r:id="rId7"/>
    <p:sldId id="304" r:id="rId8"/>
    <p:sldId id="305" r:id="rId9"/>
    <p:sldId id="306" r:id="rId10"/>
    <p:sldId id="307" r:id="rId11"/>
    <p:sldId id="308" r:id="rId12"/>
    <p:sldId id="309" r:id="rId13"/>
    <p:sldId id="29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78" d="100"/>
          <a:sy n="78" d="100"/>
        </p:scale>
        <p:origin x="675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41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63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40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53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363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727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99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63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332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049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89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38B92-7738-49AF-A221-0D13DA575500}" type="datetimeFigureOut">
              <a:rPr lang="en-US" smtClean="0"/>
              <a:t>1/9/2024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65E16-E320-470C-9FAC-6817B82FCD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66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5.jp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69777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69266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9674">
        <p15:prstTrans prst="curtains"/>
      </p:transition>
    </mc:Choice>
    <mc:Fallback>
      <p:transition spd="slow" advTm="967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431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88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413"/>
    </mc:Choice>
    <mc:Fallback xmlns="">
      <p:transition spd="slow" advTm="18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702" y="0"/>
            <a:ext cx="12296702" cy="6924311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11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823"/>
    </mc:Choice>
    <mc:Fallback xmlns="">
      <p:transition spd="slow" advTm="218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751273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60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580"/>
    </mc:Choice>
    <mc:Fallback xmlns="">
      <p:transition spd="slow" advTm="50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861" y="-88894"/>
            <a:ext cx="12240861" cy="6946894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3437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 advTm="6155">
        <p15:prstTrans prst="curtains"/>
      </p:transition>
    </mc:Choice>
    <mc:Fallback>
      <p:transition spd="slow" advTm="615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2" y="1"/>
            <a:ext cx="12039599" cy="6205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7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5"/>
    </mc:Choice>
    <mc:Fallback xmlns="">
      <p:transition spd="slow" advTm="5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30619"/>
            <a:ext cx="12285068" cy="623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203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53"/>
    </mc:Choice>
    <mc:Fallback xmlns="">
      <p:transition spd="slow" advTm="47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 rot="211151">
            <a:off x="11691938" y="6357938"/>
            <a:ext cx="347662" cy="3476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0743"/>
            <a:ext cx="12264128" cy="6257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818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8"/>
    </mc:Choice>
    <mc:Fallback xmlns="">
      <p:transition spd="slow" advTm="4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0712"/>
            <a:ext cx="12117544" cy="602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75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7"/>
    </mc:Choice>
    <mc:Fallback xmlns="">
      <p:transition spd="slow" advTm="3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160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927"/>
    </mc:Choice>
    <mc:Fallback xmlns="">
      <p:transition spd="slow" advTm="239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243933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167" y="328067"/>
            <a:ext cx="7675497" cy="6303078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6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089"/>
    </mc:Choice>
    <mc:Fallback xmlns="">
      <p:transition spd="slow" advTm="52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49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858"/>
    </mc:Choice>
    <mc:Fallback xmlns="">
      <p:transition spd="slow" advTm="29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60"/>
            <a:ext cx="12192000" cy="6858000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691938" y="6357938"/>
            <a:ext cx="347662" cy="34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0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364"/>
    </mc:Choice>
    <mc:Fallback xmlns="">
      <p:transition spd="slow" advTm="36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0</Words>
  <Application>Microsoft Office PowerPoint</Application>
  <PresentationFormat>Widescreen</PresentationFormat>
  <Paragraphs>0</Paragraphs>
  <Slides>13</Slides>
  <Notes>0</Notes>
  <HiddenSlides>0</HiddenSlides>
  <MMClips>13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20</cp:revision>
  <dcterms:created xsi:type="dcterms:W3CDTF">2024-01-05T15:14:14Z</dcterms:created>
  <dcterms:modified xsi:type="dcterms:W3CDTF">2024-01-09T16:34:05Z</dcterms:modified>
</cp:coreProperties>
</file>