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57" r:id="rId3"/>
    <p:sldId id="272" r:id="rId4"/>
    <p:sldId id="268" r:id="rId5"/>
    <p:sldId id="273" r:id="rId6"/>
    <p:sldId id="256" r:id="rId7"/>
    <p:sldId id="269" r:id="rId8"/>
    <p:sldId id="261" r:id="rId9"/>
    <p:sldId id="274" r:id="rId10"/>
    <p:sldId id="275" r:id="rId11"/>
    <p:sldId id="258" r:id="rId12"/>
    <p:sldId id="277" r:id="rId13"/>
    <p:sldId id="278" r:id="rId14"/>
    <p:sldId id="280" r:id="rId15"/>
    <p:sldId id="279" r:id="rId16"/>
    <p:sldId id="281" r:id="rId17"/>
    <p:sldId id="282" r:id="rId18"/>
    <p:sldId id="283" r:id="rId19"/>
    <p:sldId id="284" r:id="rId20"/>
    <p:sldId id="285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86" r:id="rId29"/>
    <p:sldId id="267" r:id="rId30"/>
    <p:sldId id="296" r:id="rId31"/>
  </p:sldIdLst>
  <p:sldSz cx="18288000" cy="10287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</p:embeddedFontLst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66BE258-D2BB-44F0-B2EC-679290EF0D43}">
          <p14:sldIdLst>
            <p14:sldId id="257"/>
            <p14:sldId id="272"/>
            <p14:sldId id="268"/>
            <p14:sldId id="273"/>
            <p14:sldId id="256"/>
            <p14:sldId id="269"/>
            <p14:sldId id="261"/>
            <p14:sldId id="274"/>
            <p14:sldId id="275"/>
            <p14:sldId id="258"/>
            <p14:sldId id="277"/>
            <p14:sldId id="278"/>
            <p14:sldId id="280"/>
            <p14:sldId id="279"/>
            <p14:sldId id="281"/>
            <p14:sldId id="282"/>
            <p14:sldId id="283"/>
            <p14:sldId id="284"/>
            <p14:sldId id="285"/>
            <p14:sldId id="287"/>
            <p14:sldId id="288"/>
            <p14:sldId id="289"/>
            <p14:sldId id="290"/>
            <p14:sldId id="291"/>
            <p14:sldId id="292"/>
            <p14:sldId id="293"/>
            <p14:sldId id="286"/>
            <p14:sldId id="267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55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33763-7114-48F6-80DB-CE77F998616A}" type="datetimeFigureOut">
              <a:rPr lang="en-US" smtClean="0"/>
              <a:t>16/11/2023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EB83E-F742-42F8-A30D-D21435CE0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8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EB83E-F742-42F8-A30D-D21435CE08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86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76286-9D67-AA46-10E3-EC2FECBD5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B3BAF-927D-44DB-29C5-1DB753567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20E4D-1F52-DF91-621A-DB7A2072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16/11/2023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B195E-1883-01D7-0C2C-4419FABF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AD987-9F75-93D7-77C6-722ACBBF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2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628A94-CE7F-27F3-70E8-D0A2133F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D8E94-B4CF-7A6C-CAF4-C64877F5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C1885-A1E8-134D-0DB0-F82E1DE7A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68EB-1359-4290-94E7-46E11D00530A}" type="datetimeFigureOut">
              <a:rPr lang="en-US" smtClean="0"/>
              <a:t>16/11/2023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AFABD-AAB6-2C2A-5F99-A3714011F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0FF1A-D3A0-D8DC-1580-6A3C09A8F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BFD33-D819-4736-AA9A-D3CBF8396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5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62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9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png"/><Relationship Id="rId20" Type="http://schemas.openxmlformats.org/officeDocument/2006/relationships/image" Target="../media/image61.png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19" Type="http://schemas.openxmlformats.org/officeDocument/2006/relationships/image" Target="../media/image21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5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50.png"/><Relationship Id="rId3" Type="http://schemas.openxmlformats.org/officeDocument/2006/relationships/image" Target="../media/image1.png"/><Relationship Id="rId21" Type="http://schemas.openxmlformats.org/officeDocument/2006/relationships/image" Target="../media/image53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49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9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51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8.png"/><Relationship Id="rId2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12" Type="http://schemas.openxmlformats.org/officeDocument/2006/relationships/image" Target="../media/image6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svg"/><Relationship Id="rId1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1.svg"/><Relationship Id="rId3" Type="http://schemas.openxmlformats.org/officeDocument/2006/relationships/video" Target="../media/media2.wmv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microsoft.com/office/2007/relationships/media" Target="../media/media2.wmv"/><Relationship Id="rId1" Type="http://schemas.openxmlformats.org/officeDocument/2006/relationships/tags" Target="../tags/tag19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svg"/><Relationship Id="rId1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0.sv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12" Type="http://schemas.openxmlformats.org/officeDocument/2006/relationships/image" Target="../media/image6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svg"/><Relationship Id="rId3" Type="http://schemas.openxmlformats.org/officeDocument/2006/relationships/video" Target="../media/media1.wmv"/><Relationship Id="rId7" Type="http://schemas.openxmlformats.org/officeDocument/2006/relationships/image" Target="../media/image3.svg"/><Relationship Id="rId12" Type="http://schemas.openxmlformats.org/officeDocument/2006/relationships/image" Target="../media/image10.png"/><Relationship Id="rId2" Type="http://schemas.microsoft.com/office/2007/relationships/media" Target="../media/media1.wm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Relationship Id="rId1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png"/><Relationship Id="rId18" Type="http://schemas.openxmlformats.org/officeDocument/2006/relationships/image" Target="../media/image86.svg"/><Relationship Id="rId26" Type="http://schemas.openxmlformats.org/officeDocument/2006/relationships/image" Target="../media/image94.svg"/><Relationship Id="rId39" Type="http://schemas.openxmlformats.org/officeDocument/2006/relationships/image" Target="../media/image106.gif"/><Relationship Id="rId21" Type="http://schemas.openxmlformats.org/officeDocument/2006/relationships/image" Target="../media/image89.png"/><Relationship Id="rId34" Type="http://schemas.openxmlformats.org/officeDocument/2006/relationships/image" Target="../media/image101.svg"/><Relationship Id="rId7" Type="http://schemas.openxmlformats.org/officeDocument/2006/relationships/image" Target="../media/image75.png"/><Relationship Id="rId12" Type="http://schemas.openxmlformats.org/officeDocument/2006/relationships/image" Target="../media/image80.sv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33" Type="http://schemas.openxmlformats.org/officeDocument/2006/relationships/image" Target="../media/image100.png"/><Relationship Id="rId38" Type="http://schemas.openxmlformats.org/officeDocument/2006/relationships/image" Target="../media/image105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84.svg"/><Relationship Id="rId20" Type="http://schemas.openxmlformats.org/officeDocument/2006/relationships/image" Target="../media/image88.svg"/><Relationship Id="rId29" Type="http://schemas.openxmlformats.org/officeDocument/2006/relationships/slide" Target="slide1.xml"/><Relationship Id="rId1" Type="http://schemas.openxmlformats.org/officeDocument/2006/relationships/tags" Target="../tags/tag21.xml"/><Relationship Id="rId6" Type="http://schemas.openxmlformats.org/officeDocument/2006/relationships/image" Target="../media/image74.svg"/><Relationship Id="rId11" Type="http://schemas.openxmlformats.org/officeDocument/2006/relationships/image" Target="../media/image79.png"/><Relationship Id="rId24" Type="http://schemas.openxmlformats.org/officeDocument/2006/relationships/image" Target="../media/image92.svg"/><Relationship Id="rId32" Type="http://schemas.openxmlformats.org/officeDocument/2006/relationships/image" Target="../media/image99.svg"/><Relationship Id="rId37" Type="http://schemas.openxmlformats.org/officeDocument/2006/relationships/image" Target="../media/image104.png"/><Relationship Id="rId40" Type="http://schemas.openxmlformats.org/officeDocument/2006/relationships/image" Target="../media/image107.gif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28" Type="http://schemas.openxmlformats.org/officeDocument/2006/relationships/image" Target="../media/image96.svg"/><Relationship Id="rId36" Type="http://schemas.openxmlformats.org/officeDocument/2006/relationships/image" Target="../media/image103.svg"/><Relationship Id="rId10" Type="http://schemas.openxmlformats.org/officeDocument/2006/relationships/image" Target="../media/image78.svg"/><Relationship Id="rId19" Type="http://schemas.openxmlformats.org/officeDocument/2006/relationships/image" Target="../media/image87.png"/><Relationship Id="rId31" Type="http://schemas.openxmlformats.org/officeDocument/2006/relationships/image" Target="../media/image98.png"/><Relationship Id="rId4" Type="http://schemas.openxmlformats.org/officeDocument/2006/relationships/image" Target="../media/image72.svg"/><Relationship Id="rId9" Type="http://schemas.openxmlformats.org/officeDocument/2006/relationships/image" Target="../media/image77.png"/><Relationship Id="rId14" Type="http://schemas.openxmlformats.org/officeDocument/2006/relationships/image" Target="../media/image82.svg"/><Relationship Id="rId22" Type="http://schemas.openxmlformats.org/officeDocument/2006/relationships/image" Target="../media/image90.svg"/><Relationship Id="rId27" Type="http://schemas.openxmlformats.org/officeDocument/2006/relationships/image" Target="../media/image95.png"/><Relationship Id="rId30" Type="http://schemas.openxmlformats.org/officeDocument/2006/relationships/image" Target="../media/image97.png"/><Relationship Id="rId35" Type="http://schemas.openxmlformats.org/officeDocument/2006/relationships/image" Target="../media/image102.png"/><Relationship Id="rId8" Type="http://schemas.openxmlformats.org/officeDocument/2006/relationships/image" Target="../media/image76.svg"/><Relationship Id="rId3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108.png"/><Relationship Id="rId21" Type="http://schemas.openxmlformats.org/officeDocument/2006/relationships/slide" Target="slide24.xml"/><Relationship Id="rId7" Type="http://schemas.openxmlformats.org/officeDocument/2006/relationships/image" Target="../media/image71.png"/><Relationship Id="rId12" Type="http://schemas.openxmlformats.org/officeDocument/2006/relationships/image" Target="../media/image74.svg"/><Relationship Id="rId17" Type="http://schemas.openxmlformats.org/officeDocument/2006/relationships/image" Target="../media/image116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15.png"/><Relationship Id="rId20" Type="http://schemas.openxmlformats.org/officeDocument/2006/relationships/slide" Target="slide23.xml"/><Relationship Id="rId1" Type="http://schemas.openxmlformats.org/officeDocument/2006/relationships/tags" Target="../tags/tag22.xml"/><Relationship Id="rId6" Type="http://schemas.openxmlformats.org/officeDocument/2006/relationships/image" Target="../media/image111.png"/><Relationship Id="rId11" Type="http://schemas.openxmlformats.org/officeDocument/2006/relationships/image" Target="../media/image73.png"/><Relationship Id="rId5" Type="http://schemas.openxmlformats.org/officeDocument/2006/relationships/image" Target="../media/image110.png"/><Relationship Id="rId15" Type="http://schemas.openxmlformats.org/officeDocument/2006/relationships/image" Target="../media/image114.png"/><Relationship Id="rId23" Type="http://schemas.openxmlformats.org/officeDocument/2006/relationships/slide" Target="slide26.xml"/><Relationship Id="rId10" Type="http://schemas.openxmlformats.org/officeDocument/2006/relationships/image" Target="../media/image76.svg"/><Relationship Id="rId19" Type="http://schemas.openxmlformats.org/officeDocument/2006/relationships/slide" Target="slide22.xml"/><Relationship Id="rId4" Type="http://schemas.openxmlformats.org/officeDocument/2006/relationships/image" Target="../media/image109.svg"/><Relationship Id="rId9" Type="http://schemas.openxmlformats.org/officeDocument/2006/relationships/image" Target="../media/image75.png"/><Relationship Id="rId14" Type="http://schemas.openxmlformats.org/officeDocument/2006/relationships/image" Target="../media/image113.png"/><Relationship Id="rId22" Type="http://schemas.openxmlformats.org/officeDocument/2006/relationships/slide" Target="slide2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71.png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6" Type="http://schemas.openxmlformats.org/officeDocument/2006/relationships/image" Target="../media/image118.png"/><Relationship Id="rId5" Type="http://schemas.openxmlformats.org/officeDocument/2006/relationships/slide" Target="slide1.xml"/><Relationship Id="rId4" Type="http://schemas.openxmlformats.org/officeDocument/2006/relationships/image" Target="../media/image7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71.png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6" Type="http://schemas.openxmlformats.org/officeDocument/2006/relationships/image" Target="../media/image118.png"/><Relationship Id="rId5" Type="http://schemas.openxmlformats.org/officeDocument/2006/relationships/slide" Target="slide1.xml"/><Relationship Id="rId4" Type="http://schemas.openxmlformats.org/officeDocument/2006/relationships/image" Target="../media/image7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71.png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6" Type="http://schemas.openxmlformats.org/officeDocument/2006/relationships/image" Target="../media/image118.png"/><Relationship Id="rId5" Type="http://schemas.openxmlformats.org/officeDocument/2006/relationships/slide" Target="slide1.xml"/><Relationship Id="rId4" Type="http://schemas.openxmlformats.org/officeDocument/2006/relationships/image" Target="../media/image7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71.png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6" Type="http://schemas.openxmlformats.org/officeDocument/2006/relationships/image" Target="../media/image118.png"/><Relationship Id="rId5" Type="http://schemas.openxmlformats.org/officeDocument/2006/relationships/slide" Target="slide1.xml"/><Relationship Id="rId4" Type="http://schemas.openxmlformats.org/officeDocument/2006/relationships/image" Target="../media/image72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71.png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6" Type="http://schemas.openxmlformats.org/officeDocument/2006/relationships/image" Target="../media/image118.png"/><Relationship Id="rId5" Type="http://schemas.openxmlformats.org/officeDocument/2006/relationships/slide" Target="slide1.xml"/><Relationship Id="rId4" Type="http://schemas.openxmlformats.org/officeDocument/2006/relationships/image" Target="../media/image7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5.sv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8.png"/><Relationship Id="rId1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37.svg"/><Relationship Id="rId17" Type="http://schemas.openxmlformats.org/officeDocument/2006/relationships/image" Target="../media/image122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1.png"/><Relationship Id="rId1" Type="http://schemas.openxmlformats.org/officeDocument/2006/relationships/tags" Target="../tags/tag29.xml"/><Relationship Id="rId6" Type="http://schemas.openxmlformats.org/officeDocument/2006/relationships/image" Target="../media/image9.svg"/><Relationship Id="rId11" Type="http://schemas.openxmlformats.org/officeDocument/2006/relationships/image" Target="../media/image36.png"/><Relationship Id="rId5" Type="http://schemas.openxmlformats.org/officeDocument/2006/relationships/image" Target="../media/image8.png"/><Relationship Id="rId15" Type="http://schemas.openxmlformats.org/officeDocument/2006/relationships/image" Target="../media/image1.png"/><Relationship Id="rId10" Type="http://schemas.openxmlformats.org/officeDocument/2006/relationships/image" Target="../media/image21.svg"/><Relationship Id="rId19" Type="http://schemas.openxmlformats.org/officeDocument/2006/relationships/image" Target="../media/image33.svg"/><Relationship Id="rId4" Type="http://schemas.openxmlformats.org/officeDocument/2006/relationships/image" Target="../media/image5.svg"/><Relationship Id="rId9" Type="http://schemas.openxmlformats.org/officeDocument/2006/relationships/image" Target="../media/image20.png"/><Relationship Id="rId14" Type="http://schemas.openxmlformats.org/officeDocument/2006/relationships/image" Target="../media/image3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30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png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5" Type="http://schemas.openxmlformats.org/officeDocument/2006/relationships/image" Target="../media/image26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29.png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png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5" Type="http://schemas.openxmlformats.org/officeDocument/2006/relationships/image" Target="../media/image30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8.png"/><Relationship Id="rId18" Type="http://schemas.openxmlformats.org/officeDocument/2006/relationships/image" Target="../media/image35.sv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38.png"/><Relationship Id="rId7" Type="http://schemas.openxmlformats.org/officeDocument/2006/relationships/image" Target="../media/image4.png"/><Relationship Id="rId12" Type="http://schemas.openxmlformats.org/officeDocument/2006/relationships/image" Target="../media/image7.sv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svg"/><Relationship Id="rId20" Type="http://schemas.openxmlformats.org/officeDocument/2006/relationships/image" Target="../media/image37.svg"/><Relationship Id="rId1" Type="http://schemas.openxmlformats.org/officeDocument/2006/relationships/tags" Target="../tags/tag6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10.png"/><Relationship Id="rId10" Type="http://schemas.openxmlformats.org/officeDocument/2006/relationships/image" Target="../media/image33.svg"/><Relationship Id="rId19" Type="http://schemas.openxmlformats.org/officeDocument/2006/relationships/image" Target="../media/image36.png"/><Relationship Id="rId4" Type="http://schemas.openxmlformats.org/officeDocument/2006/relationships/image" Target="../media/image1.png"/><Relationship Id="rId9" Type="http://schemas.openxmlformats.org/officeDocument/2006/relationships/image" Target="../media/image32.png"/><Relationship Id="rId14" Type="http://schemas.openxmlformats.org/officeDocument/2006/relationships/image" Target="../media/image9.svg"/><Relationship Id="rId22" Type="http://schemas.openxmlformats.org/officeDocument/2006/relationships/image" Target="../media/image3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8.png"/><Relationship Id="rId18" Type="http://schemas.openxmlformats.org/officeDocument/2006/relationships/image" Target="../media/image4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43.svg"/><Relationship Id="rId1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svg"/><Relationship Id="rId20" Type="http://schemas.openxmlformats.org/officeDocument/2006/relationships/image" Target="../media/image21.svg"/><Relationship Id="rId1" Type="http://schemas.openxmlformats.org/officeDocument/2006/relationships/tags" Target="../tags/tag7.xml"/><Relationship Id="rId6" Type="http://schemas.openxmlformats.org/officeDocument/2006/relationships/image" Target="../media/image41.sv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5" Type="http://schemas.openxmlformats.org/officeDocument/2006/relationships/image" Target="../media/image44.png"/><Relationship Id="rId10" Type="http://schemas.openxmlformats.org/officeDocument/2006/relationships/image" Target="../media/image9.svg"/><Relationship Id="rId19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50.png"/><Relationship Id="rId3" Type="http://schemas.openxmlformats.org/officeDocument/2006/relationships/image" Target="../media/image1.png"/><Relationship Id="rId21" Type="http://schemas.openxmlformats.org/officeDocument/2006/relationships/image" Target="../media/image53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49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9.svg"/><Relationship Id="rId23" Type="http://schemas.openxmlformats.org/officeDocument/2006/relationships/image" Target="../media/image21.svg"/><Relationship Id="rId10" Type="http://schemas.openxmlformats.org/officeDocument/2006/relationships/image" Target="../media/image8.png"/><Relationship Id="rId19" Type="http://schemas.openxmlformats.org/officeDocument/2006/relationships/image" Target="../media/image51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8.png"/><Relationship Id="rId2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54.png"/><Relationship Id="rId9" Type="http://schemas.openxmlformats.org/officeDocument/2006/relationships/image" Target="../media/image6.png"/><Relationship Id="rId1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9.jpeg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5" Type="http://schemas.openxmlformats.org/officeDocument/2006/relationships/image" Target="../media/image58.jpe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99529" y="2083090"/>
            <a:ext cx="15620999" cy="63563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67970">
            <a:off x="-2603041" y="7416559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481338">
            <a:off x="-165012" y="8755711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808476">
            <a:off x="13159964" y="-3904890"/>
            <a:ext cx="5874395" cy="6962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849280" y="8658535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125409">
            <a:off x="13294078" y="-1649456"/>
            <a:ext cx="4842440" cy="32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428080" y="1833694"/>
            <a:ext cx="1300972" cy="12847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45921">
            <a:off x="249237" y="6714881"/>
            <a:ext cx="3193673" cy="236331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988001" y="1455059"/>
            <a:ext cx="1637020" cy="19373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371589">
            <a:off x="-17788" y="-402395"/>
            <a:ext cx="2092976" cy="286218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DF612-0B3A-FC90-8835-3ADA7FF8E77D}"/>
              </a:ext>
            </a:extLst>
          </p:cNvPr>
          <p:cNvGrpSpPr/>
          <p:nvPr/>
        </p:nvGrpSpPr>
        <p:grpSpPr>
          <a:xfrm>
            <a:off x="2476458" y="3172107"/>
            <a:ext cx="13335084" cy="4488340"/>
            <a:chOff x="2476458" y="3172107"/>
            <a:chExt cx="13335084" cy="4488340"/>
          </a:xfrm>
        </p:grpSpPr>
        <p:sp>
          <p:nvSpPr>
            <p:cNvPr id="8" name="TextBox 8"/>
            <p:cNvSpPr txBox="1"/>
            <p:nvPr/>
          </p:nvSpPr>
          <p:spPr>
            <a:xfrm>
              <a:off x="2476458" y="3172107"/>
              <a:ext cx="13335084" cy="31186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CHÀO ĐÓN CÁC EM ĐẾN VỚI BÀI HỌC MỚI!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 rot="8980302">
              <a:off x="11574312" y="6398494"/>
              <a:ext cx="2635931" cy="1261953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90839" y="1562622"/>
            <a:ext cx="13906322" cy="71617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3384780" y="685882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1424800" y="8015413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3596841" y="-3481123"/>
            <a:ext cx="5874395" cy="6962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849280" y="2573600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99123">
            <a:off x="14428060" y="-1235930"/>
            <a:ext cx="4842440" cy="32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002240" y="2573600"/>
            <a:ext cx="1300972" cy="12847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371589">
            <a:off x="-818722" y="5002276"/>
            <a:ext cx="2092976" cy="28621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8980302">
            <a:off x="14742027" y="7751016"/>
            <a:ext cx="1702710" cy="81517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AAA3DBF-20F3-6803-30A7-C01E1C8DCB26}"/>
              </a:ext>
            </a:extLst>
          </p:cNvPr>
          <p:cNvGrpSpPr/>
          <p:nvPr/>
        </p:nvGrpSpPr>
        <p:grpSpPr>
          <a:xfrm>
            <a:off x="4570932" y="1936881"/>
            <a:ext cx="8637359" cy="1563624"/>
            <a:chOff x="4616786" y="2554951"/>
            <a:chExt cx="8637359" cy="156362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5277866" y="2554951"/>
              <a:ext cx="7315200" cy="1563624"/>
            </a:xfrm>
            <a:prstGeom prst="rect">
              <a:avLst/>
            </a:prstGeom>
          </p:spPr>
        </p:pic>
        <p:sp>
          <p:nvSpPr>
            <p:cNvPr id="24" name="TextBox 24"/>
            <p:cNvSpPr txBox="1"/>
            <p:nvPr/>
          </p:nvSpPr>
          <p:spPr>
            <a:xfrm>
              <a:off x="4616786" y="2801556"/>
              <a:ext cx="8637359" cy="88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93"/>
                </a:lnSpc>
              </a:pPr>
              <a:r>
                <a:rPr lang="en-US" sz="50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 KIẾN THỨC 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2041990">
            <a:off x="2077601" y="2371068"/>
            <a:ext cx="1702710" cy="81517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826937" y="7973590"/>
            <a:ext cx="1300972" cy="128471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ED03847-574D-B9B0-F2F2-CB57DB1DD999}"/>
              </a:ext>
            </a:extLst>
          </p:cNvPr>
          <p:cNvSpPr txBox="1"/>
          <p:nvPr/>
        </p:nvSpPr>
        <p:spPr>
          <a:xfrm>
            <a:off x="2958647" y="4128635"/>
            <a:ext cx="11861927" cy="3080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5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 những phần mềm được miễn phí sử dụng. Có những phần mềm không được miễn phí sử dụng.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F0FE3D-6143-DFB7-BB5C-5C2B075E2918}"/>
              </a:ext>
            </a:extLst>
          </p:cNvPr>
          <p:cNvSpPr txBox="1"/>
          <p:nvPr/>
        </p:nvSpPr>
        <p:spPr>
          <a:xfrm>
            <a:off x="5406969" y="1124181"/>
            <a:ext cx="7474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 VUI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6BE959-ECB5-A7AD-31E9-DA951EB152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303" y="4563799"/>
            <a:ext cx="14983394" cy="38997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1A1D40-6097-631A-B005-69AF1E2080D6}"/>
              </a:ext>
            </a:extLst>
          </p:cNvPr>
          <p:cNvSpPr txBox="1"/>
          <p:nvPr/>
        </p:nvSpPr>
        <p:spPr>
          <a:xfrm>
            <a:off x="1295399" y="2073164"/>
            <a:ext cx="156972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 sát hình ảnh và trả lời câu hỏi sau: </a:t>
            </a:r>
            <a:r>
              <a:rPr lang="vi-VN" sz="40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 phần mềm nào sau đây là miễn phí?</a:t>
            </a:r>
            <a:endParaRPr 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A803F14-48E5-145F-1849-F96AAF664665}"/>
              </a:ext>
            </a:extLst>
          </p:cNvPr>
          <p:cNvSpPr/>
          <p:nvPr/>
        </p:nvSpPr>
        <p:spPr>
          <a:xfrm>
            <a:off x="1652303" y="4411102"/>
            <a:ext cx="6815692" cy="1931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D353EA3-7133-910F-3903-6D8DECB21CEC}"/>
              </a:ext>
            </a:extLst>
          </p:cNvPr>
          <p:cNvSpPr/>
          <p:nvPr/>
        </p:nvSpPr>
        <p:spPr>
          <a:xfrm>
            <a:off x="9769149" y="6532373"/>
            <a:ext cx="6815692" cy="1931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853081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AACBA4-696C-4DF0-E851-30915D2239CE}"/>
              </a:ext>
            </a:extLst>
          </p:cNvPr>
          <p:cNvSpPr txBox="1"/>
          <p:nvPr/>
        </p:nvSpPr>
        <p:spPr>
          <a:xfrm>
            <a:off x="1409606" y="1854457"/>
            <a:ext cx="10515600" cy="40621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Em hãy quan sát trên máy tính của mình và cho biết: Phần mềm nào trên máy tính của em là phần mềm miễn phí, phần mềm nào không miễn phí? 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9D2437AB-01EE-0DDF-4C40-CA963C3D3BD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243380" y="5324475"/>
            <a:ext cx="8044620" cy="49625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07E2E9-3951-C5E9-81F6-950A12F23C3A}"/>
              </a:ext>
            </a:extLst>
          </p:cNvPr>
          <p:cNvSpPr txBox="1"/>
          <p:nvPr/>
        </p:nvSpPr>
        <p:spPr>
          <a:xfrm>
            <a:off x="1412691" y="6671881"/>
            <a:ext cx="83820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Gợi ý: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Phần mềm gõ tiếng Việt trên máy tính Unikey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95319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43239" y="1715022"/>
            <a:ext cx="13906322" cy="71617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678131">
            <a:off x="-3214713" y="630046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012840">
            <a:off x="-2620214" y="8530365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785138">
            <a:off x="13485355" y="-3976227"/>
            <a:ext cx="7215869" cy="85521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195659">
            <a:off x="16645072" y="2816450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50581">
            <a:off x="15119515" y="-128638"/>
            <a:ext cx="6040073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4714611">
            <a:off x="2906758" y="8904706"/>
            <a:ext cx="2092976" cy="28621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920560" y="2557695"/>
            <a:ext cx="8446880" cy="18055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3134470">
            <a:off x="430283" y="2028020"/>
            <a:ext cx="3799509" cy="21324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834090" y="8039261"/>
            <a:ext cx="5425210" cy="167503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525832" y="2977598"/>
            <a:ext cx="7510301" cy="1109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8"/>
              </a:lnSpc>
            </a:pPr>
            <a:r>
              <a:rPr lang="en-US" sz="7200" b="1">
                <a:solidFill>
                  <a:srgbClr val="A84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35822" y="4684040"/>
            <a:ext cx="12121155" cy="2815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500">
                <a:latin typeface="Arial" panose="020B0604020202020204" pitchFamily="34" charset="0"/>
                <a:cs typeface="Arial" panose="020B0604020202020204" pitchFamily="34" charset="0"/>
              </a:rPr>
              <a:t>SỬ DỤNG PHẦN MỀM CÓ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500">
                <a:latin typeface="Arial" panose="020B0604020202020204" pitchFamily="34" charset="0"/>
                <a:cs typeface="Arial" panose="020B0604020202020204" pitchFamily="34" charset="0"/>
              </a:rPr>
              <a:t>BẢN QUYỀN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585187">
            <a:off x="12560770" y="2195649"/>
            <a:ext cx="1705112" cy="816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9504125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30825-5282-4F96-B9D6-223EEC35C146}"/>
              </a:ext>
            </a:extLst>
          </p:cNvPr>
          <p:cNvGrpSpPr/>
          <p:nvPr/>
        </p:nvGrpSpPr>
        <p:grpSpPr>
          <a:xfrm>
            <a:off x="343813" y="472451"/>
            <a:ext cx="16534217" cy="2289646"/>
            <a:chOff x="343813" y="472451"/>
            <a:chExt cx="16534217" cy="228964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4953C3C-D338-C7B4-FAEA-551F2F64CF23}"/>
                </a:ext>
              </a:extLst>
            </p:cNvPr>
            <p:cNvGrpSpPr/>
            <p:nvPr/>
          </p:nvGrpSpPr>
          <p:grpSpPr>
            <a:xfrm>
              <a:off x="343813" y="472451"/>
              <a:ext cx="5789748" cy="1518872"/>
              <a:chOff x="-152400" y="288823"/>
              <a:chExt cx="5789748" cy="151887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0280A09-D52D-BC9B-3CC2-B926AF15B2B5}"/>
                  </a:ext>
                </a:extLst>
              </p:cNvPr>
              <p:cNvSpPr/>
              <p:nvPr/>
            </p:nvSpPr>
            <p:spPr>
              <a:xfrm>
                <a:off x="-152400" y="495299"/>
                <a:ext cx="4914900" cy="10918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2">
                <a:extLst>
                  <a:ext uri="{FF2B5EF4-FFF2-40B4-BE49-F238E27FC236}">
                    <a16:creationId xmlns:a16="http://schemas.microsoft.com/office/drawing/2014/main" id="{40881302-4C6F-E252-7B46-29AE8C344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37006" y="288823"/>
                <a:ext cx="1600342" cy="1518872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CFA1F9-25A9-D05C-EC4D-A26AF75ADF14}"/>
                  </a:ext>
                </a:extLst>
              </p:cNvPr>
              <p:cNvSpPr txBox="1"/>
              <p:nvPr/>
            </p:nvSpPr>
            <p:spPr>
              <a:xfrm>
                <a:off x="249987" y="707302"/>
                <a:ext cx="387973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latin typeface="Arial" panose="020B0604020202020204" pitchFamily="34" charset="0"/>
                    <a:cs typeface="Arial" panose="020B0604020202020204" pitchFamily="34" charset="0"/>
                  </a:rPr>
                  <a:t>HOẠT ĐỘNG 2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1BC492-830C-CDAB-40F4-459411773AB3}"/>
                </a:ext>
              </a:extLst>
            </p:cNvPr>
            <p:cNvSpPr txBox="1"/>
            <p:nvPr/>
          </p:nvSpPr>
          <p:spPr>
            <a:xfrm>
              <a:off x="2514330" y="1977267"/>
              <a:ext cx="143637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 sử dụng trái phép phần mềm có bản quyền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7C9F1A7-021B-0084-A6F8-B35B12DF6307}"/>
              </a:ext>
            </a:extLst>
          </p:cNvPr>
          <p:cNvSpPr txBox="1"/>
          <p:nvPr/>
        </p:nvSpPr>
        <p:spPr>
          <a:xfrm>
            <a:off x="2286000" y="3311403"/>
            <a:ext cx="1303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56EAD4-DC96-D202-078A-463A17CFC6B7}"/>
              </a:ext>
            </a:extLst>
          </p:cNvPr>
          <p:cNvSpPr/>
          <p:nvPr/>
        </p:nvSpPr>
        <p:spPr>
          <a:xfrm>
            <a:off x="1371600" y="4555592"/>
            <a:ext cx="15544800" cy="31408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kể những ví dụ cụ thể, làm rõ tại sao không nên sử dụng trái phép phần mềm có bản quyền.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11239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pic>
        <p:nvPicPr>
          <p:cNvPr id="5124" name="Picture 4" descr="Mối nguy hiểm từ phần mềm crack">
            <a:extLst>
              <a:ext uri="{FF2B5EF4-FFF2-40B4-BE49-F238E27FC236}">
                <a16:creationId xmlns:a16="http://schemas.microsoft.com/office/drawing/2014/main" id="{10E4AA5B-2E46-3F80-44CC-E50AA3C4C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201417"/>
            <a:ext cx="7429501" cy="588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9FA596-BE1E-F1F0-D4AD-AF7FE1FB3011}"/>
              </a:ext>
            </a:extLst>
          </p:cNvPr>
          <p:cNvSpPr txBox="1"/>
          <p:nvPr/>
        </p:nvSpPr>
        <p:spPr>
          <a:xfrm>
            <a:off x="8466535" y="1638300"/>
            <a:ext cx="878443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i="1">
                <a:latin typeface="Arial" panose="020B0604020202020204" pitchFamily="34" charset="0"/>
                <a:cs typeface="Arial" panose="020B0604020202020204" pitchFamily="34" charset="0"/>
              </a:rPr>
              <a:t>Không nên sử dụng các phần mềm bản quyền trái phép vì: 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345F7B06-7FD6-EA14-054B-A5DE1DEFBD77}"/>
              </a:ext>
            </a:extLst>
          </p:cNvPr>
          <p:cNvSpPr/>
          <p:nvPr/>
        </p:nvSpPr>
        <p:spPr>
          <a:xfrm>
            <a:off x="8686800" y="3834143"/>
            <a:ext cx="7954565" cy="1248043"/>
          </a:xfrm>
          <a:prstGeom prst="wedgeRoundRectCallout">
            <a:avLst>
              <a:gd name="adj1" fmla="val -55944"/>
              <a:gd name="adj2" fmla="val 4045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 sử dụng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C2101A2C-D470-0F4A-6E2E-9311BFF5858D}"/>
              </a:ext>
            </a:extLst>
          </p:cNvPr>
          <p:cNvSpPr/>
          <p:nvPr/>
        </p:nvSpPr>
        <p:spPr>
          <a:xfrm>
            <a:off x="8686799" y="5419768"/>
            <a:ext cx="7954565" cy="1248043"/>
          </a:xfrm>
          <a:prstGeom prst="wedgeRoundRectCallout">
            <a:avLst>
              <a:gd name="adj1" fmla="val -54866"/>
              <a:gd name="adj2" fmla="val -3739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phạm pháp luật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3A9CD1A-E8AD-84A1-4811-77CB92BA7987}"/>
              </a:ext>
            </a:extLst>
          </p:cNvPr>
          <p:cNvSpPr/>
          <p:nvPr/>
        </p:nvSpPr>
        <p:spPr>
          <a:xfrm>
            <a:off x="8686798" y="7038731"/>
            <a:ext cx="7954565" cy="1248043"/>
          </a:xfrm>
          <a:prstGeom prst="wedgeRoundRectCallout">
            <a:avLst>
              <a:gd name="adj1" fmla="val -54148"/>
              <a:gd name="adj2" fmla="val -1564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 an toàn đối với máy tính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3660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0CEE89C-9FB9-7F7A-D630-601E62B9283E}"/>
              </a:ext>
            </a:extLst>
          </p:cNvPr>
          <p:cNvGrpSpPr/>
          <p:nvPr/>
        </p:nvGrpSpPr>
        <p:grpSpPr>
          <a:xfrm>
            <a:off x="571500" y="816068"/>
            <a:ext cx="6629471" cy="1518872"/>
            <a:chOff x="-152400" y="288823"/>
            <a:chExt cx="6629471" cy="151887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0629F0-6A34-0B5B-62F2-6ED36EE3D801}"/>
                </a:ext>
              </a:extLst>
            </p:cNvPr>
            <p:cNvSpPr/>
            <p:nvPr/>
          </p:nvSpPr>
          <p:spPr>
            <a:xfrm>
              <a:off x="-152400" y="495299"/>
              <a:ext cx="5829300" cy="10918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A7BB8693-87F9-9DCD-EC50-512A6D584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4876729" y="288823"/>
              <a:ext cx="1600342" cy="151887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F6F31A-9696-181C-CE94-8E2A94F990CD}"/>
                </a:ext>
              </a:extLst>
            </p:cNvPr>
            <p:cNvSpPr txBox="1"/>
            <p:nvPr/>
          </p:nvSpPr>
          <p:spPr>
            <a:xfrm>
              <a:off x="190500" y="707302"/>
              <a:ext cx="480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HOẠT ĐỘNG ĐỌC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675CA87-F853-4F61-F4A3-1DA7F308F193}"/>
              </a:ext>
            </a:extLst>
          </p:cNvPr>
          <p:cNvSpPr txBox="1"/>
          <p:nvPr/>
        </p:nvSpPr>
        <p:spPr>
          <a:xfrm>
            <a:off x="1219200" y="2405561"/>
            <a:ext cx="15849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Em hãy đọc thông tin trong sách giáo khoa trang 28, 29 và thực hiện yêu cầu: 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8C7448E-52E8-AA96-A60F-975E24493FDA}"/>
              </a:ext>
            </a:extLst>
          </p:cNvPr>
          <p:cNvSpPr/>
          <p:nvPr/>
        </p:nvSpPr>
        <p:spPr>
          <a:xfrm>
            <a:off x="1219200" y="5011925"/>
            <a:ext cx="8458200" cy="32257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nêu lí do nên sử dụng phần mềm có bản quyền.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45A9F9FF-1A3F-B514-58EC-CB58EFB253A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563129" y="4012555"/>
            <a:ext cx="7140545" cy="5641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43059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DBCC3B-5DCD-9030-B5E3-2D1901B22938}"/>
              </a:ext>
            </a:extLst>
          </p:cNvPr>
          <p:cNvSpPr txBox="1"/>
          <p:nvPr/>
        </p:nvSpPr>
        <p:spPr>
          <a:xfrm>
            <a:off x="1758987" y="1655737"/>
            <a:ext cx="14770025" cy="4585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Chúng ta nên sử dụng phần mềm có bản quyền vì: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Bảo vệ an toàn máy tính.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Tránh được nguy cơ vi phạm pháp luật.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Nhận được sự hỗ trợ từ nhà sản xuất nếu gặp các lỗi kĩ thuật.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Bảo vệ quyền lợi của người làm ra sản phẩm có ích cho xã hội.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0EFCEF-D16F-F2D8-9BDF-195F9A548814}"/>
              </a:ext>
            </a:extLst>
          </p:cNvPr>
          <p:cNvGrpSpPr/>
          <p:nvPr/>
        </p:nvGrpSpPr>
        <p:grpSpPr>
          <a:xfrm>
            <a:off x="1758987" y="7308121"/>
            <a:ext cx="13176213" cy="994607"/>
            <a:chOff x="1956098" y="6991350"/>
            <a:chExt cx="13176213" cy="994607"/>
          </a:xfrm>
        </p:grpSpPr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B29FAC02-F177-DC7E-DF8C-E50DEBDB8CC1}"/>
                </a:ext>
              </a:extLst>
            </p:cNvPr>
            <p:cNvSpPr/>
            <p:nvPr/>
          </p:nvSpPr>
          <p:spPr>
            <a:xfrm>
              <a:off x="1956098" y="6991350"/>
              <a:ext cx="908013" cy="994607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B3DC32C-C69B-50F6-FAB1-01BCFC3C481F}"/>
                </a:ext>
              </a:extLst>
            </p:cNvPr>
            <p:cNvSpPr txBox="1"/>
            <p:nvPr/>
          </p:nvSpPr>
          <p:spPr>
            <a:xfrm>
              <a:off x="3556299" y="7134710"/>
              <a:ext cx="115760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>
                  <a:solidFill>
                    <a:srgbClr val="FF0000"/>
                  </a:solidFill>
                  <a:effectLst/>
                  <a:ea typeface="Calibri" panose="020F0502020204030204" pitchFamily="34" charset="0"/>
                </a:rPr>
                <a:t>Chỉ được sử dụng phần mềm có bản quyền</a:t>
              </a:r>
              <a:r>
                <a:rPr lang="en-US" sz="4000">
                  <a:solidFill>
                    <a:srgbClr val="FF0000"/>
                  </a:solidFill>
                  <a:effectLst/>
                  <a:ea typeface="Calibri" panose="020F0502020204030204" pitchFamily="34" charset="0"/>
                </a:rPr>
                <a:t>.</a:t>
              </a:r>
              <a:endParaRPr lang="en-US" sz="4000">
                <a:solidFill>
                  <a:srgbClr val="FF000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4111985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pic>
        <p:nvPicPr>
          <p:cNvPr id="8" name="cut2">
            <a:hlinkClick r:id="" action="ppaction://media"/>
            <a:extLst>
              <a:ext uri="{FF2B5EF4-FFF2-40B4-BE49-F238E27FC236}">
                <a16:creationId xmlns:a16="http://schemas.microsoft.com/office/drawing/2014/main" id="{CA640E2B-A823-EE08-05B6-B148F668C07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87962" y="1918824"/>
            <a:ext cx="10560050" cy="59353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165246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BD78B3-9299-6645-06A7-737E18C8FEB4}"/>
              </a:ext>
            </a:extLst>
          </p:cNvPr>
          <p:cNvSpPr txBox="1"/>
          <p:nvPr/>
        </p:nvSpPr>
        <p:spPr>
          <a:xfrm>
            <a:off x="5638800" y="849350"/>
            <a:ext cx="7162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CỦNG CỐ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E789C-A7FA-AD21-BE5B-AE285D7EEB91}"/>
              </a:ext>
            </a:extLst>
          </p:cNvPr>
          <p:cNvSpPr txBox="1"/>
          <p:nvPr/>
        </p:nvSpPr>
        <p:spPr>
          <a:xfrm>
            <a:off x="647700" y="1900716"/>
            <a:ext cx="17144999" cy="9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i="1">
                <a:effectLst/>
                <a:ea typeface="Calibri" panose="020F0502020204030204" pitchFamily="34" charset="0"/>
              </a:rPr>
              <a:t>Dùng phần mềm có bản quyền tránh được những rủi ro nào sau đây?</a:t>
            </a:r>
            <a:endParaRPr lang="en-US" sz="4000" b="1" i="1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D692AD-F163-4EC9-305C-05C84FE30AB4}"/>
              </a:ext>
            </a:extLst>
          </p:cNvPr>
          <p:cNvSpPr/>
          <p:nvPr/>
        </p:nvSpPr>
        <p:spPr>
          <a:xfrm>
            <a:off x="1981200" y="3289743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Máy tính bị nhiễm virus.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DFE4C3-E029-AB1F-1387-A70FC21A9A73}"/>
              </a:ext>
            </a:extLst>
          </p:cNvPr>
          <p:cNvSpPr/>
          <p:nvPr/>
        </p:nvSpPr>
        <p:spPr>
          <a:xfrm>
            <a:off x="1981200" y="4699439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Bị đánh cắp thông tin.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33C796C-102B-4601-9B19-42B6B808BF9C}"/>
              </a:ext>
            </a:extLst>
          </p:cNvPr>
          <p:cNvSpPr/>
          <p:nvPr/>
        </p:nvSpPr>
        <p:spPr>
          <a:xfrm>
            <a:off x="1981200" y="6199059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Vi phạm pháp luật.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33F3BB4-289B-1A1A-DF40-F3AB4FC32B31}"/>
              </a:ext>
            </a:extLst>
          </p:cNvPr>
          <p:cNvSpPr/>
          <p:nvPr/>
        </p:nvSpPr>
        <p:spPr>
          <a:xfrm>
            <a:off x="1981200" y="7698679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Bị mất điện.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DCE55D16-05D4-4270-0BF9-F96131D846F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896600" y="3864836"/>
            <a:ext cx="6404628" cy="60603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18584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AF89C4-2FA0-01A5-EDD7-B06E7A71201D}"/>
              </a:ext>
            </a:extLst>
          </p:cNvPr>
          <p:cNvSpPr txBox="1"/>
          <p:nvPr/>
        </p:nvSpPr>
        <p:spPr>
          <a:xfrm>
            <a:off x="5941222" y="647700"/>
            <a:ext cx="6405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 </a:t>
            </a:r>
          </a:p>
        </p:txBody>
      </p:sp>
      <p:pic>
        <p:nvPicPr>
          <p:cNvPr id="6" name="cut">
            <a:hlinkClick r:id="" action="ppaction://media"/>
            <a:extLst>
              <a:ext uri="{FF2B5EF4-FFF2-40B4-BE49-F238E27FC236}">
                <a16:creationId xmlns:a16="http://schemas.microsoft.com/office/drawing/2014/main" id="{6A37657E-E7FD-F076-E118-C6BFA3AAF0A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600582" y="1918824"/>
            <a:ext cx="12334618" cy="69328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094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E184DE7-3575-6DEA-C9D0-BD2511213349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51517" y="414092"/>
            <a:ext cx="9305217" cy="9872909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267291F7-1CE9-F8D8-E7BF-69634CC2FC59}"/>
              </a:ext>
            </a:extLst>
          </p:cNvPr>
          <p:cNvSpPr txBox="1">
            <a:spLocks/>
          </p:cNvSpPr>
          <p:nvPr/>
        </p:nvSpPr>
        <p:spPr>
          <a:xfrm>
            <a:off x="135698" y="3167080"/>
            <a:ext cx="8425544" cy="1988345"/>
          </a:xfrm>
          <a:prstGeom prst="rect">
            <a:avLst/>
          </a:prstGeom>
        </p:spPr>
        <p:txBody>
          <a:bodyPr vert="horz" lIns="137160" tIns="68580" rIns="137160" bIns="685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n-US" sz="10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 HOA DÂN CHỦ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CFE1A0-E7AF-7335-5DC4-8EA980CD2D92}"/>
              </a:ext>
            </a:extLst>
          </p:cNvPr>
          <p:cNvGrpSpPr/>
          <p:nvPr/>
        </p:nvGrpSpPr>
        <p:grpSpPr>
          <a:xfrm>
            <a:off x="-57466" y="6657978"/>
            <a:ext cx="18403946" cy="2387802"/>
            <a:chOff x="-3822" y="4580045"/>
            <a:chExt cx="12269297" cy="1591868"/>
          </a:xfrm>
        </p:grpSpPr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5719881" y="4580045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:a16="http://schemas.microsoft.com/office/drawing/2014/main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60455"/>
            <a:stretch/>
          </p:blipFill>
          <p:spPr>
            <a:xfrm rot="21095236">
              <a:off x="4673503" y="4825296"/>
              <a:ext cx="1095223" cy="1198887"/>
            </a:xfrm>
            <a:prstGeom prst="rect">
              <a:avLst/>
            </a:prstGeom>
          </p:spPr>
        </p:pic>
      </p:grpSp>
      <p:pic>
        <p:nvPicPr>
          <p:cNvPr id="32" name="Picture 6">
            <a:extLst>
              <a:ext uri="{FF2B5EF4-FFF2-40B4-BE49-F238E27FC236}">
                <a16:creationId xmlns:a16="http://schemas.microsoft.com/office/drawing/2014/main" id="{8B0DD93A-9CCE-7953-B7F6-FC31609A49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51517" y="414092"/>
            <a:ext cx="9305217" cy="9872909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81A96C74-752B-7A34-4A63-D1C14368EA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634517" y="317048"/>
            <a:ext cx="1242189" cy="1194761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CB0DA85E-15EC-33AD-C9CB-E91EDD95A8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279812" y="4467491"/>
            <a:ext cx="1569615" cy="1452608"/>
          </a:xfrm>
          <a:prstGeom prst="rect">
            <a:avLst/>
          </a:prstGeom>
        </p:spPr>
      </p:pic>
      <p:pic>
        <p:nvPicPr>
          <p:cNvPr id="35" name="Picture 12">
            <a:extLst>
              <a:ext uri="{FF2B5EF4-FFF2-40B4-BE49-F238E27FC236}">
                <a16:creationId xmlns:a16="http://schemas.microsoft.com/office/drawing/2014/main" id="{3F2E017F-D1DA-B8AF-7754-F21A859758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366918" y="4467491"/>
            <a:ext cx="1250501" cy="1300143"/>
          </a:xfrm>
          <a:prstGeom prst="rect">
            <a:avLst/>
          </a:prstGeom>
        </p:spPr>
      </p:pic>
      <p:pic>
        <p:nvPicPr>
          <p:cNvPr id="36" name="Picture 13">
            <a:extLst>
              <a:ext uri="{FF2B5EF4-FFF2-40B4-BE49-F238E27FC236}">
                <a16:creationId xmlns:a16="http://schemas.microsoft.com/office/drawing/2014/main" id="{EE0F18A4-6704-DD9D-F11E-983C4B395E7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909283" y="2374825"/>
            <a:ext cx="1195184" cy="1177799"/>
          </a:xfrm>
          <a:prstGeom prst="rect">
            <a:avLst/>
          </a:prstGeom>
        </p:spPr>
      </p:pic>
      <p:pic>
        <p:nvPicPr>
          <p:cNvPr id="37" name="Picture 17">
            <a:extLst>
              <a:ext uri="{FF2B5EF4-FFF2-40B4-BE49-F238E27FC236}">
                <a16:creationId xmlns:a16="http://schemas.microsoft.com/office/drawing/2014/main" id="{7F0DCD62-E54A-9555-291B-8C1F25DB153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964559" y="1956554"/>
            <a:ext cx="1285872" cy="1274183"/>
          </a:xfrm>
          <a:prstGeom prst="rect">
            <a:avLst/>
          </a:prstGeom>
        </p:spPr>
      </p:pic>
      <p:pic>
        <p:nvPicPr>
          <p:cNvPr id="38" name="Picture 18">
            <a:extLst>
              <a:ext uri="{FF2B5EF4-FFF2-40B4-BE49-F238E27FC236}">
                <a16:creationId xmlns:a16="http://schemas.microsoft.com/office/drawing/2014/main" id="{320B7D2E-655F-20CB-18E4-D8FF1521796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4251280" y="3831049"/>
            <a:ext cx="1006472" cy="1006472"/>
          </a:xfrm>
          <a:prstGeom prst="rect">
            <a:avLst/>
          </a:prstGeom>
        </p:spPr>
      </p:pic>
      <p:pic>
        <p:nvPicPr>
          <p:cNvPr id="39" name="Picture 22">
            <a:extLst>
              <a:ext uri="{FF2B5EF4-FFF2-40B4-BE49-F238E27FC236}">
                <a16:creationId xmlns:a16="http://schemas.microsoft.com/office/drawing/2014/main" id="{3F9CFA12-C527-4115-0995-8CB6A708178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0965566" y="2564523"/>
            <a:ext cx="1266525" cy="1266525"/>
          </a:xfrm>
          <a:prstGeom prst="rect">
            <a:avLst/>
          </a:prstGeom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3891DFB6-553D-5BA7-9064-1927C1D8944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9250431" y="1008470"/>
            <a:ext cx="1535571" cy="1518819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2C8EA7C9-F3A0-78DC-B4FC-7C65252D6EA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783399" y="371693"/>
            <a:ext cx="1379123" cy="1371600"/>
          </a:xfrm>
          <a:prstGeom prst="rect">
            <a:avLst/>
          </a:prstGeom>
        </p:spPr>
      </p:pic>
      <p:pic>
        <p:nvPicPr>
          <p:cNvPr id="42" name="Picture 9">
            <a:extLst>
              <a:ext uri="{FF2B5EF4-FFF2-40B4-BE49-F238E27FC236}">
                <a16:creationId xmlns:a16="http://schemas.microsoft.com/office/drawing/2014/main" id="{9CAE4A15-BBEB-69B4-654E-9B38B6F7567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15434672" y="617607"/>
            <a:ext cx="1737696" cy="1783080"/>
          </a:xfrm>
          <a:prstGeom prst="rect">
            <a:avLst/>
          </a:prstGeom>
        </p:spPr>
      </p:pic>
      <p:pic>
        <p:nvPicPr>
          <p:cNvPr id="43" name="Picture 42">
            <a:hlinkClick r:id="rId29" action="ppaction://hlinksldjump"/>
            <a:extLst>
              <a:ext uri="{FF2B5EF4-FFF2-40B4-BE49-F238E27FC236}">
                <a16:creationId xmlns:a16="http://schemas.microsoft.com/office/drawing/2014/main" id="{3F9DFB7D-4CC9-FE7F-8610-BA0D2585021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2033752" y="4712216"/>
            <a:ext cx="3026927" cy="2075868"/>
          </a:xfrm>
          <a:prstGeom prst="rect">
            <a:avLst/>
          </a:prstGeom>
        </p:spPr>
      </p:pic>
      <p:pic>
        <p:nvPicPr>
          <p:cNvPr id="44" name="Picture 11">
            <a:extLst>
              <a:ext uri="{FF2B5EF4-FFF2-40B4-BE49-F238E27FC236}">
                <a16:creationId xmlns:a16="http://schemas.microsoft.com/office/drawing/2014/main" id="{AD31EBF9-1195-1655-E0A1-FF9C7F7AA0F6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3722693" y="2118585"/>
            <a:ext cx="1292733" cy="1309398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3059A749-93E1-B955-FD75-F8A10006D1B7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15723653" y="3783689"/>
            <a:ext cx="840338" cy="840338"/>
          </a:xfrm>
          <a:prstGeom prst="rect">
            <a:avLst/>
          </a:prstGeom>
        </p:spPr>
      </p:pic>
      <p:pic>
        <p:nvPicPr>
          <p:cNvPr id="46" name="Picture 2">
            <a:extLst>
              <a:ext uri="{FF2B5EF4-FFF2-40B4-BE49-F238E27FC236}">
                <a16:creationId xmlns:a16="http://schemas.microsoft.com/office/drawing/2014/main" id="{989A80AF-E20D-CA64-B229-696C24A3AD7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>
            <a:off x="14159174" y="617607"/>
            <a:ext cx="1127766" cy="1067148"/>
          </a:xfrm>
          <a:prstGeom prst="rect">
            <a:avLst/>
          </a:prstGeom>
        </p:spPr>
      </p:pic>
      <p:pic>
        <p:nvPicPr>
          <p:cNvPr id="47" name="Picture 14">
            <a:extLst>
              <a:ext uri="{FF2B5EF4-FFF2-40B4-BE49-F238E27FC236}">
                <a16:creationId xmlns:a16="http://schemas.microsoft.com/office/drawing/2014/main" id="{706219D1-1074-E1E1-9B80-54E0A4F92BA3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>
            <a:fillRect/>
          </a:stretch>
        </p:blipFill>
        <p:spPr>
          <a:xfrm>
            <a:off x="15440722" y="5347359"/>
            <a:ext cx="946196" cy="9375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A40649-0834-6384-D653-72432C22A04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355" y="4233778"/>
            <a:ext cx="1023597" cy="9949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7E09598-3AED-44CD-AC84-C689CEA7E9B7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7719" y="1318916"/>
            <a:ext cx="1023597" cy="9580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848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69 0.11134 C -0.03073 0.13171 0.00312 0.12477 0.01641 0.17245 C 0.05091 0.21342 0.08398 0.21991 0.12487 0.16088 C 0.15286 0.13079 0.16406 0.0625 0.20951 0.07037 C 0.25273 0.08287 0.22161 0.17338 0.26654 0.20903 C 0.28281 0.25717 0.25742 0.31944 0.29023 0.375 C 0.32331 0.36296 0.33685 0.29074 0.34036 0.21111 C 0.35273 0.15717 0.38411 0.17338 0.38815 0.11967 C 0.39102 0.05995 0.42773 0.05486 0.42487 -0.01111 C 0.47331 -0.04908 0.49505 -0.00648 0.51432 0.03403 C 0.52292 0.08264 0.54714 0.04028 0.55833 0.06134 C 0.56745 0.07592 0.54909 0.13449 0.56654 0.14074 C 0.59336 0.11898 0.59648 0.08009 0.60234 0.03704 C 0.61497 0.01875 0.62148 -0.00787 0.64023 -0.01783 C 0.6681 -0.02917 0.69219 -0.01736 0.70938 0.01157 C 0.74141 0.0412 0.71276 0.09629 0.73802 0.13819 C 0.75938 0.17014 0.7724 0.15555 0.78438 0.12917 C 0.79414 0.10046 0.7862 0.06273 0.79974 0.03426 C 0.80547 0.02546 0.84557 0.06111 0.8513 0.05231 " pathEditMode="relative" rAng="0" ptsTypes="AAAAAAAAAAAAAAAAAAA">
                                      <p:cBhvr>
                                        <p:cTn id="9" dur="1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463 C 0.0013 0.04769 -0.00586 0.05139 0.02109 0.11111 C 0.03034 0.14468 0.04583 0.19468 0.06198 0.19676 C 0.078 0.19861 0.11016 0.18241 0.1168 0.12246 C 0.11914 0.10162 0.09401 0.08195 0.12409 0.06019 C 0.14844 0.05903 0.14479 0.10741 0.18893 0.10695 C 0.20313 0.09213 0.22826 0.11598 0.23151 0.0625 C 0.19792 0.01528 0.22122 -0.00509 0.20846 -0.03541 C 0.20625 -0.06851 0.15664 -0.07222 0.18529 -0.12801 C 0.20573 -0.17731 0.24792 -0.06365 0.29297 -0.10069 C 0.30313 -0.13981 0.23945 -0.17037 0.25313 -0.23472 C 0.26003 -0.25856 0.27669 -0.25046 0.28711 -0.24791 " pathEditMode="relative" rAng="0" ptsTypes="AAAAAAAAAAAA">
                                      <p:cBhvr>
                                        <p:cTn id="11" dur="1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6" y="-22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2">
            <a:extLst>
              <a:ext uri="{FF2B5EF4-FFF2-40B4-BE49-F238E27FC236}">
                <a16:creationId xmlns:a16="http://schemas.microsoft.com/office/drawing/2014/main" id="{CB1263D8-73B8-080A-89AA-32FA0FA23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3365" y="346763"/>
            <a:ext cx="2581380" cy="2757147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11A3176-B5A1-6CFA-8098-929F7A1E638A}"/>
              </a:ext>
            </a:extLst>
          </p:cNvPr>
          <p:cNvGrpSpPr/>
          <p:nvPr/>
        </p:nvGrpSpPr>
        <p:grpSpPr>
          <a:xfrm>
            <a:off x="18613412" y="936894"/>
            <a:ext cx="9098499" cy="3905886"/>
            <a:chOff x="12408941" y="624596"/>
            <a:chExt cx="6065666" cy="2603924"/>
          </a:xfrm>
        </p:grpSpPr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B9C6D28A-9704-02A7-353C-42EA09BC0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3" name="Picture 23">
              <a:extLst>
                <a:ext uri="{FF2B5EF4-FFF2-40B4-BE49-F238E27FC236}">
                  <a16:creationId xmlns:a16="http://schemas.microsoft.com/office/drawing/2014/main" id="{2A1188D5-579D-1ACB-447F-FC77D9DDC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4" name="Picture 15">
              <a:extLst>
                <a:ext uri="{FF2B5EF4-FFF2-40B4-BE49-F238E27FC236}">
                  <a16:creationId xmlns:a16="http://schemas.microsoft.com/office/drawing/2014/main" id="{8C2E669C-DB23-0638-164E-04B28E1F1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C55878C1-2DDD-45AF-937C-0EEA8DAF8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645645-CCF4-1C07-CDC3-FDD66505168A}"/>
              </a:ext>
            </a:extLst>
          </p:cNvPr>
          <p:cNvGrpSpPr/>
          <p:nvPr/>
        </p:nvGrpSpPr>
        <p:grpSpPr>
          <a:xfrm>
            <a:off x="-7638498" y="264367"/>
            <a:ext cx="7521471" cy="3896873"/>
            <a:chOff x="-5092332" y="176244"/>
            <a:chExt cx="5014314" cy="2597915"/>
          </a:xfrm>
        </p:grpSpPr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id="{34C8BA7E-B877-F6AB-7431-DF1D83F5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id="{657847A2-2C87-779E-818C-5B711513A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9" name="Picture 15">
              <a:extLst>
                <a:ext uri="{FF2B5EF4-FFF2-40B4-BE49-F238E27FC236}">
                  <a16:creationId xmlns:a16="http://schemas.microsoft.com/office/drawing/2014/main" id="{DD239C67-470F-B40E-3BD9-7E138BF9E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40" name="Picture 15">
              <a:extLst>
                <a:ext uri="{FF2B5EF4-FFF2-40B4-BE49-F238E27FC236}">
                  <a16:creationId xmlns:a16="http://schemas.microsoft.com/office/drawing/2014/main" id="{5FE649C3-DCE5-4301-F325-5A7512D44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E184DE7-3575-6DEA-C9D0-BD2511213349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CFE1A0-E7AF-7335-5DC4-8EA980CD2D92}"/>
              </a:ext>
            </a:extLst>
          </p:cNvPr>
          <p:cNvGrpSpPr/>
          <p:nvPr/>
        </p:nvGrpSpPr>
        <p:grpSpPr>
          <a:xfrm>
            <a:off x="-57466" y="6688389"/>
            <a:ext cx="18403946" cy="2357391"/>
            <a:chOff x="-3822" y="4600319"/>
            <a:chExt cx="12269297" cy="1571594"/>
          </a:xfrm>
        </p:grpSpPr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6034977" y="4615801"/>
              <a:ext cx="3139754" cy="1359130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:a16="http://schemas.microsoft.com/office/drawing/2014/main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60455"/>
            <a:stretch/>
          </p:blipFill>
          <p:spPr>
            <a:xfrm rot="21095236">
              <a:off x="4824437" y="4819608"/>
              <a:ext cx="1095223" cy="1198887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255518" y="511136"/>
            <a:ext cx="9305217" cy="9872909"/>
          </a:xfrm>
          <a:prstGeom prst="rect">
            <a:avLst/>
          </a:prstGeom>
        </p:spPr>
      </p:pic>
      <p:pic>
        <p:nvPicPr>
          <p:cNvPr id="68" name="Picture 67">
            <a:hlinkClick r:id="" action="ppaction://noaction"/>
            <a:extLst>
              <a:ext uri="{FF2B5EF4-FFF2-40B4-BE49-F238E27FC236}">
                <a16:creationId xmlns:a16="http://schemas.microsoft.com/office/drawing/2014/main" id="{1E457CC4-7B44-5608-750F-717E0C74CF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35110" y="6535764"/>
            <a:ext cx="3017781" cy="231363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42CA6F6-564C-AB07-6304-31587E9E73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55519" y="3974903"/>
            <a:ext cx="2067197" cy="20574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CD67DA84-66F9-FAB2-E4F6-92E51B8BEED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61173" y="1185558"/>
            <a:ext cx="2036618" cy="20574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6CCACDCD-70D7-50B0-4FFE-3C884D9DC32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18640" y="414228"/>
            <a:ext cx="1995053" cy="20574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9F170195-1CDB-1009-5808-FC2F94D856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890175" y="1063470"/>
            <a:ext cx="2142308" cy="219456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C24C76B6-42AB-EED0-CA00-BD017640F9C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615987" y="3618728"/>
            <a:ext cx="2194560" cy="2194560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03323B50-D446-3647-D894-29CE2FEFF9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2108" y="3955728"/>
            <a:ext cx="2067197" cy="2057400"/>
          </a:xfrm>
          <a:prstGeom prst="rect">
            <a:avLst/>
          </a:prstGeom>
        </p:spPr>
      </p:pic>
      <p:pic>
        <p:nvPicPr>
          <p:cNvPr id="11" name="Picture 10">
            <a:hlinkClick r:id="rId20" action="ppaction://hlinksldjump"/>
            <a:extLst>
              <a:ext uri="{FF2B5EF4-FFF2-40B4-BE49-F238E27FC236}">
                <a16:creationId xmlns:a16="http://schemas.microsoft.com/office/drawing/2014/main" id="{416AB07F-E0F0-8DFD-F81E-D156E50F3E2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78237" y="1204733"/>
            <a:ext cx="2036618" cy="2057400"/>
          </a:xfrm>
          <a:prstGeom prst="rect">
            <a:avLst/>
          </a:prstGeom>
        </p:spPr>
      </p:pic>
      <p:pic>
        <p:nvPicPr>
          <p:cNvPr id="12" name="Picture 11">
            <a:hlinkClick r:id="rId21" action="ppaction://hlinksldjump"/>
            <a:extLst>
              <a:ext uri="{FF2B5EF4-FFF2-40B4-BE49-F238E27FC236}">
                <a16:creationId xmlns:a16="http://schemas.microsoft.com/office/drawing/2014/main" id="{5036AD05-7AA4-6F79-94CB-2BE30D5C3D7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18640" y="406346"/>
            <a:ext cx="1995053" cy="2057400"/>
          </a:xfrm>
          <a:prstGeom prst="rect">
            <a:avLst/>
          </a:prstGeom>
        </p:spPr>
      </p:pic>
      <p:pic>
        <p:nvPicPr>
          <p:cNvPr id="13" name="Picture 12">
            <a:hlinkClick r:id="rId22" action="ppaction://hlinksldjump"/>
            <a:extLst>
              <a:ext uri="{FF2B5EF4-FFF2-40B4-BE49-F238E27FC236}">
                <a16:creationId xmlns:a16="http://schemas.microsoft.com/office/drawing/2014/main" id="{523E136A-FDB5-9271-4360-CC3EEEBA31A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878261" y="1076253"/>
            <a:ext cx="2142308" cy="2194560"/>
          </a:xfrm>
          <a:prstGeom prst="rect">
            <a:avLst/>
          </a:prstGeom>
        </p:spPr>
      </p:pic>
      <p:pic>
        <p:nvPicPr>
          <p:cNvPr id="14" name="Picture 13">
            <a:hlinkClick r:id="rId23" action="ppaction://hlinksldjump"/>
            <a:extLst>
              <a:ext uri="{FF2B5EF4-FFF2-40B4-BE49-F238E27FC236}">
                <a16:creationId xmlns:a16="http://schemas.microsoft.com/office/drawing/2014/main" id="{52827EA9-F442-DAC5-53E5-E16B06EB61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615987" y="3636966"/>
            <a:ext cx="2194560" cy="21945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457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decel="100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" decel="100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decel="100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decel="100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" decel="100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375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1. </a:t>
            </a:r>
            <a:r>
              <a:rPr lang="vi-VN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máy tính của An có các phần mềm: Word, Unikey, Kiran's Typing Tutor và Kids Games Learnings Science. Theo em, trong số phần mềm đó, phần mềm nào là không miễn phí?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Word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Unikey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Kiran's Typing Tutor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Kids Games Learnings Science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1821871" y="4078331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Word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066BD82E-4B73-4E2E-4BDB-281447ADC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37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 ta nên sử dụng phần mềm có bản quyền vì những lí do nào sau đây?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 hỗ trợ nếu phần mềm bị trục trặc</a:t>
            </a: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 người sản xuất phần mềm</a:t>
            </a: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Giữ an toàn thông tin trong máy tính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đáp án trên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661259" y="6530173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đáp án trên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7E8193B-6EC3-7923-9265-FEBD84E806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013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3.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tạo bài trình chiếu Powerpoint là của tác giả nào?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Công ty Apple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Công ty Samsung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Công ty Microsoft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khác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661261" y="4078331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Công ty Microsoft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753DAE1-E1D7-1E27-C147-6C01A5676F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868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4.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 nào là phần mềm có bản quyền?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Là phần mềm miễn phí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Là phần mềm trả phí để sử dụng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Là phần mềm tác giả cho phép sử dụng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B và C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661259" y="6530581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B và C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7E8193B-6EC3-7923-9265-FEBD84E806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017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vi-VN" sz="405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5.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 động nào dưới đây là vi phạm bản quyền?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 phần mềm trả phí để được sử dụng</a:t>
            </a: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Sử dụng phần mềm lậu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Sử dụng phần mềm khi tác giả cho phép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đáp án trên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1819588" y="6530173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Sử dụng phần mềm lậu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A814687-118A-96EF-C802-DF3F4CCF04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53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F003FB-4401-A36C-3C4F-06207D6C2594}"/>
              </a:ext>
            </a:extLst>
          </p:cNvPr>
          <p:cNvSpPr txBox="1"/>
          <p:nvPr/>
        </p:nvSpPr>
        <p:spPr>
          <a:xfrm>
            <a:off x="3543300" y="7239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DD602B-4188-5B8E-1C40-02DC9D8AC12C}"/>
              </a:ext>
            </a:extLst>
          </p:cNvPr>
          <p:cNvSpPr/>
          <p:nvPr/>
        </p:nvSpPr>
        <p:spPr>
          <a:xfrm>
            <a:off x="1181100" y="2144532"/>
            <a:ext cx="15925800" cy="24749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biết anh Bình sử dụng phần mềm không có bản quyền thì em sẽ nói gì với anh Bình?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9615E2-1D55-EABB-6E92-091D3D3E59D0}"/>
              </a:ext>
            </a:extLst>
          </p:cNvPr>
          <p:cNvSpPr txBox="1"/>
          <p:nvPr/>
        </p:nvSpPr>
        <p:spPr>
          <a:xfrm>
            <a:off x="1181287" y="4845200"/>
            <a:ext cx="157734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Gợi ý: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Sẽ đưa ra lời khuyên cho anh Bình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Nói về các tác hại khi sử dụng phần mềm trái phép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Nói về các lợi ích khi dung phần mềm có bản quyền  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C726E805-6841-1069-8BAB-1A20F1E0F44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3067833" y="7279123"/>
            <a:ext cx="5029574" cy="31026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30945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801016">
            <a:off x="-1591514" y="7822231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794448" y="2257458"/>
            <a:ext cx="1918563" cy="185381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239263" y="-1361457"/>
            <a:ext cx="6040073" cy="41148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657767" y="623633"/>
            <a:ext cx="10820065" cy="137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69"/>
              </a:lnSpc>
            </a:pPr>
            <a:r>
              <a:rPr lang="en-US" sz="6000" b="1">
                <a:solidFill>
                  <a:srgbClr val="A84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390374">
            <a:off x="3776402" y="572171"/>
            <a:ext cx="1692181" cy="81013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191516" y="-344275"/>
            <a:ext cx="3342753" cy="30976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8985073">
            <a:off x="15430500" y="8818450"/>
            <a:ext cx="3657600" cy="155295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7A0E98D-F834-083D-BA51-45260D8E1D36}"/>
              </a:ext>
            </a:extLst>
          </p:cNvPr>
          <p:cNvGrpSpPr/>
          <p:nvPr/>
        </p:nvGrpSpPr>
        <p:grpSpPr>
          <a:xfrm>
            <a:off x="1023940" y="3233755"/>
            <a:ext cx="7778541" cy="5669530"/>
            <a:chOff x="1023940" y="3233755"/>
            <a:chExt cx="7778541" cy="566953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1023940" y="3233755"/>
              <a:ext cx="7778541" cy="566953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E39A82-55AB-79B9-F684-ED996EF9E27F}"/>
                </a:ext>
              </a:extLst>
            </p:cNvPr>
            <p:cNvSpPr txBox="1"/>
            <p:nvPr/>
          </p:nvSpPr>
          <p:spPr>
            <a:xfrm>
              <a:off x="1636610" y="4914900"/>
              <a:ext cx="6553200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Ôn tập lại nội dung chính của bài học ngày hôm nay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52A0A49-7F21-EF31-F8B8-C92F84B2F454}"/>
              </a:ext>
            </a:extLst>
          </p:cNvPr>
          <p:cNvGrpSpPr/>
          <p:nvPr/>
        </p:nvGrpSpPr>
        <p:grpSpPr>
          <a:xfrm>
            <a:off x="9485520" y="3252805"/>
            <a:ext cx="7778541" cy="5669530"/>
            <a:chOff x="9485520" y="3252805"/>
            <a:chExt cx="7778541" cy="5669530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F045DF4B-5283-8A76-BF3F-89486FA91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9485520" y="3252805"/>
              <a:ext cx="7778541" cy="566953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CD94DD-CC85-253A-EEC6-96A4505E953D}"/>
                </a:ext>
              </a:extLst>
            </p:cNvPr>
            <p:cNvSpPr txBox="1"/>
            <p:nvPr/>
          </p:nvSpPr>
          <p:spPr>
            <a:xfrm>
              <a:off x="10241248" y="4891087"/>
              <a:ext cx="6553200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>
                  <a:latin typeface="Arial" panose="020B0604020202020204" pitchFamily="34" charset="0"/>
                  <a:cs typeface="Arial" panose="020B0604020202020204" pitchFamily="34" charset="0"/>
                </a:rPr>
                <a:t>Đọc và chuẩn bị trước </a:t>
              </a:r>
              <a:r>
                <a:rPr lang="vi-VN" sz="4000" b="1">
                  <a:latin typeface="Arial" panose="020B0604020202020204" pitchFamily="34" charset="0"/>
                  <a:cs typeface="Arial" panose="020B0604020202020204" pitchFamily="34" charset="0"/>
                </a:rPr>
                <a:t>Bài 7: Tạo bài trình chiếu</a:t>
              </a:r>
              <a:endParaRPr lang="en-US" sz="4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12">
            <a:extLst>
              <a:ext uri="{FF2B5EF4-FFF2-40B4-BE49-F238E27FC236}">
                <a16:creationId xmlns:a16="http://schemas.microsoft.com/office/drawing/2014/main" id="{74F71FD8-7172-3C44-7A2C-41E000BA471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20418073">
            <a:off x="3550982" y="8932044"/>
            <a:ext cx="3175292" cy="822930"/>
          </a:xfrm>
          <a:prstGeom prst="rect">
            <a:avLst/>
          </a:prstGeom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FF8A5D00-80BA-5794-0A9A-961129F5EEC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930271" y="7363076"/>
            <a:ext cx="1768172" cy="28461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30451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99529" y="2083090"/>
            <a:ext cx="15620999" cy="63563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67970">
            <a:off x="-2603041" y="7416559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481338">
            <a:off x="-165012" y="8755711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808476">
            <a:off x="13159964" y="-3904890"/>
            <a:ext cx="5874395" cy="6962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849280" y="8658535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125409">
            <a:off x="13294078" y="-1649456"/>
            <a:ext cx="4842440" cy="32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428080" y="1833694"/>
            <a:ext cx="1300972" cy="12847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45921">
            <a:off x="249237" y="6714881"/>
            <a:ext cx="3193673" cy="236331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988001" y="1455059"/>
            <a:ext cx="1637020" cy="19373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371589">
            <a:off x="-17788" y="-402395"/>
            <a:ext cx="2092976" cy="286218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DF612-0B3A-FC90-8835-3ADA7FF8E77D}"/>
              </a:ext>
            </a:extLst>
          </p:cNvPr>
          <p:cNvGrpSpPr/>
          <p:nvPr/>
        </p:nvGrpSpPr>
        <p:grpSpPr>
          <a:xfrm>
            <a:off x="2476458" y="3172107"/>
            <a:ext cx="13587443" cy="4452642"/>
            <a:chOff x="2476458" y="3172107"/>
            <a:chExt cx="13587443" cy="4452642"/>
          </a:xfrm>
        </p:grpSpPr>
        <p:sp>
          <p:nvSpPr>
            <p:cNvPr id="8" name="TextBox 8"/>
            <p:cNvSpPr txBox="1"/>
            <p:nvPr/>
          </p:nvSpPr>
          <p:spPr>
            <a:xfrm>
              <a:off x="2476458" y="3172107"/>
              <a:ext cx="13335084" cy="31186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CẢM ƠN CÁC EM ĐÃ CHÚ Ý LẮNG NGHE BÀI GIẢNG!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 rot="8980302">
              <a:off x="13427970" y="6362796"/>
              <a:ext cx="2635931" cy="1261953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12228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AF89C4-2FA0-01A5-EDD7-B06E7A71201D}"/>
              </a:ext>
            </a:extLst>
          </p:cNvPr>
          <p:cNvSpPr txBox="1"/>
          <p:nvPr/>
        </p:nvSpPr>
        <p:spPr>
          <a:xfrm>
            <a:off x="5941222" y="647700"/>
            <a:ext cx="6405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B7365E-0A79-E85A-539D-01CC6394C438}"/>
              </a:ext>
            </a:extLst>
          </p:cNvPr>
          <p:cNvGrpSpPr/>
          <p:nvPr/>
        </p:nvGrpSpPr>
        <p:grpSpPr>
          <a:xfrm>
            <a:off x="571500" y="1589792"/>
            <a:ext cx="11915917" cy="1518872"/>
            <a:chOff x="571500" y="1589792"/>
            <a:chExt cx="11915917" cy="151887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7924FE7-9C1D-C84E-348F-7BFAB6EA5C86}"/>
                </a:ext>
              </a:extLst>
            </p:cNvPr>
            <p:cNvGrpSpPr/>
            <p:nvPr/>
          </p:nvGrpSpPr>
          <p:grpSpPr>
            <a:xfrm>
              <a:off x="571500" y="1589792"/>
              <a:ext cx="5822981" cy="1518872"/>
              <a:chOff x="-152400" y="288823"/>
              <a:chExt cx="5822981" cy="1518872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FB9258F-4075-D8C4-E956-9BAC78F646A8}"/>
                  </a:ext>
                </a:extLst>
              </p:cNvPr>
              <p:cNvSpPr/>
              <p:nvPr/>
            </p:nvSpPr>
            <p:spPr>
              <a:xfrm>
                <a:off x="-152400" y="495299"/>
                <a:ext cx="5257800" cy="10918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">
                <a:extLst>
                  <a:ext uri="{FF2B5EF4-FFF2-40B4-BE49-F238E27FC236}">
                    <a16:creationId xmlns:a16="http://schemas.microsoft.com/office/drawing/2014/main" id="{F6168600-79E5-C44D-C6F7-9C5AE57A39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70239" y="288823"/>
                <a:ext cx="1600342" cy="1518872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27A3B4-6928-0F5D-087C-C5122BD42D2F}"/>
                  </a:ext>
                </a:extLst>
              </p:cNvPr>
              <p:cNvSpPr txBox="1"/>
              <p:nvPr/>
            </p:nvSpPr>
            <p:spPr>
              <a:xfrm>
                <a:off x="190500" y="707302"/>
                <a:ext cx="42527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latin typeface="Arial" panose="020B0604020202020204" pitchFamily="34" charset="0"/>
                    <a:cs typeface="Arial" panose="020B0604020202020204" pitchFamily="34" charset="0"/>
                  </a:rPr>
                  <a:t>HOẠT ĐỘNG 1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329477E-29D7-637C-A4CB-BCD3BF0D8CE1}"/>
                </a:ext>
              </a:extLst>
            </p:cNvPr>
            <p:cNvSpPr txBox="1"/>
            <p:nvPr/>
          </p:nvSpPr>
          <p:spPr>
            <a:xfrm>
              <a:off x="6404006" y="1969799"/>
              <a:ext cx="608341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 mềm miễn phí </a:t>
              </a:r>
            </a:p>
          </p:txBody>
        </p:sp>
      </p:grpSp>
      <p:pic>
        <p:nvPicPr>
          <p:cNvPr id="1026" name="Picture 2" descr="Typing Tutor: Link to Us">
            <a:extLst>
              <a:ext uri="{FF2B5EF4-FFF2-40B4-BE49-F238E27FC236}">
                <a16:creationId xmlns:a16="http://schemas.microsoft.com/office/drawing/2014/main" id="{2C903CED-4226-90AE-05A0-EB5371918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6196604"/>
            <a:ext cx="2715679" cy="271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sic Mouse Skills 1.8 - Phần mềm luyện sử dụng chuột phổ biến nhất">
            <a:extLst>
              <a:ext uri="{FF2B5EF4-FFF2-40B4-BE49-F238E27FC236}">
                <a16:creationId xmlns:a16="http://schemas.microsoft.com/office/drawing/2014/main" id="{A9B5F30D-3F01-B4EA-98C3-85E63CE9B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812" y="5945627"/>
            <a:ext cx="3036708" cy="303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crosoft Word — Wikipédia">
            <a:extLst>
              <a:ext uri="{FF2B5EF4-FFF2-40B4-BE49-F238E27FC236}">
                <a16:creationId xmlns:a16="http://schemas.microsoft.com/office/drawing/2014/main" id="{E2A0DB50-A72E-5BFA-FD3D-E0002F674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288" y="6179137"/>
            <a:ext cx="2763104" cy="256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crosoft PowerPoint – Wikipedia tiếng Việt">
            <a:extLst>
              <a:ext uri="{FF2B5EF4-FFF2-40B4-BE49-F238E27FC236}">
                <a16:creationId xmlns:a16="http://schemas.microsoft.com/office/drawing/2014/main" id="{D85F219B-FA24-288B-E3C8-A042BC6AA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512" y="6179137"/>
            <a:ext cx="3040317" cy="282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ECFA4C7-2688-014F-C852-1E8F745D1672}"/>
              </a:ext>
            </a:extLst>
          </p:cNvPr>
          <p:cNvSpPr/>
          <p:nvPr/>
        </p:nvSpPr>
        <p:spPr>
          <a:xfrm>
            <a:off x="1295400" y="3418531"/>
            <a:ext cx="15697200" cy="21081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đã được tìm hiểu về một số phần mềm ở các lớp dưới, theo em phần mềm nào là miễn phí, phần mềm nào không miễn phí?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92751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AF89C4-2FA0-01A5-EDD7-B06E7A71201D}"/>
              </a:ext>
            </a:extLst>
          </p:cNvPr>
          <p:cNvSpPr txBox="1"/>
          <p:nvPr/>
        </p:nvSpPr>
        <p:spPr>
          <a:xfrm>
            <a:off x="3161111" y="876300"/>
            <a:ext cx="119657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phần mềm miễn phí và trả phí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3377E3-8FBE-6791-05F0-3482BDEA5D65}"/>
              </a:ext>
            </a:extLst>
          </p:cNvPr>
          <p:cNvSpPr txBox="1"/>
          <p:nvPr/>
        </p:nvSpPr>
        <p:spPr>
          <a:xfrm>
            <a:off x="1057181" y="232907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Phần mềm miễn phí: </a:t>
            </a:r>
          </a:p>
        </p:txBody>
      </p:sp>
      <p:pic>
        <p:nvPicPr>
          <p:cNvPr id="2050" name="Picture 2" descr="Solar System Scope - Online Model of Solar System and Night Sky">
            <a:extLst>
              <a:ext uri="{FF2B5EF4-FFF2-40B4-BE49-F238E27FC236}">
                <a16:creationId xmlns:a16="http://schemas.microsoft.com/office/drawing/2014/main" id="{D1A68C04-EF2B-90A4-1B1C-16069604C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305" y="3267164"/>
            <a:ext cx="2327594" cy="290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yping Tutor: Link to Us">
            <a:extLst>
              <a:ext uri="{FF2B5EF4-FFF2-40B4-BE49-F238E27FC236}">
                <a16:creationId xmlns:a16="http://schemas.microsoft.com/office/drawing/2014/main" id="{1E87BFC9-BBA1-3A68-617A-F2CE3C9F6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813" y="3548511"/>
            <a:ext cx="2211105" cy="221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asic Mouse Skills 1.8 - Phần mềm luyện sử dụng chuột phổ biến nhất">
            <a:extLst>
              <a:ext uri="{FF2B5EF4-FFF2-40B4-BE49-F238E27FC236}">
                <a16:creationId xmlns:a16="http://schemas.microsoft.com/office/drawing/2014/main" id="{214C668E-43C5-8101-5964-E01865F5E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922" y="3324013"/>
            <a:ext cx="2474733" cy="247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3A98EB-123E-7465-F1F4-517858E5E16C}"/>
              </a:ext>
            </a:extLst>
          </p:cNvPr>
          <p:cNvSpPr txBox="1"/>
          <p:nvPr/>
        </p:nvSpPr>
        <p:spPr>
          <a:xfrm>
            <a:off x="1057181" y="6157662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Phần mềm trả phí: </a:t>
            </a:r>
          </a:p>
        </p:txBody>
      </p:sp>
      <p:pic>
        <p:nvPicPr>
          <p:cNvPr id="11" name="Picture 6" descr="Microsoft Word — Wikipédia">
            <a:extLst>
              <a:ext uri="{FF2B5EF4-FFF2-40B4-BE49-F238E27FC236}">
                <a16:creationId xmlns:a16="http://schemas.microsoft.com/office/drawing/2014/main" id="{A2BDDF9A-A6FC-7BBA-EFD6-1BDA32474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255" y="7547333"/>
            <a:ext cx="1791712" cy="166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Microsoft PowerPoint – Wikipedia tiếng Việt">
            <a:extLst>
              <a:ext uri="{FF2B5EF4-FFF2-40B4-BE49-F238E27FC236}">
                <a16:creationId xmlns:a16="http://schemas.microsoft.com/office/drawing/2014/main" id="{DE3871A0-43FA-2621-6863-F07E276D6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867" y="7497961"/>
            <a:ext cx="2057400" cy="19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crosoft Excel — Wikipédia">
            <a:extLst>
              <a:ext uri="{FF2B5EF4-FFF2-40B4-BE49-F238E27FC236}">
                <a16:creationId xmlns:a16="http://schemas.microsoft.com/office/drawing/2014/main" id="{D8E96D7F-4EEE-189F-2CFE-E4226D912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995" y="7603512"/>
            <a:ext cx="1943285" cy="180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44356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0178" y="1017193"/>
            <a:ext cx="16266179" cy="84739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765355">
            <a:off x="-2520484" y="6150691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01016">
            <a:off x="-1591514" y="7822231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63796" y="5662331"/>
            <a:ext cx="2062410" cy="33197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5534068">
            <a:off x="13651365" y="-4513560"/>
            <a:ext cx="7215869" cy="855214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794448" y="2257458"/>
            <a:ext cx="1918563" cy="185381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239263" y="-1361457"/>
            <a:ext cx="6040073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6106805" y="7322218"/>
            <a:ext cx="1114394" cy="204008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185747" y="1438135"/>
            <a:ext cx="11494156" cy="2184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000" b="1">
                <a:solidFill>
                  <a:srgbClr val="A84200"/>
                </a:solidFill>
              </a:rPr>
              <a:t>CHỦ ĐỀ 4: ĐẠO ĐỨC, PHÁP LUẬT VÀ VĂN HÓA</a:t>
            </a:r>
            <a:r>
              <a:rPr lang="en-US" sz="5000" b="1">
                <a:solidFill>
                  <a:srgbClr val="A84200"/>
                </a:solidFill>
              </a:rPr>
              <a:t> </a:t>
            </a:r>
            <a:r>
              <a:rPr lang="vi-VN" sz="5000" b="1">
                <a:solidFill>
                  <a:srgbClr val="A84200"/>
                </a:solidFill>
              </a:rPr>
              <a:t>TRONG MÔI TRƯỜNG SỐ</a:t>
            </a:r>
            <a:endParaRPr lang="en-US" sz="5000" b="1">
              <a:solidFill>
                <a:srgbClr val="A84200"/>
              </a:solidFill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-1191516" y="-344275"/>
            <a:ext cx="3342753" cy="30976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8985073">
            <a:off x="15430500" y="8818450"/>
            <a:ext cx="3657600" cy="15529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C08069D-BE9B-74B4-42C9-5C19E8D2B57A}"/>
              </a:ext>
            </a:extLst>
          </p:cNvPr>
          <p:cNvSpPr txBox="1"/>
          <p:nvPr/>
        </p:nvSpPr>
        <p:spPr>
          <a:xfrm>
            <a:off x="2518022" y="4326217"/>
            <a:ext cx="12829606" cy="321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>
                <a:latin typeface="Arial" panose="020B0604020202020204" pitchFamily="34" charset="0"/>
                <a:cs typeface="Arial" panose="020B0604020202020204" pitchFamily="34" charset="0"/>
              </a:rPr>
              <a:t>BÀI 6: SỬ DỤNG PHẦN MỀM KHI ĐƯỢC PHÉP </a:t>
            </a: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632356">
            <a:off x="-4468737" y="5830126"/>
            <a:ext cx="7914977" cy="68563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012840">
            <a:off x="-3104348" y="8903598"/>
            <a:ext cx="6322255" cy="42385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321012">
            <a:off x="14117338" y="-4380843"/>
            <a:ext cx="7215869" cy="85521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8470971">
            <a:off x="16087064" y="8810512"/>
            <a:ext cx="2417460" cy="233587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291082">
            <a:off x="15267963" y="-267559"/>
            <a:ext cx="604007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714611">
            <a:off x="-537528" y="-641090"/>
            <a:ext cx="2324673" cy="317904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48283C2-A92B-081B-2D8E-E2B323626160}"/>
              </a:ext>
            </a:extLst>
          </p:cNvPr>
          <p:cNvGrpSpPr/>
          <p:nvPr/>
        </p:nvGrpSpPr>
        <p:grpSpPr>
          <a:xfrm>
            <a:off x="4270226" y="723900"/>
            <a:ext cx="9747548" cy="2717671"/>
            <a:chOff x="4535232" y="528434"/>
            <a:chExt cx="9747548" cy="271767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4535232" y="1440584"/>
              <a:ext cx="9677400" cy="180552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8610600" y="528434"/>
              <a:ext cx="1526665" cy="1261407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5450952" y="1846990"/>
              <a:ext cx="7845959" cy="9927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508"/>
                </a:lnSpc>
              </a:pPr>
              <a:r>
                <a:rPr lang="en-US" sz="60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BÀI HỌC </a:t>
              </a:r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5585187">
              <a:off x="13022063" y="1905719"/>
              <a:ext cx="1705112" cy="81632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4BB91B-F74C-748C-5ED2-E40DBF2C51FC}"/>
              </a:ext>
            </a:extLst>
          </p:cNvPr>
          <p:cNvGrpSpPr/>
          <p:nvPr/>
        </p:nvGrpSpPr>
        <p:grpSpPr>
          <a:xfrm>
            <a:off x="1404401" y="4148372"/>
            <a:ext cx="15356826" cy="1397868"/>
            <a:chOff x="1404401" y="3833452"/>
            <a:chExt cx="15356826" cy="139786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2914AB0-08AD-0D9A-8EC2-F3A44632A85D}"/>
                </a:ext>
              </a:extLst>
            </p:cNvPr>
            <p:cNvSpPr/>
            <p:nvPr/>
          </p:nvSpPr>
          <p:spPr>
            <a:xfrm>
              <a:off x="1902227" y="3833452"/>
              <a:ext cx="14859000" cy="139786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C1DEBF-2381-A0EF-9C2C-7A9872FE72FF}"/>
                </a:ext>
              </a:extLst>
            </p:cNvPr>
            <p:cNvSpPr txBox="1"/>
            <p:nvPr/>
          </p:nvSpPr>
          <p:spPr>
            <a:xfrm>
              <a:off x="3022499" y="4149354"/>
              <a:ext cx="1333612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>
                  <a:latin typeface="Arial" panose="020B0604020202020204" pitchFamily="34" charset="0"/>
                  <a:cs typeface="Arial" panose="020B0604020202020204" pitchFamily="34" charset="0"/>
                </a:rPr>
                <a:t>Phần mềm miễn phí và phần mềm không miễn phí 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8EE0FA6-C4FE-459A-35DF-962EAF92A7D4}"/>
                </a:ext>
              </a:extLst>
            </p:cNvPr>
            <p:cNvSpPr/>
            <p:nvPr/>
          </p:nvSpPr>
          <p:spPr>
            <a:xfrm>
              <a:off x="1404401" y="4049673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42D736-F3E0-5A83-40E1-180073070E31}"/>
              </a:ext>
            </a:extLst>
          </p:cNvPr>
          <p:cNvGrpSpPr/>
          <p:nvPr/>
        </p:nvGrpSpPr>
        <p:grpSpPr>
          <a:xfrm>
            <a:off x="1404401" y="6458698"/>
            <a:ext cx="15356826" cy="1397868"/>
            <a:chOff x="1404401" y="3833452"/>
            <a:chExt cx="15356826" cy="1397868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9D4337F-6B04-2D9D-4F0B-F90B98B9FAF3}"/>
                </a:ext>
              </a:extLst>
            </p:cNvPr>
            <p:cNvSpPr/>
            <p:nvPr/>
          </p:nvSpPr>
          <p:spPr>
            <a:xfrm>
              <a:off x="1902227" y="3833452"/>
              <a:ext cx="14859000" cy="139786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8E242D-1DE5-861E-82E1-376B441D4E00}"/>
                </a:ext>
              </a:extLst>
            </p:cNvPr>
            <p:cNvSpPr txBox="1"/>
            <p:nvPr/>
          </p:nvSpPr>
          <p:spPr>
            <a:xfrm>
              <a:off x="3022499" y="4149354"/>
              <a:ext cx="1333612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>
                  <a:latin typeface="Arial" panose="020B0604020202020204" pitchFamily="34" charset="0"/>
                  <a:cs typeface="Arial" panose="020B0604020202020204" pitchFamily="34" charset="0"/>
                </a:rPr>
                <a:t>Sử dụng phần mềm có bản quyền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3727F97-029F-13F0-3784-4BE36D802EE1}"/>
                </a:ext>
              </a:extLst>
            </p:cNvPr>
            <p:cNvSpPr/>
            <p:nvPr/>
          </p:nvSpPr>
          <p:spPr>
            <a:xfrm>
              <a:off x="1404401" y="4049673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952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43239" y="1715022"/>
            <a:ext cx="13906322" cy="71617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678131">
            <a:off x="-3214713" y="630046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012840">
            <a:off x="-2620214" y="8530365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785138">
            <a:off x="13485355" y="-3976227"/>
            <a:ext cx="7215869" cy="85521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195659">
            <a:off x="16645072" y="2816450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50581">
            <a:off x="15119515" y="-128638"/>
            <a:ext cx="6040073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4714611">
            <a:off x="2906758" y="8904706"/>
            <a:ext cx="2092976" cy="28621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920560" y="2557695"/>
            <a:ext cx="8446880" cy="18055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3134470">
            <a:off x="430283" y="2028020"/>
            <a:ext cx="3799509" cy="21324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834090" y="8039261"/>
            <a:ext cx="5425210" cy="167503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525832" y="2977598"/>
            <a:ext cx="7510301" cy="1109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8"/>
              </a:lnSpc>
            </a:pPr>
            <a:r>
              <a:rPr lang="en-US" sz="7200" b="1">
                <a:solidFill>
                  <a:srgbClr val="A84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35822" y="4684040"/>
            <a:ext cx="12121155" cy="2815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500">
                <a:latin typeface="Arial" panose="020B0604020202020204" pitchFamily="34" charset="0"/>
                <a:cs typeface="Arial" panose="020B0604020202020204" pitchFamily="34" charset="0"/>
              </a:rPr>
              <a:t>PHẦN MỀM MIỄN PHÍ VÀ PHẦN MỀM KHÔNG MIỄN PHÍ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585187">
            <a:off x="12560770" y="2195649"/>
            <a:ext cx="1705112" cy="8163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B20D32-9124-44A9-7AAF-62B2BAC2A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12" y="4859731"/>
            <a:ext cx="15055175" cy="42808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64E4567-AA6C-61BE-AAAD-810156AC9BA6}"/>
              </a:ext>
            </a:extLst>
          </p:cNvPr>
          <p:cNvGrpSpPr/>
          <p:nvPr/>
        </p:nvGrpSpPr>
        <p:grpSpPr>
          <a:xfrm>
            <a:off x="571500" y="409477"/>
            <a:ext cx="6629471" cy="1518872"/>
            <a:chOff x="-152400" y="288823"/>
            <a:chExt cx="6629471" cy="151887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00B6681-11E1-7CDF-D9ED-2BFD02776BF9}"/>
                </a:ext>
              </a:extLst>
            </p:cNvPr>
            <p:cNvSpPr/>
            <p:nvPr/>
          </p:nvSpPr>
          <p:spPr>
            <a:xfrm>
              <a:off x="-152400" y="495299"/>
              <a:ext cx="5829300" cy="10918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8341048-C781-6159-E38D-FC4016900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4876729" y="288823"/>
              <a:ext cx="1600342" cy="151887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C3F67B-C036-B964-23AE-F5F7A4F1643D}"/>
                </a:ext>
              </a:extLst>
            </p:cNvPr>
            <p:cNvSpPr txBox="1"/>
            <p:nvPr/>
          </p:nvSpPr>
          <p:spPr>
            <a:xfrm>
              <a:off x="190500" y="707302"/>
              <a:ext cx="480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HOẠT ĐỘNG ĐỌC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7EB4C0A-FD30-249E-C276-C44215B17475}"/>
              </a:ext>
            </a:extLst>
          </p:cNvPr>
          <p:cNvSpPr txBox="1"/>
          <p:nvPr/>
        </p:nvSpPr>
        <p:spPr>
          <a:xfrm>
            <a:off x="1219200" y="2257450"/>
            <a:ext cx="15849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Đọc thông tin trong SGK và thực hiện nhiệm vụ: </a:t>
            </a:r>
            <a:r>
              <a:rPr lang="en-US" sz="40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lấy một số ví dụ về phần mềm miễn phí và phần mềm trả phí.</a:t>
            </a:r>
            <a:endParaRPr 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596461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ACA1E4-3594-030F-3A46-F42C21CF87A4}"/>
              </a:ext>
            </a:extLst>
          </p:cNvPr>
          <p:cNvSpPr txBox="1"/>
          <p:nvPr/>
        </p:nvSpPr>
        <p:spPr>
          <a:xfrm>
            <a:off x="1600200" y="1564881"/>
            <a:ext cx="6014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miễn phí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3B8E09-4B31-E083-0454-30F9DB889518}"/>
              </a:ext>
            </a:extLst>
          </p:cNvPr>
          <p:cNvSpPr txBox="1"/>
          <p:nvPr/>
        </p:nvSpPr>
        <p:spPr>
          <a:xfrm>
            <a:off x="9677399" y="1564881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không miễn phí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CDCA7D-FC73-4BD2-F5E7-6CCDC88E5AAB}"/>
              </a:ext>
            </a:extLst>
          </p:cNvPr>
          <p:cNvGrpSpPr/>
          <p:nvPr/>
        </p:nvGrpSpPr>
        <p:grpSpPr>
          <a:xfrm>
            <a:off x="1473880" y="2811924"/>
            <a:ext cx="5150327" cy="1585841"/>
            <a:chOff x="1473880" y="3235673"/>
            <a:chExt cx="5150327" cy="158584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CF61FD-367A-7EFC-00BC-F64565BD6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473880" y="3235673"/>
              <a:ext cx="1599056" cy="1585841"/>
            </a:xfrm>
            <a:prstGeom prst="roundRect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B0E21F-7CB2-78A3-D784-188D0C114228}"/>
                </a:ext>
              </a:extLst>
            </p:cNvPr>
            <p:cNvSpPr txBox="1"/>
            <p:nvPr/>
          </p:nvSpPr>
          <p:spPr>
            <a:xfrm>
              <a:off x="3429000" y="3711177"/>
              <a:ext cx="31952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Bé tô màu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DF1C3B5-3CBD-EB2B-0CDF-484D7EA1169D}"/>
              </a:ext>
            </a:extLst>
          </p:cNvPr>
          <p:cNvGrpSpPr/>
          <p:nvPr/>
        </p:nvGrpSpPr>
        <p:grpSpPr>
          <a:xfrm>
            <a:off x="1397699" y="5014321"/>
            <a:ext cx="5558888" cy="1749829"/>
            <a:chOff x="7171702" y="3131548"/>
            <a:chExt cx="5558888" cy="17498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40FD61-E3F6-917E-A67C-3D06BD86DB1A}"/>
                </a:ext>
              </a:extLst>
            </p:cNvPr>
            <p:cNvSpPr txBox="1"/>
            <p:nvPr/>
          </p:nvSpPr>
          <p:spPr>
            <a:xfrm>
              <a:off x="9146595" y="3751972"/>
              <a:ext cx="35839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Microsoft Edge</a:t>
              </a:r>
            </a:p>
          </p:txBody>
        </p:sp>
        <p:pic>
          <p:nvPicPr>
            <p:cNvPr id="30" name="Picture 4" descr="Trình duyệt Microsoft Edge - Ứng dụng trên Google Play">
              <a:extLst>
                <a:ext uri="{FF2B5EF4-FFF2-40B4-BE49-F238E27FC236}">
                  <a16:creationId xmlns:a16="http://schemas.microsoft.com/office/drawing/2014/main" id="{461E07B9-5FF5-1750-C36C-C9DEF3F04F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98" t="12766" r="10840" b="11486"/>
            <a:stretch/>
          </p:blipFill>
          <p:spPr bwMode="auto">
            <a:xfrm>
              <a:off x="7171702" y="3131548"/>
              <a:ext cx="1768634" cy="174982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F4BB9A8-8AB7-8535-2907-FB70E8440F36}"/>
              </a:ext>
            </a:extLst>
          </p:cNvPr>
          <p:cNvGrpSpPr/>
          <p:nvPr/>
        </p:nvGrpSpPr>
        <p:grpSpPr>
          <a:xfrm>
            <a:off x="571500" y="7208586"/>
            <a:ext cx="6570635" cy="1853505"/>
            <a:chOff x="6854567" y="2823859"/>
            <a:chExt cx="6570635" cy="18535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E24B8B-D323-4CFC-A0B0-B50FDE054CDB}"/>
                </a:ext>
              </a:extLst>
            </p:cNvPr>
            <p:cNvSpPr txBox="1"/>
            <p:nvPr/>
          </p:nvSpPr>
          <p:spPr>
            <a:xfrm>
              <a:off x="9841207" y="3352886"/>
              <a:ext cx="35839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Scratch 3 </a:t>
              </a:r>
            </a:p>
          </p:txBody>
        </p:sp>
        <p:pic>
          <p:nvPicPr>
            <p:cNvPr id="31" name="Picture 2" descr="Microsoft Apps">
              <a:extLst>
                <a:ext uri="{FF2B5EF4-FFF2-40B4-BE49-F238E27FC236}">
                  <a16:creationId xmlns:a16="http://schemas.microsoft.com/office/drawing/2014/main" id="{C4C2BAB1-514A-3F1B-E3CC-1518278BE0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4567" y="2823859"/>
              <a:ext cx="3830577" cy="1853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5D764A-28C3-E8F9-A4B8-EA55E37B38B1}"/>
              </a:ext>
            </a:extLst>
          </p:cNvPr>
          <p:cNvGrpSpPr/>
          <p:nvPr/>
        </p:nvGrpSpPr>
        <p:grpSpPr>
          <a:xfrm>
            <a:off x="9172575" y="2735627"/>
            <a:ext cx="7195269" cy="1743339"/>
            <a:chOff x="9172575" y="2735627"/>
            <a:chExt cx="7195269" cy="1743339"/>
          </a:xfrm>
        </p:grpSpPr>
        <p:pic>
          <p:nvPicPr>
            <p:cNvPr id="3082" name="Picture 10" descr="Adobe Photoshop CC Logo PNG vector in SVG, PDF, AI, CDR format">
              <a:extLst>
                <a:ext uri="{FF2B5EF4-FFF2-40B4-BE49-F238E27FC236}">
                  <a16:creationId xmlns:a16="http://schemas.microsoft.com/office/drawing/2014/main" id="{B68EFF2B-15A4-16D1-EE31-9A6B65A56C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70" t="7849" r="13919" b="6182"/>
            <a:stretch/>
          </p:blipFill>
          <p:spPr bwMode="auto">
            <a:xfrm>
              <a:off x="9172575" y="2735627"/>
              <a:ext cx="1905000" cy="1743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7EF2C8-D3A4-F4E0-A58B-81CE2EAE10A4}"/>
                </a:ext>
              </a:extLst>
            </p:cNvPr>
            <p:cNvSpPr txBox="1"/>
            <p:nvPr/>
          </p:nvSpPr>
          <p:spPr>
            <a:xfrm>
              <a:off x="11489308" y="3281678"/>
              <a:ext cx="4878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Adobe Photoshop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B5814B-22D3-2DED-CD55-76120EB7A40A}"/>
              </a:ext>
            </a:extLst>
          </p:cNvPr>
          <p:cNvGrpSpPr/>
          <p:nvPr/>
        </p:nvGrpSpPr>
        <p:grpSpPr>
          <a:xfrm>
            <a:off x="9345911" y="4941114"/>
            <a:ext cx="7021933" cy="1550690"/>
            <a:chOff x="9345911" y="4941114"/>
            <a:chExt cx="7021933" cy="15506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A423AF9-8E06-E723-3B8F-C5F4B05E79A7}"/>
                </a:ext>
              </a:extLst>
            </p:cNvPr>
            <p:cNvSpPr txBox="1"/>
            <p:nvPr/>
          </p:nvSpPr>
          <p:spPr>
            <a:xfrm>
              <a:off x="11489308" y="5259167"/>
              <a:ext cx="4878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123 Numbers: Animal</a:t>
              </a:r>
            </a:p>
          </p:txBody>
        </p:sp>
        <p:pic>
          <p:nvPicPr>
            <p:cNvPr id="3084" name="Picture 12" descr="123 Numbers: Animals For Kids | App Price Intelligence by Qonversion">
              <a:extLst>
                <a:ext uri="{FF2B5EF4-FFF2-40B4-BE49-F238E27FC236}">
                  <a16:creationId xmlns:a16="http://schemas.microsoft.com/office/drawing/2014/main" id="{02D83876-4650-AAFD-744B-D8FC17993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5911" y="4941114"/>
              <a:ext cx="1550690" cy="155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9D1CD-A084-9EED-F70C-C58148E356E8}"/>
              </a:ext>
            </a:extLst>
          </p:cNvPr>
          <p:cNvGrpSpPr/>
          <p:nvPr/>
        </p:nvGrpSpPr>
        <p:grpSpPr>
          <a:xfrm>
            <a:off x="9285301" y="7059735"/>
            <a:ext cx="7122050" cy="1671909"/>
            <a:chOff x="9285301" y="7059735"/>
            <a:chExt cx="7122050" cy="1671909"/>
          </a:xfrm>
        </p:grpSpPr>
        <p:pic>
          <p:nvPicPr>
            <p:cNvPr id="3086" name="Picture 14" descr="Math Logo png images | PNGWing">
              <a:extLst>
                <a:ext uri="{FF2B5EF4-FFF2-40B4-BE49-F238E27FC236}">
                  <a16:creationId xmlns:a16="http://schemas.microsoft.com/office/drawing/2014/main" id="{DB006026-3A65-F1CF-9DAE-E11330E19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5301" y="7059735"/>
              <a:ext cx="1671909" cy="1671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7DBD43-7D73-1BA6-E240-53D026CA58E8}"/>
                </a:ext>
              </a:extLst>
            </p:cNvPr>
            <p:cNvSpPr txBox="1"/>
            <p:nvPr/>
          </p:nvSpPr>
          <p:spPr>
            <a:xfrm>
              <a:off x="11528815" y="7489008"/>
              <a:ext cx="4878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Basic Math For Kids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6700673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9F8A005-974E-42C7-98FA-D7F3EE19C41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02EC\uFFFD\uFFFD{49986D20-B1F2-459F-813F-F1CAC3EF37C3}&quot;,&quot;D:\\pp lop 4 ket noi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6_su_dung_phan_mem_h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DD3036-0D24-4F13-8C98-4D646609778F}:2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C5E27C-55C1-4416-AE96-98C8C7103EF4}:25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79520E-F816-4693-982C-8032AC0F8442}:2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D41352-49F0-49CB-8302-1A304F174B22}:27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937590-5BEF-432A-83D8-25CA17752271}:28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A162C6-E426-4889-9F15-429285173BED}:27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DF838C-E186-4ECD-83A8-D32D84F34916}:2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0F80FA-B3F4-42D5-B971-1188DA3337C5}:2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EFFEBE-1474-4F67-B86D-AD91C40446A9}:2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9013AD-6A72-409B-B64F-BDF5B6389686}:2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A3A8C-C99A-4311-9DE3-F8D7D1DB6B1A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9D804D-9C17-43F8-A46B-17113D8DDF40}:28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AE630F-7F9C-4B23-BBB1-E541BCF3021C}:28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B7AC58-FA03-4C96-99DB-1CD72D46D8AF}:28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554799-20E3-40AE-B539-DF2767394C45}:28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2723D5-FBCB-4F2E-9A1E-FFECDBDB91D5}:29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3A05F2-7A3A-410A-B656-59201C0621C0}:29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544EE-4D70-4284-B329-6042B3F535D6}:29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EA7371-4138-43E9-9F2A-E0112E99E8B0}:29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044814-4C61-4616-B363-82747EBC616A}:28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2BC135-D895-4386-A75C-7BB8EB19C0B7}:26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302C57-817B-4EC5-A78F-C713994A9080}:27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047237-3FBA-4695-A34E-D79F14044497}:29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A6BF91-A88C-4E6C-B2C6-6EE6D43EA7BD}:26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7360F1-D78C-45B5-A815-7F170BE7E491}:27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64C8C8-9629-4A90-ABFD-BE2E10ECBF4E}:25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BEE284-26B2-47AA-BF8F-418277116380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09EA02-E8D8-42D3-8E8F-3B9A16548803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6EC449-61E8-41A3-84BE-DD855AF370AE}:27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896</Words>
  <Application>Microsoft Office PowerPoint</Application>
  <PresentationFormat>Custom</PresentationFormat>
  <Paragraphs>101</Paragraphs>
  <Slides>29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 Light</vt:lpstr>
      <vt:lpstr>Wingdings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b6_su_dung_phan_mem_h7</dc:title>
  <cp:lastModifiedBy>Administrator</cp:lastModifiedBy>
  <cp:revision>6</cp:revision>
  <dcterms:created xsi:type="dcterms:W3CDTF">2006-08-16T00:00:00Z</dcterms:created>
  <dcterms:modified xsi:type="dcterms:W3CDTF">2023-11-16T02:25:18Z</dcterms:modified>
  <dc:identifier>DAFdWHLRCRc</dc:identifier>
</cp:coreProperties>
</file>