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45" r:id="rId2"/>
  </p:sldMasterIdLst>
  <p:notesMasterIdLst>
    <p:notesMasterId r:id="rId15"/>
  </p:notesMasterIdLst>
  <p:sldIdLst>
    <p:sldId id="369" r:id="rId3"/>
    <p:sldId id="389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BC967"/>
    <a:srgbClr val="BFBC44"/>
    <a:srgbClr val="EAEAB4"/>
    <a:srgbClr val="FFFFFF"/>
    <a:srgbClr val="F1F0C8"/>
    <a:srgbClr val="ECFEFA"/>
    <a:srgbClr val="E8F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2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F6007-B444-4369-BD7A-4AA3D0EAC2A3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83839-D09B-4685-88FE-E8D5DABA3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1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(0979818956)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9C35-2621-456A-9AE5-6C2518139BE2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7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2D422-0331-4A9A-9AC6-1209F231DEA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8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65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80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lIns="34247" tIns="17120" rIns="34247" bIns="171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fld id="{7FE5A9CD-1CA5-4BB6-ABF6-C3DB2F9C09D1}" type="datetimeFigureOut">
              <a:rPr lang="en-US" sz="2133" smtClean="0">
                <a:solidFill>
                  <a:prstClr val="black"/>
                </a:solidFill>
              </a:rPr>
              <a:pPr defTabSz="1086632"/>
              <a:t>5/28/2024</a:t>
            </a:fld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fld id="{E9E3A461-C528-4C33-83FA-271D1850C3B5}" type="slidenum">
              <a:rPr lang="en-US" sz="2133" smtClean="0">
                <a:solidFill>
                  <a:prstClr val="black"/>
                </a:solidFill>
              </a:rPr>
              <a:pPr defTabSz="1086632"/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00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609600" y="292103"/>
            <a:ext cx="10972800" cy="1384300"/>
          </a:xfrm>
          <a:prstGeom prst="rect">
            <a:avLst/>
          </a:prstGeom>
        </p:spPr>
        <p:txBody>
          <a:bodyPr lIns="81520" tIns="40760" rIns="81520" bIns="40760"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609600" y="1905000"/>
            <a:ext cx="10972800" cy="4114800"/>
          </a:xfrm>
          <a:prstGeom prst="rect">
            <a:avLst/>
          </a:prstGeom>
        </p:spPr>
        <p:txBody>
          <a:bodyPr lIns="81520" tIns="40760" rIns="81520" bIns="4076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fld id="{E979D15E-7C97-46BA-A533-0FCFA23F6052}" type="slidenum">
              <a:rPr lang="en-US" sz="2133" smtClean="0">
                <a:solidFill>
                  <a:prstClr val="black"/>
                </a:solidFill>
              </a:rPr>
              <a:pPr defTabSz="1086632">
                <a:defRPr/>
              </a:pPr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46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54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/>
            <a:fld id="{475E0F57-EEA1-4A8B-9311-4AD2064A14C0}" type="slidenum">
              <a:rPr lang="en-US" sz="2133" smtClean="0">
                <a:solidFill>
                  <a:prstClr val="black"/>
                </a:solidFill>
              </a:rPr>
              <a:pPr defTabSz="1086632"/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2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577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8418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168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520" y="6245225"/>
            <a:ext cx="2845224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875" y="6245225"/>
            <a:ext cx="3860297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281" y="6245225"/>
            <a:ext cx="2845223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fld id="{BEF8FD80-C95D-4220-BF8B-01906B7B67AD}" type="slidenum">
              <a:rPr lang="en-US" sz="2133" smtClean="0">
                <a:solidFill>
                  <a:srgbClr val="000000"/>
                </a:solidFill>
              </a:rPr>
              <a:pPr defTabSz="1086632">
                <a:defRPr/>
              </a:pPr>
              <a:t>‹#›</a:t>
            </a:fld>
            <a:endParaRPr lang="en-US" sz="2133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15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0F7D933-1CCA-4539-872D-02414D4E2A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4D09891-9DED-4AAA-BB87-87C8949B1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109209" y="100295"/>
            <a:ext cx="11973582" cy="6657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80FBBD2-C361-44E2-90EC-E7DC7935C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t="7272" r="468"/>
          <a:stretch/>
        </p:blipFill>
        <p:spPr>
          <a:xfrm>
            <a:off x="109209" y="100295"/>
            <a:ext cx="11973582" cy="426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3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lIns="34247" tIns="17120" rIns="34247" bIns="171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fld id="{7FE5A9CD-1CA5-4BB6-ABF6-C3DB2F9C09D1}" type="datetimeFigureOut">
              <a:rPr lang="en-US" sz="2133" smtClean="0">
                <a:solidFill>
                  <a:prstClr val="black"/>
                </a:solidFill>
              </a:rPr>
              <a:pPr defTabSz="1086632"/>
              <a:t>5/28/2024</a:t>
            </a:fld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34247" tIns="17120" rIns="34247" bIns="17120"/>
          <a:lstStyle/>
          <a:p>
            <a:pPr defTabSz="1086632"/>
            <a:fld id="{E9E3A461-C528-4C33-83FA-271D1850C3B5}" type="slidenum">
              <a:rPr lang="en-US" sz="2133" smtClean="0">
                <a:solidFill>
                  <a:prstClr val="black"/>
                </a:solidFill>
              </a:rPr>
              <a:pPr defTabSz="1086632"/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8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609600" y="292103"/>
            <a:ext cx="10972800" cy="1384300"/>
          </a:xfrm>
          <a:prstGeom prst="rect">
            <a:avLst/>
          </a:prstGeom>
        </p:spPr>
        <p:txBody>
          <a:bodyPr lIns="81520" tIns="40760" rIns="81520" bIns="40760"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609600" y="1905000"/>
            <a:ext cx="10972800" cy="4114800"/>
          </a:xfrm>
          <a:prstGeom prst="rect">
            <a:avLst/>
          </a:prstGeom>
        </p:spPr>
        <p:txBody>
          <a:bodyPr lIns="81520" tIns="40760" rIns="81520" bIns="4076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 lIns="81520" tIns="40760" rIns="81520" bIns="40760"/>
          <a:lstStyle>
            <a:lvl1pPr>
              <a:defRPr/>
            </a:lvl1pPr>
          </a:lstStyle>
          <a:p>
            <a:pPr defTabSz="1086632">
              <a:defRPr/>
            </a:pPr>
            <a:fld id="{E979D15E-7C97-46BA-A533-0FCFA23F6052}" type="slidenum">
              <a:rPr lang="en-US" sz="2133" smtClean="0">
                <a:solidFill>
                  <a:prstClr val="black"/>
                </a:solidFill>
              </a:rPr>
              <a:pPr defTabSz="1086632">
                <a:defRPr/>
              </a:pPr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5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91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/>
            <a:fld id="{475E0F57-EEA1-4A8B-9311-4AD2064A14C0}" type="slidenum">
              <a:rPr lang="en-US" sz="2133" smtClean="0">
                <a:solidFill>
                  <a:prstClr val="black"/>
                </a:solidFill>
              </a:rPr>
              <a:pPr defTabSz="1086632"/>
              <a:t>‹#›</a:t>
            </a:fld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61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580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27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63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520" y="6245225"/>
            <a:ext cx="2845224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875" y="6245225"/>
            <a:ext cx="3860297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endParaRPr lang="en-US" sz="2133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281" y="6245225"/>
            <a:ext cx="2845223" cy="476251"/>
          </a:xfrm>
          <a:prstGeom prst="rect">
            <a:avLst/>
          </a:prstGeom>
        </p:spPr>
        <p:txBody>
          <a:bodyPr lIns="34247" tIns="17120" rIns="34247" bIns="17120"/>
          <a:lstStyle>
            <a:lvl1pPr>
              <a:defRPr/>
            </a:lvl1pPr>
          </a:lstStyle>
          <a:p>
            <a:pPr defTabSz="1086632">
              <a:defRPr/>
            </a:pPr>
            <a:fld id="{BEF8FD80-C95D-4220-BF8B-01906B7B67AD}" type="slidenum">
              <a:rPr lang="en-US" sz="2133" smtClean="0">
                <a:solidFill>
                  <a:srgbClr val="000000"/>
                </a:solidFill>
              </a:rPr>
              <a:pPr defTabSz="1086632">
                <a:defRPr/>
              </a:pPr>
              <a:t>‹#›</a:t>
            </a:fld>
            <a:endParaRPr lang="en-US" sz="2133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897" y="-3261555"/>
            <a:ext cx="12190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33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txStyles>
    <p:titleStyle>
      <a:lvl1pPr algn="ctr" defTabSz="108663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7652" indent="-407652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83135" indent="-339502" algn="l" defTabSz="108663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33" kern="1200">
          <a:solidFill>
            <a:schemeClr val="tx1"/>
          </a:solidFill>
          <a:latin typeface="+mn-lt"/>
          <a:ea typeface="+mn-ea"/>
          <a:cs typeface="+mn-cs"/>
        </a:defRPr>
      </a:lvl2pPr>
      <a:lvl3pPr marL="1358619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01931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5594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88897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540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5853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167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33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6947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0289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39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17236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0558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4201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475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897" y="-3261555"/>
            <a:ext cx="12190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22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</p:sldLayoutIdLst>
  <p:txStyles>
    <p:titleStyle>
      <a:lvl1pPr algn="ctr" defTabSz="108663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7652" indent="-407652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83135" indent="-339502" algn="l" defTabSz="108663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33" kern="1200">
          <a:solidFill>
            <a:schemeClr val="tx1"/>
          </a:solidFill>
          <a:latin typeface="+mn-lt"/>
          <a:ea typeface="+mn-ea"/>
          <a:cs typeface="+mn-cs"/>
        </a:defRPr>
      </a:lvl2pPr>
      <a:lvl3pPr marL="1358619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01931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5594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88897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540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5853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167" indent="-271661" algn="l" defTabSz="10866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33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6947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0289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39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17236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0558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4201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47522" algn="l" defTabSz="1086632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F5EB0F6-2C2D-45CD-806C-425E035A85DA}"/>
              </a:ext>
            </a:extLst>
          </p:cNvPr>
          <p:cNvSpPr txBox="1"/>
          <p:nvPr/>
        </p:nvSpPr>
        <p:spPr>
          <a:xfrm>
            <a:off x="1805550" y="3533172"/>
            <a:ext cx="8580900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377"/>
            <a:r>
              <a:rPr lang="en-US" altLang="zh-CN" sz="6000" dirty="0">
                <a:ln w="9525">
                  <a:noFill/>
                </a:ln>
                <a:solidFill>
                  <a:srgbClr val="0070C0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BÀI DỰ THI </a:t>
            </a:r>
          </a:p>
          <a:p>
            <a:pPr algn="ctr" defTabSz="914377"/>
            <a:r>
              <a:rPr lang="en-US" altLang="zh-CN" sz="6000" dirty="0">
                <a:ln w="9525">
                  <a:noFill/>
                </a:ln>
                <a:solidFill>
                  <a:srgbClr val="0070C0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ĐẠI SỨ VĂN HÓA ĐỌC</a:t>
            </a:r>
          </a:p>
          <a:p>
            <a:pPr algn="ctr" defTabSz="914377"/>
            <a:r>
              <a:rPr lang="en-US" altLang="zh-CN" sz="5400" i="1" dirty="0">
                <a:ln w="9525">
                  <a:noFill/>
                </a:ln>
                <a:solidFill>
                  <a:srgbClr val="FFC000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LỚP 7A6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546FB33-57EB-4521-9AD4-85D643E318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8" t="12407" r="75113" b="72037"/>
          <a:stretch/>
        </p:blipFill>
        <p:spPr>
          <a:xfrm rot="20820866">
            <a:off x="8268745" y="2285589"/>
            <a:ext cx="1092200" cy="1369325"/>
          </a:xfrm>
          <a:custGeom>
            <a:avLst/>
            <a:gdLst>
              <a:gd name="connsiteX0" fmla="*/ 0 w 1092200"/>
              <a:gd name="connsiteY0" fmla="*/ 0 h 1369325"/>
              <a:gd name="connsiteX1" fmla="*/ 1092200 w 1092200"/>
              <a:gd name="connsiteY1" fmla="*/ 0 h 1369325"/>
              <a:gd name="connsiteX2" fmla="*/ 1092200 w 1092200"/>
              <a:gd name="connsiteY2" fmla="*/ 1073151 h 1369325"/>
              <a:gd name="connsiteX3" fmla="*/ 914400 w 1092200"/>
              <a:gd name="connsiteY3" fmla="*/ 1225551 h 1369325"/>
              <a:gd name="connsiteX4" fmla="*/ 514350 w 1092200"/>
              <a:gd name="connsiteY4" fmla="*/ 1295401 h 1369325"/>
              <a:gd name="connsiteX5" fmla="*/ 469900 w 1092200"/>
              <a:gd name="connsiteY5" fmla="*/ 1352551 h 1369325"/>
              <a:gd name="connsiteX6" fmla="*/ 476807 w 1092200"/>
              <a:gd name="connsiteY6" fmla="*/ 1369325 h 1369325"/>
              <a:gd name="connsiteX7" fmla="*/ 0 w 1092200"/>
              <a:gd name="connsiteY7" fmla="*/ 1369325 h 13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2200" h="1369325">
                <a:moveTo>
                  <a:pt x="0" y="0"/>
                </a:moveTo>
                <a:lnTo>
                  <a:pt x="1092200" y="0"/>
                </a:lnTo>
                <a:lnTo>
                  <a:pt x="1092200" y="1073151"/>
                </a:lnTo>
                <a:lnTo>
                  <a:pt x="914400" y="1225551"/>
                </a:lnTo>
                <a:lnTo>
                  <a:pt x="514350" y="1295401"/>
                </a:lnTo>
                <a:lnTo>
                  <a:pt x="469900" y="1352551"/>
                </a:lnTo>
                <a:lnTo>
                  <a:pt x="476807" y="1369325"/>
                </a:lnTo>
                <a:lnTo>
                  <a:pt x="0" y="1369325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BAED2DC-955E-4271-86A2-42837489E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41084" y="4659783"/>
            <a:ext cx="1877564" cy="189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B238162-3C49-BB4A-9308-303EEBC0D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5328" y="3912243"/>
            <a:ext cx="6354500" cy="28184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5E616B-FEBD-F0BC-8F7D-1977A52EA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817" y="584775"/>
            <a:ext cx="5973745" cy="3230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53825A-C983-732F-F539-1655D705E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38" y="584775"/>
            <a:ext cx="5425875" cy="32303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9F433C-0038-F9C0-C6CD-97CF8E825D70}"/>
              </a:ext>
            </a:extLst>
          </p:cNvPr>
          <p:cNvSpPr txBox="1"/>
          <p:nvPr/>
        </p:nvSpPr>
        <p:spPr>
          <a:xfrm>
            <a:off x="2685328" y="0"/>
            <a:ext cx="6512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9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8E75664-A0B2-9075-D524-C61F303B2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17" y="3365338"/>
            <a:ext cx="5944383" cy="34145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5CE387-6D65-B17C-15ED-16C89F6E7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949" y="3365338"/>
            <a:ext cx="5616434" cy="3414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0107A8-6CDF-2AA8-543D-A07B9708B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704" y="78131"/>
            <a:ext cx="5616434" cy="32872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04494F-A39A-B1BE-40A6-D1B98DCBD3CC}"/>
              </a:ext>
            </a:extLst>
          </p:cNvPr>
          <p:cNvSpPr txBox="1"/>
          <p:nvPr/>
        </p:nvSpPr>
        <p:spPr>
          <a:xfrm>
            <a:off x="151617" y="381965"/>
            <a:ext cx="3841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2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97219EA-6A36-0B82-3037-E03561D1A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69" y="1585732"/>
            <a:ext cx="11748304" cy="51854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F66E2B-A7E1-FFFB-13CF-EBA3037946E8}"/>
              </a:ext>
            </a:extLst>
          </p:cNvPr>
          <p:cNvSpPr txBox="1"/>
          <p:nvPr/>
        </p:nvSpPr>
        <p:spPr>
          <a:xfrm>
            <a:off x="196769" y="234097"/>
            <a:ext cx="1127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33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53550" y="228600"/>
            <a:ext cx="10064909" cy="11922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B5D1BE-A74A-751E-E0E2-578BFA7F9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640"/>
            <a:ext cx="5521124" cy="55963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840098-8C71-C590-423D-45CDB6CD3C35}"/>
              </a:ext>
            </a:extLst>
          </p:cNvPr>
          <p:cNvSpPr txBox="1"/>
          <p:nvPr/>
        </p:nvSpPr>
        <p:spPr>
          <a:xfrm>
            <a:off x="2804309" y="501552"/>
            <a:ext cx="6763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NỘI NGÀN NĂM VĂN HIẾN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C7171D-C8C2-4A2A-DDBB-872260C67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2618" y="1261640"/>
            <a:ext cx="6354501" cy="559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194708-8D58-24A0-181E-500E51299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9387" y="226765"/>
            <a:ext cx="6150859" cy="5849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3BDB6C-AECC-6C72-6828-B38C4AD34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3" y="226765"/>
            <a:ext cx="5857634" cy="58499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B143E5-944B-3CA7-A15F-A4166C142824}"/>
              </a:ext>
            </a:extLst>
          </p:cNvPr>
          <p:cNvSpPr txBox="1"/>
          <p:nvPr/>
        </p:nvSpPr>
        <p:spPr>
          <a:xfrm>
            <a:off x="1319365" y="6261903"/>
            <a:ext cx="2118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Hai </a:t>
            </a:r>
            <a:r>
              <a:rPr lang="en-US" sz="2400" dirty="0" err="1"/>
              <a:t>Bà</a:t>
            </a:r>
            <a:r>
              <a:rPr lang="en-US" sz="2400" dirty="0"/>
              <a:t> </a:t>
            </a:r>
            <a:r>
              <a:rPr lang="en-US" sz="2400" dirty="0" err="1"/>
              <a:t>Trưng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78F86-E478-4D36-B136-82D1FCC7553E}"/>
              </a:ext>
            </a:extLst>
          </p:cNvPr>
          <p:cNvSpPr txBox="1"/>
          <p:nvPr/>
        </p:nvSpPr>
        <p:spPr>
          <a:xfrm>
            <a:off x="7870785" y="6261903"/>
            <a:ext cx="1941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Vua</a:t>
            </a:r>
            <a:r>
              <a:rPr lang="en-US" sz="2400" dirty="0"/>
              <a:t> Lý Thái </a:t>
            </a:r>
            <a:r>
              <a:rPr lang="en-US" sz="2400" dirty="0" err="1"/>
              <a:t>Tổ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9377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5685B88-E80A-122E-F4DD-2CDA30BCC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22" y="153482"/>
            <a:ext cx="5485653" cy="5758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ED30E6-33E8-21CA-D493-D0E552F8D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595" y="153482"/>
            <a:ext cx="6354501" cy="58769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65D1B2-EDF4-3CD9-06AD-68626F292F84}"/>
              </a:ext>
            </a:extLst>
          </p:cNvPr>
          <p:cNvSpPr txBox="1"/>
          <p:nvPr/>
        </p:nvSpPr>
        <p:spPr>
          <a:xfrm>
            <a:off x="1081931" y="6242853"/>
            <a:ext cx="2050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Trần</a:t>
            </a:r>
            <a:r>
              <a:rPr lang="en-US" sz="2400" dirty="0"/>
              <a:t> </a:t>
            </a:r>
            <a:r>
              <a:rPr lang="en-US" sz="2400" dirty="0" err="1"/>
              <a:t>Hưng</a:t>
            </a:r>
            <a:r>
              <a:rPr lang="en-US" sz="2400" dirty="0"/>
              <a:t> </a:t>
            </a:r>
            <a:r>
              <a:rPr lang="en-US" sz="2400" dirty="0" err="1"/>
              <a:t>Đạo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0F056-4908-C9A1-68FD-B621AF68DA37}"/>
              </a:ext>
            </a:extLst>
          </p:cNvPr>
          <p:cNvSpPr txBox="1"/>
          <p:nvPr/>
        </p:nvSpPr>
        <p:spPr>
          <a:xfrm>
            <a:off x="7894991" y="6242853"/>
            <a:ext cx="2328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Vua</a:t>
            </a:r>
            <a:r>
              <a:rPr lang="en-US" sz="2400" dirty="0"/>
              <a:t> Quang Trung</a:t>
            </a:r>
          </a:p>
        </p:txBody>
      </p:sp>
    </p:spTree>
    <p:extLst>
      <p:ext uri="{BB962C8B-B14F-4D97-AF65-F5344CB8AC3E}">
        <p14:creationId xmlns:p14="http://schemas.microsoft.com/office/powerpoint/2010/main" val="139174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6C27629-2357-3A76-0E7D-682C7CFC1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2618" y="1187982"/>
            <a:ext cx="6439382" cy="55716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1DC6CC-171A-22BB-B2C9-1FC6FD15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87982"/>
            <a:ext cx="5555849" cy="5571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5C2B7F-D9D1-F44A-CA02-E862650B10ED}"/>
              </a:ext>
            </a:extLst>
          </p:cNvPr>
          <p:cNvSpPr txBox="1"/>
          <p:nvPr/>
        </p:nvSpPr>
        <p:spPr>
          <a:xfrm>
            <a:off x="663262" y="289368"/>
            <a:ext cx="10865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17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A2D245-D46C-77DC-B72F-947FEE306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1331" y="3588152"/>
            <a:ext cx="6788311" cy="31077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B723D4-71A2-866B-7A2A-23BDCC310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331" y="776544"/>
            <a:ext cx="6788311" cy="2652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D05CF3-2E70-A02A-0E93-E774A463D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6" y="776544"/>
            <a:ext cx="5093101" cy="60814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6E5EB4-131E-766A-9894-862AC6E94B21}"/>
              </a:ext>
            </a:extLst>
          </p:cNvPr>
          <p:cNvSpPr txBox="1"/>
          <p:nvPr/>
        </p:nvSpPr>
        <p:spPr>
          <a:xfrm>
            <a:off x="3714579" y="130213"/>
            <a:ext cx="4762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Hà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</a:p>
        </p:txBody>
      </p:sp>
    </p:spTree>
    <p:extLst>
      <p:ext uri="{BB962C8B-B14F-4D97-AF65-F5344CB8AC3E}">
        <p14:creationId xmlns:p14="http://schemas.microsoft.com/office/powerpoint/2010/main" val="398672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606905A-4C3C-6514-E227-C9D1C68F91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26" y="1018185"/>
            <a:ext cx="4067959" cy="58228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2C22F4-D6AE-3EA1-26E1-00D2AC91E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859" y="1018185"/>
            <a:ext cx="7470915" cy="4821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A9B9F6-3FF1-CD76-E523-C56CFCAC2E65}"/>
              </a:ext>
            </a:extLst>
          </p:cNvPr>
          <p:cNvSpPr txBox="1"/>
          <p:nvPr/>
        </p:nvSpPr>
        <p:spPr>
          <a:xfrm>
            <a:off x="723959" y="266217"/>
            <a:ext cx="10525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CUỐN SÁCH: </a:t>
            </a:r>
            <a:r>
              <a:rPr 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“1000 NĂM THĂNG LONG  -  HÀ NỘI”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F01254-B8C3-5DA4-83A2-700BE35B7380}"/>
              </a:ext>
            </a:extLst>
          </p:cNvPr>
          <p:cNvSpPr txBox="1"/>
          <p:nvPr/>
        </p:nvSpPr>
        <p:spPr>
          <a:xfrm>
            <a:off x="6514189" y="6068562"/>
            <a:ext cx="3594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1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0ED4A31-1B71-5698-E7B3-16CD739398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31" y="324092"/>
            <a:ext cx="5551989" cy="63660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4D28F-9492-0914-FF1F-B4570D3EB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260" y="405116"/>
            <a:ext cx="6076709" cy="628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7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7C255AF-01FC-6731-9C95-7E56EE4DF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5850718" cy="67480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0D712B-E88A-D91B-BDA6-CF7182521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718" y="0"/>
            <a:ext cx="6341281" cy="674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118</Words>
  <Application>Microsoft Office PowerPoint</Application>
  <PresentationFormat>Widescreen</PresentationFormat>
  <Paragraphs>19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宋体</vt:lpstr>
      <vt:lpstr>Arial</vt:lpstr>
      <vt:lpstr>Calibri</vt:lpstr>
      <vt:lpstr>等线</vt:lpstr>
      <vt:lpstr>Times New Roman</vt:lpstr>
      <vt:lpstr>方正正黑简体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330</cp:revision>
  <dcterms:created xsi:type="dcterms:W3CDTF">2022-02-10T03:12:31Z</dcterms:created>
  <dcterms:modified xsi:type="dcterms:W3CDTF">2024-05-28T05:53:44Z</dcterms:modified>
</cp:coreProperties>
</file>