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4" r:id="rId20"/>
    <p:sldId id="276" r:id="rId21"/>
  </p:sldIdLst>
  <p:sldSz cx="18288000" cy="10287000"/>
  <p:notesSz cx="6858000" cy="9144000"/>
  <p:embeddedFontLst>
    <p:embeddedFont>
      <p:font typeface="Blacker Sans Display Italics" panose="020B0604020202020204" charset="0"/>
      <p:regular r:id="rId22"/>
    </p:embeddedFon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TT Phobos" panose="020B0604020202020204" charset="0"/>
      <p:regular r:id="rId29"/>
    </p:embeddedFont>
    <p:embeddedFont>
      <p:font typeface="Yeseva One" panose="020B0604020202020204" charset="0"/>
      <p:regular r:id="rId30"/>
    </p:embeddedFont>
    <p:embeddedFont>
      <p:font typeface="Sigmar One" panose="020B0604020202020204" charset="0"/>
      <p:regular r:id="rId31"/>
    </p:embeddedFont>
    <p:embeddedFont>
      <p:font typeface="Fraunces" panose="020B0604020202020204" charset="0"/>
      <p:regular r:id="rId32"/>
    </p:embeddedFont>
    <p:embeddedFont>
      <p:font typeface="Blacker Sans Display" panose="020B0604020202020204" charset="0"/>
      <p:regular r:id="rId33"/>
    </p:embeddedFont>
    <p:embeddedFont>
      <p:font typeface="宋体" panose="02010600030101010101" pitchFamily="2" charset="-122"/>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3" d="100"/>
          <a:sy n="43" d="100"/>
        </p:scale>
        <p:origin x="7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286000" y="1683545"/>
            <a:ext cx="13716000" cy="3581400"/>
          </a:xfrm>
          <a:prstGeom prst="rect">
            <a:avLst/>
          </a:prstGeom>
        </p:spPr>
        <p:txBody>
          <a:bodyPr anchor="b"/>
          <a:lstStyle>
            <a:lvl1pPr algn="ctr">
              <a:defRPr sz="6750"/>
            </a:lvl1pPr>
          </a:lstStyle>
          <a:p>
            <a:r>
              <a:rPr lang="zh-CN" altLang="en-US"/>
              <a:t>单击此处编辑母版标题样式</a:t>
            </a:r>
          </a:p>
        </p:txBody>
      </p:sp>
      <p:sp>
        <p:nvSpPr>
          <p:cNvPr id="3" name="副标题 2"/>
          <p:cNvSpPr>
            <a:spLocks noGrp="1"/>
          </p:cNvSpPr>
          <p:nvPr>
            <p:ph type="subTitle" idx="1"/>
          </p:nvPr>
        </p:nvSpPr>
        <p:spPr>
          <a:xfrm>
            <a:off x="2286000" y="5403057"/>
            <a:ext cx="13716000" cy="2483643"/>
          </a:xfrm>
          <a:prstGeom prst="rect">
            <a:avLst/>
          </a:prstGeo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zh-CN" altLang="en-US"/>
              <a:t>单击此处编辑母版副标题样式</a:t>
            </a:r>
          </a:p>
        </p:txBody>
      </p:sp>
      <p:sp>
        <p:nvSpPr>
          <p:cNvPr id="4" name="日期占位符 3"/>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5" name="页脚占位符 4"/>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6" name="灯片编号占位符 5"/>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2264745060"/>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57300" y="547690"/>
            <a:ext cx="15773400" cy="198834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1257300" y="2738438"/>
            <a:ext cx="15773400" cy="652700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5" name="页脚占位符 4"/>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6" name="灯片编号占位符 5"/>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739512754"/>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247776" y="2564609"/>
            <a:ext cx="15773400" cy="4279106"/>
          </a:xfrm>
          <a:prstGeom prst="rect">
            <a:avLst/>
          </a:prstGeom>
        </p:spPr>
        <p:txBody>
          <a:bodyPr anchor="b"/>
          <a:lstStyle>
            <a:lvl1pPr>
              <a:defRPr sz="6750"/>
            </a:lvl1pPr>
          </a:lstStyle>
          <a:p>
            <a:r>
              <a:rPr lang="zh-CN" altLang="en-US"/>
              <a:t>单击此处编辑母版标题样式</a:t>
            </a:r>
          </a:p>
        </p:txBody>
      </p:sp>
      <p:sp>
        <p:nvSpPr>
          <p:cNvPr id="3" name="文本占位符 2"/>
          <p:cNvSpPr>
            <a:spLocks noGrp="1"/>
          </p:cNvSpPr>
          <p:nvPr>
            <p:ph type="body" idx="1"/>
          </p:nvPr>
        </p:nvSpPr>
        <p:spPr>
          <a:xfrm>
            <a:off x="1247776" y="6884197"/>
            <a:ext cx="15773400" cy="2250281"/>
          </a:xfrm>
          <a:prstGeom prst="rect">
            <a:avLst/>
          </a:prstGeo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5" name="页脚占位符 4"/>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6" name="灯片编号占位符 5"/>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406273483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57300" y="547690"/>
            <a:ext cx="15773400" cy="198834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1257300" y="2738438"/>
            <a:ext cx="7772400" cy="652700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9258300" y="2738438"/>
            <a:ext cx="7772400" cy="652700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6" name="页脚占位符 5"/>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7" name="灯片编号占位符 6"/>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1125413967"/>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59682" y="547690"/>
            <a:ext cx="15773400" cy="1988345"/>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1259684" y="2521745"/>
            <a:ext cx="7736680" cy="1235868"/>
          </a:xfrm>
          <a:prstGeom prst="rect">
            <a:avLst/>
          </a:prstGeo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zh-CN" altLang="en-US"/>
              <a:t>单击此处编辑母版文本样式</a:t>
            </a:r>
          </a:p>
        </p:txBody>
      </p:sp>
      <p:sp>
        <p:nvSpPr>
          <p:cNvPr id="4" name="内容占位符 3"/>
          <p:cNvSpPr>
            <a:spLocks noGrp="1"/>
          </p:cNvSpPr>
          <p:nvPr>
            <p:ph sz="half" idx="2"/>
          </p:nvPr>
        </p:nvSpPr>
        <p:spPr>
          <a:xfrm>
            <a:off x="1259684" y="3757613"/>
            <a:ext cx="7736680" cy="552688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9258301" y="2521745"/>
            <a:ext cx="7774782" cy="1235868"/>
          </a:xfrm>
          <a:prstGeom prst="rect">
            <a:avLst/>
          </a:prstGeo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zh-CN" altLang="en-US"/>
              <a:t>单击此处编辑母版文本样式</a:t>
            </a:r>
          </a:p>
        </p:txBody>
      </p:sp>
      <p:sp>
        <p:nvSpPr>
          <p:cNvPr id="6" name="内容占位符 5"/>
          <p:cNvSpPr>
            <a:spLocks noGrp="1"/>
          </p:cNvSpPr>
          <p:nvPr>
            <p:ph sz="quarter" idx="4"/>
          </p:nvPr>
        </p:nvSpPr>
        <p:spPr>
          <a:xfrm>
            <a:off x="9258301" y="3757613"/>
            <a:ext cx="7774782" cy="552688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8" name="页脚占位符 7"/>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9" name="灯片编号占位符 8"/>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87062884"/>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257300" y="547690"/>
            <a:ext cx="15773400" cy="198834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4" name="页脚占位符 3"/>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5" name="灯片编号占位符 4"/>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3604916375"/>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3" name="页脚占位符 2"/>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4" name="灯片编号占位符 3"/>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4074165319"/>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59682" y="685800"/>
            <a:ext cx="5898356" cy="2400300"/>
          </a:xfrm>
          <a:prstGeom prst="rect">
            <a:avLst/>
          </a:prstGeom>
        </p:spPr>
        <p:txBody>
          <a:bodyPr anchor="b"/>
          <a:lstStyle>
            <a:lvl1pPr>
              <a:defRPr sz="3600"/>
            </a:lvl1pPr>
          </a:lstStyle>
          <a:p>
            <a:r>
              <a:rPr lang="zh-CN" altLang="en-US"/>
              <a:t>单击此处编辑母版标题样式</a:t>
            </a:r>
          </a:p>
        </p:txBody>
      </p:sp>
      <p:sp>
        <p:nvSpPr>
          <p:cNvPr id="3" name="内容占位符 2"/>
          <p:cNvSpPr>
            <a:spLocks noGrp="1"/>
          </p:cNvSpPr>
          <p:nvPr>
            <p:ph idx="1"/>
          </p:nvPr>
        </p:nvSpPr>
        <p:spPr>
          <a:xfrm>
            <a:off x="7774782" y="1481140"/>
            <a:ext cx="9258300" cy="7310438"/>
          </a:xfrm>
          <a:prstGeom prst="rect">
            <a:avLst/>
          </a:prstGeo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1259682" y="3086100"/>
            <a:ext cx="5898356" cy="5717382"/>
          </a:xfrm>
          <a:prstGeom prst="rect">
            <a:avLst/>
          </a:prstGeo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zh-CN" altLang="en-US"/>
              <a:t>单击此处编辑母版文本样式</a:t>
            </a:r>
          </a:p>
        </p:txBody>
      </p:sp>
      <p:sp>
        <p:nvSpPr>
          <p:cNvPr id="5" name="日期占位符 4"/>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6" name="页脚占位符 5"/>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7" name="灯片编号占位符 6"/>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2752904244"/>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59682" y="685800"/>
            <a:ext cx="5898356" cy="2400300"/>
          </a:xfrm>
          <a:prstGeom prst="rect">
            <a:avLst/>
          </a:prstGeom>
        </p:spPr>
        <p:txBody>
          <a:bodyPr anchor="b"/>
          <a:lstStyle>
            <a:lvl1pPr>
              <a:defRPr sz="3600"/>
            </a:lvl1pPr>
          </a:lstStyle>
          <a:p>
            <a:r>
              <a:rPr lang="zh-CN" altLang="en-US"/>
              <a:t>单击此处编辑母版标题样式</a:t>
            </a:r>
          </a:p>
        </p:txBody>
      </p:sp>
      <p:sp>
        <p:nvSpPr>
          <p:cNvPr id="3" name="图片占位符 2"/>
          <p:cNvSpPr>
            <a:spLocks noGrp="1"/>
          </p:cNvSpPr>
          <p:nvPr>
            <p:ph type="pic" idx="1"/>
          </p:nvPr>
        </p:nvSpPr>
        <p:spPr>
          <a:xfrm>
            <a:off x="7774782" y="1481140"/>
            <a:ext cx="9258300" cy="7310438"/>
          </a:xfrm>
          <a:prstGeom prst="rect">
            <a:avLst/>
          </a:prstGeo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zh-CN" altLang="en-US"/>
          </a:p>
        </p:txBody>
      </p:sp>
      <p:sp>
        <p:nvSpPr>
          <p:cNvPr id="4" name="文本占位符 3"/>
          <p:cNvSpPr>
            <a:spLocks noGrp="1"/>
          </p:cNvSpPr>
          <p:nvPr>
            <p:ph type="body" sz="half" idx="2"/>
          </p:nvPr>
        </p:nvSpPr>
        <p:spPr>
          <a:xfrm>
            <a:off x="1259682" y="3086100"/>
            <a:ext cx="5898356" cy="5717382"/>
          </a:xfrm>
          <a:prstGeom prst="rect">
            <a:avLst/>
          </a:prstGeo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zh-CN" altLang="en-US"/>
              <a:t>单击此处编辑母版文本样式</a:t>
            </a:r>
          </a:p>
        </p:txBody>
      </p:sp>
      <p:sp>
        <p:nvSpPr>
          <p:cNvPr id="5" name="日期占位符 4"/>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6" name="页脚占位符 5"/>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7" name="灯片编号占位符 6"/>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3676144952"/>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257300" y="547690"/>
            <a:ext cx="15773400" cy="198834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1257300" y="2738438"/>
            <a:ext cx="15773400" cy="652700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5" name="页脚占位符 4"/>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6" name="灯片编号占位符 5"/>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239524134"/>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 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3087351" y="547688"/>
            <a:ext cx="3943350" cy="8717757"/>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257301" y="547688"/>
            <a:ext cx="11601450" cy="871775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1257300" y="9534527"/>
            <a:ext cx="4114800" cy="547688"/>
          </a:xfrm>
          <a:prstGeom prst="rect">
            <a:avLst/>
          </a:prstGeom>
        </p:spPr>
        <p:txBody>
          <a:bodyPr/>
          <a:lstStyle/>
          <a:p>
            <a:pPr defTabSz="1028700"/>
            <a:fld id="{3837EBBA-1F32-4844-95E2-CEA5E9FD6173}" type="datetimeFigureOut">
              <a:rPr lang="zh-CN" altLang="en-US" sz="2025" smtClean="0">
                <a:solidFill>
                  <a:prstClr val="black"/>
                </a:solidFill>
              </a:rPr>
              <a:pPr defTabSz="1028700"/>
              <a:t>2024/5/28</a:t>
            </a:fld>
            <a:endParaRPr lang="zh-CN" altLang="en-US" sz="2025">
              <a:solidFill>
                <a:prstClr val="black"/>
              </a:solidFill>
            </a:endParaRPr>
          </a:p>
        </p:txBody>
      </p:sp>
      <p:sp>
        <p:nvSpPr>
          <p:cNvPr id="5" name="页脚占位符 4"/>
          <p:cNvSpPr>
            <a:spLocks noGrp="1"/>
          </p:cNvSpPr>
          <p:nvPr>
            <p:ph type="ftr" sz="quarter" idx="11"/>
          </p:nvPr>
        </p:nvSpPr>
        <p:spPr>
          <a:xfrm>
            <a:off x="6057900" y="9534527"/>
            <a:ext cx="6172200" cy="547688"/>
          </a:xfrm>
          <a:prstGeom prst="rect">
            <a:avLst/>
          </a:prstGeom>
        </p:spPr>
        <p:txBody>
          <a:bodyPr/>
          <a:lstStyle/>
          <a:p>
            <a:pPr defTabSz="1028700"/>
            <a:endParaRPr lang="zh-CN" altLang="en-US" sz="2025">
              <a:solidFill>
                <a:prstClr val="black"/>
              </a:solidFill>
            </a:endParaRPr>
          </a:p>
        </p:txBody>
      </p:sp>
      <p:sp>
        <p:nvSpPr>
          <p:cNvPr id="6" name="灯片编号占位符 5"/>
          <p:cNvSpPr>
            <a:spLocks noGrp="1"/>
          </p:cNvSpPr>
          <p:nvPr>
            <p:ph type="sldNum" sz="quarter" idx="12"/>
          </p:nvPr>
        </p:nvSpPr>
        <p:spPr>
          <a:xfrm>
            <a:off x="12915900" y="9534527"/>
            <a:ext cx="4114800" cy="547688"/>
          </a:xfrm>
          <a:prstGeom prst="rect">
            <a:avLst/>
          </a:prstGeom>
        </p:spPr>
        <p:txBody>
          <a:bodyPr/>
          <a:lstStyle/>
          <a:p>
            <a:pPr defTabSz="1028700"/>
            <a:fld id="{8864DDAF-760A-4BBD-BC91-0749D3C22E36}" type="slidenum">
              <a:rPr lang="zh-CN" altLang="en-US" sz="2025" smtClean="0">
                <a:solidFill>
                  <a:prstClr val="black"/>
                </a:solidFill>
              </a:rPr>
              <a:pPr defTabSz="1028700"/>
              <a:t>‹#›</a:t>
            </a:fld>
            <a:endParaRPr lang="zh-CN" altLang="en-US" sz="2025">
              <a:solidFill>
                <a:prstClr val="black"/>
              </a:solidFill>
            </a:endParaRPr>
          </a:p>
        </p:txBody>
      </p:sp>
    </p:spTree>
    <p:extLst>
      <p:ext uri="{BB962C8B-B14F-4D97-AF65-F5344CB8AC3E}">
        <p14:creationId xmlns:p14="http://schemas.microsoft.com/office/powerpoint/2010/main" val="239471544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13" cstate="print">
            <a:extLst>
              <a:ext uri="{28A0092B-C50C-407E-A947-70E740481C1C}">
                <a14:useLocalDpi xmlns:a14="http://schemas.microsoft.com/office/drawing/2010/main" val="0"/>
              </a:ext>
            </a:extLst>
          </a:blip>
          <a:srcRect t="7891" b="5299"/>
          <a:stretch>
            <a:fillRect/>
          </a:stretch>
        </p:blipFill>
        <p:spPr>
          <a:xfrm>
            <a:off x="-21770" y="-57150"/>
            <a:ext cx="18331960" cy="10344150"/>
          </a:xfrm>
          <a:prstGeom prst="rect">
            <a:avLst/>
          </a:prstGeom>
        </p:spPr>
      </p:pic>
    </p:spTree>
    <p:extLst>
      <p:ext uri="{BB962C8B-B14F-4D97-AF65-F5344CB8AC3E}">
        <p14:creationId xmlns:p14="http://schemas.microsoft.com/office/powerpoint/2010/main" val="42309311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zh-CN"/>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9.svg"/><Relationship Id="rId7"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png"/><Relationship Id="rId10" Type="http://schemas.openxmlformats.org/officeDocument/2006/relationships/hyperlink" Target="https://ailatrieuphu.fandom.com/vi/wiki/H%E1%BB%8Fi_%C3%BD_ki%E1%BA%BFn_nh%E1%BB%AFng_nh%C3%A0_th%C3%B4ng_th%C3%A1i" TargetMode="External"/><Relationship Id="rId4" Type="http://schemas.openxmlformats.org/officeDocument/2006/relationships/image" Target="../media/image14.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gif"/><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6.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5.svg"/><Relationship Id="rId7"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17.svg"/><Relationship Id="rId4" Type="http://schemas.openxmlformats.org/officeDocument/2006/relationships/image" Target="../media/image12.pn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2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C3839"/>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397548">
            <a:off x="10889413" y="893365"/>
            <a:ext cx="5899187" cy="8500270"/>
            <a:chOff x="0" y="0"/>
            <a:chExt cx="3172968" cy="4572000"/>
          </a:xfrm>
        </p:grpSpPr>
        <p:sp>
          <p:nvSpPr>
            <p:cNvPr id="3" name="Freeform 3"/>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2"/>
              <a:stretch>
                <a:fillRect t="-2009" b="-2009"/>
              </a:stretch>
            </a:blipFill>
          </p:spPr>
        </p:sp>
        <p:sp>
          <p:nvSpPr>
            <p:cNvPr id="4" name="Freeform 4"/>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3"/>
              <a:stretch>
                <a:fillRect l="-160" r="-160"/>
              </a:stretch>
            </a:blipFill>
          </p:spPr>
        </p:sp>
      </p:grpSp>
      <p:sp>
        <p:nvSpPr>
          <p:cNvPr id="5" name="TextBox 5"/>
          <p:cNvSpPr txBox="1"/>
          <p:nvPr/>
        </p:nvSpPr>
        <p:spPr>
          <a:xfrm>
            <a:off x="0" y="3585434"/>
            <a:ext cx="10255247" cy="3278505"/>
          </a:xfrm>
          <a:prstGeom prst="rect">
            <a:avLst/>
          </a:prstGeom>
        </p:spPr>
        <p:txBody>
          <a:bodyPr lIns="0" tIns="0" rIns="0" bIns="0" rtlCol="0" anchor="t">
            <a:spAutoFit/>
          </a:bodyPr>
          <a:lstStyle/>
          <a:p>
            <a:pPr algn="ctr">
              <a:lnSpc>
                <a:spcPts val="12240"/>
              </a:lnSpc>
            </a:pPr>
            <a:r>
              <a:rPr lang="en-US" sz="14400">
                <a:solidFill>
                  <a:srgbClr val="FDF6C2"/>
                </a:solidFill>
                <a:latin typeface="Yeseva One"/>
              </a:rPr>
              <a:t>ĐI XUYÊN HÀ NỘI</a:t>
            </a:r>
          </a:p>
        </p:txBody>
      </p:sp>
      <p:sp>
        <p:nvSpPr>
          <p:cNvPr id="6" name="TextBox 6"/>
          <p:cNvSpPr txBox="1"/>
          <p:nvPr/>
        </p:nvSpPr>
        <p:spPr>
          <a:xfrm>
            <a:off x="0" y="2088388"/>
            <a:ext cx="7694176" cy="695534"/>
          </a:xfrm>
          <a:prstGeom prst="rect">
            <a:avLst/>
          </a:prstGeom>
        </p:spPr>
        <p:txBody>
          <a:bodyPr lIns="0" tIns="0" rIns="0" bIns="0" rtlCol="0" anchor="t">
            <a:spAutoFit/>
          </a:bodyPr>
          <a:lstStyle/>
          <a:p>
            <a:pPr algn="ctr">
              <a:lnSpc>
                <a:spcPts val="5763"/>
              </a:lnSpc>
            </a:pPr>
            <a:r>
              <a:rPr lang="en-US" sz="4116">
                <a:solidFill>
                  <a:srgbClr val="FDF6C2"/>
                </a:solidFill>
                <a:latin typeface="Fraunces"/>
              </a:rPr>
              <a:t>NGUYỄN NGỌC TIẾN</a:t>
            </a:r>
          </a:p>
        </p:txBody>
      </p:sp>
      <p:sp>
        <p:nvSpPr>
          <p:cNvPr id="7" name="TextBox 7"/>
          <p:cNvSpPr txBox="1"/>
          <p:nvPr/>
        </p:nvSpPr>
        <p:spPr>
          <a:xfrm rot="476937">
            <a:off x="5667163" y="6989830"/>
            <a:ext cx="3930104" cy="874395"/>
          </a:xfrm>
          <a:prstGeom prst="rect">
            <a:avLst/>
          </a:prstGeom>
        </p:spPr>
        <p:txBody>
          <a:bodyPr lIns="0" tIns="0" rIns="0" bIns="0" rtlCol="0" anchor="t">
            <a:spAutoFit/>
          </a:bodyPr>
          <a:lstStyle/>
          <a:p>
            <a:pPr algn="ctr">
              <a:lnSpc>
                <a:spcPts val="7200"/>
              </a:lnSpc>
              <a:spcBef>
                <a:spcPct val="0"/>
              </a:spcBef>
            </a:pPr>
            <a:r>
              <a:rPr lang="en-US" sz="4800" spc="4">
                <a:solidFill>
                  <a:srgbClr val="FDF6C2"/>
                </a:solidFill>
                <a:latin typeface="Fraunces"/>
              </a:rPr>
              <a:t>KHẢO CỨU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EDEEB"/>
        </a:solidFill>
        <a:effectLst/>
      </p:bgPr>
    </p:bg>
    <p:spTree>
      <p:nvGrpSpPr>
        <p:cNvPr id="1" name=""/>
        <p:cNvGrpSpPr/>
        <p:nvPr/>
      </p:nvGrpSpPr>
      <p:grpSpPr>
        <a:xfrm>
          <a:off x="0" y="0"/>
          <a:ext cx="0" cy="0"/>
          <a:chOff x="0" y="0"/>
          <a:chExt cx="0" cy="0"/>
        </a:xfrm>
      </p:grpSpPr>
      <p:grpSp>
        <p:nvGrpSpPr>
          <p:cNvPr id="2" name="Group 2"/>
          <p:cNvGrpSpPr/>
          <p:nvPr/>
        </p:nvGrpSpPr>
        <p:grpSpPr>
          <a:xfrm>
            <a:off x="1782223" y="1028700"/>
            <a:ext cx="6211261" cy="2487302"/>
            <a:chOff x="0" y="0"/>
            <a:chExt cx="8281682" cy="3316403"/>
          </a:xfrm>
        </p:grpSpPr>
        <p:sp>
          <p:nvSpPr>
            <p:cNvPr id="3" name="TextBox 3"/>
            <p:cNvSpPr txBox="1"/>
            <p:nvPr/>
          </p:nvSpPr>
          <p:spPr>
            <a:xfrm>
              <a:off x="850649" y="257175"/>
              <a:ext cx="6580383" cy="1359960"/>
            </a:xfrm>
            <a:prstGeom prst="rect">
              <a:avLst/>
            </a:prstGeom>
          </p:spPr>
          <p:txBody>
            <a:bodyPr lIns="0" tIns="0" rIns="0" bIns="0" rtlCol="0" anchor="t">
              <a:spAutoFit/>
            </a:bodyPr>
            <a:lstStyle/>
            <a:p>
              <a:pPr algn="ctr">
                <a:lnSpc>
                  <a:spcPts val="6800"/>
                </a:lnSpc>
              </a:pPr>
              <a:r>
                <a:rPr lang="en-US" sz="8000">
                  <a:solidFill>
                    <a:srgbClr val="15302D"/>
                  </a:solidFill>
                  <a:latin typeface="Sigmar One"/>
                </a:rPr>
                <a:t>PHẦN. 1</a:t>
              </a:r>
            </a:p>
          </p:txBody>
        </p:sp>
        <p:sp>
          <p:nvSpPr>
            <p:cNvPr id="4" name="TextBox 4"/>
            <p:cNvSpPr txBox="1"/>
            <p:nvPr/>
          </p:nvSpPr>
          <p:spPr>
            <a:xfrm>
              <a:off x="0" y="1938084"/>
              <a:ext cx="8281682" cy="1378319"/>
            </a:xfrm>
            <a:prstGeom prst="rect">
              <a:avLst/>
            </a:prstGeom>
          </p:spPr>
          <p:txBody>
            <a:bodyPr lIns="0" tIns="0" rIns="0" bIns="0" rtlCol="0" anchor="t">
              <a:spAutoFit/>
            </a:bodyPr>
            <a:lstStyle/>
            <a:p>
              <a:pPr algn="ctr">
                <a:lnSpc>
                  <a:spcPts val="4301"/>
                </a:lnSpc>
              </a:pPr>
              <a:r>
                <a:rPr lang="en-US" sz="2867" spc="2">
                  <a:solidFill>
                    <a:srgbClr val="8C3839"/>
                  </a:solidFill>
                  <a:latin typeface="Fraunces"/>
                </a:rPr>
                <a:t>Giới thiệu địa phương . Thành viên đội tuyển</a:t>
              </a:r>
            </a:p>
          </p:txBody>
        </p:sp>
      </p:grpSp>
      <p:grpSp>
        <p:nvGrpSpPr>
          <p:cNvPr id="5" name="Group 5"/>
          <p:cNvGrpSpPr/>
          <p:nvPr/>
        </p:nvGrpSpPr>
        <p:grpSpPr>
          <a:xfrm>
            <a:off x="10442958" y="3188499"/>
            <a:ext cx="7116755" cy="1944377"/>
            <a:chOff x="0" y="0"/>
            <a:chExt cx="9489006" cy="2592503"/>
          </a:xfrm>
        </p:grpSpPr>
        <p:sp>
          <p:nvSpPr>
            <p:cNvPr id="6" name="TextBox 6"/>
            <p:cNvSpPr txBox="1"/>
            <p:nvPr/>
          </p:nvSpPr>
          <p:spPr>
            <a:xfrm>
              <a:off x="974659" y="257175"/>
              <a:ext cx="7539688" cy="1359960"/>
            </a:xfrm>
            <a:prstGeom prst="rect">
              <a:avLst/>
            </a:prstGeom>
          </p:spPr>
          <p:txBody>
            <a:bodyPr lIns="0" tIns="0" rIns="0" bIns="0" rtlCol="0" anchor="t">
              <a:spAutoFit/>
            </a:bodyPr>
            <a:lstStyle/>
            <a:p>
              <a:pPr algn="ctr">
                <a:lnSpc>
                  <a:spcPts val="6800"/>
                </a:lnSpc>
              </a:pPr>
              <a:r>
                <a:rPr lang="en-US" sz="8000">
                  <a:solidFill>
                    <a:srgbClr val="15302D"/>
                  </a:solidFill>
                  <a:latin typeface="Sigmar One"/>
                </a:rPr>
                <a:t>PHẦN. 2</a:t>
              </a:r>
            </a:p>
          </p:txBody>
        </p:sp>
        <p:sp>
          <p:nvSpPr>
            <p:cNvPr id="7" name="TextBox 7"/>
            <p:cNvSpPr txBox="1"/>
            <p:nvPr/>
          </p:nvSpPr>
          <p:spPr>
            <a:xfrm>
              <a:off x="0" y="1928559"/>
              <a:ext cx="9489006" cy="663944"/>
            </a:xfrm>
            <a:prstGeom prst="rect">
              <a:avLst/>
            </a:prstGeom>
          </p:spPr>
          <p:txBody>
            <a:bodyPr lIns="0" tIns="0" rIns="0" bIns="0" rtlCol="0" anchor="t">
              <a:spAutoFit/>
            </a:bodyPr>
            <a:lstStyle/>
            <a:p>
              <a:pPr algn="ctr">
                <a:lnSpc>
                  <a:spcPts val="4301"/>
                </a:lnSpc>
              </a:pPr>
              <a:r>
                <a:rPr lang="en-US" sz="2867" spc="2">
                  <a:solidFill>
                    <a:srgbClr val="8C3839"/>
                  </a:solidFill>
                  <a:latin typeface="TT Phobos"/>
                </a:rPr>
                <a:t>Giới thiệu sách , Tìm hiểu tác giả</a:t>
              </a:r>
            </a:p>
          </p:txBody>
        </p:sp>
      </p:grpSp>
      <p:grpSp>
        <p:nvGrpSpPr>
          <p:cNvPr id="8" name="Group 8"/>
          <p:cNvGrpSpPr/>
          <p:nvPr/>
        </p:nvGrpSpPr>
        <p:grpSpPr>
          <a:xfrm>
            <a:off x="1930664" y="6870949"/>
            <a:ext cx="6448768" cy="1944377"/>
            <a:chOff x="0" y="0"/>
            <a:chExt cx="8598357" cy="2592503"/>
          </a:xfrm>
        </p:grpSpPr>
        <p:sp>
          <p:nvSpPr>
            <p:cNvPr id="9" name="TextBox 9"/>
            <p:cNvSpPr txBox="1"/>
            <p:nvPr/>
          </p:nvSpPr>
          <p:spPr>
            <a:xfrm>
              <a:off x="883177" y="257175"/>
              <a:ext cx="6832004" cy="1359960"/>
            </a:xfrm>
            <a:prstGeom prst="rect">
              <a:avLst/>
            </a:prstGeom>
          </p:spPr>
          <p:txBody>
            <a:bodyPr lIns="0" tIns="0" rIns="0" bIns="0" rtlCol="0" anchor="t">
              <a:spAutoFit/>
            </a:bodyPr>
            <a:lstStyle/>
            <a:p>
              <a:pPr algn="ctr">
                <a:lnSpc>
                  <a:spcPts val="6800"/>
                </a:lnSpc>
              </a:pPr>
              <a:r>
                <a:rPr lang="en-US" sz="8000">
                  <a:solidFill>
                    <a:srgbClr val="15302D"/>
                  </a:solidFill>
                  <a:latin typeface="Sigmar One"/>
                </a:rPr>
                <a:t>PHẦN. 3</a:t>
              </a:r>
            </a:p>
          </p:txBody>
        </p:sp>
        <p:sp>
          <p:nvSpPr>
            <p:cNvPr id="10" name="TextBox 10"/>
            <p:cNvSpPr txBox="1"/>
            <p:nvPr/>
          </p:nvSpPr>
          <p:spPr>
            <a:xfrm>
              <a:off x="0" y="1928559"/>
              <a:ext cx="8598357" cy="663944"/>
            </a:xfrm>
            <a:prstGeom prst="rect">
              <a:avLst/>
            </a:prstGeom>
          </p:spPr>
          <p:txBody>
            <a:bodyPr lIns="0" tIns="0" rIns="0" bIns="0" rtlCol="0" anchor="t">
              <a:spAutoFit/>
            </a:bodyPr>
            <a:lstStyle/>
            <a:p>
              <a:pPr algn="ctr">
                <a:lnSpc>
                  <a:spcPts val="4301"/>
                </a:lnSpc>
              </a:pPr>
              <a:r>
                <a:rPr lang="en-US" sz="2867" spc="2">
                  <a:solidFill>
                    <a:srgbClr val="8C3839"/>
                  </a:solidFill>
                  <a:latin typeface="TT Phobos"/>
                </a:rPr>
                <a:t>Nêu cảm nhận </a:t>
              </a:r>
            </a:p>
          </p:txBody>
        </p:sp>
      </p:grpSp>
      <p:sp>
        <p:nvSpPr>
          <p:cNvPr id="11" name="Freeform 11"/>
          <p:cNvSpPr/>
          <p:nvPr/>
        </p:nvSpPr>
        <p:spPr>
          <a:xfrm>
            <a:off x="12018310" y="828342"/>
            <a:ext cx="2763674" cy="1577807"/>
          </a:xfrm>
          <a:custGeom>
            <a:avLst/>
            <a:gdLst/>
            <a:ahLst/>
            <a:cxnLst/>
            <a:rect l="l" t="t" r="r" b="b"/>
            <a:pathLst>
              <a:path w="2763674" h="1577807">
                <a:moveTo>
                  <a:pt x="0" y="0"/>
                </a:moveTo>
                <a:lnTo>
                  <a:pt x="2763674" y="0"/>
                </a:lnTo>
                <a:lnTo>
                  <a:pt x="2763674" y="1577807"/>
                </a:lnTo>
                <a:lnTo>
                  <a:pt x="0" y="157780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a:off x="3692222" y="4640734"/>
            <a:ext cx="2763674" cy="1577807"/>
          </a:xfrm>
          <a:custGeom>
            <a:avLst/>
            <a:gdLst/>
            <a:ahLst/>
            <a:cxnLst/>
            <a:rect l="l" t="t" r="r" b="b"/>
            <a:pathLst>
              <a:path w="2763674" h="1577807">
                <a:moveTo>
                  <a:pt x="0" y="0"/>
                </a:moveTo>
                <a:lnTo>
                  <a:pt x="2763674" y="0"/>
                </a:lnTo>
                <a:lnTo>
                  <a:pt x="2763674" y="1577806"/>
                </a:lnTo>
                <a:lnTo>
                  <a:pt x="0" y="157780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3" name="Freeform 13"/>
          <p:cNvSpPr/>
          <p:nvPr/>
        </p:nvSpPr>
        <p:spPr>
          <a:xfrm>
            <a:off x="12018310" y="7683870"/>
            <a:ext cx="2763674" cy="1577807"/>
          </a:xfrm>
          <a:custGeom>
            <a:avLst/>
            <a:gdLst/>
            <a:ahLst/>
            <a:cxnLst/>
            <a:rect l="l" t="t" r="r" b="b"/>
            <a:pathLst>
              <a:path w="2763674" h="1577807">
                <a:moveTo>
                  <a:pt x="0" y="0"/>
                </a:moveTo>
                <a:lnTo>
                  <a:pt x="2763674" y="0"/>
                </a:lnTo>
                <a:lnTo>
                  <a:pt x="2763674" y="1577806"/>
                </a:lnTo>
                <a:lnTo>
                  <a:pt x="0" y="157780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EDEEB"/>
        </a:solidFill>
        <a:effectLst/>
      </p:bgPr>
    </p:bg>
    <p:spTree>
      <p:nvGrpSpPr>
        <p:cNvPr id="1" name=""/>
        <p:cNvGrpSpPr/>
        <p:nvPr/>
      </p:nvGrpSpPr>
      <p:grpSpPr>
        <a:xfrm>
          <a:off x="0" y="0"/>
          <a:ext cx="0" cy="0"/>
          <a:chOff x="0" y="0"/>
          <a:chExt cx="0" cy="0"/>
        </a:xfrm>
      </p:grpSpPr>
      <p:grpSp>
        <p:nvGrpSpPr>
          <p:cNvPr id="2" name="Group 2"/>
          <p:cNvGrpSpPr/>
          <p:nvPr/>
        </p:nvGrpSpPr>
        <p:grpSpPr>
          <a:xfrm>
            <a:off x="4757522" y="3665539"/>
            <a:ext cx="8772955" cy="3267096"/>
            <a:chOff x="0" y="371475"/>
            <a:chExt cx="11697274" cy="4356127"/>
          </a:xfrm>
        </p:grpSpPr>
        <p:sp>
          <p:nvSpPr>
            <p:cNvPr id="3" name="TextBox 3"/>
            <p:cNvSpPr txBox="1"/>
            <p:nvPr/>
          </p:nvSpPr>
          <p:spPr>
            <a:xfrm>
              <a:off x="1201480" y="371475"/>
              <a:ext cx="9294313" cy="1912610"/>
            </a:xfrm>
            <a:prstGeom prst="rect">
              <a:avLst/>
            </a:prstGeom>
          </p:spPr>
          <p:txBody>
            <a:bodyPr lIns="0" tIns="0" rIns="0" bIns="0" rtlCol="0" anchor="t">
              <a:spAutoFit/>
            </a:bodyPr>
            <a:lstStyle/>
            <a:p>
              <a:pPr algn="ctr">
                <a:lnSpc>
                  <a:spcPts val="9604"/>
                </a:lnSpc>
              </a:pPr>
              <a:r>
                <a:rPr lang="en-US" sz="11299">
                  <a:solidFill>
                    <a:srgbClr val="15302D"/>
                  </a:solidFill>
                  <a:latin typeface="Sigmar One"/>
                </a:rPr>
                <a:t>PHẦN. 1</a:t>
              </a:r>
            </a:p>
          </p:txBody>
        </p:sp>
        <p:sp>
          <p:nvSpPr>
            <p:cNvPr id="4" name="TextBox 4"/>
            <p:cNvSpPr txBox="1"/>
            <p:nvPr/>
          </p:nvSpPr>
          <p:spPr>
            <a:xfrm>
              <a:off x="0" y="2730730"/>
              <a:ext cx="11697274" cy="1996872"/>
            </a:xfrm>
            <a:prstGeom prst="rect">
              <a:avLst/>
            </a:prstGeom>
          </p:spPr>
          <p:txBody>
            <a:bodyPr lIns="0" tIns="0" rIns="0" bIns="0" rtlCol="0" anchor="t">
              <a:spAutoFit/>
            </a:bodyPr>
            <a:lstStyle/>
            <a:p>
              <a:pPr algn="ctr">
                <a:lnSpc>
                  <a:spcPts val="6075"/>
                </a:lnSpc>
              </a:pPr>
              <a:r>
                <a:rPr lang="en-US" sz="4050" spc="4" dirty="0" err="1">
                  <a:solidFill>
                    <a:srgbClr val="8C3839"/>
                  </a:solidFill>
                  <a:latin typeface="Fraunces"/>
                </a:rPr>
                <a:t>Giới</a:t>
              </a:r>
              <a:r>
                <a:rPr lang="en-US" sz="4050" spc="4" dirty="0">
                  <a:solidFill>
                    <a:srgbClr val="8C3839"/>
                  </a:solidFill>
                  <a:latin typeface="Fraunces"/>
                </a:rPr>
                <a:t> </a:t>
              </a:r>
              <a:r>
                <a:rPr lang="en-US" sz="4050" spc="4" dirty="0" err="1">
                  <a:solidFill>
                    <a:srgbClr val="8C3839"/>
                  </a:solidFill>
                  <a:latin typeface="Fraunces"/>
                </a:rPr>
                <a:t>thiệu</a:t>
              </a:r>
              <a:r>
                <a:rPr lang="en-US" sz="4050" spc="4" dirty="0">
                  <a:solidFill>
                    <a:srgbClr val="8C3839"/>
                  </a:solidFill>
                  <a:latin typeface="Fraunces"/>
                </a:rPr>
                <a:t> </a:t>
              </a:r>
              <a:r>
                <a:rPr lang="en-US" sz="4050" spc="4" dirty="0" err="1">
                  <a:solidFill>
                    <a:srgbClr val="8C3839"/>
                  </a:solidFill>
                  <a:latin typeface="Fraunces"/>
                </a:rPr>
                <a:t>địa</a:t>
              </a:r>
              <a:r>
                <a:rPr lang="en-US" sz="4050" spc="4" dirty="0">
                  <a:solidFill>
                    <a:srgbClr val="8C3839"/>
                  </a:solidFill>
                  <a:latin typeface="Fraunces"/>
                </a:rPr>
                <a:t> </a:t>
              </a:r>
              <a:r>
                <a:rPr lang="en-US" sz="4050" spc="4" dirty="0" err="1">
                  <a:solidFill>
                    <a:srgbClr val="8C3839"/>
                  </a:solidFill>
                  <a:latin typeface="Fraunces"/>
                </a:rPr>
                <a:t>phương</a:t>
              </a:r>
              <a:r>
                <a:rPr lang="en-US" sz="4050" spc="4" dirty="0">
                  <a:solidFill>
                    <a:srgbClr val="8C3839"/>
                  </a:solidFill>
                  <a:latin typeface="Fraunces"/>
                </a:rPr>
                <a:t> . </a:t>
              </a:r>
              <a:r>
                <a:rPr lang="en-US" sz="4050" spc="4" dirty="0" err="1" smtClean="0">
                  <a:solidFill>
                    <a:srgbClr val="8C3839"/>
                  </a:solidFill>
                  <a:latin typeface="Fraunces"/>
                </a:rPr>
                <a:t>Thành</a:t>
              </a:r>
              <a:r>
                <a:rPr lang="en-US" sz="4050" spc="4" dirty="0" smtClean="0">
                  <a:solidFill>
                    <a:srgbClr val="8C3839"/>
                  </a:solidFill>
                  <a:latin typeface="Fraunces"/>
                </a:rPr>
                <a:t> </a:t>
              </a:r>
              <a:r>
                <a:rPr lang="en-US" sz="4050" spc="4" dirty="0" err="1">
                  <a:solidFill>
                    <a:srgbClr val="8C3839"/>
                  </a:solidFill>
                  <a:latin typeface="Fraunces"/>
                </a:rPr>
                <a:t>viên</a:t>
              </a:r>
              <a:r>
                <a:rPr lang="en-US" sz="4050" spc="4" dirty="0">
                  <a:solidFill>
                    <a:srgbClr val="8C3839"/>
                  </a:solidFill>
                  <a:latin typeface="Fraunces"/>
                </a:rPr>
                <a:t> </a:t>
              </a:r>
              <a:r>
                <a:rPr lang="en-US" sz="4050" spc="4" dirty="0" err="1">
                  <a:solidFill>
                    <a:srgbClr val="8C3839"/>
                  </a:solidFill>
                  <a:latin typeface="Fraunces"/>
                </a:rPr>
                <a:t>đội</a:t>
              </a:r>
              <a:r>
                <a:rPr lang="en-US" sz="4050" spc="4" dirty="0">
                  <a:solidFill>
                    <a:srgbClr val="8C3839"/>
                  </a:solidFill>
                  <a:latin typeface="Fraunces"/>
                </a:rPr>
                <a:t> </a:t>
              </a:r>
              <a:r>
                <a:rPr lang="en-US" sz="4050" spc="4" dirty="0" err="1">
                  <a:solidFill>
                    <a:srgbClr val="8C3839"/>
                  </a:solidFill>
                  <a:latin typeface="Fraunces"/>
                </a:rPr>
                <a:t>tuyển</a:t>
              </a:r>
              <a:endParaRPr lang="en-US" sz="4050" spc="4" dirty="0">
                <a:solidFill>
                  <a:srgbClr val="8C3839"/>
                </a:solidFill>
                <a:latin typeface="Fraunces"/>
              </a:endParaRPr>
            </a:p>
          </p:txBody>
        </p:sp>
      </p:grpSp>
      <p:sp>
        <p:nvSpPr>
          <p:cNvPr id="5" name="Freeform 5"/>
          <p:cNvSpPr/>
          <p:nvPr/>
        </p:nvSpPr>
        <p:spPr>
          <a:xfrm>
            <a:off x="-1106017" y="6689917"/>
            <a:ext cx="4784256" cy="3775213"/>
          </a:xfrm>
          <a:custGeom>
            <a:avLst/>
            <a:gdLst/>
            <a:ahLst/>
            <a:cxnLst/>
            <a:rect l="l" t="t" r="r" b="b"/>
            <a:pathLst>
              <a:path w="4784256" h="3775213">
                <a:moveTo>
                  <a:pt x="0" y="0"/>
                </a:moveTo>
                <a:lnTo>
                  <a:pt x="4784256" y="0"/>
                </a:lnTo>
                <a:lnTo>
                  <a:pt x="4784256" y="3775213"/>
                </a:lnTo>
                <a:lnTo>
                  <a:pt x="0" y="377521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a:off x="14658476" y="-858907"/>
            <a:ext cx="4784256" cy="3775213"/>
          </a:xfrm>
          <a:custGeom>
            <a:avLst/>
            <a:gdLst/>
            <a:ahLst/>
            <a:cxnLst/>
            <a:rect l="l" t="t" r="r" b="b"/>
            <a:pathLst>
              <a:path w="4784256" h="3775213">
                <a:moveTo>
                  <a:pt x="0" y="0"/>
                </a:moveTo>
                <a:lnTo>
                  <a:pt x="4784257" y="0"/>
                </a:lnTo>
                <a:lnTo>
                  <a:pt x="4784257" y="3775214"/>
                </a:lnTo>
                <a:lnTo>
                  <a:pt x="0" y="377521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7" name="Freeform 7"/>
          <p:cNvSpPr/>
          <p:nvPr/>
        </p:nvSpPr>
        <p:spPr>
          <a:xfrm rot="-1357369">
            <a:off x="320281" y="-741558"/>
            <a:ext cx="5595642" cy="3540515"/>
          </a:xfrm>
          <a:custGeom>
            <a:avLst/>
            <a:gdLst/>
            <a:ahLst/>
            <a:cxnLst/>
            <a:rect l="l" t="t" r="r" b="b"/>
            <a:pathLst>
              <a:path w="5595642" h="3540515">
                <a:moveTo>
                  <a:pt x="0" y="0"/>
                </a:moveTo>
                <a:lnTo>
                  <a:pt x="5595642" y="0"/>
                </a:lnTo>
                <a:lnTo>
                  <a:pt x="5595642" y="3540516"/>
                </a:lnTo>
                <a:lnTo>
                  <a:pt x="0" y="354051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8" name="Freeform 8"/>
          <p:cNvSpPr/>
          <p:nvPr/>
        </p:nvSpPr>
        <p:spPr>
          <a:xfrm rot="737002" flipH="1">
            <a:off x="12789372" y="7244618"/>
            <a:ext cx="5595642" cy="3540515"/>
          </a:xfrm>
          <a:custGeom>
            <a:avLst/>
            <a:gdLst/>
            <a:ahLst/>
            <a:cxnLst/>
            <a:rect l="l" t="t" r="r" b="b"/>
            <a:pathLst>
              <a:path w="5595642" h="3540515">
                <a:moveTo>
                  <a:pt x="5595642" y="0"/>
                </a:moveTo>
                <a:lnTo>
                  <a:pt x="0" y="0"/>
                </a:lnTo>
                <a:lnTo>
                  <a:pt x="0" y="3540515"/>
                </a:lnTo>
                <a:lnTo>
                  <a:pt x="5595642" y="3540515"/>
                </a:lnTo>
                <a:lnTo>
                  <a:pt x="5595642"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EDEEB"/>
        </a:solidFill>
        <a:effectLst/>
      </p:bgPr>
    </p:bg>
    <p:spTree>
      <p:nvGrpSpPr>
        <p:cNvPr id="1" name=""/>
        <p:cNvGrpSpPr/>
        <p:nvPr/>
      </p:nvGrpSpPr>
      <p:grpSpPr>
        <a:xfrm>
          <a:off x="0" y="0"/>
          <a:ext cx="0" cy="0"/>
          <a:chOff x="0" y="0"/>
          <a:chExt cx="0" cy="0"/>
        </a:xfrm>
      </p:grpSpPr>
      <p:sp>
        <p:nvSpPr>
          <p:cNvPr id="2" name="Freeform 2"/>
          <p:cNvSpPr/>
          <p:nvPr/>
        </p:nvSpPr>
        <p:spPr>
          <a:xfrm>
            <a:off x="9182242" y="-1655828"/>
            <a:ext cx="5595642" cy="3540515"/>
          </a:xfrm>
          <a:custGeom>
            <a:avLst/>
            <a:gdLst/>
            <a:ahLst/>
            <a:cxnLst/>
            <a:rect l="l" t="t" r="r" b="b"/>
            <a:pathLst>
              <a:path w="5595642" h="3540515">
                <a:moveTo>
                  <a:pt x="0" y="0"/>
                </a:moveTo>
                <a:lnTo>
                  <a:pt x="5595642" y="0"/>
                </a:lnTo>
                <a:lnTo>
                  <a:pt x="5595642" y="3540515"/>
                </a:lnTo>
                <a:lnTo>
                  <a:pt x="0" y="354051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2641063" y="7686731"/>
            <a:ext cx="5837656" cy="3661803"/>
          </a:xfrm>
          <a:custGeom>
            <a:avLst/>
            <a:gdLst/>
            <a:ahLst/>
            <a:cxnLst/>
            <a:rect l="l" t="t" r="r" b="b"/>
            <a:pathLst>
              <a:path w="5837656" h="3661803">
                <a:moveTo>
                  <a:pt x="0" y="0"/>
                </a:moveTo>
                <a:lnTo>
                  <a:pt x="5837656" y="0"/>
                </a:lnTo>
                <a:lnTo>
                  <a:pt x="5837656" y="3661803"/>
                </a:lnTo>
                <a:lnTo>
                  <a:pt x="0" y="366180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699784" y="6511787"/>
            <a:ext cx="4784256" cy="3775213"/>
          </a:xfrm>
          <a:custGeom>
            <a:avLst/>
            <a:gdLst/>
            <a:ahLst/>
            <a:cxnLst/>
            <a:rect l="l" t="t" r="r" b="b"/>
            <a:pathLst>
              <a:path w="4784256" h="3775213">
                <a:moveTo>
                  <a:pt x="0" y="0"/>
                </a:moveTo>
                <a:lnTo>
                  <a:pt x="4784257" y="0"/>
                </a:lnTo>
                <a:lnTo>
                  <a:pt x="4784257" y="3775213"/>
                </a:lnTo>
                <a:lnTo>
                  <a:pt x="0" y="37752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5895872" y="1166274"/>
            <a:ext cx="4784256" cy="3775213"/>
          </a:xfrm>
          <a:custGeom>
            <a:avLst/>
            <a:gdLst/>
            <a:ahLst/>
            <a:cxnLst/>
            <a:rect l="l" t="t" r="r" b="b"/>
            <a:pathLst>
              <a:path w="4784256" h="3775213">
                <a:moveTo>
                  <a:pt x="0" y="0"/>
                </a:moveTo>
                <a:lnTo>
                  <a:pt x="4784256" y="0"/>
                </a:lnTo>
                <a:lnTo>
                  <a:pt x="4784256" y="3775214"/>
                </a:lnTo>
                <a:lnTo>
                  <a:pt x="0" y="377521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TextBox 6"/>
          <p:cNvSpPr txBox="1"/>
          <p:nvPr/>
        </p:nvSpPr>
        <p:spPr>
          <a:xfrm>
            <a:off x="1028700" y="749079"/>
            <a:ext cx="7035554" cy="417195"/>
          </a:xfrm>
          <a:prstGeom prst="rect">
            <a:avLst/>
          </a:prstGeom>
        </p:spPr>
        <p:txBody>
          <a:bodyPr lIns="0" tIns="0" rIns="0" bIns="0" rtlCol="0" anchor="t">
            <a:spAutoFit/>
          </a:bodyPr>
          <a:lstStyle/>
          <a:p>
            <a:pPr algn="ctr">
              <a:lnSpc>
                <a:spcPts val="3060"/>
              </a:lnSpc>
            </a:pPr>
            <a:r>
              <a:rPr lang="en-US" sz="3600">
                <a:solidFill>
                  <a:srgbClr val="2B4743"/>
                </a:solidFill>
                <a:latin typeface="Sigmar One"/>
              </a:rPr>
              <a:t>GIỚI THIỆU THÀNH VIÊN : </a:t>
            </a:r>
          </a:p>
        </p:txBody>
      </p:sp>
      <p:sp>
        <p:nvSpPr>
          <p:cNvPr id="7" name="TextBox 7"/>
          <p:cNvSpPr txBox="1"/>
          <p:nvPr/>
        </p:nvSpPr>
        <p:spPr>
          <a:xfrm>
            <a:off x="228600" y="1609034"/>
            <a:ext cx="13563600" cy="807913"/>
          </a:xfrm>
          <a:prstGeom prst="rect">
            <a:avLst/>
          </a:prstGeom>
        </p:spPr>
        <p:txBody>
          <a:bodyPr wrap="square" lIns="0" tIns="0" rIns="0" bIns="0" rtlCol="0" anchor="t">
            <a:spAutoFit/>
          </a:bodyPr>
          <a:lstStyle/>
          <a:p>
            <a:pPr algn="ctr">
              <a:lnSpc>
                <a:spcPts val="6300"/>
              </a:lnSpc>
              <a:spcBef>
                <a:spcPct val="0"/>
              </a:spcBef>
            </a:pPr>
            <a:r>
              <a:rPr lang="en-US" sz="4200" spc="4" dirty="0">
                <a:solidFill>
                  <a:srgbClr val="2B4743"/>
                </a:solidFill>
                <a:latin typeface="Blacker Sans Display"/>
              </a:rPr>
              <a:t>1.NGUYỄN ĐÌNH PHONG,7A9,THCS </a:t>
            </a:r>
            <a:r>
              <a:rPr lang="en-US" sz="4200" spc="4" dirty="0" smtClean="0">
                <a:solidFill>
                  <a:srgbClr val="2B4743"/>
                </a:solidFill>
                <a:latin typeface="Blacker Sans Display"/>
              </a:rPr>
              <a:t>VĨNH QUỲNH</a:t>
            </a:r>
            <a:endParaRPr lang="en-US" sz="4200" spc="4" dirty="0">
              <a:solidFill>
                <a:srgbClr val="2B4743"/>
              </a:solidFill>
              <a:latin typeface="Blacker Sans Display"/>
            </a:endParaRPr>
          </a:p>
        </p:txBody>
      </p:sp>
      <p:sp>
        <p:nvSpPr>
          <p:cNvPr id="8" name="TextBox 8"/>
          <p:cNvSpPr txBox="1"/>
          <p:nvPr/>
        </p:nvSpPr>
        <p:spPr>
          <a:xfrm>
            <a:off x="1028700" y="2668214"/>
            <a:ext cx="11772900" cy="807913"/>
          </a:xfrm>
          <a:prstGeom prst="rect">
            <a:avLst/>
          </a:prstGeom>
        </p:spPr>
        <p:txBody>
          <a:bodyPr wrap="square" lIns="0" tIns="0" rIns="0" bIns="0" rtlCol="0" anchor="t">
            <a:spAutoFit/>
          </a:bodyPr>
          <a:lstStyle/>
          <a:p>
            <a:pPr algn="ctr">
              <a:lnSpc>
                <a:spcPts val="6300"/>
              </a:lnSpc>
              <a:spcBef>
                <a:spcPct val="0"/>
              </a:spcBef>
            </a:pPr>
            <a:r>
              <a:rPr lang="en-US" sz="4200" spc="4" dirty="0">
                <a:solidFill>
                  <a:srgbClr val="2B4743"/>
                </a:solidFill>
                <a:latin typeface="Blacker Sans Display"/>
              </a:rPr>
              <a:t>2.ĐOÀN HỮU NHẬT TÂN,7A9,THCS </a:t>
            </a:r>
            <a:r>
              <a:rPr lang="en-US" sz="4200" spc="4" dirty="0" smtClean="0">
                <a:solidFill>
                  <a:srgbClr val="2B4743"/>
                </a:solidFill>
                <a:latin typeface="Blacker Sans Display"/>
              </a:rPr>
              <a:t>VĨNH QUỲNH</a:t>
            </a:r>
            <a:endParaRPr lang="en-US" sz="4200" spc="4" dirty="0">
              <a:solidFill>
                <a:srgbClr val="2B4743"/>
              </a:solidFill>
              <a:latin typeface="Blacker Sans Display"/>
            </a:endParaRPr>
          </a:p>
        </p:txBody>
      </p:sp>
      <p:sp>
        <p:nvSpPr>
          <p:cNvPr id="9" name="TextBox 9"/>
          <p:cNvSpPr txBox="1"/>
          <p:nvPr/>
        </p:nvSpPr>
        <p:spPr>
          <a:xfrm>
            <a:off x="457200" y="3646431"/>
            <a:ext cx="12039600" cy="807913"/>
          </a:xfrm>
          <a:prstGeom prst="rect">
            <a:avLst/>
          </a:prstGeom>
        </p:spPr>
        <p:txBody>
          <a:bodyPr wrap="square" lIns="0" tIns="0" rIns="0" bIns="0" rtlCol="0" anchor="t">
            <a:spAutoFit/>
          </a:bodyPr>
          <a:lstStyle/>
          <a:p>
            <a:pPr algn="ctr">
              <a:lnSpc>
                <a:spcPts val="6300"/>
              </a:lnSpc>
              <a:spcBef>
                <a:spcPct val="0"/>
              </a:spcBef>
            </a:pPr>
            <a:r>
              <a:rPr lang="en-US" sz="4200" spc="4" dirty="0">
                <a:solidFill>
                  <a:srgbClr val="2B4743"/>
                </a:solidFill>
                <a:latin typeface="Blacker Sans Display"/>
              </a:rPr>
              <a:t>3 .TRƯƠNG TRÍ ĐỨC,7A9,THCS </a:t>
            </a:r>
            <a:r>
              <a:rPr lang="en-US" sz="4200" spc="4" dirty="0" smtClean="0">
                <a:solidFill>
                  <a:srgbClr val="2B4743"/>
                </a:solidFill>
                <a:latin typeface="Blacker Sans Display"/>
              </a:rPr>
              <a:t>VĨNH QUỲNH</a:t>
            </a:r>
            <a:endParaRPr lang="en-US" sz="4200" spc="4" dirty="0">
              <a:solidFill>
                <a:srgbClr val="2B4743"/>
              </a:solidFill>
              <a:latin typeface="Blacker Sans Display"/>
            </a:endParaRPr>
          </a:p>
        </p:txBody>
      </p:sp>
      <p:sp>
        <p:nvSpPr>
          <p:cNvPr id="10" name="TextBox 10"/>
          <p:cNvSpPr txBox="1"/>
          <p:nvPr/>
        </p:nvSpPr>
        <p:spPr>
          <a:xfrm>
            <a:off x="1028700" y="4705611"/>
            <a:ext cx="11087100" cy="807913"/>
          </a:xfrm>
          <a:prstGeom prst="rect">
            <a:avLst/>
          </a:prstGeom>
        </p:spPr>
        <p:txBody>
          <a:bodyPr wrap="square" lIns="0" tIns="0" rIns="0" bIns="0" rtlCol="0" anchor="t">
            <a:spAutoFit/>
          </a:bodyPr>
          <a:lstStyle/>
          <a:p>
            <a:pPr algn="ctr">
              <a:lnSpc>
                <a:spcPts val="6300"/>
              </a:lnSpc>
              <a:spcBef>
                <a:spcPct val="0"/>
              </a:spcBef>
            </a:pPr>
            <a:r>
              <a:rPr lang="en-US" sz="4200" spc="4" dirty="0">
                <a:solidFill>
                  <a:srgbClr val="2B4743"/>
                </a:solidFill>
                <a:latin typeface="Blacker Sans Display"/>
              </a:rPr>
              <a:t>4.NGUYỄN </a:t>
            </a:r>
            <a:r>
              <a:rPr lang="en-US" sz="4200" spc="4" dirty="0" smtClean="0">
                <a:solidFill>
                  <a:srgbClr val="2B4743"/>
                </a:solidFill>
                <a:latin typeface="Blacker Sans Display"/>
              </a:rPr>
              <a:t>KIM </a:t>
            </a:r>
            <a:r>
              <a:rPr lang="en-US" sz="4200" spc="4" dirty="0">
                <a:solidFill>
                  <a:srgbClr val="2B4743"/>
                </a:solidFill>
                <a:latin typeface="Blacker Sans Display"/>
              </a:rPr>
              <a:t>KHÔI,7A9,THCS </a:t>
            </a:r>
            <a:r>
              <a:rPr lang="en-US" sz="4200" spc="4" dirty="0" smtClean="0">
                <a:solidFill>
                  <a:srgbClr val="2B4743"/>
                </a:solidFill>
                <a:latin typeface="Blacker Sans Display"/>
              </a:rPr>
              <a:t>VĨNH QUỲNH</a:t>
            </a:r>
            <a:endParaRPr lang="en-US" sz="4200" spc="4" dirty="0">
              <a:solidFill>
                <a:srgbClr val="2B4743"/>
              </a:solidFill>
              <a:latin typeface="Blacker Sans Display"/>
            </a:endParaRPr>
          </a:p>
        </p:txBody>
      </p:sp>
      <p:sp>
        <p:nvSpPr>
          <p:cNvPr id="11" name="TextBox 11"/>
          <p:cNvSpPr txBox="1"/>
          <p:nvPr/>
        </p:nvSpPr>
        <p:spPr>
          <a:xfrm>
            <a:off x="1219200" y="5764791"/>
            <a:ext cx="12725400" cy="807913"/>
          </a:xfrm>
          <a:prstGeom prst="rect">
            <a:avLst/>
          </a:prstGeom>
        </p:spPr>
        <p:txBody>
          <a:bodyPr wrap="square" lIns="0" tIns="0" rIns="0" bIns="0" rtlCol="0" anchor="t">
            <a:spAutoFit/>
          </a:bodyPr>
          <a:lstStyle/>
          <a:p>
            <a:pPr algn="ctr">
              <a:lnSpc>
                <a:spcPts val="6300"/>
              </a:lnSpc>
              <a:spcBef>
                <a:spcPct val="0"/>
              </a:spcBef>
            </a:pPr>
            <a:r>
              <a:rPr lang="en-US" sz="4200" spc="4" dirty="0">
                <a:solidFill>
                  <a:srgbClr val="2B4743"/>
                </a:solidFill>
                <a:latin typeface="Blacker Sans Display"/>
              </a:rPr>
              <a:t>5.NGUYỄN HUY PHÚC KHÁNH,7A9,THCS </a:t>
            </a:r>
            <a:r>
              <a:rPr lang="en-US" sz="4200" spc="4" dirty="0" smtClean="0">
                <a:solidFill>
                  <a:srgbClr val="2B4743"/>
                </a:solidFill>
                <a:latin typeface="Blacker Sans Display"/>
              </a:rPr>
              <a:t>VĨNH QUỲNH</a:t>
            </a:r>
            <a:endParaRPr lang="en-US" sz="4200" spc="4" dirty="0">
              <a:solidFill>
                <a:srgbClr val="2B4743"/>
              </a:solidFill>
              <a:latin typeface="Blacker Sans Display"/>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5644259">
            <a:off x="12159425" y="-339693"/>
            <a:ext cx="3620968" cy="4928862"/>
            <a:chOff x="0" y="0"/>
            <a:chExt cx="6350000" cy="8643620"/>
          </a:xfrm>
        </p:grpSpPr>
        <p:sp>
          <p:nvSpPr>
            <p:cNvPr id="3" name="Freeform 3"/>
            <p:cNvSpPr/>
            <p:nvPr/>
          </p:nvSpPr>
          <p:spPr>
            <a:xfrm>
              <a:off x="0" y="0"/>
              <a:ext cx="6350000" cy="8642350"/>
            </a:xfrm>
            <a:custGeom>
              <a:avLst/>
              <a:gdLst/>
              <a:ahLst/>
              <a:cxnLst/>
              <a:rect l="l" t="t" r="r" b="b"/>
              <a:pathLst>
                <a:path w="6350000" h="8642350">
                  <a:moveTo>
                    <a:pt x="6350000" y="624840"/>
                  </a:moveTo>
                  <a:cubicBezTo>
                    <a:pt x="6350000" y="543560"/>
                    <a:pt x="6309360" y="472440"/>
                    <a:pt x="6247130" y="430530"/>
                  </a:cubicBezTo>
                  <a:cubicBezTo>
                    <a:pt x="6259830" y="422910"/>
                    <a:pt x="6271260" y="412750"/>
                    <a:pt x="6281420" y="402590"/>
                  </a:cubicBezTo>
                  <a:cubicBezTo>
                    <a:pt x="6324600" y="358140"/>
                    <a:pt x="6350000" y="298450"/>
                    <a:pt x="6350000" y="236220"/>
                  </a:cubicBezTo>
                  <a:cubicBezTo>
                    <a:pt x="6350000" y="173990"/>
                    <a:pt x="6324600" y="114300"/>
                    <a:pt x="6281420" y="69850"/>
                  </a:cubicBezTo>
                  <a:cubicBezTo>
                    <a:pt x="6236970" y="25400"/>
                    <a:pt x="6176010" y="0"/>
                    <a:pt x="6115050" y="0"/>
                  </a:cubicBezTo>
                  <a:cubicBezTo>
                    <a:pt x="6052820" y="0"/>
                    <a:pt x="5991860" y="25400"/>
                    <a:pt x="5948680" y="68580"/>
                  </a:cubicBezTo>
                  <a:cubicBezTo>
                    <a:pt x="5937250" y="80010"/>
                    <a:pt x="5927090" y="92710"/>
                    <a:pt x="5919470" y="105410"/>
                  </a:cubicBezTo>
                  <a:cubicBezTo>
                    <a:pt x="5877560" y="41910"/>
                    <a:pt x="5805170" y="0"/>
                    <a:pt x="5723890" y="0"/>
                  </a:cubicBezTo>
                  <a:cubicBezTo>
                    <a:pt x="5642610" y="0"/>
                    <a:pt x="5570220" y="41910"/>
                    <a:pt x="5528310" y="105410"/>
                  </a:cubicBezTo>
                  <a:cubicBezTo>
                    <a:pt x="5486400" y="41910"/>
                    <a:pt x="5414010" y="0"/>
                    <a:pt x="5332730" y="0"/>
                  </a:cubicBezTo>
                  <a:cubicBezTo>
                    <a:pt x="5250180" y="0"/>
                    <a:pt x="5179060" y="41910"/>
                    <a:pt x="5137150" y="105410"/>
                  </a:cubicBezTo>
                  <a:cubicBezTo>
                    <a:pt x="5095241" y="41910"/>
                    <a:pt x="5022850" y="0"/>
                    <a:pt x="4941570" y="0"/>
                  </a:cubicBezTo>
                  <a:cubicBezTo>
                    <a:pt x="4860291" y="0"/>
                    <a:pt x="4787900" y="41910"/>
                    <a:pt x="4745990" y="105410"/>
                  </a:cubicBezTo>
                  <a:cubicBezTo>
                    <a:pt x="4704080" y="41910"/>
                    <a:pt x="4631690" y="0"/>
                    <a:pt x="4550410" y="0"/>
                  </a:cubicBezTo>
                  <a:cubicBezTo>
                    <a:pt x="4469130" y="0"/>
                    <a:pt x="4396740" y="41910"/>
                    <a:pt x="4354830" y="105410"/>
                  </a:cubicBezTo>
                  <a:cubicBezTo>
                    <a:pt x="4312920" y="41910"/>
                    <a:pt x="4240530" y="0"/>
                    <a:pt x="4159250" y="0"/>
                  </a:cubicBezTo>
                  <a:cubicBezTo>
                    <a:pt x="4077970" y="0"/>
                    <a:pt x="4005580" y="41910"/>
                    <a:pt x="3963670" y="105410"/>
                  </a:cubicBezTo>
                  <a:cubicBezTo>
                    <a:pt x="3921761" y="41910"/>
                    <a:pt x="3849370" y="0"/>
                    <a:pt x="3768091" y="0"/>
                  </a:cubicBezTo>
                  <a:cubicBezTo>
                    <a:pt x="3686811" y="0"/>
                    <a:pt x="3614420" y="41910"/>
                    <a:pt x="3572511" y="105410"/>
                  </a:cubicBezTo>
                  <a:cubicBezTo>
                    <a:pt x="3530601" y="41910"/>
                    <a:pt x="3458211" y="0"/>
                    <a:pt x="3376931" y="0"/>
                  </a:cubicBezTo>
                  <a:cubicBezTo>
                    <a:pt x="3295651" y="0"/>
                    <a:pt x="3216910" y="41910"/>
                    <a:pt x="3175000" y="105410"/>
                  </a:cubicBezTo>
                  <a:cubicBezTo>
                    <a:pt x="3133090" y="41910"/>
                    <a:pt x="3060700" y="0"/>
                    <a:pt x="2979420" y="0"/>
                  </a:cubicBezTo>
                  <a:cubicBezTo>
                    <a:pt x="2898140" y="0"/>
                    <a:pt x="2825750" y="41910"/>
                    <a:pt x="2783840" y="105410"/>
                  </a:cubicBezTo>
                  <a:cubicBezTo>
                    <a:pt x="2741930" y="41910"/>
                    <a:pt x="2669540" y="0"/>
                    <a:pt x="2588260" y="0"/>
                  </a:cubicBezTo>
                  <a:cubicBezTo>
                    <a:pt x="2505710" y="0"/>
                    <a:pt x="2434590" y="41910"/>
                    <a:pt x="2392680" y="105410"/>
                  </a:cubicBezTo>
                  <a:cubicBezTo>
                    <a:pt x="2350770" y="41910"/>
                    <a:pt x="2278380" y="0"/>
                    <a:pt x="2197100" y="0"/>
                  </a:cubicBezTo>
                  <a:cubicBezTo>
                    <a:pt x="2115820" y="0"/>
                    <a:pt x="2043430" y="41910"/>
                    <a:pt x="2001520" y="105410"/>
                  </a:cubicBezTo>
                  <a:cubicBezTo>
                    <a:pt x="1959610" y="41910"/>
                    <a:pt x="1887220" y="0"/>
                    <a:pt x="1805941" y="0"/>
                  </a:cubicBezTo>
                  <a:cubicBezTo>
                    <a:pt x="1723391" y="0"/>
                    <a:pt x="1652270" y="41910"/>
                    <a:pt x="1610361" y="105410"/>
                  </a:cubicBezTo>
                  <a:cubicBezTo>
                    <a:pt x="1568450" y="41910"/>
                    <a:pt x="1496061" y="0"/>
                    <a:pt x="1414781" y="0"/>
                  </a:cubicBezTo>
                  <a:cubicBezTo>
                    <a:pt x="1329691" y="0"/>
                    <a:pt x="1257300" y="41910"/>
                    <a:pt x="1215391" y="105410"/>
                  </a:cubicBezTo>
                  <a:cubicBezTo>
                    <a:pt x="1173481" y="41910"/>
                    <a:pt x="1101091" y="0"/>
                    <a:pt x="1019811" y="0"/>
                  </a:cubicBezTo>
                  <a:cubicBezTo>
                    <a:pt x="937261" y="0"/>
                    <a:pt x="866141" y="41910"/>
                    <a:pt x="824231" y="105410"/>
                  </a:cubicBezTo>
                  <a:cubicBezTo>
                    <a:pt x="782321" y="41910"/>
                    <a:pt x="709931" y="0"/>
                    <a:pt x="628650" y="0"/>
                  </a:cubicBezTo>
                  <a:cubicBezTo>
                    <a:pt x="544830" y="0"/>
                    <a:pt x="473710" y="41910"/>
                    <a:pt x="431800" y="105410"/>
                  </a:cubicBezTo>
                  <a:cubicBezTo>
                    <a:pt x="422910" y="92710"/>
                    <a:pt x="412750" y="80010"/>
                    <a:pt x="402590" y="68580"/>
                  </a:cubicBezTo>
                  <a:cubicBezTo>
                    <a:pt x="358140" y="25400"/>
                    <a:pt x="297180" y="0"/>
                    <a:pt x="234950" y="0"/>
                  </a:cubicBezTo>
                  <a:cubicBezTo>
                    <a:pt x="172720" y="0"/>
                    <a:pt x="113030" y="25400"/>
                    <a:pt x="68580" y="68580"/>
                  </a:cubicBezTo>
                  <a:cubicBezTo>
                    <a:pt x="25400" y="113030"/>
                    <a:pt x="0" y="172720"/>
                    <a:pt x="0" y="234950"/>
                  </a:cubicBezTo>
                  <a:cubicBezTo>
                    <a:pt x="0" y="297180"/>
                    <a:pt x="25400" y="356870"/>
                    <a:pt x="68580" y="401320"/>
                  </a:cubicBezTo>
                  <a:cubicBezTo>
                    <a:pt x="78740" y="411480"/>
                    <a:pt x="90170" y="421640"/>
                    <a:pt x="102870" y="429260"/>
                  </a:cubicBezTo>
                  <a:cubicBezTo>
                    <a:pt x="40640" y="472440"/>
                    <a:pt x="0" y="543560"/>
                    <a:pt x="0" y="624840"/>
                  </a:cubicBezTo>
                  <a:cubicBezTo>
                    <a:pt x="0" y="706120"/>
                    <a:pt x="40640" y="777240"/>
                    <a:pt x="102870" y="819150"/>
                  </a:cubicBezTo>
                  <a:cubicBezTo>
                    <a:pt x="40640" y="861060"/>
                    <a:pt x="0" y="932180"/>
                    <a:pt x="0" y="1013460"/>
                  </a:cubicBezTo>
                  <a:cubicBezTo>
                    <a:pt x="0" y="1094740"/>
                    <a:pt x="40640" y="1165860"/>
                    <a:pt x="102870" y="1207770"/>
                  </a:cubicBezTo>
                  <a:cubicBezTo>
                    <a:pt x="40640" y="1249680"/>
                    <a:pt x="0" y="1322070"/>
                    <a:pt x="0" y="1402080"/>
                  </a:cubicBezTo>
                  <a:cubicBezTo>
                    <a:pt x="0" y="1483360"/>
                    <a:pt x="40640" y="1554480"/>
                    <a:pt x="102870" y="1596390"/>
                  </a:cubicBezTo>
                  <a:cubicBezTo>
                    <a:pt x="40640" y="1638300"/>
                    <a:pt x="0" y="1709420"/>
                    <a:pt x="0" y="1790700"/>
                  </a:cubicBezTo>
                  <a:cubicBezTo>
                    <a:pt x="0" y="1871980"/>
                    <a:pt x="40640" y="1943100"/>
                    <a:pt x="102870" y="1985010"/>
                  </a:cubicBezTo>
                  <a:cubicBezTo>
                    <a:pt x="40640" y="2026920"/>
                    <a:pt x="0" y="2099310"/>
                    <a:pt x="0" y="2179320"/>
                  </a:cubicBezTo>
                  <a:cubicBezTo>
                    <a:pt x="0" y="2260600"/>
                    <a:pt x="40640" y="2331720"/>
                    <a:pt x="102870" y="2373630"/>
                  </a:cubicBezTo>
                  <a:cubicBezTo>
                    <a:pt x="40640" y="2418080"/>
                    <a:pt x="0" y="2489200"/>
                    <a:pt x="0" y="2570480"/>
                  </a:cubicBezTo>
                  <a:cubicBezTo>
                    <a:pt x="0" y="2651760"/>
                    <a:pt x="40640" y="2722880"/>
                    <a:pt x="102870" y="2764790"/>
                  </a:cubicBezTo>
                  <a:cubicBezTo>
                    <a:pt x="40640" y="2806700"/>
                    <a:pt x="0" y="2879090"/>
                    <a:pt x="0" y="2959100"/>
                  </a:cubicBezTo>
                  <a:cubicBezTo>
                    <a:pt x="0" y="3040380"/>
                    <a:pt x="40640" y="3111500"/>
                    <a:pt x="102870" y="3153410"/>
                  </a:cubicBezTo>
                  <a:cubicBezTo>
                    <a:pt x="40640" y="3195320"/>
                    <a:pt x="0" y="3266440"/>
                    <a:pt x="0" y="3347720"/>
                  </a:cubicBezTo>
                  <a:cubicBezTo>
                    <a:pt x="0" y="3429000"/>
                    <a:pt x="40640" y="3500120"/>
                    <a:pt x="102870" y="3542030"/>
                  </a:cubicBezTo>
                  <a:cubicBezTo>
                    <a:pt x="40640" y="3583940"/>
                    <a:pt x="0" y="3655060"/>
                    <a:pt x="0" y="3736340"/>
                  </a:cubicBezTo>
                  <a:cubicBezTo>
                    <a:pt x="0" y="3817620"/>
                    <a:pt x="40640" y="3888740"/>
                    <a:pt x="102870" y="3930650"/>
                  </a:cubicBezTo>
                  <a:cubicBezTo>
                    <a:pt x="40640" y="3973830"/>
                    <a:pt x="0" y="4044950"/>
                    <a:pt x="0" y="4124959"/>
                  </a:cubicBezTo>
                  <a:cubicBezTo>
                    <a:pt x="0" y="4206239"/>
                    <a:pt x="40640" y="4277359"/>
                    <a:pt x="102870" y="4319269"/>
                  </a:cubicBezTo>
                  <a:cubicBezTo>
                    <a:pt x="40640" y="4361180"/>
                    <a:pt x="0" y="4432300"/>
                    <a:pt x="0" y="4513580"/>
                  </a:cubicBezTo>
                  <a:cubicBezTo>
                    <a:pt x="0" y="4594860"/>
                    <a:pt x="40640" y="4665980"/>
                    <a:pt x="102870" y="4707890"/>
                  </a:cubicBezTo>
                  <a:cubicBezTo>
                    <a:pt x="40640" y="4749800"/>
                    <a:pt x="0" y="4820920"/>
                    <a:pt x="0" y="4902200"/>
                  </a:cubicBezTo>
                  <a:cubicBezTo>
                    <a:pt x="0" y="4983480"/>
                    <a:pt x="40640" y="5054600"/>
                    <a:pt x="102870" y="5096510"/>
                  </a:cubicBezTo>
                  <a:cubicBezTo>
                    <a:pt x="40640" y="5138420"/>
                    <a:pt x="0" y="5210810"/>
                    <a:pt x="0" y="5290820"/>
                  </a:cubicBezTo>
                  <a:cubicBezTo>
                    <a:pt x="0" y="5372100"/>
                    <a:pt x="40640" y="5443220"/>
                    <a:pt x="102870" y="5485130"/>
                  </a:cubicBezTo>
                  <a:cubicBezTo>
                    <a:pt x="40640" y="5527039"/>
                    <a:pt x="0" y="5598159"/>
                    <a:pt x="0" y="5679439"/>
                  </a:cubicBezTo>
                  <a:cubicBezTo>
                    <a:pt x="0" y="5760719"/>
                    <a:pt x="40640" y="5831839"/>
                    <a:pt x="102870" y="5873749"/>
                  </a:cubicBezTo>
                  <a:cubicBezTo>
                    <a:pt x="40640" y="5915659"/>
                    <a:pt x="0" y="5986779"/>
                    <a:pt x="0" y="6068059"/>
                  </a:cubicBezTo>
                  <a:cubicBezTo>
                    <a:pt x="0" y="6149339"/>
                    <a:pt x="40640" y="6220459"/>
                    <a:pt x="102870" y="6262369"/>
                  </a:cubicBezTo>
                  <a:cubicBezTo>
                    <a:pt x="40640" y="6304280"/>
                    <a:pt x="0" y="6375400"/>
                    <a:pt x="0" y="6456680"/>
                  </a:cubicBezTo>
                  <a:cubicBezTo>
                    <a:pt x="0" y="6537960"/>
                    <a:pt x="40640" y="6609080"/>
                    <a:pt x="102870" y="6650990"/>
                  </a:cubicBezTo>
                  <a:cubicBezTo>
                    <a:pt x="40640" y="6692900"/>
                    <a:pt x="0" y="6764020"/>
                    <a:pt x="0" y="6845300"/>
                  </a:cubicBezTo>
                  <a:cubicBezTo>
                    <a:pt x="0" y="6926580"/>
                    <a:pt x="40640" y="6997700"/>
                    <a:pt x="102870" y="7039610"/>
                  </a:cubicBezTo>
                  <a:cubicBezTo>
                    <a:pt x="40640" y="7082790"/>
                    <a:pt x="0" y="7153910"/>
                    <a:pt x="0" y="7233920"/>
                  </a:cubicBezTo>
                  <a:cubicBezTo>
                    <a:pt x="0" y="7315200"/>
                    <a:pt x="40640" y="7386320"/>
                    <a:pt x="102870" y="7428230"/>
                  </a:cubicBezTo>
                  <a:cubicBezTo>
                    <a:pt x="40640" y="7470139"/>
                    <a:pt x="0" y="7541260"/>
                    <a:pt x="0" y="7622539"/>
                  </a:cubicBezTo>
                  <a:cubicBezTo>
                    <a:pt x="0" y="7703819"/>
                    <a:pt x="40640" y="7774939"/>
                    <a:pt x="102870" y="7816849"/>
                  </a:cubicBezTo>
                  <a:cubicBezTo>
                    <a:pt x="40640" y="7866380"/>
                    <a:pt x="0" y="7937500"/>
                    <a:pt x="0" y="8018780"/>
                  </a:cubicBezTo>
                  <a:cubicBezTo>
                    <a:pt x="0" y="8100061"/>
                    <a:pt x="40640" y="8171180"/>
                    <a:pt x="102870" y="8213090"/>
                  </a:cubicBezTo>
                  <a:cubicBezTo>
                    <a:pt x="90170" y="8220710"/>
                    <a:pt x="78740" y="8230870"/>
                    <a:pt x="68580" y="8241030"/>
                  </a:cubicBezTo>
                  <a:cubicBezTo>
                    <a:pt x="25400" y="8285480"/>
                    <a:pt x="0" y="8346440"/>
                    <a:pt x="0" y="8407400"/>
                  </a:cubicBezTo>
                  <a:cubicBezTo>
                    <a:pt x="0" y="8469630"/>
                    <a:pt x="25400" y="8529320"/>
                    <a:pt x="68580" y="8573770"/>
                  </a:cubicBezTo>
                  <a:cubicBezTo>
                    <a:pt x="111760" y="8616950"/>
                    <a:pt x="172720" y="8642350"/>
                    <a:pt x="234950" y="8642350"/>
                  </a:cubicBezTo>
                  <a:cubicBezTo>
                    <a:pt x="297180" y="8642350"/>
                    <a:pt x="356870" y="8616950"/>
                    <a:pt x="401320" y="8573770"/>
                  </a:cubicBezTo>
                  <a:cubicBezTo>
                    <a:pt x="412750" y="8562339"/>
                    <a:pt x="422910" y="8549639"/>
                    <a:pt x="430530" y="8536939"/>
                  </a:cubicBezTo>
                  <a:cubicBezTo>
                    <a:pt x="472440" y="8600439"/>
                    <a:pt x="544830" y="8642349"/>
                    <a:pt x="626110" y="8642349"/>
                  </a:cubicBezTo>
                  <a:cubicBezTo>
                    <a:pt x="707390" y="8642349"/>
                    <a:pt x="779780" y="8600439"/>
                    <a:pt x="821690" y="8536939"/>
                  </a:cubicBezTo>
                  <a:cubicBezTo>
                    <a:pt x="863600" y="8600439"/>
                    <a:pt x="935990" y="8642349"/>
                    <a:pt x="1017270" y="8642349"/>
                  </a:cubicBezTo>
                  <a:cubicBezTo>
                    <a:pt x="1099820" y="8642349"/>
                    <a:pt x="1172210" y="8600439"/>
                    <a:pt x="1212850" y="8536939"/>
                  </a:cubicBezTo>
                  <a:cubicBezTo>
                    <a:pt x="1254760" y="8600439"/>
                    <a:pt x="1327150" y="8642349"/>
                    <a:pt x="1408430" y="8642349"/>
                  </a:cubicBezTo>
                  <a:cubicBezTo>
                    <a:pt x="1489710" y="8642349"/>
                    <a:pt x="1562100" y="8600439"/>
                    <a:pt x="1604010" y="8536939"/>
                  </a:cubicBezTo>
                  <a:cubicBezTo>
                    <a:pt x="1645920" y="8600439"/>
                    <a:pt x="1718310" y="8642349"/>
                    <a:pt x="1799590" y="8642349"/>
                  </a:cubicBezTo>
                  <a:cubicBezTo>
                    <a:pt x="1880870" y="8642349"/>
                    <a:pt x="1953260" y="8600439"/>
                    <a:pt x="1995170" y="8536939"/>
                  </a:cubicBezTo>
                  <a:cubicBezTo>
                    <a:pt x="2037080" y="8600439"/>
                    <a:pt x="2109470" y="8642349"/>
                    <a:pt x="2190750" y="8642349"/>
                  </a:cubicBezTo>
                  <a:cubicBezTo>
                    <a:pt x="2273300" y="8642349"/>
                    <a:pt x="2344420" y="8600439"/>
                    <a:pt x="2386330" y="8536939"/>
                  </a:cubicBezTo>
                  <a:cubicBezTo>
                    <a:pt x="2428240" y="8600439"/>
                    <a:pt x="2500630" y="8642349"/>
                    <a:pt x="2581910" y="8642349"/>
                  </a:cubicBezTo>
                  <a:cubicBezTo>
                    <a:pt x="2663190" y="8642349"/>
                    <a:pt x="2735580" y="8600439"/>
                    <a:pt x="2777490" y="8536939"/>
                  </a:cubicBezTo>
                  <a:cubicBezTo>
                    <a:pt x="2819400" y="8600439"/>
                    <a:pt x="2891790" y="8642349"/>
                    <a:pt x="2973070" y="8642349"/>
                  </a:cubicBezTo>
                  <a:cubicBezTo>
                    <a:pt x="3055620" y="8642349"/>
                    <a:pt x="3126740" y="8600439"/>
                    <a:pt x="3168650" y="8536939"/>
                  </a:cubicBezTo>
                  <a:cubicBezTo>
                    <a:pt x="3210560" y="8600439"/>
                    <a:pt x="3282950" y="8642349"/>
                    <a:pt x="3364230" y="8642349"/>
                  </a:cubicBezTo>
                  <a:cubicBezTo>
                    <a:pt x="3445509" y="8642349"/>
                    <a:pt x="3517900" y="8600439"/>
                    <a:pt x="3559809" y="8536939"/>
                  </a:cubicBezTo>
                  <a:cubicBezTo>
                    <a:pt x="3601719" y="8600439"/>
                    <a:pt x="3674109" y="8642349"/>
                    <a:pt x="3755389" y="8642349"/>
                  </a:cubicBezTo>
                  <a:cubicBezTo>
                    <a:pt x="3837939" y="8642349"/>
                    <a:pt x="3909059" y="8600439"/>
                    <a:pt x="3950969" y="8536939"/>
                  </a:cubicBezTo>
                  <a:cubicBezTo>
                    <a:pt x="3992879" y="8600439"/>
                    <a:pt x="4065269" y="8642349"/>
                    <a:pt x="4146549" y="8642349"/>
                  </a:cubicBezTo>
                  <a:cubicBezTo>
                    <a:pt x="4227829" y="8642349"/>
                    <a:pt x="4300219" y="8600439"/>
                    <a:pt x="4342129" y="8536939"/>
                  </a:cubicBezTo>
                  <a:cubicBezTo>
                    <a:pt x="4384039" y="8600439"/>
                    <a:pt x="4456429" y="8642349"/>
                    <a:pt x="4537709" y="8642349"/>
                  </a:cubicBezTo>
                  <a:cubicBezTo>
                    <a:pt x="4618989" y="8642349"/>
                    <a:pt x="4691379" y="8600439"/>
                    <a:pt x="4733289" y="8536939"/>
                  </a:cubicBezTo>
                  <a:cubicBezTo>
                    <a:pt x="4775199" y="8600439"/>
                    <a:pt x="4847589" y="8642349"/>
                    <a:pt x="4928869" y="8642349"/>
                  </a:cubicBezTo>
                  <a:cubicBezTo>
                    <a:pt x="5010149" y="8642349"/>
                    <a:pt x="5082539" y="8600439"/>
                    <a:pt x="5124449" y="8536939"/>
                  </a:cubicBezTo>
                  <a:cubicBezTo>
                    <a:pt x="5166359" y="8600439"/>
                    <a:pt x="5238749" y="8642349"/>
                    <a:pt x="5320029" y="8642349"/>
                  </a:cubicBezTo>
                  <a:cubicBezTo>
                    <a:pt x="5401309" y="8642349"/>
                    <a:pt x="5473699" y="8600439"/>
                    <a:pt x="5515609" y="8536939"/>
                  </a:cubicBezTo>
                  <a:cubicBezTo>
                    <a:pt x="5557519" y="8600439"/>
                    <a:pt x="5629909" y="8642349"/>
                    <a:pt x="5711189" y="8642349"/>
                  </a:cubicBezTo>
                  <a:cubicBezTo>
                    <a:pt x="5793739" y="8642349"/>
                    <a:pt x="5864859" y="8600439"/>
                    <a:pt x="5906769" y="8536939"/>
                  </a:cubicBezTo>
                  <a:cubicBezTo>
                    <a:pt x="5915659" y="8549639"/>
                    <a:pt x="5925819" y="8562339"/>
                    <a:pt x="5935978" y="8573770"/>
                  </a:cubicBezTo>
                  <a:cubicBezTo>
                    <a:pt x="5979158" y="8616950"/>
                    <a:pt x="6040119" y="8642350"/>
                    <a:pt x="6102348" y="8642350"/>
                  </a:cubicBezTo>
                  <a:cubicBezTo>
                    <a:pt x="6163308" y="8642350"/>
                    <a:pt x="6224269" y="8616950"/>
                    <a:pt x="6268719" y="8573770"/>
                  </a:cubicBezTo>
                  <a:cubicBezTo>
                    <a:pt x="6311898" y="8529320"/>
                    <a:pt x="6337298" y="8469630"/>
                    <a:pt x="6337298" y="8407400"/>
                  </a:cubicBezTo>
                  <a:cubicBezTo>
                    <a:pt x="6337298" y="8345170"/>
                    <a:pt x="6311898" y="8285480"/>
                    <a:pt x="6268719" y="8241030"/>
                  </a:cubicBezTo>
                  <a:cubicBezTo>
                    <a:pt x="6258559" y="8230870"/>
                    <a:pt x="6247128" y="8220711"/>
                    <a:pt x="6234428" y="8213090"/>
                  </a:cubicBezTo>
                  <a:cubicBezTo>
                    <a:pt x="6296658" y="8171180"/>
                    <a:pt x="6337298" y="8098790"/>
                    <a:pt x="6337298" y="8018780"/>
                  </a:cubicBezTo>
                  <a:cubicBezTo>
                    <a:pt x="6337298" y="7937500"/>
                    <a:pt x="6296658" y="7866380"/>
                    <a:pt x="6234428" y="7824470"/>
                  </a:cubicBezTo>
                  <a:cubicBezTo>
                    <a:pt x="6296658" y="7782561"/>
                    <a:pt x="6337298" y="7711440"/>
                    <a:pt x="6337298" y="7630161"/>
                  </a:cubicBezTo>
                  <a:cubicBezTo>
                    <a:pt x="6337298" y="7548881"/>
                    <a:pt x="6296658" y="7477761"/>
                    <a:pt x="6234428" y="7435851"/>
                  </a:cubicBezTo>
                  <a:cubicBezTo>
                    <a:pt x="6296658" y="7393941"/>
                    <a:pt x="6337298" y="7321551"/>
                    <a:pt x="6337298" y="7241541"/>
                  </a:cubicBezTo>
                  <a:cubicBezTo>
                    <a:pt x="6337298" y="7160261"/>
                    <a:pt x="6296658" y="7089141"/>
                    <a:pt x="6234428" y="7047231"/>
                  </a:cubicBezTo>
                  <a:cubicBezTo>
                    <a:pt x="6296658" y="7005321"/>
                    <a:pt x="6337298" y="6934201"/>
                    <a:pt x="6337298" y="6852921"/>
                  </a:cubicBezTo>
                  <a:cubicBezTo>
                    <a:pt x="6337298" y="6771642"/>
                    <a:pt x="6296658" y="6700521"/>
                    <a:pt x="6234428" y="6658611"/>
                  </a:cubicBezTo>
                  <a:cubicBezTo>
                    <a:pt x="6296658" y="6615431"/>
                    <a:pt x="6337298" y="6544311"/>
                    <a:pt x="6337298" y="6464302"/>
                  </a:cubicBezTo>
                  <a:cubicBezTo>
                    <a:pt x="6337298" y="6383022"/>
                    <a:pt x="6296658" y="6311902"/>
                    <a:pt x="6234428" y="6269992"/>
                  </a:cubicBezTo>
                  <a:cubicBezTo>
                    <a:pt x="6296658" y="6228082"/>
                    <a:pt x="6337298" y="6156962"/>
                    <a:pt x="6337298" y="6075682"/>
                  </a:cubicBezTo>
                  <a:cubicBezTo>
                    <a:pt x="6337298" y="5994402"/>
                    <a:pt x="6296658" y="5923282"/>
                    <a:pt x="6234428" y="5881372"/>
                  </a:cubicBezTo>
                  <a:cubicBezTo>
                    <a:pt x="6296658" y="5839462"/>
                    <a:pt x="6337298" y="5768342"/>
                    <a:pt x="6337298" y="5687062"/>
                  </a:cubicBezTo>
                  <a:cubicBezTo>
                    <a:pt x="6337298" y="5605782"/>
                    <a:pt x="6296658" y="5534662"/>
                    <a:pt x="6234428" y="5492752"/>
                  </a:cubicBezTo>
                  <a:cubicBezTo>
                    <a:pt x="6296658" y="5449572"/>
                    <a:pt x="6337298" y="5378452"/>
                    <a:pt x="6337298" y="5298442"/>
                  </a:cubicBezTo>
                  <a:cubicBezTo>
                    <a:pt x="6337298" y="5217163"/>
                    <a:pt x="6296658" y="5146042"/>
                    <a:pt x="6234428" y="5104133"/>
                  </a:cubicBezTo>
                  <a:cubicBezTo>
                    <a:pt x="6296658" y="5062223"/>
                    <a:pt x="6337298" y="4991103"/>
                    <a:pt x="6337298" y="4909823"/>
                  </a:cubicBezTo>
                  <a:cubicBezTo>
                    <a:pt x="6337298" y="4828543"/>
                    <a:pt x="6296658" y="4757423"/>
                    <a:pt x="6234428" y="4715513"/>
                  </a:cubicBezTo>
                  <a:cubicBezTo>
                    <a:pt x="6296658" y="4672333"/>
                    <a:pt x="6337298" y="4601213"/>
                    <a:pt x="6337298" y="4521203"/>
                  </a:cubicBezTo>
                  <a:cubicBezTo>
                    <a:pt x="6337298" y="4439923"/>
                    <a:pt x="6296658" y="4368803"/>
                    <a:pt x="6234428" y="4326893"/>
                  </a:cubicBezTo>
                  <a:cubicBezTo>
                    <a:pt x="6296658" y="4284983"/>
                    <a:pt x="6337298" y="4213863"/>
                    <a:pt x="6337298" y="4132583"/>
                  </a:cubicBezTo>
                  <a:cubicBezTo>
                    <a:pt x="6337298" y="4051303"/>
                    <a:pt x="6296658" y="3980183"/>
                    <a:pt x="6234428" y="3938274"/>
                  </a:cubicBezTo>
                  <a:cubicBezTo>
                    <a:pt x="6296658" y="3896364"/>
                    <a:pt x="6337298" y="3825244"/>
                    <a:pt x="6337298" y="3743964"/>
                  </a:cubicBezTo>
                  <a:cubicBezTo>
                    <a:pt x="6337298" y="3662684"/>
                    <a:pt x="6296658" y="3591564"/>
                    <a:pt x="6234428" y="3549654"/>
                  </a:cubicBezTo>
                  <a:cubicBezTo>
                    <a:pt x="6296658" y="3506474"/>
                    <a:pt x="6337298" y="3435354"/>
                    <a:pt x="6337298" y="3355344"/>
                  </a:cubicBezTo>
                  <a:cubicBezTo>
                    <a:pt x="6337298" y="3274064"/>
                    <a:pt x="6296658" y="3202944"/>
                    <a:pt x="6234428" y="3161034"/>
                  </a:cubicBezTo>
                  <a:cubicBezTo>
                    <a:pt x="6296658" y="3119124"/>
                    <a:pt x="6337298" y="3048004"/>
                    <a:pt x="6337298" y="2966724"/>
                  </a:cubicBezTo>
                  <a:cubicBezTo>
                    <a:pt x="6337298" y="2885444"/>
                    <a:pt x="6296658" y="2814324"/>
                    <a:pt x="6234428" y="2772414"/>
                  </a:cubicBezTo>
                  <a:cubicBezTo>
                    <a:pt x="6296658" y="2730504"/>
                    <a:pt x="6337298" y="2659384"/>
                    <a:pt x="6337298" y="2578104"/>
                  </a:cubicBezTo>
                  <a:cubicBezTo>
                    <a:pt x="6337298" y="2496824"/>
                    <a:pt x="6296658" y="2425704"/>
                    <a:pt x="6234428" y="2383794"/>
                  </a:cubicBezTo>
                  <a:cubicBezTo>
                    <a:pt x="6296658" y="2341884"/>
                    <a:pt x="6337298" y="2270764"/>
                    <a:pt x="6337298" y="2189484"/>
                  </a:cubicBezTo>
                  <a:cubicBezTo>
                    <a:pt x="6337298" y="2108204"/>
                    <a:pt x="6296658" y="2037084"/>
                    <a:pt x="6234428" y="1995174"/>
                  </a:cubicBezTo>
                  <a:cubicBezTo>
                    <a:pt x="6296658" y="1953264"/>
                    <a:pt x="6337298" y="1882144"/>
                    <a:pt x="6337298" y="1800864"/>
                  </a:cubicBezTo>
                  <a:cubicBezTo>
                    <a:pt x="6337298" y="1719584"/>
                    <a:pt x="6296658" y="1648464"/>
                    <a:pt x="6234428" y="1606554"/>
                  </a:cubicBezTo>
                  <a:cubicBezTo>
                    <a:pt x="6296658" y="1563374"/>
                    <a:pt x="6337298" y="1492254"/>
                    <a:pt x="6337298" y="1412244"/>
                  </a:cubicBezTo>
                  <a:cubicBezTo>
                    <a:pt x="6337298" y="1330964"/>
                    <a:pt x="6296658" y="1259844"/>
                    <a:pt x="6234428" y="1217934"/>
                  </a:cubicBezTo>
                  <a:cubicBezTo>
                    <a:pt x="6296658" y="1176024"/>
                    <a:pt x="6337298" y="1104904"/>
                    <a:pt x="6337298" y="1023624"/>
                  </a:cubicBezTo>
                  <a:cubicBezTo>
                    <a:pt x="6337298" y="942344"/>
                    <a:pt x="6296658" y="871224"/>
                    <a:pt x="6234428" y="829314"/>
                  </a:cubicBezTo>
                  <a:cubicBezTo>
                    <a:pt x="6309358" y="775974"/>
                    <a:pt x="6349998" y="704854"/>
                    <a:pt x="6349998" y="624844"/>
                  </a:cubicBezTo>
                  <a:close/>
                </a:path>
              </a:pathLst>
            </a:custGeom>
            <a:solidFill>
              <a:srgbClr val="A85150"/>
            </a:solidFill>
          </p:spPr>
        </p:sp>
        <p:sp>
          <p:nvSpPr>
            <p:cNvPr id="4" name="Freeform 4"/>
            <p:cNvSpPr/>
            <p:nvPr/>
          </p:nvSpPr>
          <p:spPr>
            <a:xfrm rot="5400000">
              <a:off x="-696595" y="1537335"/>
              <a:ext cx="7743190" cy="5570220"/>
            </a:xfrm>
            <a:custGeom>
              <a:avLst/>
              <a:gdLst/>
              <a:ahLst/>
              <a:cxnLst/>
              <a:rect l="l" t="t" r="r" b="b"/>
              <a:pathLst>
                <a:path w="7743190" h="5570220">
                  <a:moveTo>
                    <a:pt x="0" y="5570220"/>
                  </a:moveTo>
                  <a:lnTo>
                    <a:pt x="0" y="0"/>
                  </a:lnTo>
                  <a:lnTo>
                    <a:pt x="7743190" y="0"/>
                  </a:lnTo>
                  <a:lnTo>
                    <a:pt x="7743190" y="5570220"/>
                  </a:lnTo>
                  <a:close/>
                </a:path>
              </a:pathLst>
            </a:custGeom>
            <a:blipFill>
              <a:blip r:embed="rId2"/>
              <a:stretch>
                <a:fillRect l="-4128" r="-4366"/>
              </a:stretch>
            </a:blipFill>
          </p:spPr>
        </p:sp>
      </p:grpSp>
      <p:grpSp>
        <p:nvGrpSpPr>
          <p:cNvPr id="5" name="Group 5"/>
          <p:cNvGrpSpPr>
            <a:grpSpLocks noChangeAspect="1"/>
          </p:cNvGrpSpPr>
          <p:nvPr/>
        </p:nvGrpSpPr>
        <p:grpSpPr>
          <a:xfrm rot="-5491498">
            <a:off x="13965776" y="2816028"/>
            <a:ext cx="3620968" cy="4928862"/>
            <a:chOff x="0" y="0"/>
            <a:chExt cx="6350000" cy="8643620"/>
          </a:xfrm>
        </p:grpSpPr>
        <p:sp>
          <p:nvSpPr>
            <p:cNvPr id="6" name="Freeform 6"/>
            <p:cNvSpPr/>
            <p:nvPr/>
          </p:nvSpPr>
          <p:spPr>
            <a:xfrm>
              <a:off x="0" y="0"/>
              <a:ext cx="6350000" cy="8642350"/>
            </a:xfrm>
            <a:custGeom>
              <a:avLst/>
              <a:gdLst/>
              <a:ahLst/>
              <a:cxnLst/>
              <a:rect l="l" t="t" r="r" b="b"/>
              <a:pathLst>
                <a:path w="6350000" h="8642350">
                  <a:moveTo>
                    <a:pt x="6350000" y="624840"/>
                  </a:moveTo>
                  <a:cubicBezTo>
                    <a:pt x="6350000" y="543560"/>
                    <a:pt x="6309360" y="472440"/>
                    <a:pt x="6247130" y="430530"/>
                  </a:cubicBezTo>
                  <a:cubicBezTo>
                    <a:pt x="6259830" y="422910"/>
                    <a:pt x="6271260" y="412750"/>
                    <a:pt x="6281420" y="402590"/>
                  </a:cubicBezTo>
                  <a:cubicBezTo>
                    <a:pt x="6324600" y="358140"/>
                    <a:pt x="6350000" y="298450"/>
                    <a:pt x="6350000" y="236220"/>
                  </a:cubicBezTo>
                  <a:cubicBezTo>
                    <a:pt x="6350000" y="173990"/>
                    <a:pt x="6324600" y="114300"/>
                    <a:pt x="6281420" y="69850"/>
                  </a:cubicBezTo>
                  <a:cubicBezTo>
                    <a:pt x="6236970" y="25400"/>
                    <a:pt x="6176010" y="0"/>
                    <a:pt x="6115050" y="0"/>
                  </a:cubicBezTo>
                  <a:cubicBezTo>
                    <a:pt x="6052820" y="0"/>
                    <a:pt x="5991860" y="25400"/>
                    <a:pt x="5948680" y="68580"/>
                  </a:cubicBezTo>
                  <a:cubicBezTo>
                    <a:pt x="5937250" y="80010"/>
                    <a:pt x="5927090" y="92710"/>
                    <a:pt x="5919470" y="105410"/>
                  </a:cubicBezTo>
                  <a:cubicBezTo>
                    <a:pt x="5877560" y="41910"/>
                    <a:pt x="5805170" y="0"/>
                    <a:pt x="5723890" y="0"/>
                  </a:cubicBezTo>
                  <a:cubicBezTo>
                    <a:pt x="5642610" y="0"/>
                    <a:pt x="5570220" y="41910"/>
                    <a:pt x="5528310" y="105410"/>
                  </a:cubicBezTo>
                  <a:cubicBezTo>
                    <a:pt x="5486400" y="41910"/>
                    <a:pt x="5414010" y="0"/>
                    <a:pt x="5332730" y="0"/>
                  </a:cubicBezTo>
                  <a:cubicBezTo>
                    <a:pt x="5250180" y="0"/>
                    <a:pt x="5179060" y="41910"/>
                    <a:pt x="5137150" y="105410"/>
                  </a:cubicBezTo>
                  <a:cubicBezTo>
                    <a:pt x="5095241" y="41910"/>
                    <a:pt x="5022850" y="0"/>
                    <a:pt x="4941570" y="0"/>
                  </a:cubicBezTo>
                  <a:cubicBezTo>
                    <a:pt x="4860291" y="0"/>
                    <a:pt x="4787900" y="41910"/>
                    <a:pt x="4745990" y="105410"/>
                  </a:cubicBezTo>
                  <a:cubicBezTo>
                    <a:pt x="4704080" y="41910"/>
                    <a:pt x="4631690" y="0"/>
                    <a:pt x="4550410" y="0"/>
                  </a:cubicBezTo>
                  <a:cubicBezTo>
                    <a:pt x="4469130" y="0"/>
                    <a:pt x="4396740" y="41910"/>
                    <a:pt x="4354830" y="105410"/>
                  </a:cubicBezTo>
                  <a:cubicBezTo>
                    <a:pt x="4312920" y="41910"/>
                    <a:pt x="4240530" y="0"/>
                    <a:pt x="4159250" y="0"/>
                  </a:cubicBezTo>
                  <a:cubicBezTo>
                    <a:pt x="4077970" y="0"/>
                    <a:pt x="4005580" y="41910"/>
                    <a:pt x="3963670" y="105410"/>
                  </a:cubicBezTo>
                  <a:cubicBezTo>
                    <a:pt x="3921761" y="41910"/>
                    <a:pt x="3849370" y="0"/>
                    <a:pt x="3768091" y="0"/>
                  </a:cubicBezTo>
                  <a:cubicBezTo>
                    <a:pt x="3686811" y="0"/>
                    <a:pt x="3614420" y="41910"/>
                    <a:pt x="3572511" y="105410"/>
                  </a:cubicBezTo>
                  <a:cubicBezTo>
                    <a:pt x="3530601" y="41910"/>
                    <a:pt x="3458211" y="0"/>
                    <a:pt x="3376931" y="0"/>
                  </a:cubicBezTo>
                  <a:cubicBezTo>
                    <a:pt x="3295651" y="0"/>
                    <a:pt x="3216910" y="41910"/>
                    <a:pt x="3175000" y="105410"/>
                  </a:cubicBezTo>
                  <a:cubicBezTo>
                    <a:pt x="3133090" y="41910"/>
                    <a:pt x="3060700" y="0"/>
                    <a:pt x="2979420" y="0"/>
                  </a:cubicBezTo>
                  <a:cubicBezTo>
                    <a:pt x="2898140" y="0"/>
                    <a:pt x="2825750" y="41910"/>
                    <a:pt x="2783840" y="105410"/>
                  </a:cubicBezTo>
                  <a:cubicBezTo>
                    <a:pt x="2741930" y="41910"/>
                    <a:pt x="2669540" y="0"/>
                    <a:pt x="2588260" y="0"/>
                  </a:cubicBezTo>
                  <a:cubicBezTo>
                    <a:pt x="2505710" y="0"/>
                    <a:pt x="2434590" y="41910"/>
                    <a:pt x="2392680" y="105410"/>
                  </a:cubicBezTo>
                  <a:cubicBezTo>
                    <a:pt x="2350770" y="41910"/>
                    <a:pt x="2278380" y="0"/>
                    <a:pt x="2197100" y="0"/>
                  </a:cubicBezTo>
                  <a:cubicBezTo>
                    <a:pt x="2115820" y="0"/>
                    <a:pt x="2043430" y="41910"/>
                    <a:pt x="2001520" y="105410"/>
                  </a:cubicBezTo>
                  <a:cubicBezTo>
                    <a:pt x="1959610" y="41910"/>
                    <a:pt x="1887220" y="0"/>
                    <a:pt x="1805941" y="0"/>
                  </a:cubicBezTo>
                  <a:cubicBezTo>
                    <a:pt x="1723391" y="0"/>
                    <a:pt x="1652270" y="41910"/>
                    <a:pt x="1610361" y="105410"/>
                  </a:cubicBezTo>
                  <a:cubicBezTo>
                    <a:pt x="1568450" y="41910"/>
                    <a:pt x="1496061" y="0"/>
                    <a:pt x="1414781" y="0"/>
                  </a:cubicBezTo>
                  <a:cubicBezTo>
                    <a:pt x="1329691" y="0"/>
                    <a:pt x="1257300" y="41910"/>
                    <a:pt x="1215391" y="105410"/>
                  </a:cubicBezTo>
                  <a:cubicBezTo>
                    <a:pt x="1173481" y="41910"/>
                    <a:pt x="1101091" y="0"/>
                    <a:pt x="1019811" y="0"/>
                  </a:cubicBezTo>
                  <a:cubicBezTo>
                    <a:pt x="937261" y="0"/>
                    <a:pt x="866141" y="41910"/>
                    <a:pt x="824231" y="105410"/>
                  </a:cubicBezTo>
                  <a:cubicBezTo>
                    <a:pt x="782321" y="41910"/>
                    <a:pt x="709931" y="0"/>
                    <a:pt x="628650" y="0"/>
                  </a:cubicBezTo>
                  <a:cubicBezTo>
                    <a:pt x="544830" y="0"/>
                    <a:pt x="473710" y="41910"/>
                    <a:pt x="431800" y="105410"/>
                  </a:cubicBezTo>
                  <a:cubicBezTo>
                    <a:pt x="422910" y="92710"/>
                    <a:pt x="412750" y="80010"/>
                    <a:pt x="402590" y="68580"/>
                  </a:cubicBezTo>
                  <a:cubicBezTo>
                    <a:pt x="358140" y="25400"/>
                    <a:pt x="297180" y="0"/>
                    <a:pt x="234950" y="0"/>
                  </a:cubicBezTo>
                  <a:cubicBezTo>
                    <a:pt x="172720" y="0"/>
                    <a:pt x="113030" y="25400"/>
                    <a:pt x="68580" y="68580"/>
                  </a:cubicBezTo>
                  <a:cubicBezTo>
                    <a:pt x="25400" y="113030"/>
                    <a:pt x="0" y="172720"/>
                    <a:pt x="0" y="234950"/>
                  </a:cubicBezTo>
                  <a:cubicBezTo>
                    <a:pt x="0" y="297180"/>
                    <a:pt x="25400" y="356870"/>
                    <a:pt x="68580" y="401320"/>
                  </a:cubicBezTo>
                  <a:cubicBezTo>
                    <a:pt x="78740" y="411480"/>
                    <a:pt x="90170" y="421640"/>
                    <a:pt x="102870" y="429260"/>
                  </a:cubicBezTo>
                  <a:cubicBezTo>
                    <a:pt x="40640" y="472440"/>
                    <a:pt x="0" y="543560"/>
                    <a:pt x="0" y="624840"/>
                  </a:cubicBezTo>
                  <a:cubicBezTo>
                    <a:pt x="0" y="706120"/>
                    <a:pt x="40640" y="777240"/>
                    <a:pt x="102870" y="819150"/>
                  </a:cubicBezTo>
                  <a:cubicBezTo>
                    <a:pt x="40640" y="861060"/>
                    <a:pt x="0" y="932180"/>
                    <a:pt x="0" y="1013460"/>
                  </a:cubicBezTo>
                  <a:cubicBezTo>
                    <a:pt x="0" y="1094740"/>
                    <a:pt x="40640" y="1165860"/>
                    <a:pt x="102870" y="1207770"/>
                  </a:cubicBezTo>
                  <a:cubicBezTo>
                    <a:pt x="40640" y="1249680"/>
                    <a:pt x="0" y="1322070"/>
                    <a:pt x="0" y="1402080"/>
                  </a:cubicBezTo>
                  <a:cubicBezTo>
                    <a:pt x="0" y="1483360"/>
                    <a:pt x="40640" y="1554480"/>
                    <a:pt x="102870" y="1596390"/>
                  </a:cubicBezTo>
                  <a:cubicBezTo>
                    <a:pt x="40640" y="1638300"/>
                    <a:pt x="0" y="1709420"/>
                    <a:pt x="0" y="1790700"/>
                  </a:cubicBezTo>
                  <a:cubicBezTo>
                    <a:pt x="0" y="1871980"/>
                    <a:pt x="40640" y="1943100"/>
                    <a:pt x="102870" y="1985010"/>
                  </a:cubicBezTo>
                  <a:cubicBezTo>
                    <a:pt x="40640" y="2026920"/>
                    <a:pt x="0" y="2099310"/>
                    <a:pt x="0" y="2179320"/>
                  </a:cubicBezTo>
                  <a:cubicBezTo>
                    <a:pt x="0" y="2260600"/>
                    <a:pt x="40640" y="2331720"/>
                    <a:pt x="102870" y="2373630"/>
                  </a:cubicBezTo>
                  <a:cubicBezTo>
                    <a:pt x="40640" y="2418080"/>
                    <a:pt x="0" y="2489200"/>
                    <a:pt x="0" y="2570480"/>
                  </a:cubicBezTo>
                  <a:cubicBezTo>
                    <a:pt x="0" y="2651760"/>
                    <a:pt x="40640" y="2722880"/>
                    <a:pt x="102870" y="2764790"/>
                  </a:cubicBezTo>
                  <a:cubicBezTo>
                    <a:pt x="40640" y="2806700"/>
                    <a:pt x="0" y="2879090"/>
                    <a:pt x="0" y="2959100"/>
                  </a:cubicBezTo>
                  <a:cubicBezTo>
                    <a:pt x="0" y="3040380"/>
                    <a:pt x="40640" y="3111500"/>
                    <a:pt x="102870" y="3153410"/>
                  </a:cubicBezTo>
                  <a:cubicBezTo>
                    <a:pt x="40640" y="3195320"/>
                    <a:pt x="0" y="3266440"/>
                    <a:pt x="0" y="3347720"/>
                  </a:cubicBezTo>
                  <a:cubicBezTo>
                    <a:pt x="0" y="3429000"/>
                    <a:pt x="40640" y="3500120"/>
                    <a:pt x="102870" y="3542030"/>
                  </a:cubicBezTo>
                  <a:cubicBezTo>
                    <a:pt x="40640" y="3583940"/>
                    <a:pt x="0" y="3655060"/>
                    <a:pt x="0" y="3736340"/>
                  </a:cubicBezTo>
                  <a:cubicBezTo>
                    <a:pt x="0" y="3817620"/>
                    <a:pt x="40640" y="3888740"/>
                    <a:pt x="102870" y="3930650"/>
                  </a:cubicBezTo>
                  <a:cubicBezTo>
                    <a:pt x="40640" y="3973830"/>
                    <a:pt x="0" y="4044950"/>
                    <a:pt x="0" y="4124959"/>
                  </a:cubicBezTo>
                  <a:cubicBezTo>
                    <a:pt x="0" y="4206239"/>
                    <a:pt x="40640" y="4277359"/>
                    <a:pt x="102870" y="4319269"/>
                  </a:cubicBezTo>
                  <a:cubicBezTo>
                    <a:pt x="40640" y="4361180"/>
                    <a:pt x="0" y="4432300"/>
                    <a:pt x="0" y="4513580"/>
                  </a:cubicBezTo>
                  <a:cubicBezTo>
                    <a:pt x="0" y="4594860"/>
                    <a:pt x="40640" y="4665980"/>
                    <a:pt x="102870" y="4707890"/>
                  </a:cubicBezTo>
                  <a:cubicBezTo>
                    <a:pt x="40640" y="4749800"/>
                    <a:pt x="0" y="4820920"/>
                    <a:pt x="0" y="4902200"/>
                  </a:cubicBezTo>
                  <a:cubicBezTo>
                    <a:pt x="0" y="4983480"/>
                    <a:pt x="40640" y="5054600"/>
                    <a:pt x="102870" y="5096510"/>
                  </a:cubicBezTo>
                  <a:cubicBezTo>
                    <a:pt x="40640" y="5138420"/>
                    <a:pt x="0" y="5210810"/>
                    <a:pt x="0" y="5290820"/>
                  </a:cubicBezTo>
                  <a:cubicBezTo>
                    <a:pt x="0" y="5372100"/>
                    <a:pt x="40640" y="5443220"/>
                    <a:pt x="102870" y="5485130"/>
                  </a:cubicBezTo>
                  <a:cubicBezTo>
                    <a:pt x="40640" y="5527039"/>
                    <a:pt x="0" y="5598159"/>
                    <a:pt x="0" y="5679439"/>
                  </a:cubicBezTo>
                  <a:cubicBezTo>
                    <a:pt x="0" y="5760719"/>
                    <a:pt x="40640" y="5831839"/>
                    <a:pt x="102870" y="5873749"/>
                  </a:cubicBezTo>
                  <a:cubicBezTo>
                    <a:pt x="40640" y="5915659"/>
                    <a:pt x="0" y="5986779"/>
                    <a:pt x="0" y="6068059"/>
                  </a:cubicBezTo>
                  <a:cubicBezTo>
                    <a:pt x="0" y="6149339"/>
                    <a:pt x="40640" y="6220459"/>
                    <a:pt x="102870" y="6262369"/>
                  </a:cubicBezTo>
                  <a:cubicBezTo>
                    <a:pt x="40640" y="6304280"/>
                    <a:pt x="0" y="6375400"/>
                    <a:pt x="0" y="6456680"/>
                  </a:cubicBezTo>
                  <a:cubicBezTo>
                    <a:pt x="0" y="6537960"/>
                    <a:pt x="40640" y="6609080"/>
                    <a:pt x="102870" y="6650990"/>
                  </a:cubicBezTo>
                  <a:cubicBezTo>
                    <a:pt x="40640" y="6692900"/>
                    <a:pt x="0" y="6764020"/>
                    <a:pt x="0" y="6845300"/>
                  </a:cubicBezTo>
                  <a:cubicBezTo>
                    <a:pt x="0" y="6926580"/>
                    <a:pt x="40640" y="6997700"/>
                    <a:pt x="102870" y="7039610"/>
                  </a:cubicBezTo>
                  <a:cubicBezTo>
                    <a:pt x="40640" y="7082790"/>
                    <a:pt x="0" y="7153910"/>
                    <a:pt x="0" y="7233920"/>
                  </a:cubicBezTo>
                  <a:cubicBezTo>
                    <a:pt x="0" y="7315200"/>
                    <a:pt x="40640" y="7386320"/>
                    <a:pt x="102870" y="7428230"/>
                  </a:cubicBezTo>
                  <a:cubicBezTo>
                    <a:pt x="40640" y="7470139"/>
                    <a:pt x="0" y="7541260"/>
                    <a:pt x="0" y="7622539"/>
                  </a:cubicBezTo>
                  <a:cubicBezTo>
                    <a:pt x="0" y="7703819"/>
                    <a:pt x="40640" y="7774939"/>
                    <a:pt x="102870" y="7816849"/>
                  </a:cubicBezTo>
                  <a:cubicBezTo>
                    <a:pt x="40640" y="7866380"/>
                    <a:pt x="0" y="7937500"/>
                    <a:pt x="0" y="8018780"/>
                  </a:cubicBezTo>
                  <a:cubicBezTo>
                    <a:pt x="0" y="8100061"/>
                    <a:pt x="40640" y="8171180"/>
                    <a:pt x="102870" y="8213090"/>
                  </a:cubicBezTo>
                  <a:cubicBezTo>
                    <a:pt x="90170" y="8220710"/>
                    <a:pt x="78740" y="8230870"/>
                    <a:pt x="68580" y="8241030"/>
                  </a:cubicBezTo>
                  <a:cubicBezTo>
                    <a:pt x="25400" y="8285480"/>
                    <a:pt x="0" y="8346440"/>
                    <a:pt x="0" y="8407400"/>
                  </a:cubicBezTo>
                  <a:cubicBezTo>
                    <a:pt x="0" y="8469630"/>
                    <a:pt x="25400" y="8529320"/>
                    <a:pt x="68580" y="8573770"/>
                  </a:cubicBezTo>
                  <a:cubicBezTo>
                    <a:pt x="111760" y="8616950"/>
                    <a:pt x="172720" y="8642350"/>
                    <a:pt x="234950" y="8642350"/>
                  </a:cubicBezTo>
                  <a:cubicBezTo>
                    <a:pt x="297180" y="8642350"/>
                    <a:pt x="356870" y="8616950"/>
                    <a:pt x="401320" y="8573770"/>
                  </a:cubicBezTo>
                  <a:cubicBezTo>
                    <a:pt x="412750" y="8562339"/>
                    <a:pt x="422910" y="8549639"/>
                    <a:pt x="430530" y="8536939"/>
                  </a:cubicBezTo>
                  <a:cubicBezTo>
                    <a:pt x="472440" y="8600439"/>
                    <a:pt x="544830" y="8642349"/>
                    <a:pt x="626110" y="8642349"/>
                  </a:cubicBezTo>
                  <a:cubicBezTo>
                    <a:pt x="707390" y="8642349"/>
                    <a:pt x="779780" y="8600439"/>
                    <a:pt x="821690" y="8536939"/>
                  </a:cubicBezTo>
                  <a:cubicBezTo>
                    <a:pt x="863600" y="8600439"/>
                    <a:pt x="935990" y="8642349"/>
                    <a:pt x="1017270" y="8642349"/>
                  </a:cubicBezTo>
                  <a:cubicBezTo>
                    <a:pt x="1099820" y="8642349"/>
                    <a:pt x="1172210" y="8600439"/>
                    <a:pt x="1212850" y="8536939"/>
                  </a:cubicBezTo>
                  <a:cubicBezTo>
                    <a:pt x="1254760" y="8600439"/>
                    <a:pt x="1327150" y="8642349"/>
                    <a:pt x="1408430" y="8642349"/>
                  </a:cubicBezTo>
                  <a:cubicBezTo>
                    <a:pt x="1489710" y="8642349"/>
                    <a:pt x="1562100" y="8600439"/>
                    <a:pt x="1604010" y="8536939"/>
                  </a:cubicBezTo>
                  <a:cubicBezTo>
                    <a:pt x="1645920" y="8600439"/>
                    <a:pt x="1718310" y="8642349"/>
                    <a:pt x="1799590" y="8642349"/>
                  </a:cubicBezTo>
                  <a:cubicBezTo>
                    <a:pt x="1880870" y="8642349"/>
                    <a:pt x="1953260" y="8600439"/>
                    <a:pt x="1995170" y="8536939"/>
                  </a:cubicBezTo>
                  <a:cubicBezTo>
                    <a:pt x="2037080" y="8600439"/>
                    <a:pt x="2109470" y="8642349"/>
                    <a:pt x="2190750" y="8642349"/>
                  </a:cubicBezTo>
                  <a:cubicBezTo>
                    <a:pt x="2273300" y="8642349"/>
                    <a:pt x="2344420" y="8600439"/>
                    <a:pt x="2386330" y="8536939"/>
                  </a:cubicBezTo>
                  <a:cubicBezTo>
                    <a:pt x="2428240" y="8600439"/>
                    <a:pt x="2500630" y="8642349"/>
                    <a:pt x="2581910" y="8642349"/>
                  </a:cubicBezTo>
                  <a:cubicBezTo>
                    <a:pt x="2663190" y="8642349"/>
                    <a:pt x="2735580" y="8600439"/>
                    <a:pt x="2777490" y="8536939"/>
                  </a:cubicBezTo>
                  <a:cubicBezTo>
                    <a:pt x="2819400" y="8600439"/>
                    <a:pt x="2891790" y="8642349"/>
                    <a:pt x="2973070" y="8642349"/>
                  </a:cubicBezTo>
                  <a:cubicBezTo>
                    <a:pt x="3055620" y="8642349"/>
                    <a:pt x="3126740" y="8600439"/>
                    <a:pt x="3168650" y="8536939"/>
                  </a:cubicBezTo>
                  <a:cubicBezTo>
                    <a:pt x="3210560" y="8600439"/>
                    <a:pt x="3282950" y="8642349"/>
                    <a:pt x="3364230" y="8642349"/>
                  </a:cubicBezTo>
                  <a:cubicBezTo>
                    <a:pt x="3445509" y="8642349"/>
                    <a:pt x="3517900" y="8600439"/>
                    <a:pt x="3559809" y="8536939"/>
                  </a:cubicBezTo>
                  <a:cubicBezTo>
                    <a:pt x="3601719" y="8600439"/>
                    <a:pt x="3674109" y="8642349"/>
                    <a:pt x="3755389" y="8642349"/>
                  </a:cubicBezTo>
                  <a:cubicBezTo>
                    <a:pt x="3837939" y="8642349"/>
                    <a:pt x="3909059" y="8600439"/>
                    <a:pt x="3950969" y="8536939"/>
                  </a:cubicBezTo>
                  <a:cubicBezTo>
                    <a:pt x="3992879" y="8600439"/>
                    <a:pt x="4065269" y="8642349"/>
                    <a:pt x="4146549" y="8642349"/>
                  </a:cubicBezTo>
                  <a:cubicBezTo>
                    <a:pt x="4227829" y="8642349"/>
                    <a:pt x="4300219" y="8600439"/>
                    <a:pt x="4342129" y="8536939"/>
                  </a:cubicBezTo>
                  <a:cubicBezTo>
                    <a:pt x="4384039" y="8600439"/>
                    <a:pt x="4456429" y="8642349"/>
                    <a:pt x="4537709" y="8642349"/>
                  </a:cubicBezTo>
                  <a:cubicBezTo>
                    <a:pt x="4618989" y="8642349"/>
                    <a:pt x="4691379" y="8600439"/>
                    <a:pt x="4733289" y="8536939"/>
                  </a:cubicBezTo>
                  <a:cubicBezTo>
                    <a:pt x="4775199" y="8600439"/>
                    <a:pt x="4847589" y="8642349"/>
                    <a:pt x="4928869" y="8642349"/>
                  </a:cubicBezTo>
                  <a:cubicBezTo>
                    <a:pt x="5010149" y="8642349"/>
                    <a:pt x="5082539" y="8600439"/>
                    <a:pt x="5124449" y="8536939"/>
                  </a:cubicBezTo>
                  <a:cubicBezTo>
                    <a:pt x="5166359" y="8600439"/>
                    <a:pt x="5238749" y="8642349"/>
                    <a:pt x="5320029" y="8642349"/>
                  </a:cubicBezTo>
                  <a:cubicBezTo>
                    <a:pt x="5401309" y="8642349"/>
                    <a:pt x="5473699" y="8600439"/>
                    <a:pt x="5515609" y="8536939"/>
                  </a:cubicBezTo>
                  <a:cubicBezTo>
                    <a:pt x="5557519" y="8600439"/>
                    <a:pt x="5629909" y="8642349"/>
                    <a:pt x="5711189" y="8642349"/>
                  </a:cubicBezTo>
                  <a:cubicBezTo>
                    <a:pt x="5793739" y="8642349"/>
                    <a:pt x="5864859" y="8600439"/>
                    <a:pt x="5906769" y="8536939"/>
                  </a:cubicBezTo>
                  <a:cubicBezTo>
                    <a:pt x="5915659" y="8549639"/>
                    <a:pt x="5925819" y="8562339"/>
                    <a:pt x="5935978" y="8573770"/>
                  </a:cubicBezTo>
                  <a:cubicBezTo>
                    <a:pt x="5979158" y="8616950"/>
                    <a:pt x="6040119" y="8642350"/>
                    <a:pt x="6102348" y="8642350"/>
                  </a:cubicBezTo>
                  <a:cubicBezTo>
                    <a:pt x="6163308" y="8642350"/>
                    <a:pt x="6224269" y="8616950"/>
                    <a:pt x="6268719" y="8573770"/>
                  </a:cubicBezTo>
                  <a:cubicBezTo>
                    <a:pt x="6311898" y="8529320"/>
                    <a:pt x="6337298" y="8469630"/>
                    <a:pt x="6337298" y="8407400"/>
                  </a:cubicBezTo>
                  <a:cubicBezTo>
                    <a:pt x="6337298" y="8345170"/>
                    <a:pt x="6311898" y="8285480"/>
                    <a:pt x="6268719" y="8241030"/>
                  </a:cubicBezTo>
                  <a:cubicBezTo>
                    <a:pt x="6258559" y="8230870"/>
                    <a:pt x="6247128" y="8220711"/>
                    <a:pt x="6234428" y="8213090"/>
                  </a:cubicBezTo>
                  <a:cubicBezTo>
                    <a:pt x="6296658" y="8171180"/>
                    <a:pt x="6337298" y="8098790"/>
                    <a:pt x="6337298" y="8018780"/>
                  </a:cubicBezTo>
                  <a:cubicBezTo>
                    <a:pt x="6337298" y="7937500"/>
                    <a:pt x="6296658" y="7866380"/>
                    <a:pt x="6234428" y="7824470"/>
                  </a:cubicBezTo>
                  <a:cubicBezTo>
                    <a:pt x="6296658" y="7782561"/>
                    <a:pt x="6337298" y="7711440"/>
                    <a:pt x="6337298" y="7630161"/>
                  </a:cubicBezTo>
                  <a:cubicBezTo>
                    <a:pt x="6337298" y="7548881"/>
                    <a:pt x="6296658" y="7477761"/>
                    <a:pt x="6234428" y="7435851"/>
                  </a:cubicBezTo>
                  <a:cubicBezTo>
                    <a:pt x="6296658" y="7393941"/>
                    <a:pt x="6337298" y="7321551"/>
                    <a:pt x="6337298" y="7241541"/>
                  </a:cubicBezTo>
                  <a:cubicBezTo>
                    <a:pt x="6337298" y="7160261"/>
                    <a:pt x="6296658" y="7089141"/>
                    <a:pt x="6234428" y="7047231"/>
                  </a:cubicBezTo>
                  <a:cubicBezTo>
                    <a:pt x="6296658" y="7005321"/>
                    <a:pt x="6337298" y="6934201"/>
                    <a:pt x="6337298" y="6852921"/>
                  </a:cubicBezTo>
                  <a:cubicBezTo>
                    <a:pt x="6337298" y="6771642"/>
                    <a:pt x="6296658" y="6700521"/>
                    <a:pt x="6234428" y="6658611"/>
                  </a:cubicBezTo>
                  <a:cubicBezTo>
                    <a:pt x="6296658" y="6615431"/>
                    <a:pt x="6337298" y="6544311"/>
                    <a:pt x="6337298" y="6464302"/>
                  </a:cubicBezTo>
                  <a:cubicBezTo>
                    <a:pt x="6337298" y="6383022"/>
                    <a:pt x="6296658" y="6311902"/>
                    <a:pt x="6234428" y="6269992"/>
                  </a:cubicBezTo>
                  <a:cubicBezTo>
                    <a:pt x="6296658" y="6228082"/>
                    <a:pt x="6337298" y="6156962"/>
                    <a:pt x="6337298" y="6075682"/>
                  </a:cubicBezTo>
                  <a:cubicBezTo>
                    <a:pt x="6337298" y="5994402"/>
                    <a:pt x="6296658" y="5923282"/>
                    <a:pt x="6234428" y="5881372"/>
                  </a:cubicBezTo>
                  <a:cubicBezTo>
                    <a:pt x="6296658" y="5839462"/>
                    <a:pt x="6337298" y="5768342"/>
                    <a:pt x="6337298" y="5687062"/>
                  </a:cubicBezTo>
                  <a:cubicBezTo>
                    <a:pt x="6337298" y="5605782"/>
                    <a:pt x="6296658" y="5534662"/>
                    <a:pt x="6234428" y="5492752"/>
                  </a:cubicBezTo>
                  <a:cubicBezTo>
                    <a:pt x="6296658" y="5449572"/>
                    <a:pt x="6337298" y="5378452"/>
                    <a:pt x="6337298" y="5298442"/>
                  </a:cubicBezTo>
                  <a:cubicBezTo>
                    <a:pt x="6337298" y="5217163"/>
                    <a:pt x="6296658" y="5146042"/>
                    <a:pt x="6234428" y="5104133"/>
                  </a:cubicBezTo>
                  <a:cubicBezTo>
                    <a:pt x="6296658" y="5062223"/>
                    <a:pt x="6337298" y="4991103"/>
                    <a:pt x="6337298" y="4909823"/>
                  </a:cubicBezTo>
                  <a:cubicBezTo>
                    <a:pt x="6337298" y="4828543"/>
                    <a:pt x="6296658" y="4757423"/>
                    <a:pt x="6234428" y="4715513"/>
                  </a:cubicBezTo>
                  <a:cubicBezTo>
                    <a:pt x="6296658" y="4672333"/>
                    <a:pt x="6337298" y="4601213"/>
                    <a:pt x="6337298" y="4521203"/>
                  </a:cubicBezTo>
                  <a:cubicBezTo>
                    <a:pt x="6337298" y="4439923"/>
                    <a:pt x="6296658" y="4368803"/>
                    <a:pt x="6234428" y="4326893"/>
                  </a:cubicBezTo>
                  <a:cubicBezTo>
                    <a:pt x="6296658" y="4284983"/>
                    <a:pt x="6337298" y="4213863"/>
                    <a:pt x="6337298" y="4132583"/>
                  </a:cubicBezTo>
                  <a:cubicBezTo>
                    <a:pt x="6337298" y="4051303"/>
                    <a:pt x="6296658" y="3980183"/>
                    <a:pt x="6234428" y="3938274"/>
                  </a:cubicBezTo>
                  <a:cubicBezTo>
                    <a:pt x="6296658" y="3896364"/>
                    <a:pt x="6337298" y="3825244"/>
                    <a:pt x="6337298" y="3743964"/>
                  </a:cubicBezTo>
                  <a:cubicBezTo>
                    <a:pt x="6337298" y="3662684"/>
                    <a:pt x="6296658" y="3591564"/>
                    <a:pt x="6234428" y="3549654"/>
                  </a:cubicBezTo>
                  <a:cubicBezTo>
                    <a:pt x="6296658" y="3506474"/>
                    <a:pt x="6337298" y="3435354"/>
                    <a:pt x="6337298" y="3355344"/>
                  </a:cubicBezTo>
                  <a:cubicBezTo>
                    <a:pt x="6337298" y="3274064"/>
                    <a:pt x="6296658" y="3202944"/>
                    <a:pt x="6234428" y="3161034"/>
                  </a:cubicBezTo>
                  <a:cubicBezTo>
                    <a:pt x="6296658" y="3119124"/>
                    <a:pt x="6337298" y="3048004"/>
                    <a:pt x="6337298" y="2966724"/>
                  </a:cubicBezTo>
                  <a:cubicBezTo>
                    <a:pt x="6337298" y="2885444"/>
                    <a:pt x="6296658" y="2814324"/>
                    <a:pt x="6234428" y="2772414"/>
                  </a:cubicBezTo>
                  <a:cubicBezTo>
                    <a:pt x="6296658" y="2730504"/>
                    <a:pt x="6337298" y="2659384"/>
                    <a:pt x="6337298" y="2578104"/>
                  </a:cubicBezTo>
                  <a:cubicBezTo>
                    <a:pt x="6337298" y="2496824"/>
                    <a:pt x="6296658" y="2425704"/>
                    <a:pt x="6234428" y="2383794"/>
                  </a:cubicBezTo>
                  <a:cubicBezTo>
                    <a:pt x="6296658" y="2341884"/>
                    <a:pt x="6337298" y="2270764"/>
                    <a:pt x="6337298" y="2189484"/>
                  </a:cubicBezTo>
                  <a:cubicBezTo>
                    <a:pt x="6337298" y="2108204"/>
                    <a:pt x="6296658" y="2037084"/>
                    <a:pt x="6234428" y="1995174"/>
                  </a:cubicBezTo>
                  <a:cubicBezTo>
                    <a:pt x="6296658" y="1953264"/>
                    <a:pt x="6337298" y="1882144"/>
                    <a:pt x="6337298" y="1800864"/>
                  </a:cubicBezTo>
                  <a:cubicBezTo>
                    <a:pt x="6337298" y="1719584"/>
                    <a:pt x="6296658" y="1648464"/>
                    <a:pt x="6234428" y="1606554"/>
                  </a:cubicBezTo>
                  <a:cubicBezTo>
                    <a:pt x="6296658" y="1563374"/>
                    <a:pt x="6337298" y="1492254"/>
                    <a:pt x="6337298" y="1412244"/>
                  </a:cubicBezTo>
                  <a:cubicBezTo>
                    <a:pt x="6337298" y="1330964"/>
                    <a:pt x="6296658" y="1259844"/>
                    <a:pt x="6234428" y="1217934"/>
                  </a:cubicBezTo>
                  <a:cubicBezTo>
                    <a:pt x="6296658" y="1176024"/>
                    <a:pt x="6337298" y="1104904"/>
                    <a:pt x="6337298" y="1023624"/>
                  </a:cubicBezTo>
                  <a:cubicBezTo>
                    <a:pt x="6337298" y="942344"/>
                    <a:pt x="6296658" y="871224"/>
                    <a:pt x="6234428" y="829314"/>
                  </a:cubicBezTo>
                  <a:cubicBezTo>
                    <a:pt x="6309358" y="775974"/>
                    <a:pt x="6349998" y="704854"/>
                    <a:pt x="6349998" y="624844"/>
                  </a:cubicBezTo>
                  <a:close/>
                </a:path>
              </a:pathLst>
            </a:custGeom>
            <a:solidFill>
              <a:srgbClr val="701F24"/>
            </a:solidFill>
          </p:spPr>
        </p:sp>
        <p:sp>
          <p:nvSpPr>
            <p:cNvPr id="7" name="Freeform 7"/>
            <p:cNvSpPr/>
            <p:nvPr/>
          </p:nvSpPr>
          <p:spPr>
            <a:xfrm rot="5400000">
              <a:off x="-696595" y="1537335"/>
              <a:ext cx="7743190" cy="5570220"/>
            </a:xfrm>
            <a:custGeom>
              <a:avLst/>
              <a:gdLst/>
              <a:ahLst/>
              <a:cxnLst/>
              <a:rect l="l" t="t" r="r" b="b"/>
              <a:pathLst>
                <a:path w="7743190" h="5570220">
                  <a:moveTo>
                    <a:pt x="0" y="5570220"/>
                  </a:moveTo>
                  <a:lnTo>
                    <a:pt x="0" y="0"/>
                  </a:lnTo>
                  <a:lnTo>
                    <a:pt x="7743190" y="0"/>
                  </a:lnTo>
                  <a:lnTo>
                    <a:pt x="7743190" y="5570220"/>
                  </a:lnTo>
                  <a:close/>
                </a:path>
              </a:pathLst>
            </a:custGeom>
            <a:blipFill>
              <a:blip r:embed="rId3"/>
              <a:stretch>
                <a:fillRect t="-4123"/>
              </a:stretch>
            </a:blipFill>
          </p:spPr>
        </p:sp>
      </p:grpSp>
      <p:grpSp>
        <p:nvGrpSpPr>
          <p:cNvPr id="8" name="Group 8"/>
          <p:cNvGrpSpPr>
            <a:grpSpLocks noChangeAspect="1"/>
          </p:cNvGrpSpPr>
          <p:nvPr/>
        </p:nvGrpSpPr>
        <p:grpSpPr>
          <a:xfrm rot="-5176753">
            <a:off x="12495551" y="5956627"/>
            <a:ext cx="3538716" cy="4816900"/>
            <a:chOff x="0" y="0"/>
            <a:chExt cx="6350000" cy="8643620"/>
          </a:xfrm>
        </p:grpSpPr>
        <p:sp>
          <p:nvSpPr>
            <p:cNvPr id="9" name="Freeform 9"/>
            <p:cNvSpPr/>
            <p:nvPr/>
          </p:nvSpPr>
          <p:spPr>
            <a:xfrm>
              <a:off x="0" y="0"/>
              <a:ext cx="6350000" cy="8642350"/>
            </a:xfrm>
            <a:custGeom>
              <a:avLst/>
              <a:gdLst/>
              <a:ahLst/>
              <a:cxnLst/>
              <a:rect l="l" t="t" r="r" b="b"/>
              <a:pathLst>
                <a:path w="6350000" h="8642350">
                  <a:moveTo>
                    <a:pt x="6350000" y="624840"/>
                  </a:moveTo>
                  <a:cubicBezTo>
                    <a:pt x="6350000" y="543560"/>
                    <a:pt x="6309360" y="472440"/>
                    <a:pt x="6247130" y="430530"/>
                  </a:cubicBezTo>
                  <a:cubicBezTo>
                    <a:pt x="6259830" y="422910"/>
                    <a:pt x="6271260" y="412750"/>
                    <a:pt x="6281420" y="402590"/>
                  </a:cubicBezTo>
                  <a:cubicBezTo>
                    <a:pt x="6324600" y="358140"/>
                    <a:pt x="6350000" y="298450"/>
                    <a:pt x="6350000" y="236220"/>
                  </a:cubicBezTo>
                  <a:cubicBezTo>
                    <a:pt x="6350000" y="173990"/>
                    <a:pt x="6324600" y="114300"/>
                    <a:pt x="6281420" y="69850"/>
                  </a:cubicBezTo>
                  <a:cubicBezTo>
                    <a:pt x="6236970" y="25400"/>
                    <a:pt x="6176010" y="0"/>
                    <a:pt x="6115050" y="0"/>
                  </a:cubicBezTo>
                  <a:cubicBezTo>
                    <a:pt x="6052820" y="0"/>
                    <a:pt x="5991860" y="25400"/>
                    <a:pt x="5948680" y="68580"/>
                  </a:cubicBezTo>
                  <a:cubicBezTo>
                    <a:pt x="5937250" y="80010"/>
                    <a:pt x="5927090" y="92710"/>
                    <a:pt x="5919470" y="105410"/>
                  </a:cubicBezTo>
                  <a:cubicBezTo>
                    <a:pt x="5877560" y="41910"/>
                    <a:pt x="5805170" y="0"/>
                    <a:pt x="5723890" y="0"/>
                  </a:cubicBezTo>
                  <a:cubicBezTo>
                    <a:pt x="5642610" y="0"/>
                    <a:pt x="5570220" y="41910"/>
                    <a:pt x="5528310" y="105410"/>
                  </a:cubicBezTo>
                  <a:cubicBezTo>
                    <a:pt x="5486400" y="41910"/>
                    <a:pt x="5414010" y="0"/>
                    <a:pt x="5332730" y="0"/>
                  </a:cubicBezTo>
                  <a:cubicBezTo>
                    <a:pt x="5250180" y="0"/>
                    <a:pt x="5179060" y="41910"/>
                    <a:pt x="5137150" y="105410"/>
                  </a:cubicBezTo>
                  <a:cubicBezTo>
                    <a:pt x="5095241" y="41910"/>
                    <a:pt x="5022850" y="0"/>
                    <a:pt x="4941570" y="0"/>
                  </a:cubicBezTo>
                  <a:cubicBezTo>
                    <a:pt x="4860291" y="0"/>
                    <a:pt x="4787900" y="41910"/>
                    <a:pt x="4745990" y="105410"/>
                  </a:cubicBezTo>
                  <a:cubicBezTo>
                    <a:pt x="4704080" y="41910"/>
                    <a:pt x="4631690" y="0"/>
                    <a:pt x="4550410" y="0"/>
                  </a:cubicBezTo>
                  <a:cubicBezTo>
                    <a:pt x="4469130" y="0"/>
                    <a:pt x="4396740" y="41910"/>
                    <a:pt x="4354830" y="105410"/>
                  </a:cubicBezTo>
                  <a:cubicBezTo>
                    <a:pt x="4312920" y="41910"/>
                    <a:pt x="4240530" y="0"/>
                    <a:pt x="4159250" y="0"/>
                  </a:cubicBezTo>
                  <a:cubicBezTo>
                    <a:pt x="4077970" y="0"/>
                    <a:pt x="4005580" y="41910"/>
                    <a:pt x="3963670" y="105410"/>
                  </a:cubicBezTo>
                  <a:cubicBezTo>
                    <a:pt x="3921761" y="41910"/>
                    <a:pt x="3849370" y="0"/>
                    <a:pt x="3768091" y="0"/>
                  </a:cubicBezTo>
                  <a:cubicBezTo>
                    <a:pt x="3686811" y="0"/>
                    <a:pt x="3614420" y="41910"/>
                    <a:pt x="3572511" y="105410"/>
                  </a:cubicBezTo>
                  <a:cubicBezTo>
                    <a:pt x="3530601" y="41910"/>
                    <a:pt x="3458211" y="0"/>
                    <a:pt x="3376931" y="0"/>
                  </a:cubicBezTo>
                  <a:cubicBezTo>
                    <a:pt x="3295651" y="0"/>
                    <a:pt x="3216910" y="41910"/>
                    <a:pt x="3175000" y="105410"/>
                  </a:cubicBezTo>
                  <a:cubicBezTo>
                    <a:pt x="3133090" y="41910"/>
                    <a:pt x="3060700" y="0"/>
                    <a:pt x="2979420" y="0"/>
                  </a:cubicBezTo>
                  <a:cubicBezTo>
                    <a:pt x="2898140" y="0"/>
                    <a:pt x="2825750" y="41910"/>
                    <a:pt x="2783840" y="105410"/>
                  </a:cubicBezTo>
                  <a:cubicBezTo>
                    <a:pt x="2741930" y="41910"/>
                    <a:pt x="2669540" y="0"/>
                    <a:pt x="2588260" y="0"/>
                  </a:cubicBezTo>
                  <a:cubicBezTo>
                    <a:pt x="2505710" y="0"/>
                    <a:pt x="2434590" y="41910"/>
                    <a:pt x="2392680" y="105410"/>
                  </a:cubicBezTo>
                  <a:cubicBezTo>
                    <a:pt x="2350770" y="41910"/>
                    <a:pt x="2278380" y="0"/>
                    <a:pt x="2197100" y="0"/>
                  </a:cubicBezTo>
                  <a:cubicBezTo>
                    <a:pt x="2115820" y="0"/>
                    <a:pt x="2043430" y="41910"/>
                    <a:pt x="2001520" y="105410"/>
                  </a:cubicBezTo>
                  <a:cubicBezTo>
                    <a:pt x="1959610" y="41910"/>
                    <a:pt x="1887220" y="0"/>
                    <a:pt x="1805941" y="0"/>
                  </a:cubicBezTo>
                  <a:cubicBezTo>
                    <a:pt x="1723391" y="0"/>
                    <a:pt x="1652270" y="41910"/>
                    <a:pt x="1610361" y="105410"/>
                  </a:cubicBezTo>
                  <a:cubicBezTo>
                    <a:pt x="1568450" y="41910"/>
                    <a:pt x="1496061" y="0"/>
                    <a:pt x="1414781" y="0"/>
                  </a:cubicBezTo>
                  <a:cubicBezTo>
                    <a:pt x="1329691" y="0"/>
                    <a:pt x="1257300" y="41910"/>
                    <a:pt x="1215391" y="105410"/>
                  </a:cubicBezTo>
                  <a:cubicBezTo>
                    <a:pt x="1173481" y="41910"/>
                    <a:pt x="1101091" y="0"/>
                    <a:pt x="1019811" y="0"/>
                  </a:cubicBezTo>
                  <a:cubicBezTo>
                    <a:pt x="937261" y="0"/>
                    <a:pt x="866141" y="41910"/>
                    <a:pt x="824231" y="105410"/>
                  </a:cubicBezTo>
                  <a:cubicBezTo>
                    <a:pt x="782321" y="41910"/>
                    <a:pt x="709931" y="0"/>
                    <a:pt x="628650" y="0"/>
                  </a:cubicBezTo>
                  <a:cubicBezTo>
                    <a:pt x="544830" y="0"/>
                    <a:pt x="473710" y="41910"/>
                    <a:pt x="431800" y="105410"/>
                  </a:cubicBezTo>
                  <a:cubicBezTo>
                    <a:pt x="422910" y="92710"/>
                    <a:pt x="412750" y="80010"/>
                    <a:pt x="402590" y="68580"/>
                  </a:cubicBezTo>
                  <a:cubicBezTo>
                    <a:pt x="358140" y="25400"/>
                    <a:pt x="297180" y="0"/>
                    <a:pt x="234950" y="0"/>
                  </a:cubicBezTo>
                  <a:cubicBezTo>
                    <a:pt x="172720" y="0"/>
                    <a:pt x="113030" y="25400"/>
                    <a:pt x="68580" y="68580"/>
                  </a:cubicBezTo>
                  <a:cubicBezTo>
                    <a:pt x="25400" y="113030"/>
                    <a:pt x="0" y="172720"/>
                    <a:pt x="0" y="234950"/>
                  </a:cubicBezTo>
                  <a:cubicBezTo>
                    <a:pt x="0" y="297180"/>
                    <a:pt x="25400" y="356870"/>
                    <a:pt x="68580" y="401320"/>
                  </a:cubicBezTo>
                  <a:cubicBezTo>
                    <a:pt x="78740" y="411480"/>
                    <a:pt x="90170" y="421640"/>
                    <a:pt x="102870" y="429260"/>
                  </a:cubicBezTo>
                  <a:cubicBezTo>
                    <a:pt x="40640" y="472440"/>
                    <a:pt x="0" y="543560"/>
                    <a:pt x="0" y="624840"/>
                  </a:cubicBezTo>
                  <a:cubicBezTo>
                    <a:pt x="0" y="706120"/>
                    <a:pt x="40640" y="777240"/>
                    <a:pt x="102870" y="819150"/>
                  </a:cubicBezTo>
                  <a:cubicBezTo>
                    <a:pt x="40640" y="861060"/>
                    <a:pt x="0" y="932180"/>
                    <a:pt x="0" y="1013460"/>
                  </a:cubicBezTo>
                  <a:cubicBezTo>
                    <a:pt x="0" y="1094740"/>
                    <a:pt x="40640" y="1165860"/>
                    <a:pt x="102870" y="1207770"/>
                  </a:cubicBezTo>
                  <a:cubicBezTo>
                    <a:pt x="40640" y="1249680"/>
                    <a:pt x="0" y="1322070"/>
                    <a:pt x="0" y="1402080"/>
                  </a:cubicBezTo>
                  <a:cubicBezTo>
                    <a:pt x="0" y="1483360"/>
                    <a:pt x="40640" y="1554480"/>
                    <a:pt x="102870" y="1596390"/>
                  </a:cubicBezTo>
                  <a:cubicBezTo>
                    <a:pt x="40640" y="1638300"/>
                    <a:pt x="0" y="1709420"/>
                    <a:pt x="0" y="1790700"/>
                  </a:cubicBezTo>
                  <a:cubicBezTo>
                    <a:pt x="0" y="1871980"/>
                    <a:pt x="40640" y="1943100"/>
                    <a:pt x="102870" y="1985010"/>
                  </a:cubicBezTo>
                  <a:cubicBezTo>
                    <a:pt x="40640" y="2026920"/>
                    <a:pt x="0" y="2099310"/>
                    <a:pt x="0" y="2179320"/>
                  </a:cubicBezTo>
                  <a:cubicBezTo>
                    <a:pt x="0" y="2260600"/>
                    <a:pt x="40640" y="2331720"/>
                    <a:pt x="102870" y="2373630"/>
                  </a:cubicBezTo>
                  <a:cubicBezTo>
                    <a:pt x="40640" y="2418080"/>
                    <a:pt x="0" y="2489200"/>
                    <a:pt x="0" y="2570480"/>
                  </a:cubicBezTo>
                  <a:cubicBezTo>
                    <a:pt x="0" y="2651760"/>
                    <a:pt x="40640" y="2722880"/>
                    <a:pt x="102870" y="2764790"/>
                  </a:cubicBezTo>
                  <a:cubicBezTo>
                    <a:pt x="40640" y="2806700"/>
                    <a:pt x="0" y="2879090"/>
                    <a:pt x="0" y="2959100"/>
                  </a:cubicBezTo>
                  <a:cubicBezTo>
                    <a:pt x="0" y="3040380"/>
                    <a:pt x="40640" y="3111500"/>
                    <a:pt x="102870" y="3153410"/>
                  </a:cubicBezTo>
                  <a:cubicBezTo>
                    <a:pt x="40640" y="3195320"/>
                    <a:pt x="0" y="3266440"/>
                    <a:pt x="0" y="3347720"/>
                  </a:cubicBezTo>
                  <a:cubicBezTo>
                    <a:pt x="0" y="3429000"/>
                    <a:pt x="40640" y="3500120"/>
                    <a:pt x="102870" y="3542030"/>
                  </a:cubicBezTo>
                  <a:cubicBezTo>
                    <a:pt x="40640" y="3583940"/>
                    <a:pt x="0" y="3655060"/>
                    <a:pt x="0" y="3736340"/>
                  </a:cubicBezTo>
                  <a:cubicBezTo>
                    <a:pt x="0" y="3817620"/>
                    <a:pt x="40640" y="3888740"/>
                    <a:pt x="102870" y="3930650"/>
                  </a:cubicBezTo>
                  <a:cubicBezTo>
                    <a:pt x="40640" y="3973830"/>
                    <a:pt x="0" y="4044950"/>
                    <a:pt x="0" y="4124959"/>
                  </a:cubicBezTo>
                  <a:cubicBezTo>
                    <a:pt x="0" y="4206239"/>
                    <a:pt x="40640" y="4277359"/>
                    <a:pt x="102870" y="4319269"/>
                  </a:cubicBezTo>
                  <a:cubicBezTo>
                    <a:pt x="40640" y="4361180"/>
                    <a:pt x="0" y="4432300"/>
                    <a:pt x="0" y="4513580"/>
                  </a:cubicBezTo>
                  <a:cubicBezTo>
                    <a:pt x="0" y="4594860"/>
                    <a:pt x="40640" y="4665980"/>
                    <a:pt x="102870" y="4707890"/>
                  </a:cubicBezTo>
                  <a:cubicBezTo>
                    <a:pt x="40640" y="4749800"/>
                    <a:pt x="0" y="4820920"/>
                    <a:pt x="0" y="4902200"/>
                  </a:cubicBezTo>
                  <a:cubicBezTo>
                    <a:pt x="0" y="4983480"/>
                    <a:pt x="40640" y="5054600"/>
                    <a:pt x="102870" y="5096510"/>
                  </a:cubicBezTo>
                  <a:cubicBezTo>
                    <a:pt x="40640" y="5138420"/>
                    <a:pt x="0" y="5210810"/>
                    <a:pt x="0" y="5290820"/>
                  </a:cubicBezTo>
                  <a:cubicBezTo>
                    <a:pt x="0" y="5372100"/>
                    <a:pt x="40640" y="5443220"/>
                    <a:pt x="102870" y="5485130"/>
                  </a:cubicBezTo>
                  <a:cubicBezTo>
                    <a:pt x="40640" y="5527039"/>
                    <a:pt x="0" y="5598159"/>
                    <a:pt x="0" y="5679439"/>
                  </a:cubicBezTo>
                  <a:cubicBezTo>
                    <a:pt x="0" y="5760719"/>
                    <a:pt x="40640" y="5831839"/>
                    <a:pt x="102870" y="5873749"/>
                  </a:cubicBezTo>
                  <a:cubicBezTo>
                    <a:pt x="40640" y="5915659"/>
                    <a:pt x="0" y="5986779"/>
                    <a:pt x="0" y="6068059"/>
                  </a:cubicBezTo>
                  <a:cubicBezTo>
                    <a:pt x="0" y="6149339"/>
                    <a:pt x="40640" y="6220459"/>
                    <a:pt x="102870" y="6262369"/>
                  </a:cubicBezTo>
                  <a:cubicBezTo>
                    <a:pt x="40640" y="6304280"/>
                    <a:pt x="0" y="6375400"/>
                    <a:pt x="0" y="6456680"/>
                  </a:cubicBezTo>
                  <a:cubicBezTo>
                    <a:pt x="0" y="6537960"/>
                    <a:pt x="40640" y="6609080"/>
                    <a:pt x="102870" y="6650990"/>
                  </a:cubicBezTo>
                  <a:cubicBezTo>
                    <a:pt x="40640" y="6692900"/>
                    <a:pt x="0" y="6764020"/>
                    <a:pt x="0" y="6845300"/>
                  </a:cubicBezTo>
                  <a:cubicBezTo>
                    <a:pt x="0" y="6926580"/>
                    <a:pt x="40640" y="6997700"/>
                    <a:pt x="102870" y="7039610"/>
                  </a:cubicBezTo>
                  <a:cubicBezTo>
                    <a:pt x="40640" y="7082790"/>
                    <a:pt x="0" y="7153910"/>
                    <a:pt x="0" y="7233920"/>
                  </a:cubicBezTo>
                  <a:cubicBezTo>
                    <a:pt x="0" y="7315200"/>
                    <a:pt x="40640" y="7386320"/>
                    <a:pt x="102870" y="7428230"/>
                  </a:cubicBezTo>
                  <a:cubicBezTo>
                    <a:pt x="40640" y="7470139"/>
                    <a:pt x="0" y="7541260"/>
                    <a:pt x="0" y="7622539"/>
                  </a:cubicBezTo>
                  <a:cubicBezTo>
                    <a:pt x="0" y="7703819"/>
                    <a:pt x="40640" y="7774939"/>
                    <a:pt x="102870" y="7816849"/>
                  </a:cubicBezTo>
                  <a:cubicBezTo>
                    <a:pt x="40640" y="7866380"/>
                    <a:pt x="0" y="7937500"/>
                    <a:pt x="0" y="8018780"/>
                  </a:cubicBezTo>
                  <a:cubicBezTo>
                    <a:pt x="0" y="8100061"/>
                    <a:pt x="40640" y="8171180"/>
                    <a:pt x="102870" y="8213090"/>
                  </a:cubicBezTo>
                  <a:cubicBezTo>
                    <a:pt x="90170" y="8220710"/>
                    <a:pt x="78740" y="8230870"/>
                    <a:pt x="68580" y="8241030"/>
                  </a:cubicBezTo>
                  <a:cubicBezTo>
                    <a:pt x="25400" y="8285480"/>
                    <a:pt x="0" y="8346440"/>
                    <a:pt x="0" y="8407400"/>
                  </a:cubicBezTo>
                  <a:cubicBezTo>
                    <a:pt x="0" y="8469630"/>
                    <a:pt x="25400" y="8529320"/>
                    <a:pt x="68580" y="8573770"/>
                  </a:cubicBezTo>
                  <a:cubicBezTo>
                    <a:pt x="111760" y="8616950"/>
                    <a:pt x="172720" y="8642350"/>
                    <a:pt x="234950" y="8642350"/>
                  </a:cubicBezTo>
                  <a:cubicBezTo>
                    <a:pt x="297180" y="8642350"/>
                    <a:pt x="356870" y="8616950"/>
                    <a:pt x="401320" y="8573770"/>
                  </a:cubicBezTo>
                  <a:cubicBezTo>
                    <a:pt x="412750" y="8562339"/>
                    <a:pt x="422910" y="8549639"/>
                    <a:pt x="430530" y="8536939"/>
                  </a:cubicBezTo>
                  <a:cubicBezTo>
                    <a:pt x="472440" y="8600439"/>
                    <a:pt x="544830" y="8642349"/>
                    <a:pt x="626110" y="8642349"/>
                  </a:cubicBezTo>
                  <a:cubicBezTo>
                    <a:pt x="707390" y="8642349"/>
                    <a:pt x="779780" y="8600439"/>
                    <a:pt x="821690" y="8536939"/>
                  </a:cubicBezTo>
                  <a:cubicBezTo>
                    <a:pt x="863600" y="8600439"/>
                    <a:pt x="935990" y="8642349"/>
                    <a:pt x="1017270" y="8642349"/>
                  </a:cubicBezTo>
                  <a:cubicBezTo>
                    <a:pt x="1099820" y="8642349"/>
                    <a:pt x="1172210" y="8600439"/>
                    <a:pt x="1212850" y="8536939"/>
                  </a:cubicBezTo>
                  <a:cubicBezTo>
                    <a:pt x="1254760" y="8600439"/>
                    <a:pt x="1327150" y="8642349"/>
                    <a:pt x="1408430" y="8642349"/>
                  </a:cubicBezTo>
                  <a:cubicBezTo>
                    <a:pt x="1489710" y="8642349"/>
                    <a:pt x="1562100" y="8600439"/>
                    <a:pt x="1604010" y="8536939"/>
                  </a:cubicBezTo>
                  <a:cubicBezTo>
                    <a:pt x="1645920" y="8600439"/>
                    <a:pt x="1718310" y="8642349"/>
                    <a:pt x="1799590" y="8642349"/>
                  </a:cubicBezTo>
                  <a:cubicBezTo>
                    <a:pt x="1880870" y="8642349"/>
                    <a:pt x="1953260" y="8600439"/>
                    <a:pt x="1995170" y="8536939"/>
                  </a:cubicBezTo>
                  <a:cubicBezTo>
                    <a:pt x="2037080" y="8600439"/>
                    <a:pt x="2109470" y="8642349"/>
                    <a:pt x="2190750" y="8642349"/>
                  </a:cubicBezTo>
                  <a:cubicBezTo>
                    <a:pt x="2273300" y="8642349"/>
                    <a:pt x="2344420" y="8600439"/>
                    <a:pt x="2386330" y="8536939"/>
                  </a:cubicBezTo>
                  <a:cubicBezTo>
                    <a:pt x="2428240" y="8600439"/>
                    <a:pt x="2500630" y="8642349"/>
                    <a:pt x="2581910" y="8642349"/>
                  </a:cubicBezTo>
                  <a:cubicBezTo>
                    <a:pt x="2663190" y="8642349"/>
                    <a:pt x="2735580" y="8600439"/>
                    <a:pt x="2777490" y="8536939"/>
                  </a:cubicBezTo>
                  <a:cubicBezTo>
                    <a:pt x="2819400" y="8600439"/>
                    <a:pt x="2891790" y="8642349"/>
                    <a:pt x="2973070" y="8642349"/>
                  </a:cubicBezTo>
                  <a:cubicBezTo>
                    <a:pt x="3055620" y="8642349"/>
                    <a:pt x="3126740" y="8600439"/>
                    <a:pt x="3168650" y="8536939"/>
                  </a:cubicBezTo>
                  <a:cubicBezTo>
                    <a:pt x="3210560" y="8600439"/>
                    <a:pt x="3282950" y="8642349"/>
                    <a:pt x="3364230" y="8642349"/>
                  </a:cubicBezTo>
                  <a:cubicBezTo>
                    <a:pt x="3445509" y="8642349"/>
                    <a:pt x="3517900" y="8600439"/>
                    <a:pt x="3559809" y="8536939"/>
                  </a:cubicBezTo>
                  <a:cubicBezTo>
                    <a:pt x="3601719" y="8600439"/>
                    <a:pt x="3674109" y="8642349"/>
                    <a:pt x="3755389" y="8642349"/>
                  </a:cubicBezTo>
                  <a:cubicBezTo>
                    <a:pt x="3837939" y="8642349"/>
                    <a:pt x="3909059" y="8600439"/>
                    <a:pt x="3950969" y="8536939"/>
                  </a:cubicBezTo>
                  <a:cubicBezTo>
                    <a:pt x="3992879" y="8600439"/>
                    <a:pt x="4065269" y="8642349"/>
                    <a:pt x="4146549" y="8642349"/>
                  </a:cubicBezTo>
                  <a:cubicBezTo>
                    <a:pt x="4227829" y="8642349"/>
                    <a:pt x="4300219" y="8600439"/>
                    <a:pt x="4342129" y="8536939"/>
                  </a:cubicBezTo>
                  <a:cubicBezTo>
                    <a:pt x="4384039" y="8600439"/>
                    <a:pt x="4456429" y="8642349"/>
                    <a:pt x="4537709" y="8642349"/>
                  </a:cubicBezTo>
                  <a:cubicBezTo>
                    <a:pt x="4618989" y="8642349"/>
                    <a:pt x="4691379" y="8600439"/>
                    <a:pt x="4733289" y="8536939"/>
                  </a:cubicBezTo>
                  <a:cubicBezTo>
                    <a:pt x="4775199" y="8600439"/>
                    <a:pt x="4847589" y="8642349"/>
                    <a:pt x="4928869" y="8642349"/>
                  </a:cubicBezTo>
                  <a:cubicBezTo>
                    <a:pt x="5010149" y="8642349"/>
                    <a:pt x="5082539" y="8600439"/>
                    <a:pt x="5124449" y="8536939"/>
                  </a:cubicBezTo>
                  <a:cubicBezTo>
                    <a:pt x="5166359" y="8600439"/>
                    <a:pt x="5238749" y="8642349"/>
                    <a:pt x="5320029" y="8642349"/>
                  </a:cubicBezTo>
                  <a:cubicBezTo>
                    <a:pt x="5401309" y="8642349"/>
                    <a:pt x="5473699" y="8600439"/>
                    <a:pt x="5515609" y="8536939"/>
                  </a:cubicBezTo>
                  <a:cubicBezTo>
                    <a:pt x="5557519" y="8600439"/>
                    <a:pt x="5629909" y="8642349"/>
                    <a:pt x="5711189" y="8642349"/>
                  </a:cubicBezTo>
                  <a:cubicBezTo>
                    <a:pt x="5793739" y="8642349"/>
                    <a:pt x="5864859" y="8600439"/>
                    <a:pt x="5906769" y="8536939"/>
                  </a:cubicBezTo>
                  <a:cubicBezTo>
                    <a:pt x="5915659" y="8549639"/>
                    <a:pt x="5925819" y="8562339"/>
                    <a:pt x="5935978" y="8573770"/>
                  </a:cubicBezTo>
                  <a:cubicBezTo>
                    <a:pt x="5979158" y="8616950"/>
                    <a:pt x="6040119" y="8642350"/>
                    <a:pt x="6102348" y="8642350"/>
                  </a:cubicBezTo>
                  <a:cubicBezTo>
                    <a:pt x="6163308" y="8642350"/>
                    <a:pt x="6224269" y="8616950"/>
                    <a:pt x="6268719" y="8573770"/>
                  </a:cubicBezTo>
                  <a:cubicBezTo>
                    <a:pt x="6311898" y="8529320"/>
                    <a:pt x="6337298" y="8469630"/>
                    <a:pt x="6337298" y="8407400"/>
                  </a:cubicBezTo>
                  <a:cubicBezTo>
                    <a:pt x="6337298" y="8345170"/>
                    <a:pt x="6311898" y="8285480"/>
                    <a:pt x="6268719" y="8241030"/>
                  </a:cubicBezTo>
                  <a:cubicBezTo>
                    <a:pt x="6258559" y="8230870"/>
                    <a:pt x="6247128" y="8220711"/>
                    <a:pt x="6234428" y="8213090"/>
                  </a:cubicBezTo>
                  <a:cubicBezTo>
                    <a:pt x="6296658" y="8171180"/>
                    <a:pt x="6337298" y="8098790"/>
                    <a:pt x="6337298" y="8018780"/>
                  </a:cubicBezTo>
                  <a:cubicBezTo>
                    <a:pt x="6337298" y="7937500"/>
                    <a:pt x="6296658" y="7866380"/>
                    <a:pt x="6234428" y="7824470"/>
                  </a:cubicBezTo>
                  <a:cubicBezTo>
                    <a:pt x="6296658" y="7782561"/>
                    <a:pt x="6337298" y="7711440"/>
                    <a:pt x="6337298" y="7630161"/>
                  </a:cubicBezTo>
                  <a:cubicBezTo>
                    <a:pt x="6337298" y="7548881"/>
                    <a:pt x="6296658" y="7477761"/>
                    <a:pt x="6234428" y="7435851"/>
                  </a:cubicBezTo>
                  <a:cubicBezTo>
                    <a:pt x="6296658" y="7393941"/>
                    <a:pt x="6337298" y="7321551"/>
                    <a:pt x="6337298" y="7241541"/>
                  </a:cubicBezTo>
                  <a:cubicBezTo>
                    <a:pt x="6337298" y="7160261"/>
                    <a:pt x="6296658" y="7089141"/>
                    <a:pt x="6234428" y="7047231"/>
                  </a:cubicBezTo>
                  <a:cubicBezTo>
                    <a:pt x="6296658" y="7005321"/>
                    <a:pt x="6337298" y="6934201"/>
                    <a:pt x="6337298" y="6852921"/>
                  </a:cubicBezTo>
                  <a:cubicBezTo>
                    <a:pt x="6337298" y="6771642"/>
                    <a:pt x="6296658" y="6700521"/>
                    <a:pt x="6234428" y="6658611"/>
                  </a:cubicBezTo>
                  <a:cubicBezTo>
                    <a:pt x="6296658" y="6615431"/>
                    <a:pt x="6337298" y="6544311"/>
                    <a:pt x="6337298" y="6464302"/>
                  </a:cubicBezTo>
                  <a:cubicBezTo>
                    <a:pt x="6337298" y="6383022"/>
                    <a:pt x="6296658" y="6311902"/>
                    <a:pt x="6234428" y="6269992"/>
                  </a:cubicBezTo>
                  <a:cubicBezTo>
                    <a:pt x="6296658" y="6228082"/>
                    <a:pt x="6337298" y="6156962"/>
                    <a:pt x="6337298" y="6075682"/>
                  </a:cubicBezTo>
                  <a:cubicBezTo>
                    <a:pt x="6337298" y="5994402"/>
                    <a:pt x="6296658" y="5923282"/>
                    <a:pt x="6234428" y="5881372"/>
                  </a:cubicBezTo>
                  <a:cubicBezTo>
                    <a:pt x="6296658" y="5839462"/>
                    <a:pt x="6337298" y="5768342"/>
                    <a:pt x="6337298" y="5687062"/>
                  </a:cubicBezTo>
                  <a:cubicBezTo>
                    <a:pt x="6337298" y="5605782"/>
                    <a:pt x="6296658" y="5534662"/>
                    <a:pt x="6234428" y="5492752"/>
                  </a:cubicBezTo>
                  <a:cubicBezTo>
                    <a:pt x="6296658" y="5449572"/>
                    <a:pt x="6337298" y="5378452"/>
                    <a:pt x="6337298" y="5298442"/>
                  </a:cubicBezTo>
                  <a:cubicBezTo>
                    <a:pt x="6337298" y="5217163"/>
                    <a:pt x="6296658" y="5146042"/>
                    <a:pt x="6234428" y="5104133"/>
                  </a:cubicBezTo>
                  <a:cubicBezTo>
                    <a:pt x="6296658" y="5062223"/>
                    <a:pt x="6337298" y="4991103"/>
                    <a:pt x="6337298" y="4909823"/>
                  </a:cubicBezTo>
                  <a:cubicBezTo>
                    <a:pt x="6337298" y="4828543"/>
                    <a:pt x="6296658" y="4757423"/>
                    <a:pt x="6234428" y="4715513"/>
                  </a:cubicBezTo>
                  <a:cubicBezTo>
                    <a:pt x="6296658" y="4672333"/>
                    <a:pt x="6337298" y="4601213"/>
                    <a:pt x="6337298" y="4521203"/>
                  </a:cubicBezTo>
                  <a:cubicBezTo>
                    <a:pt x="6337298" y="4439923"/>
                    <a:pt x="6296658" y="4368803"/>
                    <a:pt x="6234428" y="4326893"/>
                  </a:cubicBezTo>
                  <a:cubicBezTo>
                    <a:pt x="6296658" y="4284983"/>
                    <a:pt x="6337298" y="4213863"/>
                    <a:pt x="6337298" y="4132583"/>
                  </a:cubicBezTo>
                  <a:cubicBezTo>
                    <a:pt x="6337298" y="4051303"/>
                    <a:pt x="6296658" y="3980183"/>
                    <a:pt x="6234428" y="3938274"/>
                  </a:cubicBezTo>
                  <a:cubicBezTo>
                    <a:pt x="6296658" y="3896364"/>
                    <a:pt x="6337298" y="3825244"/>
                    <a:pt x="6337298" y="3743964"/>
                  </a:cubicBezTo>
                  <a:cubicBezTo>
                    <a:pt x="6337298" y="3662684"/>
                    <a:pt x="6296658" y="3591564"/>
                    <a:pt x="6234428" y="3549654"/>
                  </a:cubicBezTo>
                  <a:cubicBezTo>
                    <a:pt x="6296658" y="3506474"/>
                    <a:pt x="6337298" y="3435354"/>
                    <a:pt x="6337298" y="3355344"/>
                  </a:cubicBezTo>
                  <a:cubicBezTo>
                    <a:pt x="6337298" y="3274064"/>
                    <a:pt x="6296658" y="3202944"/>
                    <a:pt x="6234428" y="3161034"/>
                  </a:cubicBezTo>
                  <a:cubicBezTo>
                    <a:pt x="6296658" y="3119124"/>
                    <a:pt x="6337298" y="3048004"/>
                    <a:pt x="6337298" y="2966724"/>
                  </a:cubicBezTo>
                  <a:cubicBezTo>
                    <a:pt x="6337298" y="2885444"/>
                    <a:pt x="6296658" y="2814324"/>
                    <a:pt x="6234428" y="2772414"/>
                  </a:cubicBezTo>
                  <a:cubicBezTo>
                    <a:pt x="6296658" y="2730504"/>
                    <a:pt x="6337298" y="2659384"/>
                    <a:pt x="6337298" y="2578104"/>
                  </a:cubicBezTo>
                  <a:cubicBezTo>
                    <a:pt x="6337298" y="2496824"/>
                    <a:pt x="6296658" y="2425704"/>
                    <a:pt x="6234428" y="2383794"/>
                  </a:cubicBezTo>
                  <a:cubicBezTo>
                    <a:pt x="6296658" y="2341884"/>
                    <a:pt x="6337298" y="2270764"/>
                    <a:pt x="6337298" y="2189484"/>
                  </a:cubicBezTo>
                  <a:cubicBezTo>
                    <a:pt x="6337298" y="2108204"/>
                    <a:pt x="6296658" y="2037084"/>
                    <a:pt x="6234428" y="1995174"/>
                  </a:cubicBezTo>
                  <a:cubicBezTo>
                    <a:pt x="6296658" y="1953264"/>
                    <a:pt x="6337298" y="1882144"/>
                    <a:pt x="6337298" y="1800864"/>
                  </a:cubicBezTo>
                  <a:cubicBezTo>
                    <a:pt x="6337298" y="1719584"/>
                    <a:pt x="6296658" y="1648464"/>
                    <a:pt x="6234428" y="1606554"/>
                  </a:cubicBezTo>
                  <a:cubicBezTo>
                    <a:pt x="6296658" y="1563374"/>
                    <a:pt x="6337298" y="1492254"/>
                    <a:pt x="6337298" y="1412244"/>
                  </a:cubicBezTo>
                  <a:cubicBezTo>
                    <a:pt x="6337298" y="1330964"/>
                    <a:pt x="6296658" y="1259844"/>
                    <a:pt x="6234428" y="1217934"/>
                  </a:cubicBezTo>
                  <a:cubicBezTo>
                    <a:pt x="6296658" y="1176024"/>
                    <a:pt x="6337298" y="1104904"/>
                    <a:pt x="6337298" y="1023624"/>
                  </a:cubicBezTo>
                  <a:cubicBezTo>
                    <a:pt x="6337298" y="942344"/>
                    <a:pt x="6296658" y="871224"/>
                    <a:pt x="6234428" y="829314"/>
                  </a:cubicBezTo>
                  <a:cubicBezTo>
                    <a:pt x="6309358" y="775974"/>
                    <a:pt x="6349998" y="704854"/>
                    <a:pt x="6349998" y="624844"/>
                  </a:cubicBezTo>
                  <a:close/>
                </a:path>
              </a:pathLst>
            </a:custGeom>
            <a:solidFill>
              <a:srgbClr val="8C3839"/>
            </a:solidFill>
          </p:spPr>
        </p:sp>
        <p:sp>
          <p:nvSpPr>
            <p:cNvPr id="10" name="Freeform 10"/>
            <p:cNvSpPr/>
            <p:nvPr/>
          </p:nvSpPr>
          <p:spPr>
            <a:xfrm rot="5400000">
              <a:off x="-696595" y="1537335"/>
              <a:ext cx="7743190" cy="5570220"/>
            </a:xfrm>
            <a:custGeom>
              <a:avLst/>
              <a:gdLst/>
              <a:ahLst/>
              <a:cxnLst/>
              <a:rect l="l" t="t" r="r" b="b"/>
              <a:pathLst>
                <a:path w="7743190" h="5570220">
                  <a:moveTo>
                    <a:pt x="0" y="5570220"/>
                  </a:moveTo>
                  <a:lnTo>
                    <a:pt x="0" y="0"/>
                  </a:lnTo>
                  <a:lnTo>
                    <a:pt x="7743190" y="0"/>
                  </a:lnTo>
                  <a:lnTo>
                    <a:pt x="7743190" y="5570220"/>
                  </a:lnTo>
                  <a:close/>
                </a:path>
              </a:pathLst>
            </a:custGeom>
            <a:blipFill>
              <a:blip r:embed="rId4"/>
              <a:stretch>
                <a:fillRect l="-2104" r="-26354"/>
              </a:stretch>
            </a:blipFill>
          </p:spPr>
        </p:sp>
      </p:grpSp>
      <p:sp>
        <p:nvSpPr>
          <p:cNvPr id="11" name="TextBox 11"/>
          <p:cNvSpPr txBox="1"/>
          <p:nvPr/>
        </p:nvSpPr>
        <p:spPr>
          <a:xfrm>
            <a:off x="1545878" y="180975"/>
            <a:ext cx="7598122" cy="1457324"/>
          </a:xfrm>
          <a:prstGeom prst="rect">
            <a:avLst/>
          </a:prstGeom>
        </p:spPr>
        <p:txBody>
          <a:bodyPr lIns="0" tIns="0" rIns="0" bIns="0" rtlCol="0" anchor="t">
            <a:spAutoFit/>
          </a:bodyPr>
          <a:lstStyle/>
          <a:p>
            <a:pPr algn="ctr">
              <a:lnSpc>
                <a:spcPts val="12000"/>
              </a:lnSpc>
              <a:spcBef>
                <a:spcPct val="0"/>
              </a:spcBef>
            </a:pPr>
            <a:r>
              <a:rPr lang="en-US" sz="8000" spc="8">
                <a:solidFill>
                  <a:srgbClr val="701F24"/>
                </a:solidFill>
                <a:latin typeface="Blacker Sans Display Italics"/>
              </a:rPr>
              <a:t>Huyện Thanh Trì</a:t>
            </a:r>
            <a:r>
              <a:rPr lang="en-US" sz="8000" spc="8">
                <a:solidFill>
                  <a:srgbClr val="701F24"/>
                </a:solidFill>
                <a:latin typeface="Blacker Sans Display"/>
              </a:rPr>
              <a:t> </a:t>
            </a:r>
          </a:p>
        </p:txBody>
      </p:sp>
      <p:sp>
        <p:nvSpPr>
          <p:cNvPr id="12" name="TextBox 12"/>
          <p:cNvSpPr txBox="1"/>
          <p:nvPr/>
        </p:nvSpPr>
        <p:spPr>
          <a:xfrm>
            <a:off x="319570" y="1798965"/>
            <a:ext cx="10880985" cy="2055495"/>
          </a:xfrm>
          <a:prstGeom prst="rect">
            <a:avLst/>
          </a:prstGeom>
        </p:spPr>
        <p:txBody>
          <a:bodyPr lIns="0" tIns="0" rIns="0" bIns="0" rtlCol="0" anchor="t">
            <a:spAutoFit/>
          </a:bodyPr>
          <a:lstStyle/>
          <a:p>
            <a:pPr algn="just">
              <a:lnSpc>
                <a:spcPts val="4199"/>
              </a:lnSpc>
              <a:spcBef>
                <a:spcPct val="0"/>
              </a:spcBef>
            </a:pPr>
            <a:r>
              <a:rPr lang="en-US" sz="2799" spc="2">
                <a:solidFill>
                  <a:srgbClr val="2B4743"/>
                </a:solidFill>
                <a:latin typeface="Fraunces"/>
              </a:rPr>
              <a:t>LÀ ĐỊA PHƯƠNG GIÀU TRUYỀN THỐNG LỊCH SỬ, VĂN HOÁ VÀ CÁCH MẠNG, VỚI 56 CỤM DI TÍCH VÀ DI TÍCH 2 TƯỢNG ĐÀI, ĐÀI TƯỞNG NIỆM ĐƯỢC XẾP HẠNG DI TÍCH LỊCH SỬ CÁCH MẠNG, VĂN HOÁ NGHỆ THUẬT.</a:t>
            </a:r>
          </a:p>
        </p:txBody>
      </p:sp>
      <p:sp>
        <p:nvSpPr>
          <p:cNvPr id="13" name="TextBox 13"/>
          <p:cNvSpPr txBox="1"/>
          <p:nvPr/>
        </p:nvSpPr>
        <p:spPr>
          <a:xfrm>
            <a:off x="319570" y="3909526"/>
            <a:ext cx="11063596" cy="5722620"/>
          </a:xfrm>
          <a:prstGeom prst="rect">
            <a:avLst/>
          </a:prstGeom>
        </p:spPr>
        <p:txBody>
          <a:bodyPr lIns="0" tIns="0" rIns="0" bIns="0" rtlCol="0" anchor="t">
            <a:spAutoFit/>
          </a:bodyPr>
          <a:lstStyle/>
          <a:p>
            <a:pPr algn="just">
              <a:lnSpc>
                <a:spcPts val="4199"/>
              </a:lnSpc>
              <a:spcBef>
                <a:spcPct val="0"/>
              </a:spcBef>
            </a:pPr>
            <a:r>
              <a:rPr lang="en-US" sz="2799" spc="2">
                <a:solidFill>
                  <a:srgbClr val="2B4743"/>
                </a:solidFill>
                <a:latin typeface="Fraunces"/>
              </a:rPr>
              <a:t>CÓ 2 LÀNG KHOA BẢNG LÀ LÀNG TẢ THANH OAI (XÃ TẢ THANH OAI), LÀNG NGUYỆT ÁNG (XÃ ĐẠI ÁNG). CÓ NHIỀU DANH NHÂN VĂN HOÁ ĐẤT NƯỚC, TRONG ĐÓ CÓ VĂN THẾ SƯ BIỂU TIÊN TRIẾT CHU VĂN AN. CÓ CHI BỘ ĐẢNG BỘ CỘNG SẢN VIỆT NAM ĐẦU TIÊN CỦA KHU VỰC NGOẠI THÀNH HÀ NỘI CŨ, RA ĐỜI VÀO THÁNG 5 NĂM 1930 TẠI LÀNG ĐÔNG PHÙ, XÃ ĐÔNG MỸ. LÀ QUÊ HƯƠNG CỦA NHIỀU ĐỒNG CHÍ CÁN BỘ CAO CẤP CỦA ĐẢNG VÀ NHÀ NƯỚC TRONG ĐÓ CÓ ĐỒNG CHÍ ĐỖ MƯỜI, NGUYÊN TỔNG BÍ THƯ ĐẢNG CỘNG SẢN VIỆT NAM. HUYỆN ĐÃ ĐƯỢC PHONG TẶNG DANH HIỆU ANH HÙNG TRONG THỜI KỲ KHÁNG CHIẾN CHỐNG PHÁP.</a:t>
            </a: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C3839"/>
        </a:solidFill>
        <a:effectLst/>
      </p:bgPr>
    </p:bg>
    <p:spTree>
      <p:nvGrpSpPr>
        <p:cNvPr id="1" name=""/>
        <p:cNvGrpSpPr/>
        <p:nvPr/>
      </p:nvGrpSpPr>
      <p:grpSpPr>
        <a:xfrm>
          <a:off x="0" y="0"/>
          <a:ext cx="0" cy="0"/>
          <a:chOff x="0" y="0"/>
          <a:chExt cx="0" cy="0"/>
        </a:xfrm>
      </p:grpSpPr>
      <p:grpSp>
        <p:nvGrpSpPr>
          <p:cNvPr id="2" name="Group 2"/>
          <p:cNvGrpSpPr/>
          <p:nvPr/>
        </p:nvGrpSpPr>
        <p:grpSpPr>
          <a:xfrm>
            <a:off x="4628175" y="3692342"/>
            <a:ext cx="9031651" cy="2411443"/>
            <a:chOff x="0" y="371475"/>
            <a:chExt cx="12042201" cy="3215257"/>
          </a:xfrm>
        </p:grpSpPr>
        <p:sp>
          <p:nvSpPr>
            <p:cNvPr id="3" name="TextBox 3"/>
            <p:cNvSpPr txBox="1"/>
            <p:nvPr/>
          </p:nvSpPr>
          <p:spPr>
            <a:xfrm>
              <a:off x="1236910" y="371475"/>
              <a:ext cx="9568382" cy="1923840"/>
            </a:xfrm>
            <a:prstGeom prst="rect">
              <a:avLst/>
            </a:prstGeom>
          </p:spPr>
          <p:txBody>
            <a:bodyPr lIns="0" tIns="0" rIns="0" bIns="0" rtlCol="0" anchor="t">
              <a:spAutoFit/>
            </a:bodyPr>
            <a:lstStyle/>
            <a:p>
              <a:pPr algn="ctr">
                <a:lnSpc>
                  <a:spcPts val="9605"/>
                </a:lnSpc>
              </a:pPr>
              <a:r>
                <a:rPr lang="en-US" sz="11300">
                  <a:solidFill>
                    <a:srgbClr val="FBC35A"/>
                  </a:solidFill>
                  <a:latin typeface="Sigmar One"/>
                </a:rPr>
                <a:t>PHẦN. 2</a:t>
              </a:r>
            </a:p>
          </p:txBody>
        </p:sp>
        <p:sp>
          <p:nvSpPr>
            <p:cNvPr id="4" name="TextBox 4"/>
            <p:cNvSpPr txBox="1"/>
            <p:nvPr/>
          </p:nvSpPr>
          <p:spPr>
            <a:xfrm>
              <a:off x="0" y="2578164"/>
              <a:ext cx="12042201" cy="1008568"/>
            </a:xfrm>
            <a:prstGeom prst="rect">
              <a:avLst/>
            </a:prstGeom>
          </p:spPr>
          <p:txBody>
            <a:bodyPr lIns="0" tIns="0" rIns="0" bIns="0" rtlCol="0" anchor="t">
              <a:spAutoFit/>
            </a:bodyPr>
            <a:lstStyle/>
            <a:p>
              <a:pPr algn="ctr">
                <a:lnSpc>
                  <a:spcPts val="6299"/>
                </a:lnSpc>
              </a:pPr>
              <a:r>
                <a:rPr lang="en-US" sz="4199" spc="4" dirty="0" err="1">
                  <a:solidFill>
                    <a:srgbClr val="FFFFFF"/>
                  </a:solidFill>
                  <a:latin typeface="TT Phobos"/>
                </a:rPr>
                <a:t>Giới</a:t>
              </a:r>
              <a:r>
                <a:rPr lang="en-US" sz="4199" spc="4" dirty="0">
                  <a:solidFill>
                    <a:srgbClr val="FFFFFF"/>
                  </a:solidFill>
                  <a:latin typeface="TT Phobos"/>
                </a:rPr>
                <a:t> </a:t>
              </a:r>
              <a:r>
                <a:rPr lang="en-US" sz="4199" spc="4" dirty="0" err="1">
                  <a:solidFill>
                    <a:srgbClr val="FFFFFF"/>
                  </a:solidFill>
                  <a:latin typeface="TT Phobos"/>
                </a:rPr>
                <a:t>thiệu</a:t>
              </a:r>
              <a:r>
                <a:rPr lang="en-US" sz="4199" spc="4" dirty="0">
                  <a:solidFill>
                    <a:srgbClr val="FFFFFF"/>
                  </a:solidFill>
                  <a:latin typeface="TT Phobos"/>
                </a:rPr>
                <a:t> </a:t>
              </a:r>
              <a:r>
                <a:rPr lang="en-US" sz="4199" spc="4" dirty="0" err="1">
                  <a:solidFill>
                    <a:srgbClr val="FFFFFF"/>
                  </a:solidFill>
                  <a:latin typeface="TT Phobos"/>
                </a:rPr>
                <a:t>sách</a:t>
              </a:r>
              <a:r>
                <a:rPr lang="en-US" sz="4199" spc="4" dirty="0">
                  <a:solidFill>
                    <a:srgbClr val="FFFFFF"/>
                  </a:solidFill>
                  <a:latin typeface="TT Phobos"/>
                </a:rPr>
                <a:t> , </a:t>
              </a:r>
              <a:r>
                <a:rPr lang="en-US" sz="4199" spc="4" dirty="0" err="1">
                  <a:solidFill>
                    <a:srgbClr val="FFFFFF"/>
                  </a:solidFill>
                  <a:latin typeface="TT Phobos"/>
                </a:rPr>
                <a:t>Tìm</a:t>
              </a:r>
              <a:r>
                <a:rPr lang="en-US" sz="4199" spc="4" dirty="0">
                  <a:solidFill>
                    <a:srgbClr val="FFFFFF"/>
                  </a:solidFill>
                  <a:latin typeface="TT Phobos"/>
                </a:rPr>
                <a:t> </a:t>
              </a:r>
              <a:r>
                <a:rPr lang="en-US" sz="4199" spc="4" dirty="0" err="1">
                  <a:solidFill>
                    <a:srgbClr val="FFFFFF"/>
                  </a:solidFill>
                  <a:latin typeface="TT Phobos"/>
                </a:rPr>
                <a:t>hiểu</a:t>
              </a:r>
              <a:r>
                <a:rPr lang="en-US" sz="4199" spc="4" dirty="0">
                  <a:solidFill>
                    <a:srgbClr val="FFFFFF"/>
                  </a:solidFill>
                  <a:latin typeface="TT Phobos"/>
                </a:rPr>
                <a:t> </a:t>
              </a:r>
              <a:r>
                <a:rPr lang="en-US" sz="4199" spc="4" dirty="0" err="1">
                  <a:solidFill>
                    <a:srgbClr val="FFFFFF"/>
                  </a:solidFill>
                  <a:latin typeface="TT Phobos"/>
                </a:rPr>
                <a:t>tác</a:t>
              </a:r>
              <a:r>
                <a:rPr lang="en-US" sz="4199" spc="4" dirty="0">
                  <a:solidFill>
                    <a:srgbClr val="FFFFFF"/>
                  </a:solidFill>
                  <a:latin typeface="TT Phobos"/>
                </a:rPr>
                <a:t> </a:t>
              </a:r>
              <a:r>
                <a:rPr lang="en-US" sz="4199" spc="4" dirty="0" err="1">
                  <a:solidFill>
                    <a:srgbClr val="FFFFFF"/>
                  </a:solidFill>
                  <a:latin typeface="TT Phobos"/>
                </a:rPr>
                <a:t>giả</a:t>
              </a:r>
              <a:endParaRPr lang="en-US" sz="4199" spc="4" dirty="0">
                <a:solidFill>
                  <a:srgbClr val="FFFFFF"/>
                </a:solidFill>
                <a:latin typeface="TT Phobos"/>
              </a:endParaRPr>
            </a:p>
          </p:txBody>
        </p:sp>
      </p:grpSp>
      <p:sp>
        <p:nvSpPr>
          <p:cNvPr id="5" name="Freeform 5"/>
          <p:cNvSpPr/>
          <p:nvPr/>
        </p:nvSpPr>
        <p:spPr>
          <a:xfrm rot="-1091141">
            <a:off x="12183603" y="5662463"/>
            <a:ext cx="8106279" cy="5910215"/>
          </a:xfrm>
          <a:custGeom>
            <a:avLst/>
            <a:gdLst/>
            <a:ahLst/>
            <a:cxnLst/>
            <a:rect l="l" t="t" r="r" b="b"/>
            <a:pathLst>
              <a:path w="8106279" h="5910215">
                <a:moveTo>
                  <a:pt x="0" y="0"/>
                </a:moveTo>
                <a:lnTo>
                  <a:pt x="8106279" y="0"/>
                </a:lnTo>
                <a:lnTo>
                  <a:pt x="8106279" y="5910215"/>
                </a:lnTo>
                <a:lnTo>
                  <a:pt x="0" y="591021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894222">
            <a:off x="-1017275" y="-1219398"/>
            <a:ext cx="4745093" cy="6492043"/>
          </a:xfrm>
          <a:custGeom>
            <a:avLst/>
            <a:gdLst/>
            <a:ahLst/>
            <a:cxnLst/>
            <a:rect l="l" t="t" r="r" b="b"/>
            <a:pathLst>
              <a:path w="4745093" h="6492043">
                <a:moveTo>
                  <a:pt x="0" y="0"/>
                </a:moveTo>
                <a:lnTo>
                  <a:pt x="4745093" y="0"/>
                </a:lnTo>
                <a:lnTo>
                  <a:pt x="4745093" y="6492043"/>
                </a:lnTo>
                <a:lnTo>
                  <a:pt x="0" y="649204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Freeform 2"/>
          <p:cNvSpPr/>
          <p:nvPr/>
        </p:nvSpPr>
        <p:spPr>
          <a:xfrm>
            <a:off x="1228725"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a:grpSpLocks noChangeAspect="1"/>
          </p:cNvGrpSpPr>
          <p:nvPr/>
        </p:nvGrpSpPr>
        <p:grpSpPr>
          <a:xfrm rot="-531260">
            <a:off x="9387909" y="6118593"/>
            <a:ext cx="3435196" cy="3435196"/>
            <a:chOff x="0" y="0"/>
            <a:chExt cx="4572000" cy="4572000"/>
          </a:xfrm>
        </p:grpSpPr>
        <p:sp>
          <p:nvSpPr>
            <p:cNvPr id="4" name="Freeform 4"/>
            <p:cNvSpPr/>
            <p:nvPr/>
          </p:nvSpPr>
          <p:spPr>
            <a:xfrm>
              <a:off x="-1524" y="0"/>
              <a:ext cx="4572000" cy="4572000"/>
            </a:xfrm>
            <a:custGeom>
              <a:avLst/>
              <a:gdLst/>
              <a:ahLst/>
              <a:cxnLst/>
              <a:rect l="l" t="t" r="r" b="b"/>
              <a:pathLst>
                <a:path w="4572000" h="4572000">
                  <a:moveTo>
                    <a:pt x="4572000" y="0"/>
                  </a:moveTo>
                  <a:lnTo>
                    <a:pt x="4572000" y="4572000"/>
                  </a:lnTo>
                  <a:lnTo>
                    <a:pt x="0" y="4572000"/>
                  </a:lnTo>
                  <a:lnTo>
                    <a:pt x="0" y="0"/>
                  </a:lnTo>
                  <a:lnTo>
                    <a:pt x="4572000" y="0"/>
                  </a:lnTo>
                  <a:close/>
                </a:path>
              </a:pathLst>
            </a:custGeom>
            <a:blipFill>
              <a:blip r:embed="rId4"/>
              <a:stretch>
                <a:fillRect l="-26098" r="-26098"/>
              </a:stretch>
            </a:blipFill>
          </p:spPr>
        </p:sp>
        <p:sp>
          <p:nvSpPr>
            <p:cNvPr id="5" name="Freeform 5"/>
            <p:cNvSpPr/>
            <p:nvPr/>
          </p:nvSpPr>
          <p:spPr>
            <a:xfrm>
              <a:off x="-1524" y="0"/>
              <a:ext cx="4572000" cy="4572000"/>
            </a:xfrm>
            <a:custGeom>
              <a:avLst/>
              <a:gdLst/>
              <a:ahLst/>
              <a:cxnLst/>
              <a:rect l="l" t="t" r="r" b="b"/>
              <a:pathLst>
                <a:path w="4572000" h="4572000">
                  <a:moveTo>
                    <a:pt x="4572000" y="0"/>
                  </a:moveTo>
                  <a:lnTo>
                    <a:pt x="4572000" y="4572000"/>
                  </a:lnTo>
                  <a:lnTo>
                    <a:pt x="0" y="4572000"/>
                  </a:lnTo>
                  <a:lnTo>
                    <a:pt x="0" y="0"/>
                  </a:lnTo>
                  <a:lnTo>
                    <a:pt x="4572000" y="0"/>
                  </a:lnTo>
                  <a:close/>
                </a:path>
              </a:pathLst>
            </a:custGeom>
            <a:blipFill>
              <a:blip r:embed="rId5"/>
              <a:stretch>
                <a:fillRect/>
              </a:stretch>
            </a:blipFill>
          </p:spPr>
        </p:sp>
      </p:grpSp>
      <p:grpSp>
        <p:nvGrpSpPr>
          <p:cNvPr id="6" name="Group 6"/>
          <p:cNvGrpSpPr>
            <a:grpSpLocks noChangeAspect="1"/>
          </p:cNvGrpSpPr>
          <p:nvPr/>
        </p:nvGrpSpPr>
        <p:grpSpPr>
          <a:xfrm rot="411714">
            <a:off x="13607952" y="6010913"/>
            <a:ext cx="2496044" cy="3596605"/>
            <a:chOff x="0" y="0"/>
            <a:chExt cx="3172968" cy="4572000"/>
          </a:xfrm>
        </p:grpSpPr>
        <p:sp>
          <p:nvSpPr>
            <p:cNvPr id="7" name="Freeform 7"/>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6"/>
              <a:stretch>
                <a:fillRect l="-33701" r="-83212"/>
              </a:stretch>
            </a:blipFill>
          </p:spPr>
        </p:sp>
        <p:sp>
          <p:nvSpPr>
            <p:cNvPr id="8" name="Freeform 8"/>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7"/>
              <a:stretch>
                <a:fillRect l="-160" r="-160"/>
              </a:stretch>
            </a:blipFill>
          </p:spPr>
        </p:sp>
      </p:grpSp>
      <p:grpSp>
        <p:nvGrpSpPr>
          <p:cNvPr id="9" name="Group 9"/>
          <p:cNvGrpSpPr>
            <a:grpSpLocks noChangeAspect="1"/>
          </p:cNvGrpSpPr>
          <p:nvPr/>
        </p:nvGrpSpPr>
        <p:grpSpPr>
          <a:xfrm rot="75308">
            <a:off x="6324555" y="6190365"/>
            <a:ext cx="2447735" cy="3526996"/>
            <a:chOff x="0" y="0"/>
            <a:chExt cx="3172968" cy="4572000"/>
          </a:xfrm>
        </p:grpSpPr>
        <p:sp>
          <p:nvSpPr>
            <p:cNvPr id="10" name="Freeform 10"/>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8"/>
              <a:stretch>
                <a:fillRect l="-4060" r="-4060"/>
              </a:stretch>
            </a:blipFill>
          </p:spPr>
        </p:sp>
        <p:sp>
          <p:nvSpPr>
            <p:cNvPr id="11" name="Freeform 11"/>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7"/>
              <a:stretch>
                <a:fillRect l="-160" r="-160"/>
              </a:stretch>
            </a:blipFill>
          </p:spPr>
        </p:sp>
      </p:grpSp>
      <p:grpSp>
        <p:nvGrpSpPr>
          <p:cNvPr id="12" name="Group 12"/>
          <p:cNvGrpSpPr>
            <a:grpSpLocks noChangeAspect="1"/>
          </p:cNvGrpSpPr>
          <p:nvPr/>
        </p:nvGrpSpPr>
        <p:grpSpPr>
          <a:xfrm rot="-366902">
            <a:off x="2116481" y="6335314"/>
            <a:ext cx="3398311" cy="3398311"/>
            <a:chOff x="0" y="0"/>
            <a:chExt cx="4572000" cy="4572000"/>
          </a:xfrm>
        </p:grpSpPr>
        <p:sp>
          <p:nvSpPr>
            <p:cNvPr id="13" name="Freeform 13"/>
            <p:cNvSpPr/>
            <p:nvPr/>
          </p:nvSpPr>
          <p:spPr>
            <a:xfrm>
              <a:off x="-1524" y="0"/>
              <a:ext cx="4572000" cy="4572000"/>
            </a:xfrm>
            <a:custGeom>
              <a:avLst/>
              <a:gdLst/>
              <a:ahLst/>
              <a:cxnLst/>
              <a:rect l="l" t="t" r="r" b="b"/>
              <a:pathLst>
                <a:path w="4572000" h="4572000">
                  <a:moveTo>
                    <a:pt x="4572000" y="0"/>
                  </a:moveTo>
                  <a:lnTo>
                    <a:pt x="4572000" y="4572000"/>
                  </a:lnTo>
                  <a:lnTo>
                    <a:pt x="0" y="4572000"/>
                  </a:lnTo>
                  <a:lnTo>
                    <a:pt x="0" y="0"/>
                  </a:lnTo>
                  <a:lnTo>
                    <a:pt x="4572000" y="0"/>
                  </a:lnTo>
                  <a:close/>
                </a:path>
              </a:pathLst>
            </a:custGeom>
            <a:blipFill>
              <a:blip r:embed="rId9"/>
              <a:stretch>
                <a:fillRect l="-17010" r="-17010"/>
              </a:stretch>
            </a:blipFill>
          </p:spPr>
        </p:sp>
        <p:sp>
          <p:nvSpPr>
            <p:cNvPr id="14" name="Freeform 14"/>
            <p:cNvSpPr/>
            <p:nvPr/>
          </p:nvSpPr>
          <p:spPr>
            <a:xfrm>
              <a:off x="-1524" y="0"/>
              <a:ext cx="4572000" cy="4572000"/>
            </a:xfrm>
            <a:custGeom>
              <a:avLst/>
              <a:gdLst/>
              <a:ahLst/>
              <a:cxnLst/>
              <a:rect l="l" t="t" r="r" b="b"/>
              <a:pathLst>
                <a:path w="4572000" h="4572000">
                  <a:moveTo>
                    <a:pt x="4572000" y="0"/>
                  </a:moveTo>
                  <a:lnTo>
                    <a:pt x="4572000" y="4572000"/>
                  </a:lnTo>
                  <a:lnTo>
                    <a:pt x="0" y="4572000"/>
                  </a:lnTo>
                  <a:lnTo>
                    <a:pt x="0" y="0"/>
                  </a:lnTo>
                  <a:lnTo>
                    <a:pt x="4572000" y="0"/>
                  </a:lnTo>
                  <a:close/>
                </a:path>
              </a:pathLst>
            </a:custGeom>
            <a:blipFill>
              <a:blip r:embed="rId5"/>
              <a:stretch>
                <a:fillRect/>
              </a:stretch>
            </a:blipFill>
          </p:spPr>
        </p:sp>
      </p:grpSp>
      <p:sp>
        <p:nvSpPr>
          <p:cNvPr id="15" name="TextBox 15"/>
          <p:cNvSpPr txBox="1"/>
          <p:nvPr/>
        </p:nvSpPr>
        <p:spPr>
          <a:xfrm>
            <a:off x="1028700" y="414088"/>
            <a:ext cx="7287033" cy="614038"/>
          </a:xfrm>
          <a:prstGeom prst="rect">
            <a:avLst/>
          </a:prstGeom>
        </p:spPr>
        <p:txBody>
          <a:bodyPr lIns="0" tIns="0" rIns="0" bIns="0" rtlCol="0" anchor="t">
            <a:spAutoFit/>
          </a:bodyPr>
          <a:lstStyle/>
          <a:p>
            <a:pPr algn="ctr">
              <a:lnSpc>
                <a:spcPts val="4456"/>
              </a:lnSpc>
            </a:pPr>
            <a:r>
              <a:rPr lang="en-US" sz="5242">
                <a:solidFill>
                  <a:srgbClr val="8C3839"/>
                </a:solidFill>
                <a:latin typeface="Sigmar One"/>
              </a:rPr>
              <a:t>I.tìm hiểu tác giả</a:t>
            </a:r>
          </a:p>
        </p:txBody>
      </p:sp>
      <p:sp>
        <p:nvSpPr>
          <p:cNvPr id="16" name="TextBox 16"/>
          <p:cNvSpPr txBox="1"/>
          <p:nvPr/>
        </p:nvSpPr>
        <p:spPr>
          <a:xfrm>
            <a:off x="1575920" y="1424604"/>
            <a:ext cx="15081186" cy="2025015"/>
          </a:xfrm>
          <a:prstGeom prst="rect">
            <a:avLst/>
          </a:prstGeom>
        </p:spPr>
        <p:txBody>
          <a:bodyPr lIns="0" tIns="0" rIns="0" bIns="0" rtlCol="0" anchor="t">
            <a:spAutoFit/>
          </a:bodyPr>
          <a:lstStyle/>
          <a:p>
            <a:pPr algn="just">
              <a:lnSpc>
                <a:spcPts val="5400"/>
              </a:lnSpc>
              <a:spcBef>
                <a:spcPct val="0"/>
              </a:spcBef>
            </a:pPr>
            <a:r>
              <a:rPr lang="en-US" sz="3600" spc="3">
                <a:solidFill>
                  <a:srgbClr val="8C3839"/>
                </a:solidFill>
                <a:latin typeface="TT Phobos"/>
              </a:rPr>
              <a:t>Nguyễn Ngọc Tiến là một nhà báo, lần đầu xuất hiện với vai trò là một trong hai "nhà thông thái" của sự trợ giúp </a:t>
            </a:r>
            <a:r>
              <a:rPr lang="en-US" sz="3600" u="sng" spc="3">
                <a:solidFill>
                  <a:srgbClr val="8C3839"/>
                </a:solidFill>
                <a:latin typeface="TT Phobos"/>
                <a:hlinkClick r:id="rId10" tooltip="https://ailatrieuphu.fandom.com/vi/wiki/H%E1%BB%8Fi_%C3%BD_ki%E1%BA%BFn_nh%E1%BB%AFng_nh%C3%A0_th%C3%B4ng_th%C3%A1i"/>
              </a:rPr>
              <a:t>Hỏi ý kiến những nhà thông thái</a:t>
            </a:r>
            <a:r>
              <a:rPr lang="en-US" sz="3600" spc="3">
                <a:solidFill>
                  <a:srgbClr val="8C3839"/>
                </a:solidFill>
                <a:latin typeface="TT Phobos"/>
              </a:rPr>
              <a:t> vào ngày 22 tháng 8, 2023.</a:t>
            </a:r>
          </a:p>
        </p:txBody>
      </p:sp>
      <p:sp>
        <p:nvSpPr>
          <p:cNvPr id="17" name="TextBox 17"/>
          <p:cNvSpPr txBox="1"/>
          <p:nvPr/>
        </p:nvSpPr>
        <p:spPr>
          <a:xfrm>
            <a:off x="1575920" y="3344844"/>
            <a:ext cx="14733992" cy="2025015"/>
          </a:xfrm>
          <a:prstGeom prst="rect">
            <a:avLst/>
          </a:prstGeom>
        </p:spPr>
        <p:txBody>
          <a:bodyPr lIns="0" tIns="0" rIns="0" bIns="0" rtlCol="0" anchor="t">
            <a:spAutoFit/>
          </a:bodyPr>
          <a:lstStyle/>
          <a:p>
            <a:pPr algn="just">
              <a:lnSpc>
                <a:spcPts val="5400"/>
              </a:lnSpc>
              <a:spcBef>
                <a:spcPct val="0"/>
              </a:spcBef>
            </a:pPr>
            <a:r>
              <a:rPr lang="en-US" sz="3600" spc="3">
                <a:solidFill>
                  <a:srgbClr val="8C3839"/>
                </a:solidFill>
                <a:latin typeface="TT Phobos"/>
              </a:rPr>
              <a:t>Nguyễn Ngọc Tiến sinh năm 1958 tại Hà Nội, có 30 năm làm việc tại báo Hà Nội mới. Ngoài các cuốn sách khảo cứu về Hà Nội, ông còn viết tiểu thuyết, tản văn, kịch bản sân khấu, kịch bản phim.</a:t>
            </a: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TextBox 2"/>
          <p:cNvSpPr txBox="1"/>
          <p:nvPr/>
        </p:nvSpPr>
        <p:spPr>
          <a:xfrm>
            <a:off x="1028700" y="414088"/>
            <a:ext cx="7287033" cy="614612"/>
          </a:xfrm>
          <a:prstGeom prst="rect">
            <a:avLst/>
          </a:prstGeom>
        </p:spPr>
        <p:txBody>
          <a:bodyPr lIns="0" tIns="0" rIns="0" bIns="0" rtlCol="0" anchor="t">
            <a:spAutoFit/>
          </a:bodyPr>
          <a:lstStyle/>
          <a:p>
            <a:pPr algn="ctr">
              <a:lnSpc>
                <a:spcPts val="4456"/>
              </a:lnSpc>
            </a:pPr>
            <a:r>
              <a:rPr lang="en-US" sz="5242">
                <a:solidFill>
                  <a:srgbClr val="8C3839"/>
                </a:solidFill>
                <a:latin typeface="Sigmar One"/>
              </a:rPr>
              <a:t>II.giới thiệu sách</a:t>
            </a:r>
          </a:p>
        </p:txBody>
      </p:sp>
      <p:sp>
        <p:nvSpPr>
          <p:cNvPr id="3" name="Freeform 3"/>
          <p:cNvSpPr/>
          <p:nvPr/>
        </p:nvSpPr>
        <p:spPr>
          <a:xfrm>
            <a:off x="1228725"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TextBox 4"/>
          <p:cNvSpPr txBox="1"/>
          <p:nvPr/>
        </p:nvSpPr>
        <p:spPr>
          <a:xfrm>
            <a:off x="2014295" y="1583055"/>
            <a:ext cx="5758105" cy="874395"/>
          </a:xfrm>
          <a:prstGeom prst="rect">
            <a:avLst/>
          </a:prstGeom>
        </p:spPr>
        <p:txBody>
          <a:bodyPr wrap="square" lIns="0" tIns="0" rIns="0" bIns="0" rtlCol="0" anchor="t">
            <a:spAutoFit/>
          </a:bodyPr>
          <a:lstStyle/>
          <a:p>
            <a:pPr algn="ctr">
              <a:lnSpc>
                <a:spcPts val="7200"/>
              </a:lnSpc>
              <a:spcBef>
                <a:spcPct val="0"/>
              </a:spcBef>
            </a:pPr>
            <a:r>
              <a:rPr lang="en-US" sz="4800" spc="4" dirty="0">
                <a:solidFill>
                  <a:srgbClr val="8C3839"/>
                </a:solidFill>
                <a:latin typeface="Fraunces"/>
              </a:rPr>
              <a:t>1) Chi </a:t>
            </a:r>
            <a:r>
              <a:rPr lang="en-US" sz="4800" spc="4" dirty="0" err="1">
                <a:solidFill>
                  <a:srgbClr val="8C3839"/>
                </a:solidFill>
                <a:latin typeface="Fraunces"/>
              </a:rPr>
              <a:t>tiết</a:t>
            </a:r>
            <a:r>
              <a:rPr lang="en-US" sz="4800" spc="4" dirty="0">
                <a:solidFill>
                  <a:srgbClr val="8C3839"/>
                </a:solidFill>
                <a:latin typeface="Fraunces"/>
              </a:rPr>
              <a:t> </a:t>
            </a:r>
            <a:r>
              <a:rPr lang="en-US" sz="4800" spc="4" dirty="0" err="1">
                <a:solidFill>
                  <a:srgbClr val="8C3839"/>
                </a:solidFill>
                <a:latin typeface="Fraunces"/>
              </a:rPr>
              <a:t>xuất</a:t>
            </a:r>
            <a:r>
              <a:rPr lang="en-US" sz="4800" spc="4" dirty="0">
                <a:solidFill>
                  <a:srgbClr val="8C3839"/>
                </a:solidFill>
                <a:latin typeface="Fraunces"/>
              </a:rPr>
              <a:t> </a:t>
            </a:r>
            <a:r>
              <a:rPr lang="en-US" sz="4800" spc="4" dirty="0" err="1">
                <a:solidFill>
                  <a:srgbClr val="8C3839"/>
                </a:solidFill>
                <a:latin typeface="Fraunces"/>
              </a:rPr>
              <a:t>bản</a:t>
            </a:r>
            <a:endParaRPr lang="en-US" sz="4800" spc="4" dirty="0">
              <a:solidFill>
                <a:srgbClr val="8C3839"/>
              </a:solidFill>
              <a:latin typeface="Fraunces"/>
            </a:endParaRPr>
          </a:p>
        </p:txBody>
      </p:sp>
      <p:sp>
        <p:nvSpPr>
          <p:cNvPr id="5" name="TextBox 5"/>
          <p:cNvSpPr txBox="1"/>
          <p:nvPr/>
        </p:nvSpPr>
        <p:spPr>
          <a:xfrm>
            <a:off x="1806712" y="2352675"/>
            <a:ext cx="14894472" cy="7511415"/>
          </a:xfrm>
          <a:prstGeom prst="rect">
            <a:avLst/>
          </a:prstGeom>
        </p:spPr>
        <p:txBody>
          <a:bodyPr lIns="0" tIns="0" rIns="0" bIns="0" rtlCol="0" anchor="t">
            <a:spAutoFit/>
          </a:bodyPr>
          <a:lstStyle/>
          <a:p>
            <a:pPr algn="just">
              <a:lnSpc>
                <a:spcPts val="5400"/>
              </a:lnSpc>
            </a:pPr>
            <a:r>
              <a:rPr lang="en-US" sz="3600" spc="3">
                <a:solidFill>
                  <a:srgbClr val="8C3839"/>
                </a:solidFill>
                <a:latin typeface="TT Phobos"/>
              </a:rPr>
              <a:t>Cuốn sách “Đi xuyên Hà Nội” được xuất bản vào năm 2015 .  Sau các cuốn tản văn 5678 bước chân quanh Hồ Gươm, Đi dọc Hà Nội, Đi ngang Hà Nội và tiểu thuyết Me Tư Hồng , nhà nghiên cứu Nguyễn Ngọc Tiến lại tiếp tục chủ đề những câu chuyện đời sống Hà Nội theo dòng lịch sử qua cuốn tản văn mới Đi xuyên Hà Nội Cuốn sách Đi xuyên Hà Nội là sự cố gắng nhìn vào bản chất của đô thị ở khía cạnh khoa học nhân văn gần gũi, có sự khảo cứu sâu rộng các nguồn tư liệu, nên độ hấp dẫn nằm ở chính sự sống động ấy. Tất cả dựng nên một cách tự nhiên chân dung một Hà Nội vừa tài hoa vừa xô bồ, cổ kính mà luôn đầy chất đương đại.</a:t>
            </a:r>
          </a:p>
          <a:p>
            <a:pPr algn="just">
              <a:lnSpc>
                <a:spcPts val="5400"/>
              </a:lnSpc>
              <a:spcBef>
                <a:spcPct val="0"/>
              </a:spcBef>
            </a:pPr>
            <a:endParaRPr lang="en-US" sz="3600" spc="3">
              <a:solidFill>
                <a:srgbClr val="8C3839"/>
              </a:solidFill>
              <a:latin typeface="TT Phobos"/>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Freeform 2"/>
          <p:cNvSpPr/>
          <p:nvPr/>
        </p:nvSpPr>
        <p:spPr>
          <a:xfrm>
            <a:off x="1228725"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1909297" y="1583055"/>
            <a:ext cx="6091703" cy="874395"/>
          </a:xfrm>
          <a:prstGeom prst="rect">
            <a:avLst/>
          </a:prstGeom>
        </p:spPr>
        <p:txBody>
          <a:bodyPr wrap="square" lIns="0" tIns="0" rIns="0" bIns="0" rtlCol="0" anchor="t">
            <a:spAutoFit/>
          </a:bodyPr>
          <a:lstStyle/>
          <a:p>
            <a:pPr algn="ctr">
              <a:lnSpc>
                <a:spcPts val="7200"/>
              </a:lnSpc>
              <a:spcBef>
                <a:spcPct val="0"/>
              </a:spcBef>
            </a:pPr>
            <a:r>
              <a:rPr lang="en-US" sz="4800" spc="4" dirty="0">
                <a:solidFill>
                  <a:srgbClr val="8C3839"/>
                </a:solidFill>
                <a:latin typeface="Fraunces"/>
              </a:rPr>
              <a:t>2) </a:t>
            </a:r>
            <a:r>
              <a:rPr lang="en-US" sz="4800" spc="4" dirty="0" err="1">
                <a:solidFill>
                  <a:srgbClr val="8C3839"/>
                </a:solidFill>
                <a:latin typeface="Fraunces"/>
              </a:rPr>
              <a:t>Chủ</a:t>
            </a:r>
            <a:r>
              <a:rPr lang="en-US" sz="4800" spc="4" dirty="0">
                <a:solidFill>
                  <a:srgbClr val="8C3839"/>
                </a:solidFill>
                <a:latin typeface="Fraunces"/>
              </a:rPr>
              <a:t> </a:t>
            </a:r>
            <a:r>
              <a:rPr lang="en-US" sz="4800" spc="4" dirty="0" err="1">
                <a:solidFill>
                  <a:srgbClr val="8C3839"/>
                </a:solidFill>
                <a:latin typeface="Fraunces"/>
              </a:rPr>
              <a:t>đề</a:t>
            </a:r>
            <a:r>
              <a:rPr lang="en-US" sz="4800" spc="4" dirty="0">
                <a:solidFill>
                  <a:srgbClr val="8C3839"/>
                </a:solidFill>
                <a:latin typeface="Fraunces"/>
              </a:rPr>
              <a:t> </a:t>
            </a:r>
            <a:r>
              <a:rPr lang="en-US" sz="4800" spc="4" dirty="0" err="1">
                <a:solidFill>
                  <a:srgbClr val="8C3839"/>
                </a:solidFill>
                <a:latin typeface="Fraunces"/>
              </a:rPr>
              <a:t>tác</a:t>
            </a:r>
            <a:r>
              <a:rPr lang="en-US" sz="4800" spc="4" dirty="0">
                <a:solidFill>
                  <a:srgbClr val="8C3839"/>
                </a:solidFill>
                <a:latin typeface="Fraunces"/>
              </a:rPr>
              <a:t> </a:t>
            </a:r>
            <a:r>
              <a:rPr lang="en-US" sz="4800" spc="4" dirty="0" err="1">
                <a:solidFill>
                  <a:srgbClr val="8C3839"/>
                </a:solidFill>
                <a:latin typeface="Fraunces"/>
              </a:rPr>
              <a:t>phẩm</a:t>
            </a:r>
            <a:endParaRPr lang="en-US" sz="4800" spc="4" dirty="0">
              <a:solidFill>
                <a:srgbClr val="8C3839"/>
              </a:solidFill>
              <a:latin typeface="Fraunces"/>
            </a:endParaRPr>
          </a:p>
        </p:txBody>
      </p:sp>
      <p:sp>
        <p:nvSpPr>
          <p:cNvPr id="4" name="TextBox 4"/>
          <p:cNvSpPr txBox="1"/>
          <p:nvPr/>
        </p:nvSpPr>
        <p:spPr>
          <a:xfrm>
            <a:off x="1667543" y="2352675"/>
            <a:ext cx="14952914" cy="5454015"/>
          </a:xfrm>
          <a:prstGeom prst="rect">
            <a:avLst/>
          </a:prstGeom>
        </p:spPr>
        <p:txBody>
          <a:bodyPr lIns="0" tIns="0" rIns="0" bIns="0" rtlCol="0" anchor="t">
            <a:spAutoFit/>
          </a:bodyPr>
          <a:lstStyle/>
          <a:p>
            <a:pPr algn="just">
              <a:lnSpc>
                <a:spcPts val="5400"/>
              </a:lnSpc>
              <a:spcBef>
                <a:spcPct val="0"/>
              </a:spcBef>
            </a:pPr>
            <a:r>
              <a:rPr lang="en-US" sz="3600" spc="3">
                <a:solidFill>
                  <a:srgbClr val="8C3839"/>
                </a:solidFill>
                <a:latin typeface="TT Phobos"/>
              </a:rPr>
              <a:t>Hà Nội một thời vẫn được coi là hình mẫu của lối sống thanh lịch. Độc giả được trở về từ cái thời người Pháp bắt đầu xây dựng những tòa biệt thự xinh đẹp làm nơi nghỉ ngơi. Khi đó, các phố Hàng vẫn còn bán đúng sản phẩm theo cái tên của mình, thành phường, thành hội. Và rồi tác giả còn đi về xa hơn nữa, tìm về nguồn gốc của tiếng rao, của những gánh hàng rong đã trở thành sản phẩm văn hóa của Hà Nội. Lối sống của người Hà Nội một thời với những phiên chợ cuối tuần người ken cứng.</a:t>
            </a: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Freeform 2"/>
          <p:cNvSpPr/>
          <p:nvPr/>
        </p:nvSpPr>
        <p:spPr>
          <a:xfrm>
            <a:off x="1228725"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2167254" y="1583055"/>
            <a:ext cx="5083225" cy="874395"/>
          </a:xfrm>
          <a:prstGeom prst="rect">
            <a:avLst/>
          </a:prstGeom>
        </p:spPr>
        <p:txBody>
          <a:bodyPr lIns="0" tIns="0" rIns="0" bIns="0" rtlCol="0" anchor="t">
            <a:spAutoFit/>
          </a:bodyPr>
          <a:lstStyle/>
          <a:p>
            <a:pPr algn="ctr">
              <a:lnSpc>
                <a:spcPts val="7200"/>
              </a:lnSpc>
              <a:spcBef>
                <a:spcPct val="0"/>
              </a:spcBef>
            </a:pPr>
            <a:r>
              <a:rPr lang="en-US" sz="4800" spc="4">
                <a:solidFill>
                  <a:srgbClr val="8C3839"/>
                </a:solidFill>
                <a:latin typeface="Fraunces"/>
              </a:rPr>
              <a:t>3) Nội dung chính</a:t>
            </a:r>
          </a:p>
        </p:txBody>
      </p:sp>
      <p:sp>
        <p:nvSpPr>
          <p:cNvPr id="4" name="TextBox 4"/>
          <p:cNvSpPr txBox="1"/>
          <p:nvPr/>
        </p:nvSpPr>
        <p:spPr>
          <a:xfrm>
            <a:off x="1649218" y="2352675"/>
            <a:ext cx="15026212" cy="6825615"/>
          </a:xfrm>
          <a:prstGeom prst="rect">
            <a:avLst/>
          </a:prstGeom>
        </p:spPr>
        <p:txBody>
          <a:bodyPr lIns="0" tIns="0" rIns="0" bIns="0" rtlCol="0" anchor="t">
            <a:spAutoFit/>
          </a:bodyPr>
          <a:lstStyle/>
          <a:p>
            <a:pPr algn="just">
              <a:lnSpc>
                <a:spcPts val="5400"/>
              </a:lnSpc>
              <a:spcBef>
                <a:spcPct val="0"/>
              </a:spcBef>
            </a:pPr>
            <a:r>
              <a:rPr lang="en-US" sz="3600" spc="3">
                <a:solidFill>
                  <a:srgbClr val="8C3839"/>
                </a:solidFill>
                <a:latin typeface="TT Phobos"/>
              </a:rPr>
              <a:t>Những chuyện nho nhỏ thú vị về thời điểm giao thông Hà Nội bắt đầu có đèn tín hiệu giao thông, cầu Long Biên khởi dựng ra sao, ăn mày Hà Nội hay chợ búa thế nào… Hay những dấu mốc lịch sử của những cuộc chiến tranh diễn ra trên mảnh đất Hà Nội, mỗi lần đi qua là để lại những tác động nghiệt ngã lên dấu tích vật chất lẫn văn hóa sống của con người.Cuốn sách là sự cố gắng nhìn vào bản chất của đô thị ở khía cạnh khoa học nhân văn gần gũi, có sự khảo cứu sâu rộng các nguồn tư liệu, nên độ hấp dẫn nằm ở chính sự sống động ấy. Tất cả dựng nên một cách tự nhiên chân dung một Hà Nội vừa tài hoa vừa xô bồ, cổ kính mà luôn đầy chất đương đại.</a:t>
            </a: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Freeform 2"/>
          <p:cNvSpPr/>
          <p:nvPr/>
        </p:nvSpPr>
        <p:spPr>
          <a:xfrm>
            <a:off x="1228725"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1630894" y="1534552"/>
            <a:ext cx="15026212" cy="7617470"/>
          </a:xfrm>
          <a:prstGeom prst="rect">
            <a:avLst/>
          </a:prstGeom>
        </p:spPr>
        <p:txBody>
          <a:bodyPr lIns="0" tIns="0" rIns="0" bIns="0" rtlCol="0" anchor="t">
            <a:spAutoFit/>
          </a:bodyPr>
          <a:lstStyle/>
          <a:p>
            <a:pPr algn="ctr">
              <a:lnSpc>
                <a:spcPts val="5400"/>
              </a:lnSpc>
              <a:spcBef>
                <a:spcPct val="0"/>
              </a:spcBef>
            </a:pP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khác</a:t>
            </a:r>
            <a:r>
              <a:rPr lang="en-US" sz="3600" spc="3" dirty="0">
                <a:solidFill>
                  <a:srgbClr val="8C3839"/>
                </a:solidFill>
                <a:latin typeface="TT Phobos"/>
              </a:rPr>
              <a:t> </a:t>
            </a:r>
            <a:r>
              <a:rPr lang="en-US" sz="3600" spc="3" dirty="0" err="1">
                <a:solidFill>
                  <a:srgbClr val="8C3839"/>
                </a:solidFill>
                <a:latin typeface="TT Phobos"/>
              </a:rPr>
              <a:t>nữa</a:t>
            </a:r>
            <a:r>
              <a:rPr lang="en-US" sz="3600" spc="3" dirty="0">
                <a:solidFill>
                  <a:srgbClr val="8C3839"/>
                </a:solidFill>
                <a:latin typeface="TT Phobos"/>
              </a:rPr>
              <a:t>, </a:t>
            </a:r>
            <a:r>
              <a:rPr lang="en-US" sz="3600" spc="3" dirty="0" err="1">
                <a:solidFill>
                  <a:srgbClr val="8C3839"/>
                </a:solidFill>
                <a:latin typeface="TT Phobos"/>
              </a:rPr>
              <a:t>giữa</a:t>
            </a:r>
            <a:r>
              <a:rPr lang="en-US" sz="3600" spc="3" dirty="0">
                <a:solidFill>
                  <a:srgbClr val="8C3839"/>
                </a:solidFill>
                <a:latin typeface="TT Phobos"/>
              </a:rPr>
              <a:t> </a:t>
            </a:r>
            <a:r>
              <a:rPr lang="en-US" sz="3600" spc="3" dirty="0" err="1">
                <a:solidFill>
                  <a:srgbClr val="8C3839"/>
                </a:solidFill>
                <a:latin typeface="TT Phobos"/>
              </a:rPr>
              <a:t>chiến</a:t>
            </a:r>
            <a:r>
              <a:rPr lang="en-US" sz="3600" spc="3" dirty="0">
                <a:solidFill>
                  <a:srgbClr val="8C3839"/>
                </a:solidFill>
                <a:latin typeface="TT Phobos"/>
              </a:rPr>
              <a:t> </a:t>
            </a:r>
            <a:r>
              <a:rPr lang="en-US" sz="3600" spc="3" dirty="0" err="1">
                <a:solidFill>
                  <a:srgbClr val="8C3839"/>
                </a:solidFill>
                <a:latin typeface="TT Phobos"/>
              </a:rPr>
              <a:t>tranh</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bom</a:t>
            </a:r>
            <a:r>
              <a:rPr lang="en-US" sz="3600" spc="3" dirty="0">
                <a:solidFill>
                  <a:srgbClr val="8C3839"/>
                </a:solidFill>
                <a:latin typeface="TT Phobos"/>
              </a:rPr>
              <a:t> </a:t>
            </a:r>
            <a:r>
              <a:rPr lang="en-US" sz="3600" spc="3" dirty="0" err="1">
                <a:solidFill>
                  <a:srgbClr val="8C3839"/>
                </a:solidFill>
                <a:latin typeface="TT Phobos"/>
              </a:rPr>
              <a:t>đạn</a:t>
            </a:r>
            <a:r>
              <a:rPr lang="en-US" sz="3600" spc="3" dirty="0">
                <a:solidFill>
                  <a:srgbClr val="8C3839"/>
                </a:solidFill>
                <a:latin typeface="TT Phobos"/>
              </a:rPr>
              <a:t>. </a:t>
            </a:r>
            <a:r>
              <a:rPr lang="en-US" sz="3600" spc="3" dirty="0" err="1">
                <a:solidFill>
                  <a:srgbClr val="8C3839"/>
                </a:solidFill>
                <a:latin typeface="TT Phobos"/>
              </a:rPr>
              <a:t>Sự</a:t>
            </a:r>
            <a:r>
              <a:rPr lang="en-US" sz="3600" spc="3" dirty="0">
                <a:solidFill>
                  <a:srgbClr val="8C3839"/>
                </a:solidFill>
                <a:latin typeface="TT Phobos"/>
              </a:rPr>
              <a:t> </a:t>
            </a:r>
            <a:r>
              <a:rPr lang="en-US" sz="3600" spc="3" dirty="0" err="1">
                <a:solidFill>
                  <a:srgbClr val="8C3839"/>
                </a:solidFill>
                <a:latin typeface="TT Phobos"/>
              </a:rPr>
              <a:t>hãi</a:t>
            </a:r>
            <a:r>
              <a:rPr lang="en-US" sz="3600" spc="3" dirty="0">
                <a:solidFill>
                  <a:srgbClr val="8C3839"/>
                </a:solidFill>
                <a:latin typeface="TT Phobos"/>
              </a:rPr>
              <a:t> </a:t>
            </a:r>
            <a:r>
              <a:rPr lang="en-US" sz="3600" spc="3" dirty="0" err="1">
                <a:solidFill>
                  <a:srgbClr val="8C3839"/>
                </a:solidFill>
                <a:latin typeface="TT Phobos"/>
              </a:rPr>
              <a:t>hùng</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cái</a:t>
            </a:r>
            <a:r>
              <a:rPr lang="en-US" sz="3600" spc="3" dirty="0">
                <a:solidFill>
                  <a:srgbClr val="8C3839"/>
                </a:solidFill>
                <a:latin typeface="TT Phobos"/>
              </a:rPr>
              <a:t> </a:t>
            </a:r>
            <a:r>
              <a:rPr lang="en-US" sz="3600" spc="3" dirty="0" err="1">
                <a:solidFill>
                  <a:srgbClr val="8C3839"/>
                </a:solidFill>
                <a:latin typeface="TT Phobos"/>
              </a:rPr>
              <a:t>chết</a:t>
            </a:r>
            <a:r>
              <a:rPr lang="en-US" sz="3600" spc="3" dirty="0">
                <a:solidFill>
                  <a:srgbClr val="8C3839"/>
                </a:solidFill>
                <a:latin typeface="TT Phobos"/>
              </a:rPr>
              <a:t> </a:t>
            </a:r>
            <a:r>
              <a:rPr lang="en-US" sz="3600" spc="3" dirty="0" err="1">
                <a:solidFill>
                  <a:srgbClr val="8C3839"/>
                </a:solidFill>
                <a:latin typeface="TT Phobos"/>
              </a:rPr>
              <a:t>diễn</a:t>
            </a:r>
            <a:r>
              <a:rPr lang="en-US" sz="3600" spc="3" dirty="0">
                <a:solidFill>
                  <a:srgbClr val="8C3839"/>
                </a:solidFill>
                <a:latin typeface="TT Phobos"/>
              </a:rPr>
              <a:t> </a:t>
            </a:r>
            <a:r>
              <a:rPr lang="en-US" sz="3600" spc="3" dirty="0" err="1">
                <a:solidFill>
                  <a:srgbClr val="8C3839"/>
                </a:solidFill>
                <a:latin typeface="TT Phobos"/>
              </a:rPr>
              <a:t>ra</a:t>
            </a:r>
            <a:r>
              <a:rPr lang="en-US" sz="3600" spc="3" dirty="0">
                <a:solidFill>
                  <a:srgbClr val="8C3839"/>
                </a:solidFill>
                <a:latin typeface="TT Phobos"/>
              </a:rPr>
              <a:t> </a:t>
            </a:r>
            <a:r>
              <a:rPr lang="en-US" sz="3600" spc="3" dirty="0" err="1">
                <a:solidFill>
                  <a:srgbClr val="8C3839"/>
                </a:solidFill>
                <a:latin typeface="TT Phobos"/>
              </a:rPr>
              <a:t>mỗi</a:t>
            </a:r>
            <a:r>
              <a:rPr lang="en-US" sz="3600" spc="3" dirty="0">
                <a:solidFill>
                  <a:srgbClr val="8C3839"/>
                </a:solidFill>
                <a:latin typeface="TT Phobos"/>
              </a:rPr>
              <a:t> </a:t>
            </a:r>
            <a:r>
              <a:rPr lang="en-US" sz="3600" spc="3" dirty="0" err="1">
                <a:solidFill>
                  <a:srgbClr val="8C3839"/>
                </a:solidFill>
                <a:latin typeface="TT Phobos"/>
              </a:rPr>
              <a:t>ngày</a:t>
            </a:r>
            <a:r>
              <a:rPr lang="en-US" sz="3600" spc="3" dirty="0">
                <a:solidFill>
                  <a:srgbClr val="8C3839"/>
                </a:solidFill>
                <a:latin typeface="TT Phobos"/>
              </a:rPr>
              <a:t>, </a:t>
            </a:r>
            <a:r>
              <a:rPr lang="en-US" sz="3600" spc="3" dirty="0" err="1">
                <a:solidFill>
                  <a:srgbClr val="8C3839"/>
                </a:solidFill>
                <a:latin typeface="TT Phobos"/>
              </a:rPr>
              <a:t>người</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gồng</a:t>
            </a:r>
            <a:r>
              <a:rPr lang="en-US" sz="3600" spc="3" dirty="0">
                <a:solidFill>
                  <a:srgbClr val="8C3839"/>
                </a:solidFill>
                <a:latin typeface="TT Phobos"/>
              </a:rPr>
              <a:t> </a:t>
            </a:r>
            <a:r>
              <a:rPr lang="en-US" sz="3600" spc="3" dirty="0" err="1">
                <a:solidFill>
                  <a:srgbClr val="8C3839"/>
                </a:solidFill>
                <a:latin typeface="TT Phobos"/>
              </a:rPr>
              <a:t>gánh</a:t>
            </a:r>
            <a:r>
              <a:rPr lang="en-US" sz="3600" spc="3" dirty="0">
                <a:solidFill>
                  <a:srgbClr val="8C3839"/>
                </a:solidFill>
                <a:latin typeface="TT Phobos"/>
              </a:rPr>
              <a:t> </a:t>
            </a:r>
            <a:r>
              <a:rPr lang="en-US" sz="3600" spc="3" dirty="0" err="1">
                <a:solidFill>
                  <a:srgbClr val="8C3839"/>
                </a:solidFill>
                <a:latin typeface="TT Phobos"/>
              </a:rPr>
              <a:t>đưa</a:t>
            </a:r>
            <a:r>
              <a:rPr lang="en-US" sz="3600" spc="3" dirty="0">
                <a:solidFill>
                  <a:srgbClr val="8C3839"/>
                </a:solidFill>
                <a:latin typeface="TT Phobos"/>
              </a:rPr>
              <a:t> </a:t>
            </a:r>
            <a:r>
              <a:rPr lang="en-US" sz="3600" spc="3" dirty="0" err="1">
                <a:solidFill>
                  <a:srgbClr val="8C3839"/>
                </a:solidFill>
                <a:latin typeface="TT Phobos"/>
              </a:rPr>
              <a:t>nhau</a:t>
            </a:r>
            <a:r>
              <a:rPr lang="en-US" sz="3600" spc="3" dirty="0">
                <a:solidFill>
                  <a:srgbClr val="8C3839"/>
                </a:solidFill>
                <a:latin typeface="TT Phobos"/>
              </a:rPr>
              <a:t> </a:t>
            </a:r>
            <a:r>
              <a:rPr lang="en-US" sz="3600" spc="3" dirty="0" err="1">
                <a:solidFill>
                  <a:srgbClr val="8C3839"/>
                </a:solidFill>
                <a:latin typeface="TT Phobos"/>
              </a:rPr>
              <a:t>đi</a:t>
            </a:r>
            <a:r>
              <a:rPr lang="en-US" sz="3600" spc="3" dirty="0">
                <a:solidFill>
                  <a:srgbClr val="8C3839"/>
                </a:solidFill>
                <a:latin typeface="TT Phobos"/>
              </a:rPr>
              <a:t> di </a:t>
            </a:r>
            <a:r>
              <a:rPr lang="en-US" sz="3600" spc="3" dirty="0" err="1">
                <a:solidFill>
                  <a:srgbClr val="8C3839"/>
                </a:solidFill>
                <a:latin typeface="TT Phobos"/>
              </a:rPr>
              <a:t>tản</a:t>
            </a:r>
            <a:r>
              <a:rPr lang="en-US" sz="3600" spc="3" dirty="0">
                <a:solidFill>
                  <a:srgbClr val="8C3839"/>
                </a:solidFill>
                <a:latin typeface="TT Phobos"/>
              </a:rPr>
              <a:t>, </a:t>
            </a:r>
            <a:r>
              <a:rPr lang="en-US" sz="3600" spc="3" dirty="0" err="1">
                <a:solidFill>
                  <a:srgbClr val="8C3839"/>
                </a:solidFill>
                <a:latin typeface="TT Phobos"/>
              </a:rPr>
              <a:t>mang</a:t>
            </a:r>
            <a:r>
              <a:rPr lang="en-US" sz="3600" spc="3" dirty="0">
                <a:solidFill>
                  <a:srgbClr val="8C3839"/>
                </a:solidFill>
                <a:latin typeface="TT Phobos"/>
              </a:rPr>
              <a:t> </a:t>
            </a:r>
            <a:r>
              <a:rPr lang="en-US" sz="3600" spc="3" dirty="0" err="1">
                <a:solidFill>
                  <a:srgbClr val="8C3839"/>
                </a:solidFill>
                <a:latin typeface="TT Phobos"/>
              </a:rPr>
              <a:t>theo</a:t>
            </a:r>
            <a:r>
              <a:rPr lang="en-US" sz="3600" spc="3" dirty="0">
                <a:solidFill>
                  <a:srgbClr val="8C3839"/>
                </a:solidFill>
                <a:latin typeface="TT Phobos"/>
              </a:rPr>
              <a:t> </a:t>
            </a:r>
            <a:r>
              <a:rPr lang="en-US" sz="3600" spc="3" dirty="0" err="1">
                <a:solidFill>
                  <a:srgbClr val="8C3839"/>
                </a:solidFill>
                <a:latin typeface="TT Phobos"/>
              </a:rPr>
              <a:t>cả</a:t>
            </a:r>
            <a:r>
              <a:rPr lang="en-US" sz="3600" spc="3" dirty="0">
                <a:solidFill>
                  <a:srgbClr val="8C3839"/>
                </a:solidFill>
                <a:latin typeface="TT Phobos"/>
              </a:rPr>
              <a:t> </a:t>
            </a:r>
            <a:r>
              <a:rPr lang="en-US" sz="3600" spc="3" dirty="0" err="1">
                <a:solidFill>
                  <a:srgbClr val="8C3839"/>
                </a:solidFill>
                <a:latin typeface="TT Phobos"/>
              </a:rPr>
              <a:t>những</a:t>
            </a:r>
            <a:r>
              <a:rPr lang="en-US" sz="3600" spc="3" dirty="0">
                <a:solidFill>
                  <a:srgbClr val="8C3839"/>
                </a:solidFill>
                <a:latin typeface="TT Phobos"/>
              </a:rPr>
              <a:t> </a:t>
            </a:r>
            <a:r>
              <a:rPr lang="en-US" sz="3600" spc="3" dirty="0" err="1">
                <a:solidFill>
                  <a:srgbClr val="8C3839"/>
                </a:solidFill>
                <a:latin typeface="TT Phobos"/>
              </a:rPr>
              <a:t>nỗi</a:t>
            </a:r>
            <a:r>
              <a:rPr lang="en-US" sz="3600" spc="3" dirty="0">
                <a:solidFill>
                  <a:srgbClr val="8C3839"/>
                </a:solidFill>
                <a:latin typeface="TT Phobos"/>
              </a:rPr>
              <a:t> </a:t>
            </a:r>
            <a:r>
              <a:rPr lang="en-US" sz="3600" spc="3" dirty="0" err="1">
                <a:solidFill>
                  <a:srgbClr val="8C3839"/>
                </a:solidFill>
                <a:latin typeface="TT Phobos"/>
              </a:rPr>
              <a:t>buồn</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cả</a:t>
            </a:r>
            <a:r>
              <a:rPr lang="en-US" sz="3600" spc="3" dirty="0">
                <a:solidFill>
                  <a:srgbClr val="8C3839"/>
                </a:solidFill>
                <a:latin typeface="TT Phobos"/>
              </a:rPr>
              <a:t> </a:t>
            </a:r>
            <a:r>
              <a:rPr lang="en-US" sz="3600" spc="3" dirty="0" err="1">
                <a:solidFill>
                  <a:srgbClr val="8C3839"/>
                </a:solidFill>
                <a:latin typeface="TT Phobos"/>
              </a:rPr>
              <a:t>niềm</a:t>
            </a:r>
            <a:r>
              <a:rPr lang="en-US" sz="3600" spc="3" dirty="0">
                <a:solidFill>
                  <a:srgbClr val="8C3839"/>
                </a:solidFill>
                <a:latin typeface="TT Phobos"/>
              </a:rPr>
              <a:t> </a:t>
            </a:r>
            <a:r>
              <a:rPr lang="en-US" sz="3600" spc="3" dirty="0" err="1">
                <a:solidFill>
                  <a:srgbClr val="8C3839"/>
                </a:solidFill>
                <a:latin typeface="TT Phobos"/>
              </a:rPr>
              <a:t>hy</a:t>
            </a:r>
            <a:r>
              <a:rPr lang="en-US" sz="3600" spc="3" dirty="0">
                <a:solidFill>
                  <a:srgbClr val="8C3839"/>
                </a:solidFill>
                <a:latin typeface="TT Phobos"/>
              </a:rPr>
              <a:t> </a:t>
            </a:r>
            <a:r>
              <a:rPr lang="en-US" sz="3600" spc="3" dirty="0" err="1">
                <a:solidFill>
                  <a:srgbClr val="8C3839"/>
                </a:solidFill>
                <a:latin typeface="TT Phobos"/>
              </a:rPr>
              <a:t>vọng</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rồi</a:t>
            </a:r>
            <a:r>
              <a:rPr lang="en-US" sz="3600" spc="3" dirty="0">
                <a:solidFill>
                  <a:srgbClr val="8C3839"/>
                </a:solidFill>
                <a:latin typeface="TT Phobos"/>
              </a:rPr>
              <a:t> </a:t>
            </a:r>
            <a:r>
              <a:rPr lang="en-US" sz="3600" spc="3" dirty="0" err="1">
                <a:solidFill>
                  <a:srgbClr val="8C3839"/>
                </a:solidFill>
                <a:latin typeface="TT Phobos"/>
              </a:rPr>
              <a:t>khi</a:t>
            </a:r>
            <a:r>
              <a:rPr lang="en-US" sz="3600" spc="3" dirty="0">
                <a:solidFill>
                  <a:srgbClr val="8C3839"/>
                </a:solidFill>
                <a:latin typeface="TT Phobos"/>
              </a:rPr>
              <a:t> </a:t>
            </a:r>
            <a:r>
              <a:rPr lang="en-US" sz="3600" spc="3" dirty="0" err="1">
                <a:solidFill>
                  <a:srgbClr val="8C3839"/>
                </a:solidFill>
                <a:latin typeface="TT Phobos"/>
              </a:rPr>
              <a:t>tiếng</a:t>
            </a:r>
            <a:r>
              <a:rPr lang="en-US" sz="3600" spc="3" dirty="0">
                <a:solidFill>
                  <a:srgbClr val="8C3839"/>
                </a:solidFill>
                <a:latin typeface="TT Phobos"/>
              </a:rPr>
              <a:t> </a:t>
            </a:r>
            <a:r>
              <a:rPr lang="en-US" sz="3600" spc="3" dirty="0" err="1">
                <a:solidFill>
                  <a:srgbClr val="8C3839"/>
                </a:solidFill>
                <a:latin typeface="TT Phobos"/>
              </a:rPr>
              <a:t>bom</a:t>
            </a:r>
            <a:r>
              <a:rPr lang="en-US" sz="3600" spc="3" dirty="0">
                <a:solidFill>
                  <a:srgbClr val="8C3839"/>
                </a:solidFill>
                <a:latin typeface="TT Phobos"/>
              </a:rPr>
              <a:t> </a:t>
            </a:r>
            <a:r>
              <a:rPr lang="en-US" sz="3600" spc="3" dirty="0" err="1">
                <a:solidFill>
                  <a:srgbClr val="8C3839"/>
                </a:solidFill>
                <a:latin typeface="TT Phobos"/>
              </a:rPr>
              <a:t>vừa</a:t>
            </a:r>
            <a:r>
              <a:rPr lang="en-US" sz="3600" spc="3" dirty="0">
                <a:solidFill>
                  <a:srgbClr val="8C3839"/>
                </a:solidFill>
                <a:latin typeface="TT Phobos"/>
              </a:rPr>
              <a:t> </a:t>
            </a:r>
            <a:r>
              <a:rPr lang="en-US" sz="3600" spc="3" dirty="0" err="1">
                <a:solidFill>
                  <a:srgbClr val="8C3839"/>
                </a:solidFill>
                <a:latin typeface="TT Phobos"/>
              </a:rPr>
              <a:t>dứt</a:t>
            </a:r>
            <a:r>
              <a:rPr lang="en-US" sz="3600" spc="3" dirty="0">
                <a:solidFill>
                  <a:srgbClr val="8C3839"/>
                </a:solidFill>
                <a:latin typeface="TT Phobos"/>
              </a:rPr>
              <a:t>, </a:t>
            </a:r>
            <a:r>
              <a:rPr lang="en-US" sz="3600" spc="3" dirty="0" err="1">
                <a:solidFill>
                  <a:srgbClr val="8C3839"/>
                </a:solidFill>
                <a:latin typeface="TT Phobos"/>
              </a:rPr>
              <a:t>họ</a:t>
            </a:r>
            <a:r>
              <a:rPr lang="en-US" sz="3600" spc="3" dirty="0">
                <a:solidFill>
                  <a:srgbClr val="8C3839"/>
                </a:solidFill>
                <a:latin typeface="TT Phobos"/>
              </a:rPr>
              <a:t> </a:t>
            </a:r>
            <a:r>
              <a:rPr lang="en-US" sz="3600" spc="3" dirty="0" err="1">
                <a:solidFill>
                  <a:srgbClr val="8C3839"/>
                </a:solidFill>
                <a:latin typeface="TT Phobos"/>
              </a:rPr>
              <a:t>lại</a:t>
            </a:r>
            <a:r>
              <a:rPr lang="en-US" sz="3600" spc="3" dirty="0">
                <a:solidFill>
                  <a:srgbClr val="8C3839"/>
                </a:solidFill>
                <a:latin typeface="TT Phobos"/>
              </a:rPr>
              <a:t> </a:t>
            </a:r>
            <a:r>
              <a:rPr lang="en-US" sz="3600" spc="3" dirty="0" err="1">
                <a:solidFill>
                  <a:srgbClr val="8C3839"/>
                </a:solidFill>
                <a:latin typeface="TT Phobos"/>
              </a:rPr>
              <a:t>gồng</a:t>
            </a:r>
            <a:r>
              <a:rPr lang="en-US" sz="3600" spc="3" dirty="0">
                <a:solidFill>
                  <a:srgbClr val="8C3839"/>
                </a:solidFill>
                <a:latin typeface="TT Phobos"/>
              </a:rPr>
              <a:t> </a:t>
            </a:r>
            <a:r>
              <a:rPr lang="en-US" sz="3600" spc="3" dirty="0" err="1">
                <a:solidFill>
                  <a:srgbClr val="8C3839"/>
                </a:solidFill>
                <a:latin typeface="TT Phobos"/>
              </a:rPr>
              <a:t>gánh</a:t>
            </a:r>
            <a:r>
              <a:rPr lang="en-US" sz="3600" spc="3" dirty="0">
                <a:solidFill>
                  <a:srgbClr val="8C3839"/>
                </a:solidFill>
                <a:latin typeface="TT Phobos"/>
              </a:rPr>
              <a:t> </a:t>
            </a:r>
            <a:r>
              <a:rPr lang="en-US" sz="3600" spc="3" dirty="0" err="1">
                <a:solidFill>
                  <a:srgbClr val="8C3839"/>
                </a:solidFill>
                <a:latin typeface="TT Phobos"/>
              </a:rPr>
              <a:t>trở</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nhất</a:t>
            </a:r>
            <a:r>
              <a:rPr lang="en-US" sz="3600" spc="3" dirty="0">
                <a:solidFill>
                  <a:srgbClr val="8C3839"/>
                </a:solidFill>
                <a:latin typeface="TT Phobos"/>
              </a:rPr>
              <a:t> </a:t>
            </a:r>
            <a:r>
              <a:rPr lang="en-US" sz="3600" spc="3" dirty="0" err="1">
                <a:solidFill>
                  <a:srgbClr val="8C3839"/>
                </a:solidFill>
                <a:latin typeface="TT Phobos"/>
              </a:rPr>
              <a:t>định</a:t>
            </a:r>
            <a:r>
              <a:rPr lang="en-US" sz="3600" spc="3" dirty="0">
                <a:solidFill>
                  <a:srgbClr val="8C3839"/>
                </a:solidFill>
                <a:latin typeface="TT Phobos"/>
              </a:rPr>
              <a:t> </a:t>
            </a:r>
            <a:r>
              <a:rPr lang="en-US" sz="3600" spc="3" dirty="0" err="1">
                <a:solidFill>
                  <a:srgbClr val="8C3839"/>
                </a:solidFill>
                <a:latin typeface="TT Phobos"/>
              </a:rPr>
              <a:t>không</a:t>
            </a:r>
            <a:r>
              <a:rPr lang="en-US" sz="3600" spc="3" dirty="0">
                <a:solidFill>
                  <a:srgbClr val="8C3839"/>
                </a:solidFill>
                <a:latin typeface="TT Phobos"/>
              </a:rPr>
              <a:t> </a:t>
            </a:r>
            <a:r>
              <a:rPr lang="en-US" sz="3600" spc="3" dirty="0" err="1">
                <a:solidFill>
                  <a:srgbClr val="8C3839"/>
                </a:solidFill>
                <a:latin typeface="TT Phobos"/>
              </a:rPr>
              <a:t>bỏ</a:t>
            </a:r>
            <a:r>
              <a:rPr lang="en-US" sz="3600" spc="3" dirty="0">
                <a:solidFill>
                  <a:srgbClr val="8C3839"/>
                </a:solidFill>
                <a:latin typeface="TT Phobos"/>
              </a:rPr>
              <a:t> </a:t>
            </a:r>
            <a:r>
              <a:rPr lang="en-US" sz="3600" spc="3" dirty="0" err="1">
                <a:solidFill>
                  <a:srgbClr val="8C3839"/>
                </a:solidFill>
                <a:latin typeface="TT Phobos"/>
              </a:rPr>
              <a:t>lỡ</a:t>
            </a:r>
            <a:r>
              <a:rPr lang="en-US" sz="3600" spc="3" dirty="0">
                <a:solidFill>
                  <a:srgbClr val="8C3839"/>
                </a:solidFill>
                <a:latin typeface="TT Phobos"/>
              </a:rPr>
              <a:t> </a:t>
            </a:r>
            <a:r>
              <a:rPr lang="en-US" sz="3600" spc="3" dirty="0" err="1">
                <a:solidFill>
                  <a:srgbClr val="8C3839"/>
                </a:solidFill>
                <a:latin typeface="TT Phobos"/>
              </a:rPr>
              <a:t>một</a:t>
            </a:r>
            <a:r>
              <a:rPr lang="en-US" sz="3600" spc="3" dirty="0">
                <a:solidFill>
                  <a:srgbClr val="8C3839"/>
                </a:solidFill>
                <a:latin typeface="TT Phobos"/>
              </a:rPr>
              <a:t> </a:t>
            </a:r>
            <a:r>
              <a:rPr lang="en-US" sz="3600" spc="3" dirty="0" err="1">
                <a:solidFill>
                  <a:srgbClr val="8C3839"/>
                </a:solidFill>
                <a:latin typeface="TT Phobos"/>
              </a:rPr>
              <a:t>cái</a:t>
            </a:r>
            <a:r>
              <a:rPr lang="en-US" sz="3600" spc="3" dirty="0">
                <a:solidFill>
                  <a:srgbClr val="8C3839"/>
                </a:solidFill>
                <a:latin typeface="TT Phobos"/>
              </a:rPr>
              <a:t> </a:t>
            </a:r>
            <a:r>
              <a:rPr lang="en-US" sz="3600" spc="3" dirty="0" err="1">
                <a:solidFill>
                  <a:srgbClr val="8C3839"/>
                </a:solidFill>
                <a:latin typeface="TT Phobos"/>
              </a:rPr>
              <a:t>Tết</a:t>
            </a:r>
            <a:r>
              <a:rPr lang="en-US" sz="3600" spc="3" dirty="0">
                <a:solidFill>
                  <a:srgbClr val="8C3839"/>
                </a:solidFill>
                <a:latin typeface="TT Phobos"/>
              </a:rPr>
              <a:t> ở </a:t>
            </a:r>
            <a:r>
              <a:rPr lang="en-US" sz="3600" spc="3" dirty="0" err="1">
                <a:solidFill>
                  <a:srgbClr val="8C3839"/>
                </a:solidFill>
                <a:latin typeface="TT Phobos"/>
              </a:rPr>
              <a:t>thành</a:t>
            </a:r>
            <a:r>
              <a:rPr lang="en-US" sz="3600" spc="3" dirty="0">
                <a:solidFill>
                  <a:srgbClr val="8C3839"/>
                </a:solidFill>
                <a:latin typeface="TT Phobos"/>
              </a:rPr>
              <a:t> </a:t>
            </a:r>
            <a:r>
              <a:rPr lang="en-US" sz="3600" spc="3" dirty="0" err="1">
                <a:solidFill>
                  <a:srgbClr val="8C3839"/>
                </a:solidFill>
                <a:latin typeface="TT Phobos"/>
              </a:rPr>
              <a:t>phố</a:t>
            </a:r>
            <a:r>
              <a:rPr lang="en-US" sz="3600" spc="3" dirty="0">
                <a:solidFill>
                  <a:srgbClr val="8C3839"/>
                </a:solidFill>
                <a:latin typeface="TT Phobos"/>
              </a:rPr>
              <a:t> </a:t>
            </a:r>
            <a:r>
              <a:rPr lang="en-US" sz="3600" spc="3" dirty="0" err="1">
                <a:solidFill>
                  <a:srgbClr val="8C3839"/>
                </a:solidFill>
                <a:latin typeface="TT Phobos"/>
              </a:rPr>
              <a:t>quê</a:t>
            </a:r>
            <a:r>
              <a:rPr lang="en-US" sz="3600" spc="3" dirty="0">
                <a:solidFill>
                  <a:srgbClr val="8C3839"/>
                </a:solidFill>
                <a:latin typeface="TT Phobos"/>
              </a:rPr>
              <a:t> </a:t>
            </a:r>
            <a:r>
              <a:rPr lang="en-US" sz="3600" spc="3" dirty="0" err="1">
                <a:solidFill>
                  <a:srgbClr val="8C3839"/>
                </a:solidFill>
                <a:latin typeface="TT Phobos"/>
              </a:rPr>
              <a:t>hương</a:t>
            </a:r>
            <a:r>
              <a:rPr lang="en-US" sz="3600" spc="3" dirty="0">
                <a:solidFill>
                  <a:srgbClr val="8C3839"/>
                </a:solidFill>
                <a:latin typeface="TT Phobos"/>
              </a:rPr>
              <a:t>. </a:t>
            </a:r>
            <a:r>
              <a:rPr lang="en-US" sz="3600" spc="3" dirty="0" err="1">
                <a:solidFill>
                  <a:srgbClr val="8C3839"/>
                </a:solidFill>
                <a:latin typeface="TT Phobos"/>
              </a:rPr>
              <a:t>Chỉ</a:t>
            </a:r>
            <a:r>
              <a:rPr lang="en-US" sz="3600" spc="3" dirty="0">
                <a:solidFill>
                  <a:srgbClr val="8C3839"/>
                </a:solidFill>
                <a:latin typeface="TT Phobos"/>
              </a:rPr>
              <a:t> </a:t>
            </a:r>
            <a:r>
              <a:rPr lang="en-US" sz="3600" spc="3" dirty="0" err="1">
                <a:solidFill>
                  <a:srgbClr val="8C3839"/>
                </a:solidFill>
                <a:latin typeface="TT Phobos"/>
              </a:rPr>
              <a:t>cần</a:t>
            </a:r>
            <a:r>
              <a:rPr lang="en-US" sz="3600" spc="3" dirty="0">
                <a:solidFill>
                  <a:srgbClr val="8C3839"/>
                </a:solidFill>
                <a:latin typeface="TT Phobos"/>
              </a:rPr>
              <a:t> </a:t>
            </a:r>
            <a:r>
              <a:rPr lang="en-US" sz="3600" spc="3" dirty="0" err="1">
                <a:solidFill>
                  <a:srgbClr val="8C3839"/>
                </a:solidFill>
                <a:latin typeface="TT Phobos"/>
              </a:rPr>
              <a:t>có</a:t>
            </a:r>
            <a:r>
              <a:rPr lang="en-US" sz="3600" spc="3" dirty="0">
                <a:solidFill>
                  <a:srgbClr val="8C3839"/>
                </a:solidFill>
                <a:latin typeface="TT Phobos"/>
              </a:rPr>
              <a:t> </a:t>
            </a:r>
            <a:r>
              <a:rPr lang="en-US" sz="3600" spc="3" dirty="0" err="1">
                <a:solidFill>
                  <a:srgbClr val="8C3839"/>
                </a:solidFill>
                <a:latin typeface="TT Phobos"/>
              </a:rPr>
              <a:t>lại</a:t>
            </a:r>
            <a:r>
              <a:rPr lang="en-US" sz="3600" spc="3" dirty="0">
                <a:solidFill>
                  <a:srgbClr val="8C3839"/>
                </a:solidFill>
                <a:latin typeface="TT Phobos"/>
              </a:rPr>
              <a:t> </a:t>
            </a:r>
            <a:r>
              <a:rPr lang="en-US" sz="3600" spc="3" dirty="0" err="1">
                <a:solidFill>
                  <a:srgbClr val="8C3839"/>
                </a:solidFill>
                <a:latin typeface="TT Phobos"/>
              </a:rPr>
              <a:t>sự</a:t>
            </a:r>
            <a:r>
              <a:rPr lang="en-US" sz="3600" spc="3" dirty="0">
                <a:solidFill>
                  <a:srgbClr val="8C3839"/>
                </a:solidFill>
                <a:latin typeface="TT Phobos"/>
              </a:rPr>
              <a:t> </a:t>
            </a:r>
            <a:r>
              <a:rPr lang="en-US" sz="3600" spc="3" dirty="0" err="1">
                <a:solidFill>
                  <a:srgbClr val="8C3839"/>
                </a:solidFill>
                <a:latin typeface="TT Phobos"/>
              </a:rPr>
              <a:t>bình</a:t>
            </a:r>
            <a:r>
              <a:rPr lang="en-US" sz="3600" spc="3" dirty="0">
                <a:solidFill>
                  <a:srgbClr val="8C3839"/>
                </a:solidFill>
                <a:latin typeface="TT Phobos"/>
              </a:rPr>
              <a:t> </a:t>
            </a:r>
            <a:r>
              <a:rPr lang="en-US" sz="3600" spc="3" dirty="0" err="1">
                <a:solidFill>
                  <a:srgbClr val="8C3839"/>
                </a:solidFill>
                <a:latin typeface="TT Phobos"/>
              </a:rPr>
              <a:t>yên</a:t>
            </a:r>
            <a:r>
              <a:rPr lang="en-US" sz="3600" spc="3" dirty="0">
                <a:solidFill>
                  <a:srgbClr val="8C3839"/>
                </a:solidFill>
                <a:latin typeface="TT Phobos"/>
              </a:rPr>
              <a:t>, </a:t>
            </a:r>
            <a:r>
              <a:rPr lang="en-US" sz="3600" spc="3" dirty="0" err="1">
                <a:solidFill>
                  <a:srgbClr val="8C3839"/>
                </a:solidFill>
                <a:latin typeface="TT Phobos"/>
              </a:rPr>
              <a:t>dù</a:t>
            </a:r>
            <a:r>
              <a:rPr lang="en-US" sz="3600" spc="3" dirty="0">
                <a:solidFill>
                  <a:srgbClr val="8C3839"/>
                </a:solidFill>
                <a:latin typeface="TT Phobos"/>
              </a:rPr>
              <a:t> </a:t>
            </a:r>
            <a:r>
              <a:rPr lang="en-US" sz="3600" spc="3" dirty="0" err="1">
                <a:solidFill>
                  <a:srgbClr val="8C3839"/>
                </a:solidFill>
                <a:latin typeface="TT Phobos"/>
              </a:rPr>
              <a:t>còn</a:t>
            </a:r>
            <a:r>
              <a:rPr lang="en-US" sz="3600" spc="3" dirty="0">
                <a:solidFill>
                  <a:srgbClr val="8C3839"/>
                </a:solidFill>
                <a:latin typeface="TT Phobos"/>
              </a:rPr>
              <a:t> </a:t>
            </a:r>
            <a:r>
              <a:rPr lang="en-US" sz="3600" spc="3" dirty="0" err="1">
                <a:solidFill>
                  <a:srgbClr val="8C3839"/>
                </a:solidFill>
                <a:latin typeface="TT Phobos"/>
              </a:rPr>
              <a:t>đói</a:t>
            </a:r>
            <a:r>
              <a:rPr lang="en-US" sz="3600" spc="3" dirty="0">
                <a:solidFill>
                  <a:srgbClr val="8C3839"/>
                </a:solidFill>
                <a:latin typeface="TT Phobos"/>
              </a:rPr>
              <a:t> </a:t>
            </a:r>
            <a:r>
              <a:rPr lang="en-US" sz="3600" spc="3" dirty="0" err="1">
                <a:solidFill>
                  <a:srgbClr val="8C3839"/>
                </a:solidFill>
                <a:latin typeface="TT Phobos"/>
              </a:rPr>
              <a:t>khổ</a:t>
            </a:r>
            <a:r>
              <a:rPr lang="en-US" sz="3600" spc="3" dirty="0">
                <a:solidFill>
                  <a:srgbClr val="8C3839"/>
                </a:solidFill>
                <a:latin typeface="TT Phobos"/>
              </a:rPr>
              <a:t>, </a:t>
            </a:r>
            <a:r>
              <a:rPr lang="en-US" sz="3600" spc="3" dirty="0" err="1">
                <a:solidFill>
                  <a:srgbClr val="8C3839"/>
                </a:solidFill>
                <a:latin typeface="TT Phobos"/>
              </a:rPr>
              <a:t>họ</a:t>
            </a:r>
            <a:r>
              <a:rPr lang="en-US" sz="3600" spc="3" dirty="0">
                <a:solidFill>
                  <a:srgbClr val="8C3839"/>
                </a:solidFill>
                <a:latin typeface="TT Phobos"/>
              </a:rPr>
              <a:t> </a:t>
            </a:r>
            <a:r>
              <a:rPr lang="en-US" sz="3600" spc="3" dirty="0" err="1">
                <a:solidFill>
                  <a:srgbClr val="8C3839"/>
                </a:solidFill>
                <a:latin typeface="TT Phobos"/>
              </a:rPr>
              <a:t>cũng</a:t>
            </a:r>
            <a:r>
              <a:rPr lang="en-US" sz="3600" spc="3" dirty="0">
                <a:solidFill>
                  <a:srgbClr val="8C3839"/>
                </a:solidFill>
                <a:latin typeface="TT Phobos"/>
              </a:rPr>
              <a:t> </a:t>
            </a:r>
            <a:r>
              <a:rPr lang="en-US" sz="3600" spc="3" dirty="0" err="1">
                <a:solidFill>
                  <a:srgbClr val="8C3839"/>
                </a:solidFill>
                <a:latin typeface="TT Phobos"/>
              </a:rPr>
              <a:t>không</a:t>
            </a:r>
            <a:r>
              <a:rPr lang="en-US" sz="3600" spc="3" dirty="0">
                <a:solidFill>
                  <a:srgbClr val="8C3839"/>
                </a:solidFill>
                <a:latin typeface="TT Phobos"/>
              </a:rPr>
              <a:t> </a:t>
            </a:r>
            <a:r>
              <a:rPr lang="en-US" sz="3600" spc="3" dirty="0" err="1">
                <a:solidFill>
                  <a:srgbClr val="8C3839"/>
                </a:solidFill>
                <a:latin typeface="TT Phobos"/>
              </a:rPr>
              <a:t>bỏ</a:t>
            </a:r>
            <a:r>
              <a:rPr lang="en-US" sz="3600" spc="3" dirty="0">
                <a:solidFill>
                  <a:srgbClr val="8C3839"/>
                </a:solidFill>
                <a:latin typeface="TT Phobos"/>
              </a:rPr>
              <a:t> </a:t>
            </a:r>
            <a:r>
              <a:rPr lang="en-US" sz="3600" spc="3" dirty="0" err="1">
                <a:solidFill>
                  <a:srgbClr val="8C3839"/>
                </a:solidFill>
                <a:latin typeface="TT Phobos"/>
              </a:rPr>
              <a:t>lỡ</a:t>
            </a:r>
            <a:r>
              <a:rPr lang="en-US" sz="3600" spc="3" dirty="0">
                <a:solidFill>
                  <a:srgbClr val="8C3839"/>
                </a:solidFill>
                <a:latin typeface="TT Phobos"/>
              </a:rPr>
              <a:t> </a:t>
            </a:r>
            <a:r>
              <a:rPr lang="en-US" sz="3600" spc="3" dirty="0" err="1">
                <a:solidFill>
                  <a:srgbClr val="8C3839"/>
                </a:solidFill>
                <a:latin typeface="TT Phobos"/>
              </a:rPr>
              <a:t>dịp</a:t>
            </a:r>
            <a:r>
              <a:rPr lang="en-US" sz="3600" spc="3" dirty="0">
                <a:solidFill>
                  <a:srgbClr val="8C3839"/>
                </a:solidFill>
                <a:latin typeface="TT Phobos"/>
              </a:rPr>
              <a:t> </a:t>
            </a:r>
            <a:r>
              <a:rPr lang="en-US" sz="3600" spc="3" dirty="0" err="1">
                <a:solidFill>
                  <a:srgbClr val="8C3839"/>
                </a:solidFill>
                <a:latin typeface="TT Phobos"/>
              </a:rPr>
              <a:t>được</a:t>
            </a:r>
            <a:r>
              <a:rPr lang="en-US" sz="3600" spc="3" dirty="0">
                <a:solidFill>
                  <a:srgbClr val="8C3839"/>
                </a:solidFill>
                <a:latin typeface="TT Phobos"/>
              </a:rPr>
              <a:t> </a:t>
            </a:r>
            <a:r>
              <a:rPr lang="en-US" sz="3600" spc="3" dirty="0" err="1">
                <a:solidFill>
                  <a:srgbClr val="8C3839"/>
                </a:solidFill>
                <a:latin typeface="TT Phobos"/>
              </a:rPr>
              <a:t>một</a:t>
            </a:r>
            <a:r>
              <a:rPr lang="en-US" sz="3600" spc="3" dirty="0">
                <a:solidFill>
                  <a:srgbClr val="8C3839"/>
                </a:solidFill>
                <a:latin typeface="TT Phobos"/>
              </a:rPr>
              <a:t> </a:t>
            </a:r>
            <a:r>
              <a:rPr lang="en-US" sz="3600" spc="3" dirty="0" err="1">
                <a:solidFill>
                  <a:srgbClr val="8C3839"/>
                </a:solidFill>
                <a:latin typeface="TT Phobos"/>
              </a:rPr>
              <a:t>mái</a:t>
            </a:r>
            <a:r>
              <a:rPr lang="en-US" sz="3600" spc="3" dirty="0">
                <a:solidFill>
                  <a:srgbClr val="8C3839"/>
                </a:solidFill>
                <a:latin typeface="TT Phobos"/>
              </a:rPr>
              <a:t> </a:t>
            </a:r>
            <a:r>
              <a:rPr lang="en-US" sz="3600" spc="3" dirty="0" err="1">
                <a:solidFill>
                  <a:srgbClr val="8C3839"/>
                </a:solidFill>
                <a:latin typeface="TT Phobos"/>
              </a:rPr>
              <a:t>tóc</a:t>
            </a:r>
            <a:r>
              <a:rPr lang="en-US" sz="3600" spc="3" dirty="0">
                <a:solidFill>
                  <a:srgbClr val="8C3839"/>
                </a:solidFill>
                <a:latin typeface="TT Phobos"/>
              </a:rPr>
              <a:t> </a:t>
            </a:r>
            <a:r>
              <a:rPr lang="en-US" sz="3600" spc="3" dirty="0" err="1">
                <a:solidFill>
                  <a:srgbClr val="8C3839"/>
                </a:solidFill>
                <a:latin typeface="TT Phobos"/>
              </a:rPr>
              <a:t>uốn</a:t>
            </a:r>
            <a:r>
              <a:rPr lang="en-US" sz="3600" spc="3" dirty="0">
                <a:solidFill>
                  <a:srgbClr val="8C3839"/>
                </a:solidFill>
                <a:latin typeface="TT Phobos"/>
              </a:rPr>
              <a:t> </a:t>
            </a:r>
            <a:r>
              <a:rPr lang="en-US" sz="3600" spc="3" dirty="0" err="1">
                <a:solidFill>
                  <a:srgbClr val="8C3839"/>
                </a:solidFill>
                <a:latin typeface="TT Phobos"/>
              </a:rPr>
              <a:t>phồng</a:t>
            </a:r>
            <a:r>
              <a:rPr lang="en-US" sz="3600" spc="3" dirty="0">
                <a:solidFill>
                  <a:srgbClr val="8C3839"/>
                </a:solidFill>
                <a:latin typeface="TT Phobos"/>
              </a:rPr>
              <a:t>, </a:t>
            </a:r>
            <a:r>
              <a:rPr lang="en-US" sz="3600" spc="3" dirty="0" err="1">
                <a:solidFill>
                  <a:srgbClr val="8C3839"/>
                </a:solidFill>
                <a:latin typeface="TT Phobos"/>
              </a:rPr>
              <a:t>xức</a:t>
            </a:r>
            <a:r>
              <a:rPr lang="en-US" sz="3600" spc="3" dirty="0">
                <a:solidFill>
                  <a:srgbClr val="8C3839"/>
                </a:solidFill>
                <a:latin typeface="TT Phobos"/>
              </a:rPr>
              <a:t> </a:t>
            </a:r>
            <a:r>
              <a:rPr lang="en-US" sz="3600" spc="3" dirty="0" err="1">
                <a:solidFill>
                  <a:srgbClr val="8C3839"/>
                </a:solidFill>
                <a:latin typeface="TT Phobos"/>
              </a:rPr>
              <a:t>chút</a:t>
            </a:r>
            <a:r>
              <a:rPr lang="en-US" sz="3600" spc="3" dirty="0">
                <a:solidFill>
                  <a:srgbClr val="8C3839"/>
                </a:solidFill>
                <a:latin typeface="TT Phobos"/>
              </a:rPr>
              <a:t> </a:t>
            </a:r>
            <a:r>
              <a:rPr lang="en-US" sz="3600" spc="3" dirty="0" err="1">
                <a:solidFill>
                  <a:srgbClr val="8C3839"/>
                </a:solidFill>
                <a:latin typeface="TT Phobos"/>
              </a:rPr>
              <a:t>nước</a:t>
            </a:r>
            <a:r>
              <a:rPr lang="en-US" sz="3600" spc="3" dirty="0">
                <a:solidFill>
                  <a:srgbClr val="8C3839"/>
                </a:solidFill>
                <a:latin typeface="TT Phobos"/>
              </a:rPr>
              <a:t> </a:t>
            </a:r>
            <a:r>
              <a:rPr lang="en-US" sz="3600" spc="3" dirty="0" err="1">
                <a:solidFill>
                  <a:srgbClr val="8C3839"/>
                </a:solidFill>
                <a:latin typeface="TT Phobos"/>
              </a:rPr>
              <a:t>hoa</a:t>
            </a:r>
            <a:r>
              <a:rPr lang="en-US" sz="3600" spc="3" dirty="0">
                <a:solidFill>
                  <a:srgbClr val="8C3839"/>
                </a:solidFill>
                <a:latin typeface="TT Phobos"/>
              </a:rPr>
              <a:t> </a:t>
            </a:r>
            <a:r>
              <a:rPr lang="en-US" sz="3600" spc="3" dirty="0" err="1">
                <a:solidFill>
                  <a:srgbClr val="8C3839"/>
                </a:solidFill>
                <a:latin typeface="TT Phobos"/>
              </a:rPr>
              <a:t>thơm</a:t>
            </a:r>
            <a:r>
              <a:rPr lang="en-US" sz="3600" spc="3" dirty="0">
                <a:solidFill>
                  <a:srgbClr val="8C3839"/>
                </a:solidFill>
                <a:latin typeface="TT Phobos"/>
              </a:rPr>
              <a:t> </a:t>
            </a:r>
            <a:r>
              <a:rPr lang="en-US" sz="3600" spc="3" dirty="0" err="1">
                <a:solidFill>
                  <a:srgbClr val="8C3839"/>
                </a:solidFill>
                <a:latin typeface="TT Phobos"/>
              </a:rPr>
              <a:t>ngát</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đi</a:t>
            </a:r>
            <a:r>
              <a:rPr lang="en-US" sz="3600" spc="3" dirty="0">
                <a:solidFill>
                  <a:srgbClr val="8C3839"/>
                </a:solidFill>
                <a:latin typeface="TT Phobos"/>
              </a:rPr>
              <a:t> </a:t>
            </a:r>
            <a:r>
              <a:rPr lang="en-US" sz="3600" spc="3" dirty="0" err="1">
                <a:solidFill>
                  <a:srgbClr val="8C3839"/>
                </a:solidFill>
                <a:latin typeface="TT Phobos"/>
              </a:rPr>
              <a:t>xem</a:t>
            </a:r>
            <a:r>
              <a:rPr lang="en-US" sz="3600" spc="3" dirty="0">
                <a:solidFill>
                  <a:srgbClr val="8C3839"/>
                </a:solidFill>
                <a:latin typeface="TT Phobos"/>
              </a:rPr>
              <a:t> </a:t>
            </a:r>
            <a:r>
              <a:rPr lang="en-US" sz="3600" spc="3" dirty="0" err="1">
                <a:solidFill>
                  <a:srgbClr val="8C3839"/>
                </a:solidFill>
                <a:latin typeface="TT Phobos"/>
              </a:rPr>
              <a:t>văn</a:t>
            </a:r>
            <a:r>
              <a:rPr lang="en-US" sz="3600" spc="3" dirty="0">
                <a:solidFill>
                  <a:srgbClr val="8C3839"/>
                </a:solidFill>
                <a:latin typeface="TT Phobos"/>
              </a:rPr>
              <a:t> </a:t>
            </a:r>
            <a:r>
              <a:rPr lang="en-US" sz="3600" spc="3" dirty="0" err="1">
                <a:solidFill>
                  <a:srgbClr val="8C3839"/>
                </a:solidFill>
                <a:latin typeface="TT Phobos"/>
              </a:rPr>
              <a:t>nghệ</a:t>
            </a:r>
            <a:r>
              <a:rPr lang="en-US" sz="3600" spc="3" dirty="0">
                <a:solidFill>
                  <a:srgbClr val="8C3839"/>
                </a:solidFill>
                <a:latin typeface="TT Phobos"/>
              </a:rPr>
              <a:t>.“</a:t>
            </a:r>
            <a:r>
              <a:rPr lang="en-US" sz="3600" spc="3" dirty="0" err="1">
                <a:solidFill>
                  <a:srgbClr val="8C3839"/>
                </a:solidFill>
                <a:latin typeface="TT Phobos"/>
              </a:rPr>
              <a:t>Đi</a:t>
            </a:r>
            <a:r>
              <a:rPr lang="en-US" sz="3600" spc="3" dirty="0">
                <a:solidFill>
                  <a:srgbClr val="8C3839"/>
                </a:solidFill>
                <a:latin typeface="TT Phobos"/>
              </a:rPr>
              <a:t> </a:t>
            </a:r>
            <a:r>
              <a:rPr lang="en-US" sz="3600" spc="3" dirty="0" err="1">
                <a:solidFill>
                  <a:srgbClr val="8C3839"/>
                </a:solidFill>
                <a:latin typeface="TT Phobos"/>
              </a:rPr>
              <a:t>xuyên</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là</a:t>
            </a:r>
            <a:r>
              <a:rPr lang="en-US" sz="3600" spc="3" dirty="0">
                <a:solidFill>
                  <a:srgbClr val="8C3839"/>
                </a:solidFill>
                <a:latin typeface="TT Phobos"/>
              </a:rPr>
              <a:t> </a:t>
            </a:r>
            <a:r>
              <a:rPr lang="en-US" sz="3600" spc="3" dirty="0" err="1">
                <a:solidFill>
                  <a:srgbClr val="8C3839"/>
                </a:solidFill>
                <a:latin typeface="TT Phobos"/>
              </a:rPr>
              <a:t>những</a:t>
            </a:r>
            <a:r>
              <a:rPr lang="en-US" sz="3600" spc="3" dirty="0">
                <a:solidFill>
                  <a:srgbClr val="8C3839"/>
                </a:solidFill>
                <a:latin typeface="TT Phobos"/>
              </a:rPr>
              <a:t> </a:t>
            </a:r>
            <a:r>
              <a:rPr lang="en-US" sz="3600" spc="3" dirty="0" err="1">
                <a:solidFill>
                  <a:srgbClr val="8C3839"/>
                </a:solidFill>
                <a:latin typeface="TT Phobos"/>
              </a:rPr>
              <a:t>trang</a:t>
            </a:r>
            <a:r>
              <a:rPr lang="en-US" sz="3600" spc="3" dirty="0">
                <a:solidFill>
                  <a:srgbClr val="8C3839"/>
                </a:solidFill>
                <a:latin typeface="TT Phobos"/>
              </a:rPr>
              <a:t> </a:t>
            </a:r>
            <a:r>
              <a:rPr lang="en-US" sz="3600" spc="3" dirty="0" err="1">
                <a:solidFill>
                  <a:srgbClr val="8C3839"/>
                </a:solidFill>
                <a:latin typeface="TT Phobos"/>
              </a:rPr>
              <a:t>viết</a:t>
            </a:r>
            <a:r>
              <a:rPr lang="en-US" sz="3600" spc="3" dirty="0">
                <a:solidFill>
                  <a:srgbClr val="8C3839"/>
                </a:solidFill>
                <a:latin typeface="TT Phobos"/>
              </a:rPr>
              <a:t> chi </a:t>
            </a:r>
            <a:r>
              <a:rPr lang="en-US" sz="3600" spc="3" dirty="0" err="1">
                <a:solidFill>
                  <a:srgbClr val="8C3839"/>
                </a:solidFill>
                <a:latin typeface="TT Phobos"/>
              </a:rPr>
              <a:t>tiết</a:t>
            </a:r>
            <a:r>
              <a:rPr lang="en-US" sz="3600" spc="3" dirty="0">
                <a:solidFill>
                  <a:srgbClr val="8C3839"/>
                </a:solidFill>
                <a:latin typeface="TT Phobos"/>
              </a:rPr>
              <a:t> </a:t>
            </a:r>
            <a:r>
              <a:rPr lang="en-US" sz="3600" spc="3" dirty="0" err="1">
                <a:solidFill>
                  <a:srgbClr val="8C3839"/>
                </a:solidFill>
                <a:latin typeface="TT Phobos"/>
              </a:rPr>
              <a:t>đến</a:t>
            </a:r>
            <a:r>
              <a:rPr lang="en-US" sz="3600" spc="3" dirty="0">
                <a:solidFill>
                  <a:srgbClr val="8C3839"/>
                </a:solidFill>
                <a:latin typeface="TT Phobos"/>
              </a:rPr>
              <a:t> </a:t>
            </a:r>
            <a:r>
              <a:rPr lang="en-US" sz="3600" spc="3" dirty="0" err="1">
                <a:solidFill>
                  <a:srgbClr val="8C3839"/>
                </a:solidFill>
                <a:latin typeface="TT Phobos"/>
              </a:rPr>
              <a:t>từng</a:t>
            </a:r>
            <a:r>
              <a:rPr lang="en-US" sz="3600" spc="3" dirty="0">
                <a:solidFill>
                  <a:srgbClr val="8C3839"/>
                </a:solidFill>
                <a:latin typeface="TT Phobos"/>
              </a:rPr>
              <a:t> </a:t>
            </a:r>
            <a:r>
              <a:rPr lang="en-US" sz="3600" spc="3" dirty="0" err="1">
                <a:solidFill>
                  <a:srgbClr val="8C3839"/>
                </a:solidFill>
                <a:latin typeface="TT Phobos"/>
              </a:rPr>
              <a:t>ngõ</a:t>
            </a:r>
            <a:r>
              <a:rPr lang="en-US" sz="3600" spc="3" dirty="0">
                <a:solidFill>
                  <a:srgbClr val="8C3839"/>
                </a:solidFill>
                <a:latin typeface="TT Phobos"/>
              </a:rPr>
              <a:t> </a:t>
            </a:r>
            <a:r>
              <a:rPr lang="en-US" sz="3600" spc="3" dirty="0" err="1">
                <a:solidFill>
                  <a:srgbClr val="8C3839"/>
                </a:solidFill>
                <a:latin typeface="TT Phobos"/>
              </a:rPr>
              <a:t>ngách</a:t>
            </a:r>
            <a:r>
              <a:rPr lang="en-US" sz="3600" spc="3" dirty="0">
                <a:solidFill>
                  <a:srgbClr val="8C3839"/>
                </a:solidFill>
                <a:latin typeface="TT Phobos"/>
              </a:rPr>
              <a:t>, </a:t>
            </a:r>
            <a:r>
              <a:rPr lang="en-US" sz="3600" spc="3" dirty="0" err="1">
                <a:solidFill>
                  <a:srgbClr val="8C3839"/>
                </a:solidFill>
                <a:latin typeface="TT Phobos"/>
              </a:rPr>
              <a:t>đến</a:t>
            </a:r>
            <a:r>
              <a:rPr lang="en-US" sz="3600" spc="3" dirty="0">
                <a:solidFill>
                  <a:srgbClr val="8C3839"/>
                </a:solidFill>
                <a:latin typeface="TT Phobos"/>
              </a:rPr>
              <a:t> </a:t>
            </a:r>
            <a:r>
              <a:rPr lang="en-US" sz="3600" spc="3" dirty="0" err="1">
                <a:solidFill>
                  <a:srgbClr val="8C3839"/>
                </a:solidFill>
                <a:latin typeface="TT Phobos"/>
              </a:rPr>
              <a:t>từng</a:t>
            </a:r>
            <a:r>
              <a:rPr lang="en-US" sz="3600" spc="3" dirty="0">
                <a:solidFill>
                  <a:srgbClr val="8C3839"/>
                </a:solidFill>
                <a:latin typeface="TT Phobos"/>
              </a:rPr>
              <a:t> </a:t>
            </a:r>
            <a:r>
              <a:rPr lang="en-US" sz="3600" spc="3" dirty="0" err="1">
                <a:solidFill>
                  <a:srgbClr val="8C3839"/>
                </a:solidFill>
                <a:latin typeface="TT Phobos"/>
              </a:rPr>
              <a:t>tập</a:t>
            </a:r>
            <a:r>
              <a:rPr lang="en-US" sz="3600" spc="3" dirty="0">
                <a:solidFill>
                  <a:srgbClr val="8C3839"/>
                </a:solidFill>
                <a:latin typeface="TT Phobos"/>
              </a:rPr>
              <a:t> </a:t>
            </a:r>
            <a:r>
              <a:rPr lang="en-US" sz="3600" spc="3" dirty="0" err="1">
                <a:solidFill>
                  <a:srgbClr val="8C3839"/>
                </a:solidFill>
                <a:latin typeface="TT Phobos"/>
              </a:rPr>
              <a:t>quán</a:t>
            </a:r>
            <a:r>
              <a:rPr lang="en-US" sz="3600" spc="3" dirty="0">
                <a:solidFill>
                  <a:srgbClr val="8C3839"/>
                </a:solidFill>
                <a:latin typeface="TT Phobos"/>
              </a:rPr>
              <a:t>, </a:t>
            </a:r>
            <a:r>
              <a:rPr lang="en-US" sz="3600" spc="3" dirty="0" err="1">
                <a:solidFill>
                  <a:srgbClr val="8C3839"/>
                </a:solidFill>
                <a:latin typeface="TT Phobos"/>
              </a:rPr>
              <a:t>thậm</a:t>
            </a:r>
            <a:r>
              <a:rPr lang="en-US" sz="3600" spc="3" dirty="0">
                <a:solidFill>
                  <a:srgbClr val="8C3839"/>
                </a:solidFill>
                <a:latin typeface="TT Phobos"/>
              </a:rPr>
              <a:t> </a:t>
            </a:r>
            <a:r>
              <a:rPr lang="en-US" sz="3600" spc="3" dirty="0" err="1">
                <a:solidFill>
                  <a:srgbClr val="8C3839"/>
                </a:solidFill>
                <a:latin typeface="TT Phobos"/>
              </a:rPr>
              <a:t>chí</a:t>
            </a:r>
            <a:r>
              <a:rPr lang="en-US" sz="3600" spc="3" dirty="0">
                <a:solidFill>
                  <a:srgbClr val="8C3839"/>
                </a:solidFill>
                <a:latin typeface="TT Phobos"/>
              </a:rPr>
              <a:t> </a:t>
            </a:r>
            <a:r>
              <a:rPr lang="en-US" sz="3600" spc="3" dirty="0" err="1">
                <a:solidFill>
                  <a:srgbClr val="8C3839"/>
                </a:solidFill>
                <a:latin typeface="TT Phobos"/>
              </a:rPr>
              <a:t>là</a:t>
            </a:r>
            <a:r>
              <a:rPr lang="en-US" sz="3600" spc="3" dirty="0">
                <a:solidFill>
                  <a:srgbClr val="8C3839"/>
                </a:solidFill>
                <a:latin typeface="TT Phobos"/>
              </a:rPr>
              <a:t> </a:t>
            </a:r>
            <a:r>
              <a:rPr lang="en-US" sz="3600" spc="3" dirty="0" err="1">
                <a:solidFill>
                  <a:srgbClr val="8C3839"/>
                </a:solidFill>
                <a:latin typeface="TT Phobos"/>
              </a:rPr>
              <a:t>từng</a:t>
            </a:r>
            <a:r>
              <a:rPr lang="en-US" sz="3600" spc="3" dirty="0">
                <a:solidFill>
                  <a:srgbClr val="8C3839"/>
                </a:solidFill>
                <a:latin typeface="TT Phobos"/>
              </a:rPr>
              <a:t> rung </a:t>
            </a:r>
            <a:r>
              <a:rPr lang="en-US" sz="3600" spc="3" dirty="0" err="1">
                <a:solidFill>
                  <a:srgbClr val="8C3839"/>
                </a:solidFill>
                <a:latin typeface="TT Phobos"/>
              </a:rPr>
              <a:t>động</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Viết</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có</a:t>
            </a:r>
            <a:r>
              <a:rPr lang="en-US" sz="3600" spc="3" dirty="0">
                <a:solidFill>
                  <a:srgbClr val="8C3839"/>
                </a:solidFill>
                <a:latin typeface="TT Phobos"/>
              </a:rPr>
              <a:t> </a:t>
            </a:r>
            <a:r>
              <a:rPr lang="en-US" sz="3600" spc="3" dirty="0" err="1">
                <a:solidFill>
                  <a:srgbClr val="8C3839"/>
                </a:solidFill>
                <a:latin typeface="TT Phobos"/>
              </a:rPr>
              <a:t>lẽ</a:t>
            </a:r>
            <a:r>
              <a:rPr lang="en-US" sz="3600" spc="3" dirty="0">
                <a:solidFill>
                  <a:srgbClr val="8C3839"/>
                </a:solidFill>
                <a:latin typeface="TT Phobos"/>
              </a:rPr>
              <a:t> </a:t>
            </a:r>
            <a:r>
              <a:rPr lang="en-US" sz="3600" spc="3" dirty="0" err="1">
                <a:solidFill>
                  <a:srgbClr val="8C3839"/>
                </a:solidFill>
                <a:latin typeface="TT Phobos"/>
              </a:rPr>
              <a:t>tôi</a:t>
            </a:r>
            <a:r>
              <a:rPr lang="en-US" sz="3600" spc="3" dirty="0">
                <a:solidFill>
                  <a:srgbClr val="8C3839"/>
                </a:solidFill>
                <a:latin typeface="TT Phobos"/>
              </a:rPr>
              <a:t> </a:t>
            </a:r>
            <a:r>
              <a:rPr lang="en-US" sz="3600" spc="3" dirty="0" err="1">
                <a:solidFill>
                  <a:srgbClr val="8C3839"/>
                </a:solidFill>
                <a:latin typeface="TT Phobos"/>
              </a:rPr>
              <a:t>thích</a:t>
            </a:r>
            <a:r>
              <a:rPr lang="en-US" sz="3600" spc="3" dirty="0">
                <a:solidFill>
                  <a:srgbClr val="8C3839"/>
                </a:solidFill>
                <a:latin typeface="TT Phobos"/>
              </a:rPr>
              <a:t> </a:t>
            </a:r>
            <a:r>
              <a:rPr lang="en-US" sz="3600" spc="3" dirty="0" err="1">
                <a:solidFill>
                  <a:srgbClr val="8C3839"/>
                </a:solidFill>
                <a:latin typeface="TT Phobos"/>
              </a:rPr>
              <a:t>Thạch</a:t>
            </a:r>
            <a:r>
              <a:rPr lang="en-US" sz="3600" spc="3" dirty="0">
                <a:solidFill>
                  <a:srgbClr val="8C3839"/>
                </a:solidFill>
                <a:latin typeface="TT Phobos"/>
              </a:rPr>
              <a:t> Lam </a:t>
            </a:r>
            <a:r>
              <a:rPr lang="en-US" sz="3600" spc="3" dirty="0" err="1">
                <a:solidFill>
                  <a:srgbClr val="8C3839"/>
                </a:solidFill>
                <a:latin typeface="TT Phobos"/>
              </a:rPr>
              <a:t>hơn</a:t>
            </a:r>
            <a:r>
              <a:rPr lang="en-US" sz="3600" spc="3" dirty="0">
                <a:solidFill>
                  <a:srgbClr val="8C3839"/>
                </a:solidFill>
                <a:latin typeface="TT Phobos"/>
              </a:rPr>
              <a:t> </a:t>
            </a:r>
            <a:r>
              <a:rPr lang="en-US" sz="3600" spc="3" dirty="0" err="1">
                <a:solidFill>
                  <a:srgbClr val="8C3839"/>
                </a:solidFill>
                <a:latin typeface="TT Phobos"/>
              </a:rPr>
              <a:t>cả</a:t>
            </a:r>
            <a:r>
              <a:rPr lang="en-US" sz="3600" spc="3" dirty="0">
                <a:solidFill>
                  <a:srgbClr val="8C3839"/>
                </a:solidFill>
                <a:latin typeface="TT Phobos"/>
              </a:rPr>
              <a:t>, </a:t>
            </a:r>
            <a:r>
              <a:rPr lang="en-US" sz="3600" spc="3" dirty="0" err="1">
                <a:solidFill>
                  <a:srgbClr val="8C3839"/>
                </a:solidFill>
                <a:latin typeface="TT Phobos"/>
              </a:rPr>
              <a:t>tôi</a:t>
            </a:r>
            <a:r>
              <a:rPr lang="en-US" sz="3600" spc="3" dirty="0">
                <a:solidFill>
                  <a:srgbClr val="8C3839"/>
                </a:solidFill>
                <a:latin typeface="TT Phobos"/>
              </a:rPr>
              <a:t> </a:t>
            </a:r>
            <a:r>
              <a:rPr lang="en-US" sz="3600" spc="3" dirty="0" err="1">
                <a:solidFill>
                  <a:srgbClr val="8C3839"/>
                </a:solidFill>
                <a:latin typeface="TT Phobos"/>
              </a:rPr>
              <a:t>thích</a:t>
            </a:r>
            <a:r>
              <a:rPr lang="en-US" sz="3600" spc="3" dirty="0">
                <a:solidFill>
                  <a:srgbClr val="8C3839"/>
                </a:solidFill>
                <a:latin typeface="TT Phobos"/>
              </a:rPr>
              <a:t> </a:t>
            </a:r>
            <a:r>
              <a:rPr lang="en-US" sz="3600" spc="3" dirty="0" err="1">
                <a:solidFill>
                  <a:srgbClr val="8C3839"/>
                </a:solidFill>
                <a:latin typeface="TT Phobos"/>
              </a:rPr>
              <a:t>cái</a:t>
            </a:r>
            <a:r>
              <a:rPr lang="en-US" sz="3600" spc="3" dirty="0">
                <a:solidFill>
                  <a:srgbClr val="8C3839"/>
                </a:solidFill>
                <a:latin typeface="TT Phobos"/>
              </a:rPr>
              <a:t> </a:t>
            </a:r>
            <a:r>
              <a:rPr lang="en-US" sz="3600" spc="3" dirty="0" err="1">
                <a:solidFill>
                  <a:srgbClr val="8C3839"/>
                </a:solidFill>
                <a:latin typeface="TT Phobos"/>
              </a:rPr>
              <a:t>cách</a:t>
            </a:r>
            <a:r>
              <a:rPr lang="en-US" sz="3600" spc="3" dirty="0">
                <a:solidFill>
                  <a:srgbClr val="8C3839"/>
                </a:solidFill>
                <a:latin typeface="TT Phobos"/>
              </a:rPr>
              <a:t> </a:t>
            </a:r>
            <a:r>
              <a:rPr lang="en-US" sz="3600" spc="3" dirty="0" err="1">
                <a:solidFill>
                  <a:srgbClr val="8C3839"/>
                </a:solidFill>
                <a:latin typeface="TT Phobos"/>
              </a:rPr>
              <a:t>nhẹ</a:t>
            </a:r>
            <a:r>
              <a:rPr lang="en-US" sz="3600" spc="3" dirty="0">
                <a:solidFill>
                  <a:srgbClr val="8C3839"/>
                </a:solidFill>
                <a:latin typeface="TT Phobos"/>
              </a:rPr>
              <a:t> </a:t>
            </a:r>
            <a:r>
              <a:rPr lang="en-US" sz="3600" spc="3" dirty="0" err="1">
                <a:solidFill>
                  <a:srgbClr val="8C3839"/>
                </a:solidFill>
                <a:latin typeface="TT Phobos"/>
              </a:rPr>
              <a:t>nhàng</a:t>
            </a:r>
            <a:r>
              <a:rPr lang="en-US" sz="3600" spc="3" dirty="0">
                <a:solidFill>
                  <a:srgbClr val="8C3839"/>
                </a:solidFill>
                <a:latin typeface="TT Phobos"/>
              </a:rPr>
              <a:t>, </a:t>
            </a:r>
            <a:r>
              <a:rPr lang="en-US" sz="3600" spc="3" dirty="0" err="1">
                <a:solidFill>
                  <a:srgbClr val="8C3839"/>
                </a:solidFill>
                <a:latin typeface="TT Phobos"/>
              </a:rPr>
              <a:t>bảng</a:t>
            </a:r>
            <a:r>
              <a:rPr lang="en-US" sz="3600" spc="3" dirty="0">
                <a:solidFill>
                  <a:srgbClr val="8C3839"/>
                </a:solidFill>
                <a:latin typeface="TT Phobos"/>
              </a:rPr>
              <a:t> </a:t>
            </a:r>
            <a:r>
              <a:rPr lang="en-US" sz="3600" spc="3" dirty="0" err="1">
                <a:solidFill>
                  <a:srgbClr val="8C3839"/>
                </a:solidFill>
                <a:latin typeface="TT Phobos"/>
              </a:rPr>
              <a:t>lảng</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tinh</a:t>
            </a:r>
            <a:r>
              <a:rPr lang="en-US" sz="3600" spc="3" dirty="0">
                <a:solidFill>
                  <a:srgbClr val="8C3839"/>
                </a:solidFill>
                <a:latin typeface="TT Phobos"/>
              </a:rPr>
              <a:t> </a:t>
            </a:r>
            <a:r>
              <a:rPr lang="en-US" sz="3600" spc="3" dirty="0" err="1">
                <a:solidFill>
                  <a:srgbClr val="8C3839"/>
                </a:solidFill>
                <a:latin typeface="TT Phobos"/>
              </a:rPr>
              <a:t>tế</a:t>
            </a:r>
            <a:r>
              <a:rPr lang="en-US" sz="3600" spc="3" dirty="0">
                <a:solidFill>
                  <a:srgbClr val="8C3839"/>
                </a:solidFill>
                <a:latin typeface="TT Phobos"/>
              </a:rPr>
              <a:t> </a:t>
            </a:r>
            <a:r>
              <a:rPr lang="en-US" sz="3600" spc="3" dirty="0" err="1">
                <a:solidFill>
                  <a:srgbClr val="8C3839"/>
                </a:solidFill>
                <a:latin typeface="TT Phobos"/>
              </a:rPr>
              <a:t>trong</a:t>
            </a:r>
            <a:r>
              <a:rPr lang="en-US" sz="3600" spc="3" dirty="0">
                <a:solidFill>
                  <a:srgbClr val="8C3839"/>
                </a:solidFill>
                <a:latin typeface="TT Phobos"/>
              </a:rPr>
              <a:t> </a:t>
            </a:r>
            <a:r>
              <a:rPr lang="en-US" sz="3600" spc="3" dirty="0" err="1">
                <a:solidFill>
                  <a:srgbClr val="8C3839"/>
                </a:solidFill>
                <a:latin typeface="TT Phobos"/>
              </a:rPr>
              <a:t>từng</a:t>
            </a:r>
            <a:r>
              <a:rPr lang="en-US" sz="3600" spc="3" dirty="0">
                <a:solidFill>
                  <a:srgbClr val="8C3839"/>
                </a:solidFill>
                <a:latin typeface="TT Phobos"/>
              </a:rPr>
              <a:t> </a:t>
            </a:r>
            <a:r>
              <a:rPr lang="en-US" sz="3600" spc="3" dirty="0" err="1">
                <a:solidFill>
                  <a:srgbClr val="8C3839"/>
                </a:solidFill>
                <a:latin typeface="TT Phobos"/>
              </a:rPr>
              <a:t>câu</a:t>
            </a:r>
            <a:r>
              <a:rPr lang="en-US" sz="3600" spc="3" dirty="0">
                <a:solidFill>
                  <a:srgbClr val="8C3839"/>
                </a:solidFill>
                <a:latin typeface="TT Phobos"/>
              </a:rPr>
              <a:t> </a:t>
            </a:r>
            <a:r>
              <a:rPr lang="en-US" sz="3600" spc="3" dirty="0" err="1">
                <a:solidFill>
                  <a:srgbClr val="8C3839"/>
                </a:solidFill>
                <a:latin typeface="TT Phobos"/>
              </a:rPr>
              <a:t>chữ</a:t>
            </a:r>
            <a:r>
              <a:rPr lang="en-US" sz="3600" spc="3" dirty="0">
                <a:solidFill>
                  <a:srgbClr val="8C3839"/>
                </a:solidFill>
                <a:latin typeface="TT Phobos"/>
              </a:rPr>
              <a:t> </a:t>
            </a:r>
            <a:r>
              <a:rPr lang="en-US" sz="3600" spc="3" dirty="0" err="1">
                <a:solidFill>
                  <a:srgbClr val="8C3839"/>
                </a:solidFill>
                <a:latin typeface="TT Phobos"/>
              </a:rPr>
              <a:t>của</a:t>
            </a:r>
            <a:r>
              <a:rPr lang="en-US" sz="3600" spc="3" dirty="0">
                <a:solidFill>
                  <a:srgbClr val="8C3839"/>
                </a:solidFill>
                <a:latin typeface="TT Phobos"/>
              </a:rPr>
              <a:t> </a:t>
            </a:r>
            <a:r>
              <a:rPr lang="en-US" sz="3600" spc="3" dirty="0" err="1">
                <a:solidFill>
                  <a:srgbClr val="8C3839"/>
                </a:solidFill>
                <a:latin typeface="TT Phobos"/>
              </a:rPr>
              <a:t>ông</a:t>
            </a:r>
            <a:r>
              <a:rPr lang="en-US" sz="3600" spc="3" dirty="0">
                <a:solidFill>
                  <a:srgbClr val="8C3839"/>
                </a:solidFill>
                <a:latin typeface="TT Phobos"/>
              </a:rPr>
              <a:t>. </a:t>
            </a:r>
            <a:r>
              <a:rPr lang="en-US" sz="3600" spc="3" dirty="0" err="1" smtClean="0">
                <a:solidFill>
                  <a:srgbClr val="8C3839"/>
                </a:solidFill>
                <a:latin typeface="TT Phobos"/>
              </a:rPr>
              <a:t>Cái</a:t>
            </a:r>
            <a:r>
              <a:rPr lang="en-US" sz="3600" spc="3" dirty="0" smtClean="0">
                <a:solidFill>
                  <a:srgbClr val="8C3839"/>
                </a:solidFill>
                <a:latin typeface="TT Phobos"/>
              </a:rPr>
              <a:t> </a:t>
            </a:r>
            <a:r>
              <a:rPr lang="en-US" sz="3600" spc="3" dirty="0" err="1" smtClean="0">
                <a:solidFill>
                  <a:srgbClr val="8C3839"/>
                </a:solidFill>
                <a:latin typeface="TT Phobos"/>
              </a:rPr>
              <a:t>cách</a:t>
            </a:r>
            <a:r>
              <a:rPr lang="en-US" sz="3600" spc="3" dirty="0" smtClean="0">
                <a:solidFill>
                  <a:srgbClr val="8C3839"/>
                </a:solidFill>
                <a:latin typeface="TT Phobos"/>
              </a:rPr>
              <a:t> </a:t>
            </a:r>
            <a:r>
              <a:rPr lang="en-US" sz="3600" spc="3" dirty="0" err="1">
                <a:solidFill>
                  <a:srgbClr val="8C3839"/>
                </a:solidFill>
                <a:latin typeface="TT Phobos"/>
              </a:rPr>
              <a:t>mà</a:t>
            </a:r>
            <a:r>
              <a:rPr lang="en-US" sz="3600" spc="3" dirty="0">
                <a:solidFill>
                  <a:srgbClr val="8C3839"/>
                </a:solidFill>
                <a:latin typeface="TT Phobos"/>
              </a:rPr>
              <a:t> </a:t>
            </a:r>
            <a:r>
              <a:rPr lang="en-US" sz="3600" spc="3" dirty="0" err="1">
                <a:solidFill>
                  <a:srgbClr val="8C3839"/>
                </a:solidFill>
                <a:latin typeface="TT Phobos"/>
              </a:rPr>
              <a:t>Thạch</a:t>
            </a:r>
            <a:r>
              <a:rPr lang="en-US" sz="3600" spc="3" dirty="0">
                <a:solidFill>
                  <a:srgbClr val="8C3839"/>
                </a:solidFill>
                <a:latin typeface="TT Phobos"/>
              </a:rPr>
              <a:t> Lam </a:t>
            </a:r>
            <a:r>
              <a:rPr lang="en-US" sz="3600" spc="3" dirty="0" err="1">
                <a:solidFill>
                  <a:srgbClr val="8C3839"/>
                </a:solidFill>
                <a:latin typeface="TT Phobos"/>
              </a:rPr>
              <a:t>nói</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món</a:t>
            </a:r>
            <a:r>
              <a:rPr lang="en-US" sz="3600" spc="3" dirty="0">
                <a:solidFill>
                  <a:srgbClr val="8C3839"/>
                </a:solidFill>
                <a:latin typeface="TT Phobos"/>
              </a:rPr>
              <a:t> </a:t>
            </a:r>
            <a:r>
              <a:rPr lang="en-US" sz="3600" spc="3" dirty="0" err="1">
                <a:solidFill>
                  <a:srgbClr val="8C3839"/>
                </a:solidFill>
                <a:latin typeface="TT Phobos"/>
              </a:rPr>
              <a:t>ngon</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Freeform 2"/>
          <p:cNvSpPr/>
          <p:nvPr/>
        </p:nvSpPr>
        <p:spPr>
          <a:xfrm>
            <a:off x="1228725"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1612569" y="1461254"/>
            <a:ext cx="15062862" cy="8197215"/>
          </a:xfrm>
          <a:prstGeom prst="rect">
            <a:avLst/>
          </a:prstGeom>
        </p:spPr>
        <p:txBody>
          <a:bodyPr lIns="0" tIns="0" rIns="0" bIns="0" rtlCol="0" anchor="t">
            <a:spAutoFit/>
          </a:bodyPr>
          <a:lstStyle/>
          <a:p>
            <a:pPr algn="ctr">
              <a:lnSpc>
                <a:spcPts val="5400"/>
              </a:lnSpc>
              <a:spcBef>
                <a:spcPct val="0"/>
              </a:spcBef>
            </a:pPr>
            <a:r>
              <a:rPr lang="en-US" sz="3600" spc="3" dirty="0" err="1" smtClean="0">
                <a:solidFill>
                  <a:srgbClr val="8C3839"/>
                </a:solidFill>
                <a:latin typeface="TT Phobos"/>
              </a:rPr>
              <a:t>nó</a:t>
            </a:r>
            <a:r>
              <a:rPr lang="en-US" sz="3600" spc="3" dirty="0" smtClean="0">
                <a:solidFill>
                  <a:srgbClr val="8C3839"/>
                </a:solidFill>
                <a:latin typeface="TT Phobos"/>
              </a:rPr>
              <a:t> </a:t>
            </a:r>
            <a:r>
              <a:rPr lang="en-US" sz="3600" spc="3" dirty="0" err="1">
                <a:solidFill>
                  <a:srgbClr val="8C3839"/>
                </a:solidFill>
                <a:latin typeface="TT Phobos"/>
              </a:rPr>
              <a:t>nói</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những</a:t>
            </a:r>
            <a:r>
              <a:rPr lang="en-US" sz="3600" spc="3" dirty="0">
                <a:solidFill>
                  <a:srgbClr val="8C3839"/>
                </a:solidFill>
                <a:latin typeface="TT Phobos"/>
              </a:rPr>
              <a:t> </a:t>
            </a:r>
            <a:r>
              <a:rPr lang="en-US" sz="3600" spc="3" dirty="0" err="1">
                <a:solidFill>
                  <a:srgbClr val="8C3839"/>
                </a:solidFill>
                <a:latin typeface="TT Phobos"/>
              </a:rPr>
              <a:t>thứ</a:t>
            </a:r>
            <a:r>
              <a:rPr lang="en-US" sz="3600" spc="3" dirty="0">
                <a:solidFill>
                  <a:srgbClr val="8C3839"/>
                </a:solidFill>
                <a:latin typeface="TT Phobos"/>
              </a:rPr>
              <a:t> “</a:t>
            </a:r>
            <a:r>
              <a:rPr lang="en-US" sz="3600" spc="3" dirty="0" err="1">
                <a:solidFill>
                  <a:srgbClr val="8C3839"/>
                </a:solidFill>
                <a:latin typeface="TT Phobos"/>
              </a:rPr>
              <a:t>Phụ</a:t>
            </a:r>
            <a:r>
              <a:rPr lang="en-US" sz="3600" spc="3" dirty="0">
                <a:solidFill>
                  <a:srgbClr val="8C3839"/>
                </a:solidFill>
                <a:latin typeface="TT Phobos"/>
              </a:rPr>
              <a:t> </a:t>
            </a:r>
            <a:r>
              <a:rPr lang="en-US" sz="3600" spc="3" dirty="0" err="1">
                <a:solidFill>
                  <a:srgbClr val="8C3839"/>
                </a:solidFill>
                <a:latin typeface="TT Phobos"/>
              </a:rPr>
              <a:t>thêm</a:t>
            </a:r>
            <a:r>
              <a:rPr lang="en-US" sz="3600" spc="3" dirty="0">
                <a:solidFill>
                  <a:srgbClr val="8C3839"/>
                </a:solidFill>
                <a:latin typeface="TT Phobos"/>
              </a:rPr>
              <a:t> </a:t>
            </a:r>
            <a:r>
              <a:rPr lang="en-US" sz="3600" spc="3" dirty="0" err="1">
                <a:solidFill>
                  <a:srgbClr val="8C3839"/>
                </a:solidFill>
                <a:latin typeface="TT Phobos"/>
              </a:rPr>
              <a:t>vào</a:t>
            </a:r>
            <a:r>
              <a:rPr lang="en-US" sz="3600" spc="3" dirty="0">
                <a:solidFill>
                  <a:srgbClr val="8C3839"/>
                </a:solidFill>
                <a:latin typeface="TT Phobos"/>
              </a:rPr>
              <a:t> </a:t>
            </a:r>
            <a:r>
              <a:rPr lang="en-US" sz="3600" spc="3" dirty="0" err="1">
                <a:solidFill>
                  <a:srgbClr val="8C3839"/>
                </a:solidFill>
                <a:latin typeface="TT Phobos"/>
              </a:rPr>
              <a:t>phở</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Quà</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 </a:t>
            </a:r>
            <a:r>
              <a:rPr lang="en-US" sz="3600" spc="3" dirty="0" err="1">
                <a:solidFill>
                  <a:srgbClr val="8C3839"/>
                </a:solidFill>
                <a:latin typeface="TT Phobos"/>
              </a:rPr>
              <a:t>quà</a:t>
            </a:r>
            <a:r>
              <a:rPr lang="en-US" sz="3600" spc="3" dirty="0">
                <a:solidFill>
                  <a:srgbClr val="8C3839"/>
                </a:solidFill>
                <a:latin typeface="TT Phobos"/>
              </a:rPr>
              <a:t> </a:t>
            </a:r>
            <a:r>
              <a:rPr lang="en-US" sz="3600" spc="3" dirty="0" err="1">
                <a:solidFill>
                  <a:srgbClr val="8C3839"/>
                </a:solidFill>
                <a:latin typeface="TT Phobos"/>
              </a:rPr>
              <a:t>hàng</a:t>
            </a:r>
            <a:r>
              <a:rPr lang="en-US" sz="3600" spc="3" dirty="0">
                <a:solidFill>
                  <a:srgbClr val="8C3839"/>
                </a:solidFill>
                <a:latin typeface="TT Phobos"/>
              </a:rPr>
              <a:t> </a:t>
            </a:r>
            <a:r>
              <a:rPr lang="en-US" sz="3600" spc="3" dirty="0" err="1">
                <a:solidFill>
                  <a:srgbClr val="8C3839"/>
                </a:solidFill>
                <a:latin typeface="TT Phobos"/>
              </a:rPr>
              <a:t>rong</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Mìn</a:t>
            </a:r>
            <a:r>
              <a:rPr lang="en-US" sz="3600" spc="3" dirty="0">
                <a:solidFill>
                  <a:srgbClr val="8C3839"/>
                </a:solidFill>
                <a:latin typeface="TT Phobos"/>
              </a:rPr>
              <a:t> </a:t>
            </a:r>
            <a:r>
              <a:rPr lang="en-US" sz="3600" spc="3" dirty="0" err="1">
                <a:solidFill>
                  <a:srgbClr val="8C3839"/>
                </a:solidFill>
                <a:latin typeface="TT Phobos"/>
              </a:rPr>
              <a:t>páo</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giầy</a:t>
            </a:r>
            <a:r>
              <a:rPr lang="en-US" sz="3600" spc="3" dirty="0">
                <a:solidFill>
                  <a:srgbClr val="8C3839"/>
                </a:solidFill>
                <a:latin typeface="TT Phobos"/>
              </a:rPr>
              <a:t> </a:t>
            </a:r>
            <a:r>
              <a:rPr lang="en-US" sz="3600" spc="3" dirty="0" err="1">
                <a:solidFill>
                  <a:srgbClr val="8C3839"/>
                </a:solidFill>
                <a:latin typeface="TT Phobos"/>
              </a:rPr>
              <a:t>giò</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băm</a:t>
            </a:r>
            <a:r>
              <a:rPr lang="en-US" sz="3600" spc="3" dirty="0">
                <a:solidFill>
                  <a:srgbClr val="8C3839"/>
                </a:solidFill>
                <a:latin typeface="TT Phobos"/>
              </a:rPr>
              <a:t> </a:t>
            </a:r>
            <a:r>
              <a:rPr lang="en-US" sz="3600" spc="3" dirty="0" err="1">
                <a:solidFill>
                  <a:srgbClr val="8C3839"/>
                </a:solidFill>
                <a:latin typeface="TT Phobos"/>
              </a:rPr>
              <a:t>sáu</a:t>
            </a:r>
            <a:r>
              <a:rPr lang="en-US" sz="3600" spc="3" dirty="0">
                <a:solidFill>
                  <a:srgbClr val="8C3839"/>
                </a:solidFill>
                <a:latin typeface="TT Phobos"/>
              </a:rPr>
              <a:t> </a:t>
            </a:r>
            <a:r>
              <a:rPr lang="en-US" sz="3600" spc="3" dirty="0" err="1">
                <a:solidFill>
                  <a:srgbClr val="8C3839"/>
                </a:solidFill>
                <a:latin typeface="TT Phobos"/>
              </a:rPr>
              <a:t>phố</a:t>
            </a:r>
            <a:r>
              <a:rPr lang="en-US" sz="3600" spc="3" dirty="0">
                <a:solidFill>
                  <a:srgbClr val="8C3839"/>
                </a:solidFill>
                <a:latin typeface="TT Phobos"/>
              </a:rPr>
              <a:t> </a:t>
            </a:r>
            <a:r>
              <a:rPr lang="en-US" sz="3600" spc="3" dirty="0" err="1">
                <a:solidFill>
                  <a:srgbClr val="8C3839"/>
                </a:solidFill>
                <a:latin typeface="TT Phobos"/>
              </a:rPr>
              <a:t>phường</a:t>
            </a:r>
            <a:r>
              <a:rPr lang="en-US" sz="3600" spc="3" dirty="0">
                <a:solidFill>
                  <a:srgbClr val="8C3839"/>
                </a:solidFill>
                <a:latin typeface="TT Phobos"/>
              </a:rPr>
              <a:t>”. </a:t>
            </a:r>
            <a:r>
              <a:rPr lang="en-US" sz="3600" spc="3" dirty="0" err="1">
                <a:solidFill>
                  <a:srgbClr val="8C3839"/>
                </a:solidFill>
                <a:latin typeface="TT Phobos"/>
              </a:rPr>
              <a:t>Ông</a:t>
            </a:r>
            <a:r>
              <a:rPr lang="en-US" sz="3600" spc="3" dirty="0">
                <a:solidFill>
                  <a:srgbClr val="8C3839"/>
                </a:solidFill>
                <a:latin typeface="TT Phobos"/>
              </a:rPr>
              <a:t> </a:t>
            </a:r>
            <a:r>
              <a:rPr lang="en-US" sz="3600" spc="3" dirty="0" err="1">
                <a:solidFill>
                  <a:srgbClr val="8C3839"/>
                </a:solidFill>
                <a:latin typeface="TT Phobos"/>
              </a:rPr>
              <a:t>khiến</a:t>
            </a:r>
            <a:r>
              <a:rPr lang="en-US" sz="3600" spc="3" dirty="0">
                <a:solidFill>
                  <a:srgbClr val="8C3839"/>
                </a:solidFill>
                <a:latin typeface="TT Phobos"/>
              </a:rPr>
              <a:t> ta </a:t>
            </a:r>
            <a:r>
              <a:rPr lang="en-US" sz="3600" spc="3" dirty="0" err="1">
                <a:solidFill>
                  <a:srgbClr val="8C3839"/>
                </a:solidFill>
                <a:latin typeface="TT Phobos"/>
              </a:rPr>
              <a:t>có</a:t>
            </a:r>
            <a:r>
              <a:rPr lang="en-US" sz="3600" spc="3" dirty="0">
                <a:solidFill>
                  <a:srgbClr val="8C3839"/>
                </a:solidFill>
                <a:latin typeface="TT Phobos"/>
              </a:rPr>
              <a:t> </a:t>
            </a:r>
            <a:r>
              <a:rPr lang="en-US" sz="3600" spc="3" dirty="0" err="1">
                <a:solidFill>
                  <a:srgbClr val="8C3839"/>
                </a:solidFill>
                <a:latin typeface="TT Phobos"/>
              </a:rPr>
              <a:t>cái</a:t>
            </a:r>
            <a:r>
              <a:rPr lang="en-US" sz="3600" spc="3" dirty="0">
                <a:solidFill>
                  <a:srgbClr val="8C3839"/>
                </a:solidFill>
                <a:latin typeface="TT Phobos"/>
              </a:rPr>
              <a:t> </a:t>
            </a:r>
            <a:r>
              <a:rPr lang="en-US" sz="3600" spc="3" dirty="0" err="1">
                <a:solidFill>
                  <a:srgbClr val="8C3839"/>
                </a:solidFill>
                <a:latin typeface="TT Phobos"/>
              </a:rPr>
              <a:t>cảm</a:t>
            </a:r>
            <a:r>
              <a:rPr lang="en-US" sz="3600" spc="3" dirty="0">
                <a:solidFill>
                  <a:srgbClr val="8C3839"/>
                </a:solidFill>
                <a:latin typeface="TT Phobos"/>
              </a:rPr>
              <a:t> </a:t>
            </a:r>
            <a:r>
              <a:rPr lang="en-US" sz="3600" spc="3" dirty="0" err="1">
                <a:solidFill>
                  <a:srgbClr val="8C3839"/>
                </a:solidFill>
                <a:latin typeface="TT Phobos"/>
              </a:rPr>
              <a:t>giác</a:t>
            </a:r>
            <a:r>
              <a:rPr lang="en-US" sz="3600" spc="3" dirty="0">
                <a:solidFill>
                  <a:srgbClr val="8C3839"/>
                </a:solidFill>
                <a:latin typeface="TT Phobos"/>
              </a:rPr>
              <a:t> </a:t>
            </a:r>
            <a:r>
              <a:rPr lang="en-US" sz="3600" spc="3" dirty="0" err="1">
                <a:solidFill>
                  <a:srgbClr val="8C3839"/>
                </a:solidFill>
                <a:latin typeface="TT Phobos"/>
              </a:rPr>
              <a:t>vừa</a:t>
            </a:r>
            <a:r>
              <a:rPr lang="en-US" sz="3600" spc="3" dirty="0">
                <a:solidFill>
                  <a:srgbClr val="8C3839"/>
                </a:solidFill>
                <a:latin typeface="TT Phobos"/>
              </a:rPr>
              <a:t> </a:t>
            </a:r>
            <a:r>
              <a:rPr lang="en-US" sz="3600" spc="3" dirty="0" err="1">
                <a:solidFill>
                  <a:srgbClr val="8C3839"/>
                </a:solidFill>
                <a:latin typeface="TT Phobos"/>
              </a:rPr>
              <a:t>muốn</a:t>
            </a:r>
            <a:r>
              <a:rPr lang="en-US" sz="3600" spc="3" dirty="0">
                <a:solidFill>
                  <a:srgbClr val="8C3839"/>
                </a:solidFill>
                <a:latin typeface="TT Phobos"/>
              </a:rPr>
              <a:t> </a:t>
            </a:r>
            <a:r>
              <a:rPr lang="en-US" sz="3600" spc="3" dirty="0" err="1">
                <a:solidFill>
                  <a:srgbClr val="8C3839"/>
                </a:solidFill>
                <a:latin typeface="TT Phobos"/>
              </a:rPr>
              <a:t>gần</a:t>
            </a:r>
            <a:r>
              <a:rPr lang="en-US" sz="3600" spc="3" dirty="0">
                <a:solidFill>
                  <a:srgbClr val="8C3839"/>
                </a:solidFill>
                <a:latin typeface="TT Phobos"/>
              </a:rPr>
              <a:t> </a:t>
            </a:r>
            <a:r>
              <a:rPr lang="en-US" sz="3600" spc="3" dirty="0" err="1">
                <a:solidFill>
                  <a:srgbClr val="8C3839"/>
                </a:solidFill>
                <a:latin typeface="TT Phobos"/>
              </a:rPr>
              <a:t>vừa</a:t>
            </a:r>
            <a:r>
              <a:rPr lang="en-US" sz="3600" spc="3" dirty="0">
                <a:solidFill>
                  <a:srgbClr val="8C3839"/>
                </a:solidFill>
                <a:latin typeface="TT Phobos"/>
              </a:rPr>
              <a:t> </a:t>
            </a:r>
            <a:r>
              <a:rPr lang="en-US" sz="3600" spc="3" dirty="0" err="1">
                <a:solidFill>
                  <a:srgbClr val="8C3839"/>
                </a:solidFill>
                <a:latin typeface="TT Phobos"/>
              </a:rPr>
              <a:t>muốn</a:t>
            </a:r>
            <a:r>
              <a:rPr lang="en-US" sz="3600" spc="3" dirty="0">
                <a:solidFill>
                  <a:srgbClr val="8C3839"/>
                </a:solidFill>
                <a:latin typeface="TT Phobos"/>
              </a:rPr>
              <a:t> </a:t>
            </a:r>
            <a:r>
              <a:rPr lang="en-US" sz="3600" spc="3" dirty="0" err="1">
                <a:solidFill>
                  <a:srgbClr val="8C3839"/>
                </a:solidFill>
                <a:latin typeface="TT Phobos"/>
              </a:rPr>
              <a:t>xa</a:t>
            </a:r>
            <a:r>
              <a:rPr lang="en-US" sz="3600" spc="3" dirty="0">
                <a:solidFill>
                  <a:srgbClr val="8C3839"/>
                </a:solidFill>
                <a:latin typeface="TT Phobos"/>
              </a:rPr>
              <a:t> </a:t>
            </a:r>
            <a:r>
              <a:rPr lang="en-US" sz="3600" spc="3" dirty="0" err="1">
                <a:solidFill>
                  <a:srgbClr val="8C3839"/>
                </a:solidFill>
                <a:latin typeface="TT Phobos"/>
              </a:rPr>
              <a:t>nơi</a:t>
            </a:r>
            <a:r>
              <a:rPr lang="en-US" sz="3600" spc="3" dirty="0">
                <a:solidFill>
                  <a:srgbClr val="8C3839"/>
                </a:solidFill>
                <a:latin typeface="TT Phobos"/>
              </a:rPr>
              <a:t> </a:t>
            </a:r>
            <a:r>
              <a:rPr lang="en-US" sz="3600" spc="3" dirty="0" err="1">
                <a:solidFill>
                  <a:srgbClr val="8C3839"/>
                </a:solidFill>
                <a:latin typeface="TT Phobos"/>
              </a:rPr>
              <a:t>đây</a:t>
            </a:r>
            <a:r>
              <a:rPr lang="en-US" sz="3600" spc="3" dirty="0">
                <a:solidFill>
                  <a:srgbClr val="8C3839"/>
                </a:solidFill>
                <a:latin typeface="TT Phobos"/>
              </a:rPr>
              <a:t>. </a:t>
            </a:r>
            <a:r>
              <a:rPr lang="en-US" sz="3600" spc="3" dirty="0" err="1">
                <a:solidFill>
                  <a:srgbClr val="8C3839"/>
                </a:solidFill>
                <a:latin typeface="TT Phobos"/>
              </a:rPr>
              <a:t>Gần</a:t>
            </a:r>
            <a:r>
              <a:rPr lang="en-US" sz="3600" spc="3" dirty="0">
                <a:solidFill>
                  <a:srgbClr val="8C3839"/>
                </a:solidFill>
                <a:latin typeface="TT Phobos"/>
              </a:rPr>
              <a:t> </a:t>
            </a:r>
            <a:r>
              <a:rPr lang="en-US" sz="3600" spc="3" dirty="0" err="1">
                <a:solidFill>
                  <a:srgbClr val="8C3839"/>
                </a:solidFill>
                <a:latin typeface="TT Phobos"/>
              </a:rPr>
              <a:t>vì</a:t>
            </a:r>
            <a:r>
              <a:rPr lang="en-US" sz="3600" spc="3" dirty="0">
                <a:solidFill>
                  <a:srgbClr val="8C3839"/>
                </a:solidFill>
                <a:latin typeface="TT Phobos"/>
              </a:rPr>
              <a:t> </a:t>
            </a:r>
            <a:r>
              <a:rPr lang="en-US" sz="3600" spc="3" dirty="0" err="1">
                <a:solidFill>
                  <a:srgbClr val="8C3839"/>
                </a:solidFill>
                <a:latin typeface="TT Phobos"/>
              </a:rPr>
              <a:t>nó</a:t>
            </a:r>
            <a:r>
              <a:rPr lang="en-US" sz="3600" spc="3" dirty="0">
                <a:solidFill>
                  <a:srgbClr val="8C3839"/>
                </a:solidFill>
                <a:latin typeface="TT Phobos"/>
              </a:rPr>
              <a:t> </a:t>
            </a:r>
            <a:r>
              <a:rPr lang="en-US" sz="3600" spc="3" dirty="0" err="1">
                <a:solidFill>
                  <a:srgbClr val="8C3839"/>
                </a:solidFill>
                <a:latin typeface="TT Phobos"/>
              </a:rPr>
              <a:t>thú</a:t>
            </a:r>
            <a:r>
              <a:rPr lang="en-US" sz="3600" spc="3" dirty="0">
                <a:solidFill>
                  <a:srgbClr val="8C3839"/>
                </a:solidFill>
                <a:latin typeface="TT Phobos"/>
              </a:rPr>
              <a:t> </a:t>
            </a:r>
            <a:r>
              <a:rPr lang="en-US" sz="3600" spc="3" dirty="0" err="1">
                <a:solidFill>
                  <a:srgbClr val="8C3839"/>
                </a:solidFill>
                <a:latin typeface="TT Phobos"/>
              </a:rPr>
              <a:t>vị</a:t>
            </a:r>
            <a:r>
              <a:rPr lang="en-US" sz="3600" spc="3" dirty="0">
                <a:solidFill>
                  <a:srgbClr val="8C3839"/>
                </a:solidFill>
                <a:latin typeface="TT Phobos"/>
              </a:rPr>
              <a:t> </a:t>
            </a:r>
            <a:r>
              <a:rPr lang="en-US" sz="3600" spc="3" dirty="0" err="1">
                <a:solidFill>
                  <a:srgbClr val="8C3839"/>
                </a:solidFill>
                <a:latin typeface="TT Phobos"/>
              </a:rPr>
              <a:t>quá</a:t>
            </a:r>
            <a:r>
              <a:rPr lang="en-US" sz="3600" spc="3" dirty="0">
                <a:solidFill>
                  <a:srgbClr val="8C3839"/>
                </a:solidFill>
                <a:latin typeface="TT Phobos"/>
              </a:rPr>
              <a:t>, </a:t>
            </a:r>
            <a:r>
              <a:rPr lang="en-US" sz="3600" spc="3" dirty="0" err="1">
                <a:solidFill>
                  <a:srgbClr val="8C3839"/>
                </a:solidFill>
                <a:latin typeface="TT Phobos"/>
              </a:rPr>
              <a:t>nó</a:t>
            </a:r>
            <a:r>
              <a:rPr lang="en-US" sz="3600" spc="3" dirty="0">
                <a:solidFill>
                  <a:srgbClr val="8C3839"/>
                </a:solidFill>
                <a:latin typeface="TT Phobos"/>
              </a:rPr>
              <a:t> </a:t>
            </a:r>
            <a:r>
              <a:rPr lang="en-US" sz="3600" spc="3" dirty="0" err="1">
                <a:solidFill>
                  <a:srgbClr val="8C3839"/>
                </a:solidFill>
                <a:latin typeface="TT Phobos"/>
              </a:rPr>
              <a:t>giản</a:t>
            </a:r>
            <a:r>
              <a:rPr lang="en-US" sz="3600" spc="3" dirty="0">
                <a:solidFill>
                  <a:srgbClr val="8C3839"/>
                </a:solidFill>
                <a:latin typeface="TT Phobos"/>
              </a:rPr>
              <a:t> </a:t>
            </a:r>
            <a:r>
              <a:rPr lang="en-US" sz="3600" spc="3" dirty="0" err="1">
                <a:solidFill>
                  <a:srgbClr val="8C3839"/>
                </a:solidFill>
                <a:latin typeface="TT Phobos"/>
              </a:rPr>
              <a:t>đơn</a:t>
            </a:r>
            <a:r>
              <a:rPr lang="en-US" sz="3600" spc="3" dirty="0">
                <a:solidFill>
                  <a:srgbClr val="8C3839"/>
                </a:solidFill>
                <a:latin typeface="TT Phobos"/>
              </a:rPr>
              <a:t> </a:t>
            </a:r>
            <a:r>
              <a:rPr lang="en-US" sz="3600" spc="3" dirty="0" err="1">
                <a:solidFill>
                  <a:srgbClr val="8C3839"/>
                </a:solidFill>
                <a:latin typeface="TT Phobos"/>
              </a:rPr>
              <a:t>nhưng</a:t>
            </a:r>
            <a:r>
              <a:rPr lang="en-US" sz="3600" spc="3" dirty="0">
                <a:solidFill>
                  <a:srgbClr val="8C3839"/>
                </a:solidFill>
                <a:latin typeface="TT Phobos"/>
              </a:rPr>
              <a:t> e </a:t>
            </a:r>
            <a:r>
              <a:rPr lang="en-US" sz="3600" spc="3" dirty="0" err="1">
                <a:solidFill>
                  <a:srgbClr val="8C3839"/>
                </a:solidFill>
                <a:latin typeface="TT Phobos"/>
              </a:rPr>
              <a:t>ấp</a:t>
            </a:r>
            <a:r>
              <a:rPr lang="en-US" sz="3600" spc="3" dirty="0">
                <a:solidFill>
                  <a:srgbClr val="8C3839"/>
                </a:solidFill>
                <a:latin typeface="TT Phobos"/>
              </a:rPr>
              <a:t> </a:t>
            </a:r>
            <a:r>
              <a:rPr lang="en-US" sz="3600" spc="3" dirty="0" err="1">
                <a:solidFill>
                  <a:srgbClr val="8C3839"/>
                </a:solidFill>
                <a:latin typeface="TT Phobos"/>
              </a:rPr>
              <a:t>đầy</a:t>
            </a:r>
            <a:r>
              <a:rPr lang="en-US" sz="3600" spc="3" dirty="0">
                <a:solidFill>
                  <a:srgbClr val="8C3839"/>
                </a:solidFill>
                <a:latin typeface="TT Phobos"/>
              </a:rPr>
              <a:t> </a:t>
            </a:r>
            <a:r>
              <a:rPr lang="en-US" sz="3600" spc="3" dirty="0" err="1">
                <a:solidFill>
                  <a:srgbClr val="8C3839"/>
                </a:solidFill>
                <a:latin typeface="TT Phobos"/>
              </a:rPr>
              <a:t>bí</a:t>
            </a:r>
            <a:r>
              <a:rPr lang="en-US" sz="3600" spc="3" dirty="0">
                <a:solidFill>
                  <a:srgbClr val="8C3839"/>
                </a:solidFill>
                <a:latin typeface="TT Phobos"/>
              </a:rPr>
              <a:t> </a:t>
            </a:r>
            <a:r>
              <a:rPr lang="en-US" sz="3600" spc="3" dirty="0" err="1">
                <a:solidFill>
                  <a:srgbClr val="8C3839"/>
                </a:solidFill>
                <a:latin typeface="TT Phobos"/>
              </a:rPr>
              <a:t>ẩn</a:t>
            </a:r>
            <a:r>
              <a:rPr lang="en-US" sz="3600" spc="3" dirty="0">
                <a:solidFill>
                  <a:srgbClr val="8C3839"/>
                </a:solidFill>
                <a:latin typeface="TT Phobos"/>
              </a:rPr>
              <a:t>, </a:t>
            </a:r>
            <a:r>
              <a:rPr lang="en-US" sz="3600" spc="3" dirty="0" err="1">
                <a:solidFill>
                  <a:srgbClr val="8C3839"/>
                </a:solidFill>
                <a:latin typeface="TT Phobos"/>
              </a:rPr>
              <a:t>gần</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mà</a:t>
            </a:r>
            <a:r>
              <a:rPr lang="en-US" sz="3600" spc="3" dirty="0">
                <a:solidFill>
                  <a:srgbClr val="8C3839"/>
                </a:solidFill>
                <a:latin typeface="TT Phobos"/>
              </a:rPr>
              <a:t> </a:t>
            </a:r>
            <a:r>
              <a:rPr lang="en-US" sz="3600" spc="3" dirty="0" err="1">
                <a:solidFill>
                  <a:srgbClr val="8C3839"/>
                </a:solidFill>
                <a:latin typeface="TT Phobos"/>
              </a:rPr>
              <a:t>tìm</a:t>
            </a:r>
            <a:r>
              <a:rPr lang="en-US" sz="3600" spc="3" dirty="0">
                <a:solidFill>
                  <a:srgbClr val="8C3839"/>
                </a:solidFill>
                <a:latin typeface="TT Phobos"/>
              </a:rPr>
              <a:t> </a:t>
            </a:r>
            <a:r>
              <a:rPr lang="en-US" sz="3600" spc="3" dirty="0" err="1">
                <a:solidFill>
                  <a:srgbClr val="8C3839"/>
                </a:solidFill>
                <a:latin typeface="TT Phobos"/>
              </a:rPr>
              <a:t>hiểu</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mà</a:t>
            </a:r>
            <a:r>
              <a:rPr lang="en-US" sz="3600" spc="3" dirty="0">
                <a:solidFill>
                  <a:srgbClr val="8C3839"/>
                </a:solidFill>
                <a:latin typeface="TT Phobos"/>
              </a:rPr>
              <a:t> </a:t>
            </a:r>
            <a:r>
              <a:rPr lang="en-US" sz="3600" spc="3" dirty="0" err="1">
                <a:solidFill>
                  <a:srgbClr val="8C3839"/>
                </a:solidFill>
                <a:latin typeface="TT Phobos"/>
              </a:rPr>
              <a:t>thương</a:t>
            </a:r>
            <a:r>
              <a:rPr lang="en-US" sz="3600" spc="3" dirty="0">
                <a:solidFill>
                  <a:srgbClr val="8C3839"/>
                </a:solidFill>
                <a:latin typeface="TT Phobos"/>
              </a:rPr>
              <a:t> </a:t>
            </a:r>
            <a:r>
              <a:rPr lang="en-US" sz="3600" spc="3" dirty="0" err="1">
                <a:solidFill>
                  <a:srgbClr val="8C3839"/>
                </a:solidFill>
                <a:latin typeface="TT Phobos"/>
              </a:rPr>
              <a:t>lấy</a:t>
            </a:r>
            <a:r>
              <a:rPr lang="en-US" sz="3600" spc="3" dirty="0">
                <a:solidFill>
                  <a:srgbClr val="8C3839"/>
                </a:solidFill>
                <a:latin typeface="TT Phobos"/>
              </a:rPr>
              <a:t> </a:t>
            </a:r>
            <a:r>
              <a:rPr lang="en-US" sz="3600" spc="3" dirty="0" err="1">
                <a:solidFill>
                  <a:srgbClr val="8C3839"/>
                </a:solidFill>
                <a:latin typeface="TT Phobos"/>
              </a:rPr>
              <a:t>nó</a:t>
            </a:r>
            <a:r>
              <a:rPr lang="en-US" sz="3600" spc="3" dirty="0">
                <a:solidFill>
                  <a:srgbClr val="8C3839"/>
                </a:solidFill>
                <a:latin typeface="TT Phobos"/>
              </a:rPr>
              <a:t>. </a:t>
            </a:r>
            <a:r>
              <a:rPr lang="en-US" sz="3600" spc="3" dirty="0" err="1">
                <a:solidFill>
                  <a:srgbClr val="8C3839"/>
                </a:solidFill>
                <a:latin typeface="TT Phobos"/>
              </a:rPr>
              <a:t>Còn</a:t>
            </a:r>
            <a:r>
              <a:rPr lang="en-US" sz="3600" spc="3" dirty="0">
                <a:solidFill>
                  <a:srgbClr val="8C3839"/>
                </a:solidFill>
                <a:latin typeface="TT Phobos"/>
              </a:rPr>
              <a:t> </a:t>
            </a:r>
            <a:r>
              <a:rPr lang="en-US" sz="3600" spc="3" dirty="0" err="1">
                <a:solidFill>
                  <a:srgbClr val="8C3839"/>
                </a:solidFill>
                <a:latin typeface="TT Phobos"/>
              </a:rPr>
              <a:t>xa</a:t>
            </a:r>
            <a:r>
              <a:rPr lang="en-US" sz="3600" spc="3" dirty="0">
                <a:solidFill>
                  <a:srgbClr val="8C3839"/>
                </a:solidFill>
                <a:latin typeface="TT Phobos"/>
              </a:rPr>
              <a:t>, </a:t>
            </a:r>
            <a:r>
              <a:rPr lang="en-US" sz="3600" spc="3" dirty="0" err="1">
                <a:solidFill>
                  <a:srgbClr val="8C3839"/>
                </a:solidFill>
                <a:latin typeface="TT Phobos"/>
              </a:rPr>
              <a:t>là</a:t>
            </a:r>
            <a:r>
              <a:rPr lang="en-US" sz="3600" spc="3" dirty="0">
                <a:solidFill>
                  <a:srgbClr val="8C3839"/>
                </a:solidFill>
                <a:latin typeface="TT Phobos"/>
              </a:rPr>
              <a:t> </a:t>
            </a:r>
            <a:r>
              <a:rPr lang="en-US" sz="3600" spc="3" dirty="0" err="1">
                <a:solidFill>
                  <a:srgbClr val="8C3839"/>
                </a:solidFill>
                <a:latin typeface="TT Phobos"/>
              </a:rPr>
              <a:t>vì</a:t>
            </a:r>
            <a:r>
              <a:rPr lang="en-US" sz="3600" spc="3" dirty="0">
                <a:solidFill>
                  <a:srgbClr val="8C3839"/>
                </a:solidFill>
                <a:latin typeface="TT Phobos"/>
              </a:rPr>
              <a:t> </a:t>
            </a:r>
            <a:r>
              <a:rPr lang="en-US" sz="3600" spc="3" dirty="0" err="1">
                <a:solidFill>
                  <a:srgbClr val="8C3839"/>
                </a:solidFill>
                <a:latin typeface="TT Phobos"/>
              </a:rPr>
              <a:t>nó</a:t>
            </a:r>
            <a:r>
              <a:rPr lang="en-US" sz="3600" spc="3" dirty="0">
                <a:solidFill>
                  <a:srgbClr val="8C3839"/>
                </a:solidFill>
                <a:latin typeface="TT Phobos"/>
              </a:rPr>
              <a:t> </a:t>
            </a:r>
            <a:r>
              <a:rPr lang="en-US" sz="3600" spc="3" dirty="0" err="1">
                <a:solidFill>
                  <a:srgbClr val="8C3839"/>
                </a:solidFill>
                <a:latin typeface="TT Phobos"/>
              </a:rPr>
              <a:t>tinh</a:t>
            </a:r>
            <a:r>
              <a:rPr lang="en-US" sz="3600" spc="3" dirty="0">
                <a:solidFill>
                  <a:srgbClr val="8C3839"/>
                </a:solidFill>
                <a:latin typeface="TT Phobos"/>
              </a:rPr>
              <a:t> </a:t>
            </a:r>
            <a:r>
              <a:rPr lang="en-US" sz="3600" spc="3" dirty="0" err="1">
                <a:solidFill>
                  <a:srgbClr val="8C3839"/>
                </a:solidFill>
                <a:latin typeface="TT Phobos"/>
              </a:rPr>
              <a:t>tế</a:t>
            </a:r>
            <a:r>
              <a:rPr lang="en-US" sz="3600" spc="3" dirty="0">
                <a:solidFill>
                  <a:srgbClr val="8C3839"/>
                </a:solidFill>
                <a:latin typeface="TT Phobos"/>
              </a:rPr>
              <a:t> </a:t>
            </a:r>
            <a:r>
              <a:rPr lang="en-US" sz="3600" spc="3" dirty="0" err="1">
                <a:solidFill>
                  <a:srgbClr val="8C3839"/>
                </a:solidFill>
                <a:latin typeface="TT Phobos"/>
              </a:rPr>
              <a:t>quá</a:t>
            </a:r>
            <a:r>
              <a:rPr lang="en-US" sz="3600" spc="3" dirty="0">
                <a:solidFill>
                  <a:srgbClr val="8C3839"/>
                </a:solidFill>
                <a:latin typeface="TT Phobos"/>
              </a:rPr>
              <a:t>, ta </a:t>
            </a:r>
            <a:r>
              <a:rPr lang="en-US" sz="3600" spc="3" dirty="0" err="1">
                <a:solidFill>
                  <a:srgbClr val="8C3839"/>
                </a:solidFill>
                <a:latin typeface="TT Phobos"/>
              </a:rPr>
              <a:t>muốn</a:t>
            </a:r>
            <a:r>
              <a:rPr lang="en-US" sz="3600" spc="3" dirty="0">
                <a:solidFill>
                  <a:srgbClr val="8C3839"/>
                </a:solidFill>
                <a:latin typeface="TT Phobos"/>
              </a:rPr>
              <a:t> </a:t>
            </a:r>
            <a:r>
              <a:rPr lang="en-US" sz="3600" spc="3" dirty="0" err="1">
                <a:solidFill>
                  <a:srgbClr val="8C3839"/>
                </a:solidFill>
                <a:latin typeface="TT Phobos"/>
              </a:rPr>
              <a:t>cách</a:t>
            </a:r>
            <a:r>
              <a:rPr lang="en-US" sz="3600" spc="3" dirty="0">
                <a:solidFill>
                  <a:srgbClr val="8C3839"/>
                </a:solidFill>
                <a:latin typeface="TT Phobos"/>
              </a:rPr>
              <a:t> </a:t>
            </a:r>
            <a:r>
              <a:rPr lang="en-US" sz="3600" spc="3" dirty="0" err="1">
                <a:solidFill>
                  <a:srgbClr val="8C3839"/>
                </a:solidFill>
                <a:latin typeface="TT Phobos"/>
              </a:rPr>
              <a:t>xa</a:t>
            </a:r>
            <a:r>
              <a:rPr lang="en-US" sz="3600" spc="3" dirty="0">
                <a:solidFill>
                  <a:srgbClr val="8C3839"/>
                </a:solidFill>
                <a:latin typeface="TT Phobos"/>
              </a:rPr>
              <a:t> </a:t>
            </a:r>
            <a:r>
              <a:rPr lang="en-US" sz="3600" spc="3" dirty="0" err="1">
                <a:solidFill>
                  <a:srgbClr val="8C3839"/>
                </a:solidFill>
                <a:latin typeface="TT Phobos"/>
              </a:rPr>
              <a:t>một</a:t>
            </a:r>
            <a:r>
              <a:rPr lang="en-US" sz="3600" spc="3" dirty="0">
                <a:solidFill>
                  <a:srgbClr val="8C3839"/>
                </a:solidFill>
                <a:latin typeface="TT Phobos"/>
              </a:rPr>
              <a:t> </a:t>
            </a:r>
            <a:r>
              <a:rPr lang="en-US" sz="3600" spc="3" dirty="0" err="1">
                <a:solidFill>
                  <a:srgbClr val="8C3839"/>
                </a:solidFill>
                <a:latin typeface="TT Phobos"/>
              </a:rPr>
              <a:t>chút</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ngắm</a:t>
            </a:r>
            <a:r>
              <a:rPr lang="en-US" sz="3600" spc="3" dirty="0">
                <a:solidFill>
                  <a:srgbClr val="8C3839"/>
                </a:solidFill>
                <a:latin typeface="TT Phobos"/>
              </a:rPr>
              <a:t> </a:t>
            </a:r>
            <a:r>
              <a:rPr lang="en-US" sz="3600" spc="3" dirty="0" err="1">
                <a:solidFill>
                  <a:srgbClr val="8C3839"/>
                </a:solidFill>
                <a:latin typeface="TT Phobos"/>
              </a:rPr>
              <a:t>nghía</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yêu</a:t>
            </a:r>
            <a:r>
              <a:rPr lang="en-US" sz="3600" spc="3" dirty="0">
                <a:solidFill>
                  <a:srgbClr val="8C3839"/>
                </a:solidFill>
                <a:latin typeface="TT Phobos"/>
              </a:rPr>
              <a:t> </a:t>
            </a:r>
            <a:r>
              <a:rPr lang="en-US" sz="3600" spc="3" dirty="0" err="1">
                <a:solidFill>
                  <a:srgbClr val="8C3839"/>
                </a:solidFill>
                <a:latin typeface="TT Phobos"/>
              </a:rPr>
              <a:t>hơnHà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khác</a:t>
            </a:r>
            <a:r>
              <a:rPr lang="en-US" sz="3600" spc="3" dirty="0">
                <a:solidFill>
                  <a:srgbClr val="8C3839"/>
                </a:solidFill>
                <a:latin typeface="TT Phobos"/>
              </a:rPr>
              <a:t> </a:t>
            </a:r>
            <a:r>
              <a:rPr lang="en-US" sz="3600" spc="3" dirty="0" err="1">
                <a:solidFill>
                  <a:srgbClr val="8C3839"/>
                </a:solidFill>
                <a:latin typeface="TT Phobos"/>
              </a:rPr>
              <a:t>nữa</a:t>
            </a:r>
            <a:r>
              <a:rPr lang="en-US" sz="3600" spc="3" dirty="0">
                <a:solidFill>
                  <a:srgbClr val="8C3839"/>
                </a:solidFill>
                <a:latin typeface="TT Phobos"/>
              </a:rPr>
              <a:t>, </a:t>
            </a:r>
            <a:r>
              <a:rPr lang="en-US" sz="3600" spc="3" dirty="0" err="1">
                <a:solidFill>
                  <a:srgbClr val="8C3839"/>
                </a:solidFill>
                <a:latin typeface="TT Phobos"/>
              </a:rPr>
              <a:t>giữa</a:t>
            </a:r>
            <a:r>
              <a:rPr lang="en-US" sz="3600" spc="3" dirty="0">
                <a:solidFill>
                  <a:srgbClr val="8C3839"/>
                </a:solidFill>
                <a:latin typeface="TT Phobos"/>
              </a:rPr>
              <a:t> </a:t>
            </a:r>
            <a:r>
              <a:rPr lang="en-US" sz="3600" spc="3" dirty="0" err="1">
                <a:solidFill>
                  <a:srgbClr val="8C3839"/>
                </a:solidFill>
                <a:latin typeface="TT Phobos"/>
              </a:rPr>
              <a:t>chiến</a:t>
            </a:r>
            <a:r>
              <a:rPr lang="en-US" sz="3600" spc="3" dirty="0">
                <a:solidFill>
                  <a:srgbClr val="8C3839"/>
                </a:solidFill>
                <a:latin typeface="TT Phobos"/>
              </a:rPr>
              <a:t> </a:t>
            </a:r>
            <a:r>
              <a:rPr lang="en-US" sz="3600" spc="3" dirty="0" err="1">
                <a:solidFill>
                  <a:srgbClr val="8C3839"/>
                </a:solidFill>
                <a:latin typeface="TT Phobos"/>
              </a:rPr>
              <a:t>tranh</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bom</a:t>
            </a:r>
            <a:r>
              <a:rPr lang="en-US" sz="3600" spc="3" dirty="0">
                <a:solidFill>
                  <a:srgbClr val="8C3839"/>
                </a:solidFill>
                <a:latin typeface="TT Phobos"/>
              </a:rPr>
              <a:t> </a:t>
            </a:r>
            <a:r>
              <a:rPr lang="en-US" sz="3600" spc="3" dirty="0" err="1">
                <a:solidFill>
                  <a:srgbClr val="8C3839"/>
                </a:solidFill>
                <a:latin typeface="TT Phobos"/>
              </a:rPr>
              <a:t>đạn</a:t>
            </a:r>
            <a:r>
              <a:rPr lang="en-US" sz="3600" spc="3" dirty="0">
                <a:solidFill>
                  <a:srgbClr val="8C3839"/>
                </a:solidFill>
                <a:latin typeface="TT Phobos"/>
              </a:rPr>
              <a:t>. </a:t>
            </a:r>
            <a:r>
              <a:rPr lang="en-US" sz="3600" spc="3" dirty="0" err="1">
                <a:solidFill>
                  <a:srgbClr val="8C3839"/>
                </a:solidFill>
                <a:latin typeface="TT Phobos"/>
              </a:rPr>
              <a:t>Sự</a:t>
            </a:r>
            <a:r>
              <a:rPr lang="en-US" sz="3600" spc="3" dirty="0">
                <a:solidFill>
                  <a:srgbClr val="8C3839"/>
                </a:solidFill>
                <a:latin typeface="TT Phobos"/>
              </a:rPr>
              <a:t> </a:t>
            </a:r>
            <a:r>
              <a:rPr lang="en-US" sz="3600" spc="3" dirty="0" err="1">
                <a:solidFill>
                  <a:srgbClr val="8C3839"/>
                </a:solidFill>
                <a:latin typeface="TT Phobos"/>
              </a:rPr>
              <a:t>hãi</a:t>
            </a:r>
            <a:r>
              <a:rPr lang="en-US" sz="3600" spc="3" dirty="0">
                <a:solidFill>
                  <a:srgbClr val="8C3839"/>
                </a:solidFill>
                <a:latin typeface="TT Phobos"/>
              </a:rPr>
              <a:t> </a:t>
            </a:r>
            <a:r>
              <a:rPr lang="en-US" sz="3600" spc="3" dirty="0" err="1">
                <a:solidFill>
                  <a:srgbClr val="8C3839"/>
                </a:solidFill>
                <a:latin typeface="TT Phobos"/>
              </a:rPr>
              <a:t>hùng</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cái</a:t>
            </a:r>
            <a:r>
              <a:rPr lang="en-US" sz="3600" spc="3" dirty="0">
                <a:solidFill>
                  <a:srgbClr val="8C3839"/>
                </a:solidFill>
                <a:latin typeface="TT Phobos"/>
              </a:rPr>
              <a:t> </a:t>
            </a:r>
            <a:r>
              <a:rPr lang="en-US" sz="3600" spc="3" dirty="0" err="1">
                <a:solidFill>
                  <a:srgbClr val="8C3839"/>
                </a:solidFill>
                <a:latin typeface="TT Phobos"/>
              </a:rPr>
              <a:t>chết</a:t>
            </a:r>
            <a:r>
              <a:rPr lang="en-US" sz="3600" spc="3" dirty="0">
                <a:solidFill>
                  <a:srgbClr val="8C3839"/>
                </a:solidFill>
                <a:latin typeface="TT Phobos"/>
              </a:rPr>
              <a:t> </a:t>
            </a:r>
            <a:r>
              <a:rPr lang="en-US" sz="3600" spc="3" dirty="0" err="1">
                <a:solidFill>
                  <a:srgbClr val="8C3839"/>
                </a:solidFill>
                <a:latin typeface="TT Phobos"/>
              </a:rPr>
              <a:t>diễn</a:t>
            </a:r>
            <a:r>
              <a:rPr lang="en-US" sz="3600" spc="3" dirty="0">
                <a:solidFill>
                  <a:srgbClr val="8C3839"/>
                </a:solidFill>
                <a:latin typeface="TT Phobos"/>
              </a:rPr>
              <a:t> </a:t>
            </a:r>
            <a:r>
              <a:rPr lang="en-US" sz="3600" spc="3" dirty="0" err="1">
                <a:solidFill>
                  <a:srgbClr val="8C3839"/>
                </a:solidFill>
                <a:latin typeface="TT Phobos"/>
              </a:rPr>
              <a:t>ra</a:t>
            </a:r>
            <a:r>
              <a:rPr lang="en-US" sz="3600" spc="3" dirty="0">
                <a:solidFill>
                  <a:srgbClr val="8C3839"/>
                </a:solidFill>
                <a:latin typeface="TT Phobos"/>
              </a:rPr>
              <a:t> </a:t>
            </a:r>
            <a:r>
              <a:rPr lang="en-US" sz="3600" spc="3" dirty="0" err="1">
                <a:solidFill>
                  <a:srgbClr val="8C3839"/>
                </a:solidFill>
                <a:latin typeface="TT Phobos"/>
              </a:rPr>
              <a:t>mỗi</a:t>
            </a:r>
            <a:r>
              <a:rPr lang="en-US" sz="3600" spc="3" dirty="0">
                <a:solidFill>
                  <a:srgbClr val="8C3839"/>
                </a:solidFill>
                <a:latin typeface="TT Phobos"/>
              </a:rPr>
              <a:t> </a:t>
            </a:r>
            <a:r>
              <a:rPr lang="en-US" sz="3600" spc="3" dirty="0" err="1">
                <a:solidFill>
                  <a:srgbClr val="8C3839"/>
                </a:solidFill>
                <a:latin typeface="TT Phobos"/>
              </a:rPr>
              <a:t>ngày</a:t>
            </a:r>
            <a:r>
              <a:rPr lang="en-US" sz="3600" spc="3" dirty="0">
                <a:solidFill>
                  <a:srgbClr val="8C3839"/>
                </a:solidFill>
                <a:latin typeface="TT Phobos"/>
              </a:rPr>
              <a:t>, </a:t>
            </a:r>
            <a:r>
              <a:rPr lang="en-US" sz="3600" spc="3" dirty="0" err="1">
                <a:solidFill>
                  <a:srgbClr val="8C3839"/>
                </a:solidFill>
                <a:latin typeface="TT Phobos"/>
              </a:rPr>
              <a:t>người</a:t>
            </a:r>
            <a:r>
              <a:rPr lang="en-US" sz="3600" spc="3" dirty="0">
                <a:solidFill>
                  <a:srgbClr val="8C3839"/>
                </a:solidFill>
                <a:latin typeface="TT Phobos"/>
              </a:rPr>
              <a:t> </a:t>
            </a:r>
            <a:r>
              <a:rPr lang="en-US" sz="3600" spc="3" dirty="0" err="1">
                <a:solidFill>
                  <a:srgbClr val="8C3839"/>
                </a:solidFill>
                <a:latin typeface="TT Phobos"/>
              </a:rPr>
              <a:t>Hà</a:t>
            </a:r>
            <a:r>
              <a:rPr lang="en-US" sz="3600" spc="3" dirty="0">
                <a:solidFill>
                  <a:srgbClr val="8C3839"/>
                </a:solidFill>
                <a:latin typeface="TT Phobos"/>
              </a:rPr>
              <a:t> </a:t>
            </a:r>
            <a:r>
              <a:rPr lang="en-US" sz="3600" spc="3" dirty="0" err="1">
                <a:solidFill>
                  <a:srgbClr val="8C3839"/>
                </a:solidFill>
                <a:latin typeface="TT Phobos"/>
              </a:rPr>
              <a:t>Nội</a:t>
            </a:r>
            <a:r>
              <a:rPr lang="en-US" sz="3600" spc="3" dirty="0">
                <a:solidFill>
                  <a:srgbClr val="8C3839"/>
                </a:solidFill>
                <a:latin typeface="TT Phobos"/>
              </a:rPr>
              <a:t> </a:t>
            </a:r>
            <a:r>
              <a:rPr lang="en-US" sz="3600" spc="3" dirty="0" err="1">
                <a:solidFill>
                  <a:srgbClr val="8C3839"/>
                </a:solidFill>
                <a:latin typeface="TT Phobos"/>
              </a:rPr>
              <a:t>gồng</a:t>
            </a:r>
            <a:r>
              <a:rPr lang="en-US" sz="3600" spc="3" dirty="0">
                <a:solidFill>
                  <a:srgbClr val="8C3839"/>
                </a:solidFill>
                <a:latin typeface="TT Phobos"/>
              </a:rPr>
              <a:t> </a:t>
            </a:r>
            <a:r>
              <a:rPr lang="en-US" sz="3600" spc="3" dirty="0" err="1">
                <a:solidFill>
                  <a:srgbClr val="8C3839"/>
                </a:solidFill>
                <a:latin typeface="TT Phobos"/>
              </a:rPr>
              <a:t>gánh</a:t>
            </a:r>
            <a:r>
              <a:rPr lang="en-US" sz="3600" spc="3" dirty="0">
                <a:solidFill>
                  <a:srgbClr val="8C3839"/>
                </a:solidFill>
                <a:latin typeface="TT Phobos"/>
              </a:rPr>
              <a:t> </a:t>
            </a:r>
            <a:r>
              <a:rPr lang="en-US" sz="3600" spc="3" dirty="0" err="1">
                <a:solidFill>
                  <a:srgbClr val="8C3839"/>
                </a:solidFill>
                <a:latin typeface="TT Phobos"/>
              </a:rPr>
              <a:t>đưa</a:t>
            </a:r>
            <a:r>
              <a:rPr lang="en-US" sz="3600" spc="3" dirty="0">
                <a:solidFill>
                  <a:srgbClr val="8C3839"/>
                </a:solidFill>
                <a:latin typeface="TT Phobos"/>
              </a:rPr>
              <a:t> </a:t>
            </a:r>
            <a:r>
              <a:rPr lang="en-US" sz="3600" spc="3" dirty="0" err="1">
                <a:solidFill>
                  <a:srgbClr val="8C3839"/>
                </a:solidFill>
                <a:latin typeface="TT Phobos"/>
              </a:rPr>
              <a:t>nhau</a:t>
            </a:r>
            <a:r>
              <a:rPr lang="en-US" sz="3600" spc="3" dirty="0">
                <a:solidFill>
                  <a:srgbClr val="8C3839"/>
                </a:solidFill>
                <a:latin typeface="TT Phobos"/>
              </a:rPr>
              <a:t> </a:t>
            </a:r>
            <a:r>
              <a:rPr lang="en-US" sz="3600" spc="3" dirty="0" err="1">
                <a:solidFill>
                  <a:srgbClr val="8C3839"/>
                </a:solidFill>
                <a:latin typeface="TT Phobos"/>
              </a:rPr>
              <a:t>đi</a:t>
            </a:r>
            <a:r>
              <a:rPr lang="en-US" sz="3600" spc="3" dirty="0">
                <a:solidFill>
                  <a:srgbClr val="8C3839"/>
                </a:solidFill>
                <a:latin typeface="TT Phobos"/>
              </a:rPr>
              <a:t> di </a:t>
            </a:r>
            <a:r>
              <a:rPr lang="en-US" sz="3600" spc="3" dirty="0" err="1">
                <a:solidFill>
                  <a:srgbClr val="8C3839"/>
                </a:solidFill>
                <a:latin typeface="TT Phobos"/>
              </a:rPr>
              <a:t>tản</a:t>
            </a:r>
            <a:r>
              <a:rPr lang="en-US" sz="3600" spc="3" dirty="0">
                <a:solidFill>
                  <a:srgbClr val="8C3839"/>
                </a:solidFill>
                <a:latin typeface="TT Phobos"/>
              </a:rPr>
              <a:t>, </a:t>
            </a:r>
            <a:r>
              <a:rPr lang="en-US" sz="3600" spc="3" dirty="0" err="1">
                <a:solidFill>
                  <a:srgbClr val="8C3839"/>
                </a:solidFill>
                <a:latin typeface="TT Phobos"/>
              </a:rPr>
              <a:t>mang</a:t>
            </a:r>
            <a:r>
              <a:rPr lang="en-US" sz="3600" spc="3" dirty="0">
                <a:solidFill>
                  <a:srgbClr val="8C3839"/>
                </a:solidFill>
                <a:latin typeface="TT Phobos"/>
              </a:rPr>
              <a:t> </a:t>
            </a:r>
            <a:r>
              <a:rPr lang="en-US" sz="3600" spc="3" dirty="0" err="1">
                <a:solidFill>
                  <a:srgbClr val="8C3839"/>
                </a:solidFill>
                <a:latin typeface="TT Phobos"/>
              </a:rPr>
              <a:t>theo</a:t>
            </a:r>
            <a:r>
              <a:rPr lang="en-US" sz="3600" spc="3" dirty="0">
                <a:solidFill>
                  <a:srgbClr val="8C3839"/>
                </a:solidFill>
                <a:latin typeface="TT Phobos"/>
              </a:rPr>
              <a:t> </a:t>
            </a:r>
            <a:r>
              <a:rPr lang="en-US" sz="3600" spc="3" dirty="0" err="1">
                <a:solidFill>
                  <a:srgbClr val="8C3839"/>
                </a:solidFill>
                <a:latin typeface="TT Phobos"/>
              </a:rPr>
              <a:t>cả</a:t>
            </a:r>
            <a:r>
              <a:rPr lang="en-US" sz="3600" spc="3" dirty="0">
                <a:solidFill>
                  <a:srgbClr val="8C3839"/>
                </a:solidFill>
                <a:latin typeface="TT Phobos"/>
              </a:rPr>
              <a:t> </a:t>
            </a:r>
            <a:r>
              <a:rPr lang="en-US" sz="3600" spc="3" dirty="0" err="1">
                <a:solidFill>
                  <a:srgbClr val="8C3839"/>
                </a:solidFill>
                <a:latin typeface="TT Phobos"/>
              </a:rPr>
              <a:t>những</a:t>
            </a:r>
            <a:r>
              <a:rPr lang="en-US" sz="3600" spc="3" dirty="0">
                <a:solidFill>
                  <a:srgbClr val="8C3839"/>
                </a:solidFill>
                <a:latin typeface="TT Phobos"/>
              </a:rPr>
              <a:t> </a:t>
            </a:r>
            <a:r>
              <a:rPr lang="en-US" sz="3600" spc="3" dirty="0" err="1">
                <a:solidFill>
                  <a:srgbClr val="8C3839"/>
                </a:solidFill>
                <a:latin typeface="TT Phobos"/>
              </a:rPr>
              <a:t>nỗi</a:t>
            </a:r>
            <a:r>
              <a:rPr lang="en-US" sz="3600" spc="3" dirty="0">
                <a:solidFill>
                  <a:srgbClr val="8C3839"/>
                </a:solidFill>
                <a:latin typeface="TT Phobos"/>
              </a:rPr>
              <a:t> </a:t>
            </a:r>
            <a:r>
              <a:rPr lang="en-US" sz="3600" spc="3" dirty="0" err="1">
                <a:solidFill>
                  <a:srgbClr val="8C3839"/>
                </a:solidFill>
                <a:latin typeface="TT Phobos"/>
              </a:rPr>
              <a:t>buồn</a:t>
            </a:r>
            <a:r>
              <a:rPr lang="en-US" sz="3600" spc="3" dirty="0">
                <a:solidFill>
                  <a:srgbClr val="8C3839"/>
                </a:solidFill>
                <a:latin typeface="TT Phobos"/>
              </a:rPr>
              <a:t> </a:t>
            </a:r>
            <a:r>
              <a:rPr lang="en-US" sz="3600" spc="3" dirty="0" err="1">
                <a:solidFill>
                  <a:srgbClr val="8C3839"/>
                </a:solidFill>
                <a:latin typeface="TT Phobos"/>
              </a:rPr>
              <a:t>và</a:t>
            </a:r>
            <a:r>
              <a:rPr lang="en-US" sz="3600" spc="3" dirty="0">
                <a:solidFill>
                  <a:srgbClr val="8C3839"/>
                </a:solidFill>
                <a:latin typeface="TT Phobos"/>
              </a:rPr>
              <a:t> </a:t>
            </a:r>
            <a:r>
              <a:rPr lang="en-US" sz="3600" spc="3" dirty="0" err="1">
                <a:solidFill>
                  <a:srgbClr val="8C3839"/>
                </a:solidFill>
                <a:latin typeface="TT Phobos"/>
              </a:rPr>
              <a:t>cả</a:t>
            </a:r>
            <a:r>
              <a:rPr lang="en-US" sz="3600" spc="3" dirty="0">
                <a:solidFill>
                  <a:srgbClr val="8C3839"/>
                </a:solidFill>
                <a:latin typeface="TT Phobos"/>
              </a:rPr>
              <a:t> </a:t>
            </a:r>
            <a:r>
              <a:rPr lang="en-US" sz="3600" spc="3" dirty="0" err="1">
                <a:solidFill>
                  <a:srgbClr val="8C3839"/>
                </a:solidFill>
                <a:latin typeface="TT Phobos"/>
              </a:rPr>
              <a:t>niềm</a:t>
            </a:r>
            <a:r>
              <a:rPr lang="en-US" sz="3600" spc="3" dirty="0">
                <a:solidFill>
                  <a:srgbClr val="8C3839"/>
                </a:solidFill>
                <a:latin typeface="TT Phobos"/>
              </a:rPr>
              <a:t> </a:t>
            </a:r>
            <a:r>
              <a:rPr lang="en-US" sz="3600" spc="3" dirty="0" err="1">
                <a:solidFill>
                  <a:srgbClr val="8C3839"/>
                </a:solidFill>
                <a:latin typeface="TT Phobos"/>
              </a:rPr>
              <a:t>hy</a:t>
            </a:r>
            <a:r>
              <a:rPr lang="en-US" sz="3600" spc="3" dirty="0">
                <a:solidFill>
                  <a:srgbClr val="8C3839"/>
                </a:solidFill>
                <a:latin typeface="TT Phobos"/>
              </a:rPr>
              <a:t> </a:t>
            </a:r>
            <a:r>
              <a:rPr lang="en-US" sz="3600" spc="3" dirty="0" err="1">
                <a:solidFill>
                  <a:srgbClr val="8C3839"/>
                </a:solidFill>
                <a:latin typeface="TT Phobos"/>
              </a:rPr>
              <a:t>vọng</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rồi</a:t>
            </a:r>
            <a:r>
              <a:rPr lang="en-US" sz="3600" spc="3" dirty="0">
                <a:solidFill>
                  <a:srgbClr val="8C3839"/>
                </a:solidFill>
                <a:latin typeface="TT Phobos"/>
              </a:rPr>
              <a:t> </a:t>
            </a:r>
            <a:r>
              <a:rPr lang="en-US" sz="3600" spc="3" dirty="0" err="1">
                <a:solidFill>
                  <a:srgbClr val="8C3839"/>
                </a:solidFill>
                <a:latin typeface="TT Phobos"/>
              </a:rPr>
              <a:t>khi</a:t>
            </a:r>
            <a:r>
              <a:rPr lang="en-US" sz="3600" spc="3" dirty="0">
                <a:solidFill>
                  <a:srgbClr val="8C3839"/>
                </a:solidFill>
                <a:latin typeface="TT Phobos"/>
              </a:rPr>
              <a:t> </a:t>
            </a:r>
            <a:r>
              <a:rPr lang="en-US" sz="3600" spc="3" dirty="0" err="1">
                <a:solidFill>
                  <a:srgbClr val="8C3839"/>
                </a:solidFill>
                <a:latin typeface="TT Phobos"/>
              </a:rPr>
              <a:t>tiếng</a:t>
            </a:r>
            <a:r>
              <a:rPr lang="en-US" sz="3600" spc="3" dirty="0">
                <a:solidFill>
                  <a:srgbClr val="8C3839"/>
                </a:solidFill>
                <a:latin typeface="TT Phobos"/>
              </a:rPr>
              <a:t> </a:t>
            </a:r>
            <a:r>
              <a:rPr lang="en-US" sz="3600" spc="3" dirty="0" err="1">
                <a:solidFill>
                  <a:srgbClr val="8C3839"/>
                </a:solidFill>
                <a:latin typeface="TT Phobos"/>
              </a:rPr>
              <a:t>bom</a:t>
            </a:r>
            <a:r>
              <a:rPr lang="en-US" sz="3600" spc="3" dirty="0">
                <a:solidFill>
                  <a:srgbClr val="8C3839"/>
                </a:solidFill>
                <a:latin typeface="TT Phobos"/>
              </a:rPr>
              <a:t> </a:t>
            </a:r>
            <a:r>
              <a:rPr lang="en-US" sz="3600" spc="3" dirty="0" err="1">
                <a:solidFill>
                  <a:srgbClr val="8C3839"/>
                </a:solidFill>
                <a:latin typeface="TT Phobos"/>
              </a:rPr>
              <a:t>vừa</a:t>
            </a:r>
            <a:r>
              <a:rPr lang="en-US" sz="3600" spc="3" dirty="0">
                <a:solidFill>
                  <a:srgbClr val="8C3839"/>
                </a:solidFill>
                <a:latin typeface="TT Phobos"/>
              </a:rPr>
              <a:t> </a:t>
            </a:r>
            <a:r>
              <a:rPr lang="en-US" sz="3600" spc="3" dirty="0" err="1">
                <a:solidFill>
                  <a:srgbClr val="8C3839"/>
                </a:solidFill>
                <a:latin typeface="TT Phobos"/>
              </a:rPr>
              <a:t>dứt</a:t>
            </a:r>
            <a:r>
              <a:rPr lang="en-US" sz="3600" spc="3" dirty="0">
                <a:solidFill>
                  <a:srgbClr val="8C3839"/>
                </a:solidFill>
                <a:latin typeface="TT Phobos"/>
              </a:rPr>
              <a:t>, </a:t>
            </a:r>
            <a:r>
              <a:rPr lang="en-US" sz="3600" spc="3" dirty="0" err="1">
                <a:solidFill>
                  <a:srgbClr val="8C3839"/>
                </a:solidFill>
                <a:latin typeface="TT Phobos"/>
              </a:rPr>
              <a:t>họ</a:t>
            </a:r>
            <a:r>
              <a:rPr lang="en-US" sz="3600" spc="3" dirty="0">
                <a:solidFill>
                  <a:srgbClr val="8C3839"/>
                </a:solidFill>
                <a:latin typeface="TT Phobos"/>
              </a:rPr>
              <a:t> </a:t>
            </a:r>
            <a:r>
              <a:rPr lang="en-US" sz="3600" spc="3" dirty="0" err="1">
                <a:solidFill>
                  <a:srgbClr val="8C3839"/>
                </a:solidFill>
                <a:latin typeface="TT Phobos"/>
              </a:rPr>
              <a:t>lại</a:t>
            </a:r>
            <a:r>
              <a:rPr lang="en-US" sz="3600" spc="3" dirty="0">
                <a:solidFill>
                  <a:srgbClr val="8C3839"/>
                </a:solidFill>
                <a:latin typeface="TT Phobos"/>
              </a:rPr>
              <a:t> </a:t>
            </a:r>
            <a:r>
              <a:rPr lang="en-US" sz="3600" spc="3" dirty="0" err="1">
                <a:solidFill>
                  <a:srgbClr val="8C3839"/>
                </a:solidFill>
                <a:latin typeface="TT Phobos"/>
              </a:rPr>
              <a:t>gồng</a:t>
            </a:r>
            <a:r>
              <a:rPr lang="en-US" sz="3600" spc="3" dirty="0">
                <a:solidFill>
                  <a:srgbClr val="8C3839"/>
                </a:solidFill>
                <a:latin typeface="TT Phobos"/>
              </a:rPr>
              <a:t> </a:t>
            </a:r>
            <a:r>
              <a:rPr lang="en-US" sz="3600" spc="3" dirty="0" err="1">
                <a:solidFill>
                  <a:srgbClr val="8C3839"/>
                </a:solidFill>
                <a:latin typeface="TT Phobos"/>
              </a:rPr>
              <a:t>gánh</a:t>
            </a:r>
            <a:r>
              <a:rPr lang="en-US" sz="3600" spc="3" dirty="0">
                <a:solidFill>
                  <a:srgbClr val="8C3839"/>
                </a:solidFill>
                <a:latin typeface="TT Phobos"/>
              </a:rPr>
              <a:t> </a:t>
            </a:r>
            <a:r>
              <a:rPr lang="en-US" sz="3600" spc="3" dirty="0" err="1">
                <a:solidFill>
                  <a:srgbClr val="8C3839"/>
                </a:solidFill>
                <a:latin typeface="TT Phobos"/>
              </a:rPr>
              <a:t>trở</a:t>
            </a:r>
            <a:r>
              <a:rPr lang="en-US" sz="3600" spc="3" dirty="0">
                <a:solidFill>
                  <a:srgbClr val="8C3839"/>
                </a:solidFill>
                <a:latin typeface="TT Phobos"/>
              </a:rPr>
              <a:t> </a:t>
            </a:r>
            <a:r>
              <a:rPr lang="en-US" sz="3600" spc="3" dirty="0" err="1">
                <a:solidFill>
                  <a:srgbClr val="8C3839"/>
                </a:solidFill>
                <a:latin typeface="TT Phobos"/>
              </a:rPr>
              <a:t>về</a:t>
            </a:r>
            <a:r>
              <a:rPr lang="en-US" sz="3600" spc="3" dirty="0">
                <a:solidFill>
                  <a:srgbClr val="8C3839"/>
                </a:solidFill>
                <a:latin typeface="TT Phobos"/>
              </a:rPr>
              <a:t>, </a:t>
            </a:r>
            <a:r>
              <a:rPr lang="en-US" sz="3600" spc="3" dirty="0" err="1">
                <a:solidFill>
                  <a:srgbClr val="8C3839"/>
                </a:solidFill>
                <a:latin typeface="TT Phobos"/>
              </a:rPr>
              <a:t>nhất</a:t>
            </a:r>
            <a:r>
              <a:rPr lang="en-US" sz="3600" spc="3" dirty="0">
                <a:solidFill>
                  <a:srgbClr val="8C3839"/>
                </a:solidFill>
                <a:latin typeface="TT Phobos"/>
              </a:rPr>
              <a:t> </a:t>
            </a:r>
            <a:r>
              <a:rPr lang="en-US" sz="3600" spc="3" dirty="0" err="1">
                <a:solidFill>
                  <a:srgbClr val="8C3839"/>
                </a:solidFill>
                <a:latin typeface="TT Phobos"/>
              </a:rPr>
              <a:t>định</a:t>
            </a:r>
            <a:r>
              <a:rPr lang="en-US" sz="3600" spc="3" dirty="0">
                <a:solidFill>
                  <a:srgbClr val="8C3839"/>
                </a:solidFill>
                <a:latin typeface="TT Phobos"/>
              </a:rPr>
              <a:t> </a:t>
            </a:r>
            <a:r>
              <a:rPr lang="en-US" sz="3600" spc="3" dirty="0" err="1">
                <a:solidFill>
                  <a:srgbClr val="8C3839"/>
                </a:solidFill>
                <a:latin typeface="TT Phobos"/>
              </a:rPr>
              <a:t>không</a:t>
            </a:r>
            <a:r>
              <a:rPr lang="en-US" sz="3600" spc="3" dirty="0">
                <a:solidFill>
                  <a:srgbClr val="8C3839"/>
                </a:solidFill>
                <a:latin typeface="TT Phobos"/>
              </a:rPr>
              <a:t> </a:t>
            </a:r>
            <a:r>
              <a:rPr lang="en-US" sz="3600" spc="3" dirty="0" err="1">
                <a:solidFill>
                  <a:srgbClr val="8C3839"/>
                </a:solidFill>
                <a:latin typeface="TT Phobos"/>
              </a:rPr>
              <a:t>bỏ</a:t>
            </a:r>
            <a:r>
              <a:rPr lang="en-US" sz="3600" spc="3" dirty="0">
                <a:solidFill>
                  <a:srgbClr val="8C3839"/>
                </a:solidFill>
                <a:latin typeface="TT Phobos"/>
              </a:rPr>
              <a:t> </a:t>
            </a:r>
            <a:r>
              <a:rPr lang="en-US" sz="3600" spc="3" dirty="0" err="1">
                <a:solidFill>
                  <a:srgbClr val="8C3839"/>
                </a:solidFill>
                <a:latin typeface="TT Phobos"/>
              </a:rPr>
              <a:t>lỡ</a:t>
            </a:r>
            <a:r>
              <a:rPr lang="en-US" sz="3600" spc="3" dirty="0">
                <a:solidFill>
                  <a:srgbClr val="8C3839"/>
                </a:solidFill>
                <a:latin typeface="TT Phobos"/>
              </a:rPr>
              <a:t> </a:t>
            </a:r>
            <a:r>
              <a:rPr lang="en-US" sz="3600" spc="3" dirty="0" err="1">
                <a:solidFill>
                  <a:srgbClr val="8C3839"/>
                </a:solidFill>
                <a:latin typeface="TT Phobos"/>
              </a:rPr>
              <a:t>một</a:t>
            </a:r>
            <a:r>
              <a:rPr lang="en-US" sz="3600" spc="3" dirty="0">
                <a:solidFill>
                  <a:srgbClr val="8C3839"/>
                </a:solidFill>
                <a:latin typeface="TT Phobos"/>
              </a:rPr>
              <a:t> </a:t>
            </a:r>
            <a:r>
              <a:rPr lang="en-US" sz="3600" spc="3" dirty="0" err="1">
                <a:solidFill>
                  <a:srgbClr val="8C3839"/>
                </a:solidFill>
                <a:latin typeface="TT Phobos"/>
              </a:rPr>
              <a:t>cái</a:t>
            </a:r>
            <a:r>
              <a:rPr lang="en-US" sz="3600" spc="3" dirty="0">
                <a:solidFill>
                  <a:srgbClr val="8C3839"/>
                </a:solidFill>
                <a:latin typeface="TT Phobos"/>
              </a:rPr>
              <a:t> </a:t>
            </a:r>
            <a:r>
              <a:rPr lang="en-US" sz="3600" spc="3" dirty="0" err="1">
                <a:solidFill>
                  <a:srgbClr val="8C3839"/>
                </a:solidFill>
                <a:latin typeface="TT Phobos"/>
              </a:rPr>
              <a:t>Tết</a:t>
            </a:r>
            <a:r>
              <a:rPr lang="en-US" sz="3600" spc="3" dirty="0">
                <a:solidFill>
                  <a:srgbClr val="8C3839"/>
                </a:solidFill>
                <a:latin typeface="TT Phobos"/>
              </a:rPr>
              <a:t> ở </a:t>
            </a:r>
            <a:r>
              <a:rPr lang="en-US" sz="3600" spc="3" dirty="0" err="1">
                <a:solidFill>
                  <a:srgbClr val="8C3839"/>
                </a:solidFill>
                <a:latin typeface="TT Phobos"/>
              </a:rPr>
              <a:t>thành</a:t>
            </a:r>
            <a:r>
              <a:rPr lang="en-US" sz="3600" spc="3" dirty="0">
                <a:solidFill>
                  <a:srgbClr val="8C3839"/>
                </a:solidFill>
                <a:latin typeface="TT Phobos"/>
              </a:rPr>
              <a:t> </a:t>
            </a:r>
            <a:r>
              <a:rPr lang="en-US" sz="3600" spc="3" dirty="0" err="1">
                <a:solidFill>
                  <a:srgbClr val="8C3839"/>
                </a:solidFill>
                <a:latin typeface="TT Phobos"/>
              </a:rPr>
              <a:t>phố</a:t>
            </a:r>
            <a:r>
              <a:rPr lang="en-US" sz="3600" spc="3" dirty="0">
                <a:solidFill>
                  <a:srgbClr val="8C3839"/>
                </a:solidFill>
                <a:latin typeface="TT Phobos"/>
              </a:rPr>
              <a:t> </a:t>
            </a:r>
            <a:r>
              <a:rPr lang="en-US" sz="3600" spc="3" dirty="0" err="1">
                <a:solidFill>
                  <a:srgbClr val="8C3839"/>
                </a:solidFill>
                <a:latin typeface="TT Phobos"/>
              </a:rPr>
              <a:t>quê</a:t>
            </a:r>
            <a:r>
              <a:rPr lang="en-US" sz="3600" spc="3" dirty="0">
                <a:solidFill>
                  <a:srgbClr val="8C3839"/>
                </a:solidFill>
                <a:latin typeface="TT Phobos"/>
              </a:rPr>
              <a:t> </a:t>
            </a:r>
            <a:r>
              <a:rPr lang="en-US" sz="3600" spc="3" dirty="0" err="1">
                <a:solidFill>
                  <a:srgbClr val="8C3839"/>
                </a:solidFill>
                <a:latin typeface="TT Phobos"/>
              </a:rPr>
              <a:t>hương</a:t>
            </a:r>
            <a:r>
              <a:rPr lang="en-US" sz="3600" spc="3" dirty="0">
                <a:solidFill>
                  <a:srgbClr val="8C3839"/>
                </a:solidFill>
                <a:latin typeface="TT Phobos"/>
              </a:rPr>
              <a:t>. </a:t>
            </a:r>
            <a:r>
              <a:rPr lang="en-US" sz="3600" spc="3" dirty="0" err="1">
                <a:solidFill>
                  <a:srgbClr val="8C3839"/>
                </a:solidFill>
                <a:latin typeface="TT Phobos"/>
              </a:rPr>
              <a:t>Chỉ</a:t>
            </a:r>
            <a:r>
              <a:rPr lang="en-US" sz="3600" spc="3" dirty="0">
                <a:solidFill>
                  <a:srgbClr val="8C3839"/>
                </a:solidFill>
                <a:latin typeface="TT Phobos"/>
              </a:rPr>
              <a:t> </a:t>
            </a:r>
            <a:r>
              <a:rPr lang="en-US" sz="3600" spc="3" dirty="0" err="1">
                <a:solidFill>
                  <a:srgbClr val="8C3839"/>
                </a:solidFill>
                <a:latin typeface="TT Phobos"/>
              </a:rPr>
              <a:t>cần</a:t>
            </a:r>
            <a:r>
              <a:rPr lang="en-US" sz="3600" spc="3" dirty="0">
                <a:solidFill>
                  <a:srgbClr val="8C3839"/>
                </a:solidFill>
                <a:latin typeface="TT Phobos"/>
              </a:rPr>
              <a:t> </a:t>
            </a:r>
            <a:r>
              <a:rPr lang="en-US" sz="3600" spc="3" dirty="0" err="1">
                <a:solidFill>
                  <a:srgbClr val="8C3839"/>
                </a:solidFill>
                <a:latin typeface="TT Phobos"/>
              </a:rPr>
              <a:t>có</a:t>
            </a:r>
            <a:r>
              <a:rPr lang="en-US" sz="3600" spc="3" dirty="0">
                <a:solidFill>
                  <a:srgbClr val="8C3839"/>
                </a:solidFill>
                <a:latin typeface="TT Phobos"/>
              </a:rPr>
              <a:t> </a:t>
            </a:r>
            <a:r>
              <a:rPr lang="en-US" sz="3600" spc="3" dirty="0" err="1">
                <a:solidFill>
                  <a:srgbClr val="8C3839"/>
                </a:solidFill>
                <a:latin typeface="TT Phobos"/>
              </a:rPr>
              <a:t>lại</a:t>
            </a:r>
            <a:r>
              <a:rPr lang="en-US" sz="3600" spc="3" dirty="0">
                <a:solidFill>
                  <a:srgbClr val="8C3839"/>
                </a:solidFill>
                <a:latin typeface="TT Phobos"/>
              </a:rPr>
              <a:t> </a:t>
            </a:r>
            <a:r>
              <a:rPr lang="en-US" sz="3600" spc="3" dirty="0" err="1">
                <a:solidFill>
                  <a:srgbClr val="8C3839"/>
                </a:solidFill>
                <a:latin typeface="TT Phobos"/>
              </a:rPr>
              <a:t>sự</a:t>
            </a:r>
            <a:r>
              <a:rPr lang="en-US" sz="3600" spc="3" dirty="0">
                <a:solidFill>
                  <a:srgbClr val="8C3839"/>
                </a:solidFill>
                <a:latin typeface="TT Phobos"/>
              </a:rPr>
              <a:t> </a:t>
            </a:r>
            <a:r>
              <a:rPr lang="en-US" sz="3600" spc="3" dirty="0" err="1">
                <a:solidFill>
                  <a:srgbClr val="8C3839"/>
                </a:solidFill>
                <a:latin typeface="TT Phobos"/>
              </a:rPr>
              <a:t>bình</a:t>
            </a:r>
            <a:r>
              <a:rPr lang="en-US" sz="3600" spc="3" dirty="0">
                <a:solidFill>
                  <a:srgbClr val="8C3839"/>
                </a:solidFill>
                <a:latin typeface="TT Phobos"/>
              </a:rPr>
              <a:t> </a:t>
            </a:r>
            <a:r>
              <a:rPr lang="en-US" sz="3600" spc="3" dirty="0" err="1">
                <a:solidFill>
                  <a:srgbClr val="8C3839"/>
                </a:solidFill>
                <a:latin typeface="TT Phobos"/>
              </a:rPr>
              <a:t>yên</a:t>
            </a:r>
            <a:r>
              <a:rPr lang="en-US" sz="3600" spc="3" dirty="0">
                <a:solidFill>
                  <a:srgbClr val="8C3839"/>
                </a:solidFill>
                <a:latin typeface="TT Phobos"/>
              </a:rPr>
              <a:t>, </a:t>
            </a:r>
            <a:r>
              <a:rPr lang="en-US" sz="3600" spc="3" dirty="0" err="1">
                <a:solidFill>
                  <a:srgbClr val="8C3839"/>
                </a:solidFill>
                <a:latin typeface="TT Phobos"/>
              </a:rPr>
              <a:t>dù</a:t>
            </a:r>
            <a:r>
              <a:rPr lang="en-US" sz="3600" spc="3" dirty="0">
                <a:solidFill>
                  <a:srgbClr val="8C3839"/>
                </a:solidFill>
                <a:latin typeface="TT Phobos"/>
              </a:rPr>
              <a:t> </a:t>
            </a:r>
            <a:r>
              <a:rPr lang="en-US" sz="3600" spc="3" dirty="0" err="1">
                <a:solidFill>
                  <a:srgbClr val="8C3839"/>
                </a:solidFill>
                <a:latin typeface="TT Phobos"/>
              </a:rPr>
              <a:t>còn</a:t>
            </a:r>
            <a:r>
              <a:rPr lang="en-US" sz="3600" spc="3" dirty="0">
                <a:solidFill>
                  <a:srgbClr val="8C3839"/>
                </a:solidFill>
                <a:latin typeface="TT Phobos"/>
              </a:rPr>
              <a:t> </a:t>
            </a:r>
            <a:r>
              <a:rPr lang="en-US" sz="3600" spc="3" dirty="0" err="1">
                <a:solidFill>
                  <a:srgbClr val="8C3839"/>
                </a:solidFill>
                <a:latin typeface="TT Phobos"/>
              </a:rPr>
              <a:t>đói</a:t>
            </a:r>
            <a:r>
              <a:rPr lang="en-US" sz="3600" spc="3" dirty="0">
                <a:solidFill>
                  <a:srgbClr val="8C3839"/>
                </a:solidFill>
                <a:latin typeface="TT Phobos"/>
              </a:rPr>
              <a:t> </a:t>
            </a:r>
            <a:r>
              <a:rPr lang="en-US" sz="3600" spc="3" dirty="0" err="1">
                <a:solidFill>
                  <a:srgbClr val="8C3839"/>
                </a:solidFill>
                <a:latin typeface="TT Phobos"/>
              </a:rPr>
              <a:t>khổ</a:t>
            </a:r>
            <a:r>
              <a:rPr lang="en-US" sz="3600" spc="3" dirty="0">
                <a:solidFill>
                  <a:srgbClr val="8C3839"/>
                </a:solidFill>
                <a:latin typeface="TT Phobos"/>
              </a:rPr>
              <a:t>, </a:t>
            </a:r>
            <a:r>
              <a:rPr lang="en-US" sz="3600" spc="3" dirty="0" err="1">
                <a:solidFill>
                  <a:srgbClr val="8C3839"/>
                </a:solidFill>
                <a:latin typeface="TT Phobos"/>
              </a:rPr>
              <a:t>họ</a:t>
            </a:r>
            <a:r>
              <a:rPr lang="en-US" sz="3600" spc="3" dirty="0">
                <a:solidFill>
                  <a:srgbClr val="8C3839"/>
                </a:solidFill>
                <a:latin typeface="TT Phobos"/>
              </a:rPr>
              <a:t> </a:t>
            </a:r>
            <a:r>
              <a:rPr lang="en-US" sz="3600" spc="3" dirty="0" err="1">
                <a:solidFill>
                  <a:srgbClr val="8C3839"/>
                </a:solidFill>
                <a:latin typeface="TT Phobos"/>
              </a:rPr>
              <a:t>cũng</a:t>
            </a:r>
            <a:r>
              <a:rPr lang="en-US" sz="3600" spc="3" dirty="0">
                <a:solidFill>
                  <a:srgbClr val="8C3839"/>
                </a:solidFill>
                <a:latin typeface="TT Phobos"/>
              </a:rPr>
              <a:t> </a:t>
            </a:r>
            <a:r>
              <a:rPr lang="en-US" sz="3600" spc="3" dirty="0" err="1">
                <a:solidFill>
                  <a:srgbClr val="8C3839"/>
                </a:solidFill>
                <a:latin typeface="TT Phobos"/>
              </a:rPr>
              <a:t>không</a:t>
            </a:r>
            <a:r>
              <a:rPr lang="en-US" sz="3600" spc="3" dirty="0">
                <a:solidFill>
                  <a:srgbClr val="8C3839"/>
                </a:solidFill>
                <a:latin typeface="TT Phobos"/>
              </a:rPr>
              <a:t> </a:t>
            </a:r>
            <a:r>
              <a:rPr lang="en-US" sz="3600" spc="3" dirty="0" err="1">
                <a:solidFill>
                  <a:srgbClr val="8C3839"/>
                </a:solidFill>
                <a:latin typeface="TT Phobos"/>
              </a:rPr>
              <a:t>bỏ</a:t>
            </a:r>
            <a:r>
              <a:rPr lang="en-US" sz="3600" spc="3" dirty="0">
                <a:solidFill>
                  <a:srgbClr val="8C3839"/>
                </a:solidFill>
                <a:latin typeface="TT Phobos"/>
              </a:rPr>
              <a:t> </a:t>
            </a:r>
            <a:r>
              <a:rPr lang="en-US" sz="3600" spc="3" dirty="0" err="1">
                <a:solidFill>
                  <a:srgbClr val="8C3839"/>
                </a:solidFill>
                <a:latin typeface="TT Phobos"/>
              </a:rPr>
              <a:t>lỡ</a:t>
            </a:r>
            <a:r>
              <a:rPr lang="en-US" sz="3600" spc="3" dirty="0">
                <a:solidFill>
                  <a:srgbClr val="8C3839"/>
                </a:solidFill>
                <a:latin typeface="TT Phobos"/>
              </a:rPr>
              <a:t> </a:t>
            </a:r>
            <a:r>
              <a:rPr lang="en-US" sz="3600" spc="3" dirty="0" err="1">
                <a:solidFill>
                  <a:srgbClr val="8C3839"/>
                </a:solidFill>
                <a:latin typeface="TT Phobos"/>
              </a:rPr>
              <a:t>dịp</a:t>
            </a:r>
            <a:r>
              <a:rPr lang="en-US" sz="3600" spc="3" dirty="0">
                <a:solidFill>
                  <a:srgbClr val="8C3839"/>
                </a:solidFill>
                <a:latin typeface="TT Phobos"/>
              </a:rPr>
              <a:t> </a:t>
            </a:r>
            <a:r>
              <a:rPr lang="en-US" sz="3600" spc="3" dirty="0" err="1">
                <a:solidFill>
                  <a:srgbClr val="8C3839"/>
                </a:solidFill>
                <a:latin typeface="TT Phobos"/>
              </a:rPr>
              <a:t>được</a:t>
            </a:r>
            <a:r>
              <a:rPr lang="en-US" sz="3600" spc="3" dirty="0">
                <a:solidFill>
                  <a:srgbClr val="8C3839"/>
                </a:solidFill>
                <a:latin typeface="TT Phobos"/>
              </a:rPr>
              <a:t> </a:t>
            </a:r>
            <a:r>
              <a:rPr lang="en-US" sz="3600" spc="3" dirty="0" err="1">
                <a:solidFill>
                  <a:srgbClr val="8C3839"/>
                </a:solidFill>
                <a:latin typeface="TT Phobos"/>
              </a:rPr>
              <a:t>một</a:t>
            </a:r>
            <a:r>
              <a:rPr lang="en-US" sz="3600" spc="3" dirty="0">
                <a:solidFill>
                  <a:srgbClr val="8C3839"/>
                </a:solidFill>
                <a:latin typeface="TT Phobos"/>
              </a:rPr>
              <a:t> </a:t>
            </a:r>
            <a:r>
              <a:rPr lang="en-US" sz="3600" spc="3" dirty="0" err="1">
                <a:solidFill>
                  <a:srgbClr val="8C3839"/>
                </a:solidFill>
                <a:latin typeface="TT Phobos"/>
              </a:rPr>
              <a:t>mái</a:t>
            </a:r>
            <a:r>
              <a:rPr lang="en-US" sz="3600" spc="3" dirty="0">
                <a:solidFill>
                  <a:srgbClr val="8C3839"/>
                </a:solidFill>
                <a:latin typeface="TT Phobos"/>
              </a:rPr>
              <a:t> </a:t>
            </a:r>
            <a:r>
              <a:rPr lang="en-US" sz="3600" spc="3" dirty="0" err="1">
                <a:solidFill>
                  <a:srgbClr val="8C3839"/>
                </a:solidFill>
                <a:latin typeface="TT Phobos"/>
              </a:rPr>
              <a:t>tóc</a:t>
            </a:r>
            <a:r>
              <a:rPr lang="en-US" sz="3600" spc="3" dirty="0">
                <a:solidFill>
                  <a:srgbClr val="8C3839"/>
                </a:solidFill>
                <a:latin typeface="TT Phobos"/>
              </a:rPr>
              <a:t> </a:t>
            </a:r>
            <a:r>
              <a:rPr lang="en-US" sz="3600" spc="3" dirty="0" err="1">
                <a:solidFill>
                  <a:srgbClr val="8C3839"/>
                </a:solidFill>
                <a:latin typeface="TT Phobos"/>
              </a:rPr>
              <a:t>uốn</a:t>
            </a:r>
            <a:r>
              <a:rPr lang="en-US" sz="3600" spc="3" dirty="0">
                <a:solidFill>
                  <a:srgbClr val="8C3839"/>
                </a:solidFill>
                <a:latin typeface="TT Phobos"/>
              </a:rPr>
              <a:t> </a:t>
            </a:r>
            <a:r>
              <a:rPr lang="en-US" sz="3600" spc="3" dirty="0" err="1">
                <a:solidFill>
                  <a:srgbClr val="8C3839"/>
                </a:solidFill>
                <a:latin typeface="TT Phobos"/>
              </a:rPr>
              <a:t>phồng</a:t>
            </a:r>
            <a:r>
              <a:rPr lang="en-US" sz="3600" spc="3" dirty="0">
                <a:solidFill>
                  <a:srgbClr val="8C3839"/>
                </a:solidFill>
                <a:latin typeface="TT Phobos"/>
              </a:rPr>
              <a:t>, </a:t>
            </a:r>
            <a:r>
              <a:rPr lang="en-US" sz="3600" spc="3" dirty="0" err="1">
                <a:solidFill>
                  <a:srgbClr val="8C3839"/>
                </a:solidFill>
                <a:latin typeface="TT Phobos"/>
              </a:rPr>
              <a:t>xức</a:t>
            </a:r>
            <a:r>
              <a:rPr lang="en-US" sz="3600" spc="3" dirty="0">
                <a:solidFill>
                  <a:srgbClr val="8C3839"/>
                </a:solidFill>
                <a:latin typeface="TT Phobos"/>
              </a:rPr>
              <a:t> </a:t>
            </a:r>
            <a:r>
              <a:rPr lang="en-US" sz="3600" spc="3" dirty="0" err="1">
                <a:solidFill>
                  <a:srgbClr val="8C3839"/>
                </a:solidFill>
                <a:latin typeface="TT Phobos"/>
              </a:rPr>
              <a:t>chút</a:t>
            </a:r>
            <a:r>
              <a:rPr lang="en-US" sz="3600" spc="3" dirty="0">
                <a:solidFill>
                  <a:srgbClr val="8C3839"/>
                </a:solidFill>
                <a:latin typeface="TT Phobos"/>
              </a:rPr>
              <a:t> </a:t>
            </a:r>
            <a:r>
              <a:rPr lang="en-US" sz="3600" spc="3" dirty="0" err="1">
                <a:solidFill>
                  <a:srgbClr val="8C3839"/>
                </a:solidFill>
                <a:latin typeface="TT Phobos"/>
              </a:rPr>
              <a:t>nước</a:t>
            </a:r>
            <a:r>
              <a:rPr lang="en-US" sz="3600" spc="3" dirty="0">
                <a:solidFill>
                  <a:srgbClr val="8C3839"/>
                </a:solidFill>
                <a:latin typeface="TT Phobos"/>
              </a:rPr>
              <a:t> </a:t>
            </a:r>
            <a:r>
              <a:rPr lang="en-US" sz="3600" spc="3" dirty="0" err="1">
                <a:solidFill>
                  <a:srgbClr val="8C3839"/>
                </a:solidFill>
                <a:latin typeface="TT Phobos"/>
              </a:rPr>
              <a:t>hoa</a:t>
            </a:r>
            <a:r>
              <a:rPr lang="en-US" sz="3600" spc="3" dirty="0">
                <a:solidFill>
                  <a:srgbClr val="8C3839"/>
                </a:solidFill>
                <a:latin typeface="TT Phobos"/>
              </a:rPr>
              <a:t> </a:t>
            </a:r>
            <a:r>
              <a:rPr lang="en-US" sz="3600" spc="3" dirty="0" err="1">
                <a:solidFill>
                  <a:srgbClr val="8C3839"/>
                </a:solidFill>
                <a:latin typeface="TT Phobos"/>
              </a:rPr>
              <a:t>thơm</a:t>
            </a:r>
            <a:r>
              <a:rPr lang="en-US" sz="3600" spc="3" dirty="0">
                <a:solidFill>
                  <a:srgbClr val="8C3839"/>
                </a:solidFill>
                <a:latin typeface="TT Phobos"/>
              </a:rPr>
              <a:t> </a:t>
            </a:r>
            <a:r>
              <a:rPr lang="en-US" sz="3600" spc="3" dirty="0" err="1">
                <a:solidFill>
                  <a:srgbClr val="8C3839"/>
                </a:solidFill>
                <a:latin typeface="TT Phobos"/>
              </a:rPr>
              <a:t>ngát</a:t>
            </a:r>
            <a:r>
              <a:rPr lang="en-US" sz="3600" spc="3" dirty="0">
                <a:solidFill>
                  <a:srgbClr val="8C3839"/>
                </a:solidFill>
                <a:latin typeface="TT Phobos"/>
              </a:rPr>
              <a:t> </a:t>
            </a:r>
            <a:r>
              <a:rPr lang="en-US" sz="3600" spc="3" dirty="0" err="1">
                <a:solidFill>
                  <a:srgbClr val="8C3839"/>
                </a:solidFill>
                <a:latin typeface="TT Phobos"/>
              </a:rPr>
              <a:t>để</a:t>
            </a:r>
            <a:r>
              <a:rPr lang="en-US" sz="3600" spc="3" dirty="0">
                <a:solidFill>
                  <a:srgbClr val="8C3839"/>
                </a:solidFill>
                <a:latin typeface="TT Phobos"/>
              </a:rPr>
              <a:t> </a:t>
            </a:r>
            <a:r>
              <a:rPr lang="en-US" sz="3600" spc="3" dirty="0" err="1">
                <a:solidFill>
                  <a:srgbClr val="8C3839"/>
                </a:solidFill>
                <a:latin typeface="TT Phobos"/>
              </a:rPr>
              <a:t>đi</a:t>
            </a:r>
            <a:r>
              <a:rPr lang="en-US" sz="3600" spc="3" dirty="0">
                <a:solidFill>
                  <a:srgbClr val="8C3839"/>
                </a:solidFill>
                <a:latin typeface="TT Phobos"/>
              </a:rPr>
              <a:t> </a:t>
            </a:r>
            <a:r>
              <a:rPr lang="en-US" sz="3600" spc="3" dirty="0" err="1">
                <a:solidFill>
                  <a:srgbClr val="8C3839"/>
                </a:solidFill>
                <a:latin typeface="TT Phobos"/>
              </a:rPr>
              <a:t>xem</a:t>
            </a:r>
            <a:r>
              <a:rPr lang="en-US" sz="3600" spc="3" dirty="0">
                <a:solidFill>
                  <a:srgbClr val="8C3839"/>
                </a:solidFill>
                <a:latin typeface="TT Phobos"/>
              </a:rPr>
              <a:t> </a:t>
            </a:r>
            <a:r>
              <a:rPr lang="en-US" sz="3600" spc="3" dirty="0" err="1">
                <a:solidFill>
                  <a:srgbClr val="8C3839"/>
                </a:solidFill>
                <a:latin typeface="TT Phobos"/>
              </a:rPr>
              <a:t>văn</a:t>
            </a:r>
            <a:r>
              <a:rPr lang="en-US" sz="3600" spc="3" dirty="0">
                <a:solidFill>
                  <a:srgbClr val="8C3839"/>
                </a:solidFill>
                <a:latin typeface="TT Phobos"/>
              </a:rPr>
              <a:t> </a:t>
            </a:r>
            <a:r>
              <a:rPr lang="en-US" sz="3600" spc="3" dirty="0" err="1">
                <a:solidFill>
                  <a:srgbClr val="8C3839"/>
                </a:solidFill>
                <a:latin typeface="TT Phobos"/>
              </a:rPr>
              <a:t>nghệ</a:t>
            </a:r>
            <a:r>
              <a:rPr lang="en-US" sz="3600" spc="3" dirty="0">
                <a:solidFill>
                  <a:srgbClr val="8C3839"/>
                </a:solidFill>
                <a:latin typeface="TT Phobos"/>
              </a:rPr>
              <a:t>.</a:t>
            </a: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D3DB"/>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15830550" cy="11743390"/>
          </a:xfrm>
          <a:custGeom>
            <a:avLst/>
            <a:gdLst/>
            <a:ahLst/>
            <a:cxnLst/>
            <a:rect l="l" t="t" r="r" b="b"/>
            <a:pathLst>
              <a:path w="15830550" h="11743390">
                <a:moveTo>
                  <a:pt x="0" y="0"/>
                </a:moveTo>
                <a:lnTo>
                  <a:pt x="15830550" y="0"/>
                </a:lnTo>
                <a:lnTo>
                  <a:pt x="15830550" y="11743390"/>
                </a:lnTo>
                <a:lnTo>
                  <a:pt x="0" y="1174339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1685868" y="1583055"/>
            <a:ext cx="11176898" cy="874395"/>
          </a:xfrm>
          <a:prstGeom prst="rect">
            <a:avLst/>
          </a:prstGeom>
        </p:spPr>
        <p:txBody>
          <a:bodyPr lIns="0" tIns="0" rIns="0" bIns="0" rtlCol="0" anchor="t">
            <a:spAutoFit/>
          </a:bodyPr>
          <a:lstStyle/>
          <a:p>
            <a:pPr algn="ctr">
              <a:lnSpc>
                <a:spcPts val="7200"/>
              </a:lnSpc>
              <a:spcBef>
                <a:spcPct val="0"/>
              </a:spcBef>
            </a:pPr>
            <a:r>
              <a:rPr lang="en-US" sz="4800" spc="4">
                <a:solidFill>
                  <a:srgbClr val="8C3839"/>
                </a:solidFill>
                <a:latin typeface="Fraunces"/>
              </a:rPr>
              <a:t>4) Gía trị nghệ thuật và giá trị nội dung</a:t>
            </a:r>
          </a:p>
        </p:txBody>
      </p:sp>
      <p:sp>
        <p:nvSpPr>
          <p:cNvPr id="4" name="TextBox 4"/>
          <p:cNvSpPr txBox="1"/>
          <p:nvPr/>
        </p:nvSpPr>
        <p:spPr>
          <a:xfrm>
            <a:off x="1449193" y="2362200"/>
            <a:ext cx="14989563" cy="7623810"/>
          </a:xfrm>
          <a:prstGeom prst="rect">
            <a:avLst/>
          </a:prstGeom>
        </p:spPr>
        <p:txBody>
          <a:bodyPr lIns="0" tIns="0" rIns="0" bIns="0" rtlCol="0" anchor="t">
            <a:spAutoFit/>
          </a:bodyPr>
          <a:lstStyle/>
          <a:p>
            <a:pPr algn="just">
              <a:lnSpc>
                <a:spcPts val="5099"/>
              </a:lnSpc>
              <a:spcBef>
                <a:spcPct val="0"/>
              </a:spcBef>
            </a:pPr>
            <a:r>
              <a:rPr lang="en-US" sz="3399" spc="3">
                <a:solidFill>
                  <a:srgbClr val="8C3839"/>
                </a:solidFill>
                <a:latin typeface="TT Phobos"/>
              </a:rPr>
              <a:t>Giọng văn xuyên suốt cả “Đi xuyên Hà Nội” là một giọng kể, rất đỗi bình tĩnh, thư thái, chậm rãi, như người cha, người chú, ngồi bên chiếc bàn nhỏ, với ấm trà nóng, ngắm phố phường thủ đô, kể lể cho người trẻ về Hà Nội của ông – đầy chi tiết, đầy am hiểu. Nguyễn Ngọc Tiến không định hình cảm xúc của bạn với Hà Nội, ông kể cho bạn nghe tất tần những điều nằm trong lòng nó, còn suy tư và cảm xúc – đó là phần của bạn . “Hiểu ngõ tức là hiểu Hà Nội” – ông đã hiểu một “con người” từ những điều nhỏ nhặt bình dị nhất của nó. Nếu bạn muốn một cuốn sách bùng cháy cảm xúc trong từng câu chữ, thì “Đi xuyên Hà Nội”, không phải là cuốn sách cho bạn. Nhưng nếu bạn muốn những câu chuyện nho nhỏ, nhưng giúp bạn hiểu hơn nhiều nhiều góc độ về Hà Nôi của bạn thì hãy bắt đầu với nó.</a:t>
            </a: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C3839"/>
        </a:solidFill>
        <a:effectLst/>
      </p:bgPr>
    </p:bg>
    <p:spTree>
      <p:nvGrpSpPr>
        <p:cNvPr id="1" name=""/>
        <p:cNvGrpSpPr/>
        <p:nvPr/>
      </p:nvGrpSpPr>
      <p:grpSpPr>
        <a:xfrm>
          <a:off x="0" y="0"/>
          <a:ext cx="0" cy="0"/>
          <a:chOff x="0" y="0"/>
          <a:chExt cx="0" cy="0"/>
        </a:xfrm>
      </p:grpSpPr>
      <p:sp>
        <p:nvSpPr>
          <p:cNvPr id="2" name="Freeform 2"/>
          <p:cNvSpPr/>
          <p:nvPr/>
        </p:nvSpPr>
        <p:spPr>
          <a:xfrm rot="-1643835">
            <a:off x="11459500" y="7301993"/>
            <a:ext cx="7641018" cy="4362327"/>
          </a:xfrm>
          <a:custGeom>
            <a:avLst/>
            <a:gdLst/>
            <a:ahLst/>
            <a:cxnLst/>
            <a:rect l="l" t="t" r="r" b="b"/>
            <a:pathLst>
              <a:path w="7641018" h="4362327">
                <a:moveTo>
                  <a:pt x="0" y="0"/>
                </a:moveTo>
                <a:lnTo>
                  <a:pt x="7641019" y="0"/>
                </a:lnTo>
                <a:lnTo>
                  <a:pt x="7641019" y="4362326"/>
                </a:lnTo>
                <a:lnTo>
                  <a:pt x="0" y="436232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1580279">
            <a:off x="-1678573" y="-2313410"/>
            <a:ext cx="6237136" cy="4626821"/>
          </a:xfrm>
          <a:custGeom>
            <a:avLst/>
            <a:gdLst/>
            <a:ahLst/>
            <a:cxnLst/>
            <a:rect l="l" t="t" r="r" b="b"/>
            <a:pathLst>
              <a:path w="6237136" h="4626821">
                <a:moveTo>
                  <a:pt x="0" y="0"/>
                </a:moveTo>
                <a:lnTo>
                  <a:pt x="6237136" y="0"/>
                </a:lnTo>
                <a:lnTo>
                  <a:pt x="6237136" y="4626820"/>
                </a:lnTo>
                <a:lnTo>
                  <a:pt x="0" y="462682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4" name="Group 4"/>
          <p:cNvGrpSpPr/>
          <p:nvPr/>
        </p:nvGrpSpPr>
        <p:grpSpPr>
          <a:xfrm>
            <a:off x="4463803" y="3825553"/>
            <a:ext cx="9360393" cy="2635893"/>
            <a:chOff x="0" y="0"/>
            <a:chExt cx="12480524" cy="3514524"/>
          </a:xfrm>
        </p:grpSpPr>
        <p:sp>
          <p:nvSpPr>
            <p:cNvPr id="5" name="TextBox 5"/>
            <p:cNvSpPr txBox="1"/>
            <p:nvPr/>
          </p:nvSpPr>
          <p:spPr>
            <a:xfrm>
              <a:off x="1281932" y="371475"/>
              <a:ext cx="9916661" cy="1923840"/>
            </a:xfrm>
            <a:prstGeom prst="rect">
              <a:avLst/>
            </a:prstGeom>
          </p:spPr>
          <p:txBody>
            <a:bodyPr lIns="0" tIns="0" rIns="0" bIns="0" rtlCol="0" anchor="t">
              <a:spAutoFit/>
            </a:bodyPr>
            <a:lstStyle/>
            <a:p>
              <a:pPr algn="ctr">
                <a:lnSpc>
                  <a:spcPts val="9605"/>
                </a:lnSpc>
              </a:pPr>
              <a:r>
                <a:rPr lang="en-US" sz="11300">
                  <a:solidFill>
                    <a:srgbClr val="FBC35A"/>
                  </a:solidFill>
                  <a:latin typeface="Sigmar One"/>
                </a:rPr>
                <a:t>PHẦN. 3</a:t>
              </a:r>
            </a:p>
          </p:txBody>
        </p:sp>
        <p:sp>
          <p:nvSpPr>
            <p:cNvPr id="6" name="TextBox 6"/>
            <p:cNvSpPr txBox="1"/>
            <p:nvPr/>
          </p:nvSpPr>
          <p:spPr>
            <a:xfrm>
              <a:off x="0" y="2568639"/>
              <a:ext cx="12480524" cy="945885"/>
            </a:xfrm>
            <a:prstGeom prst="rect">
              <a:avLst/>
            </a:prstGeom>
          </p:spPr>
          <p:txBody>
            <a:bodyPr lIns="0" tIns="0" rIns="0" bIns="0" rtlCol="0" anchor="t">
              <a:spAutoFit/>
            </a:bodyPr>
            <a:lstStyle/>
            <a:p>
              <a:pPr algn="ctr">
                <a:lnSpc>
                  <a:spcPts val="6101"/>
                </a:lnSpc>
              </a:pPr>
              <a:r>
                <a:rPr lang="en-US" sz="4067" spc="4">
                  <a:solidFill>
                    <a:srgbClr val="F7FAF8"/>
                  </a:solidFill>
                  <a:latin typeface="TT Phobos"/>
                </a:rPr>
                <a:t>Nêu cảm nhận </a:t>
              </a:r>
            </a:p>
          </p:txBody>
        </p:sp>
      </p:gr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EDEEB"/>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FD3DB"/>
            </a:solidFill>
          </p:spPr>
        </p:sp>
        <p:sp>
          <p:nvSpPr>
            <p:cNvPr id="4" name="TextBox 4"/>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pic>
        <p:nvPicPr>
          <p:cNvPr id="5" name="Picture 5"/>
          <p:cNvPicPr>
            <a:picLocks noChangeAspect="1"/>
          </p:cNvPicPr>
          <p:nvPr/>
        </p:nvPicPr>
        <p:blipFill>
          <a:blip r:embed="rId2"/>
          <a:srcRect/>
          <a:stretch>
            <a:fillRect/>
          </a:stretch>
        </p:blipFill>
        <p:spPr>
          <a:xfrm rot="-491237">
            <a:off x="11115954" y="6387591"/>
            <a:ext cx="10681792" cy="8385206"/>
          </a:xfrm>
          <a:prstGeom prst="rect">
            <a:avLst/>
          </a:prstGeom>
        </p:spPr>
      </p:pic>
      <p:sp>
        <p:nvSpPr>
          <p:cNvPr id="6" name="TextBox 6"/>
          <p:cNvSpPr txBox="1"/>
          <p:nvPr/>
        </p:nvSpPr>
        <p:spPr>
          <a:xfrm>
            <a:off x="1028700" y="1607851"/>
            <a:ext cx="16230600" cy="5454015"/>
          </a:xfrm>
          <a:prstGeom prst="rect">
            <a:avLst/>
          </a:prstGeom>
        </p:spPr>
        <p:txBody>
          <a:bodyPr lIns="0" tIns="0" rIns="0" bIns="0" rtlCol="0" anchor="t">
            <a:spAutoFit/>
          </a:bodyPr>
          <a:lstStyle/>
          <a:p>
            <a:pPr algn="ctr">
              <a:lnSpc>
                <a:spcPts val="5400"/>
              </a:lnSpc>
              <a:spcBef>
                <a:spcPct val="0"/>
              </a:spcBef>
            </a:pPr>
            <a:r>
              <a:rPr lang="en-US" sz="3600" spc="3">
                <a:solidFill>
                  <a:srgbClr val="000000"/>
                </a:solidFill>
                <a:latin typeface="TT Phobos"/>
              </a:rPr>
              <a:t>“Đi xuyên Hà Nội” của tác giả Nguyễn Ngọc Tiến không ca tụng, không tránh né, cũng không chỉ trích, tác giả Nguyễn Ngọc Tiến không chỉ giới thiệu sách viết từ tâm tình sâu nặng, mà còn cho ta một bức tranh đa sắc của thành phố thủ đô. Ở đó có những cụ bà khách đến nhà chơi là phải vào nhà thay áo. Ở đó cũng có những tệ nạn đã trở thành một phần của đời sống con người. Và ở đó, cũng có những niềm tự hào khiến người ta phải luôn nhớ về Hà Nội. Và tất nhiên, ở đó luôn là nỗi nhớ, để bất cứ ai từng là một phần của Hà Nội cũng sẽ cảm thấy muốn trở về.</a:t>
            </a: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C3839"/>
        </a:solidFill>
        <a:effectLst/>
      </p:bgPr>
    </p:bg>
    <p:spTree>
      <p:nvGrpSpPr>
        <p:cNvPr id="1" name=""/>
        <p:cNvGrpSpPr/>
        <p:nvPr/>
      </p:nvGrpSpPr>
      <p:grpSpPr>
        <a:xfrm>
          <a:off x="0" y="0"/>
          <a:ext cx="0" cy="0"/>
          <a:chOff x="0" y="0"/>
          <a:chExt cx="0" cy="0"/>
        </a:xfrm>
      </p:grpSpPr>
      <p:sp>
        <p:nvSpPr>
          <p:cNvPr id="2" name="Freeform 2"/>
          <p:cNvSpPr/>
          <p:nvPr/>
        </p:nvSpPr>
        <p:spPr>
          <a:xfrm>
            <a:off x="-1136722" y="6443317"/>
            <a:ext cx="6731481" cy="5629966"/>
          </a:xfrm>
          <a:custGeom>
            <a:avLst/>
            <a:gdLst/>
            <a:ahLst/>
            <a:cxnLst/>
            <a:rect l="l" t="t" r="r" b="b"/>
            <a:pathLst>
              <a:path w="6731481" h="5629966">
                <a:moveTo>
                  <a:pt x="0" y="0"/>
                </a:moveTo>
                <a:lnTo>
                  <a:pt x="6731481" y="0"/>
                </a:lnTo>
                <a:lnTo>
                  <a:pt x="6731481" y="5629966"/>
                </a:lnTo>
                <a:lnTo>
                  <a:pt x="0" y="562996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2214956">
            <a:off x="13191870" y="-1905336"/>
            <a:ext cx="6762689" cy="5350977"/>
          </a:xfrm>
          <a:custGeom>
            <a:avLst/>
            <a:gdLst/>
            <a:ahLst/>
            <a:cxnLst/>
            <a:rect l="l" t="t" r="r" b="b"/>
            <a:pathLst>
              <a:path w="6762689" h="5350977">
                <a:moveTo>
                  <a:pt x="0" y="0"/>
                </a:moveTo>
                <a:lnTo>
                  <a:pt x="6762689" y="0"/>
                </a:lnTo>
                <a:lnTo>
                  <a:pt x="6762689" y="5350977"/>
                </a:lnTo>
                <a:lnTo>
                  <a:pt x="0" y="535097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2018345" y="3145130"/>
            <a:ext cx="15507655" cy="4058099"/>
          </a:xfrm>
          <a:prstGeom prst="rect">
            <a:avLst/>
          </a:prstGeom>
        </p:spPr>
        <p:txBody>
          <a:bodyPr wrap="square" lIns="0" tIns="0" rIns="0" bIns="0" rtlCol="0" anchor="t">
            <a:spAutoFit/>
          </a:bodyPr>
          <a:lstStyle/>
          <a:p>
            <a:pPr algn="ctr">
              <a:lnSpc>
                <a:spcPts val="10186"/>
              </a:lnSpc>
            </a:pPr>
            <a:r>
              <a:rPr lang="en-US" sz="11983" dirty="0" err="1">
                <a:solidFill>
                  <a:srgbClr val="F5E9B9"/>
                </a:solidFill>
                <a:latin typeface="Sigmar One"/>
              </a:rPr>
              <a:t>Một</a:t>
            </a:r>
            <a:r>
              <a:rPr lang="en-US" sz="11983" dirty="0">
                <a:solidFill>
                  <a:srgbClr val="F5E9B9"/>
                </a:solidFill>
                <a:latin typeface="Sigmar One"/>
              </a:rPr>
              <a:t> </a:t>
            </a:r>
            <a:r>
              <a:rPr lang="en-US" sz="11983" dirty="0" err="1">
                <a:solidFill>
                  <a:srgbClr val="F5E9B9"/>
                </a:solidFill>
                <a:latin typeface="Sigmar One"/>
              </a:rPr>
              <a:t>số</a:t>
            </a:r>
            <a:r>
              <a:rPr lang="en-US" sz="11983" dirty="0">
                <a:solidFill>
                  <a:srgbClr val="F5E9B9"/>
                </a:solidFill>
                <a:latin typeface="Sigmar One"/>
              </a:rPr>
              <a:t> </a:t>
            </a:r>
            <a:r>
              <a:rPr lang="en-US" sz="11983" dirty="0" err="1">
                <a:solidFill>
                  <a:srgbClr val="F5E9B9"/>
                </a:solidFill>
                <a:latin typeface="Sigmar One"/>
              </a:rPr>
              <a:t>hình</a:t>
            </a:r>
            <a:r>
              <a:rPr lang="en-US" sz="11983" dirty="0">
                <a:solidFill>
                  <a:srgbClr val="F5E9B9"/>
                </a:solidFill>
                <a:latin typeface="Sigmar One"/>
              </a:rPr>
              <a:t> </a:t>
            </a:r>
            <a:r>
              <a:rPr lang="en-US" sz="11983" dirty="0" err="1">
                <a:solidFill>
                  <a:srgbClr val="F5E9B9"/>
                </a:solidFill>
                <a:latin typeface="Sigmar One"/>
              </a:rPr>
              <a:t>ảnh</a:t>
            </a:r>
            <a:r>
              <a:rPr lang="en-US" sz="11983" dirty="0">
                <a:solidFill>
                  <a:srgbClr val="F5E9B9"/>
                </a:solidFill>
                <a:latin typeface="Sigmar One"/>
              </a:rPr>
              <a:t> </a:t>
            </a:r>
            <a:r>
              <a:rPr lang="en-US" sz="11983" dirty="0" err="1">
                <a:solidFill>
                  <a:srgbClr val="F5E9B9"/>
                </a:solidFill>
                <a:latin typeface="Sigmar One"/>
              </a:rPr>
              <a:t>của</a:t>
            </a:r>
            <a:r>
              <a:rPr lang="en-US" sz="11983" dirty="0">
                <a:solidFill>
                  <a:srgbClr val="F5E9B9"/>
                </a:solidFill>
                <a:latin typeface="Sigmar One"/>
              </a:rPr>
              <a:t> </a:t>
            </a:r>
            <a:r>
              <a:rPr lang="en-US" sz="11983" dirty="0" err="1">
                <a:solidFill>
                  <a:srgbClr val="F5E9B9"/>
                </a:solidFill>
                <a:latin typeface="Sigmar One"/>
              </a:rPr>
              <a:t>tác</a:t>
            </a:r>
            <a:r>
              <a:rPr lang="en-US" sz="11983" dirty="0">
                <a:solidFill>
                  <a:srgbClr val="F5E9B9"/>
                </a:solidFill>
                <a:latin typeface="Sigmar One"/>
              </a:rPr>
              <a:t> </a:t>
            </a:r>
            <a:r>
              <a:rPr lang="en-US" sz="11983" dirty="0" err="1" smtClean="0">
                <a:solidFill>
                  <a:srgbClr val="F5E9B9"/>
                </a:solidFill>
                <a:latin typeface="Sigmar One"/>
              </a:rPr>
              <a:t>phẩm</a:t>
            </a:r>
            <a:r>
              <a:rPr lang="en-US" sz="11983" dirty="0" smtClean="0">
                <a:solidFill>
                  <a:srgbClr val="F5E9B9"/>
                </a:solidFill>
                <a:latin typeface="Sigmar One"/>
              </a:rPr>
              <a:t>, </a:t>
            </a:r>
            <a:r>
              <a:rPr lang="en-US" sz="11983" dirty="0" err="1">
                <a:solidFill>
                  <a:srgbClr val="F5E9B9"/>
                </a:solidFill>
                <a:latin typeface="Sigmar One"/>
              </a:rPr>
              <a:t>tác</a:t>
            </a:r>
            <a:r>
              <a:rPr lang="en-US" sz="11983" dirty="0">
                <a:solidFill>
                  <a:srgbClr val="F5E9B9"/>
                </a:solidFill>
                <a:latin typeface="Sigmar One"/>
              </a:rPr>
              <a:t> </a:t>
            </a:r>
            <a:r>
              <a:rPr lang="en-US" sz="11983" dirty="0" err="1">
                <a:solidFill>
                  <a:srgbClr val="F5E9B9"/>
                </a:solidFill>
                <a:latin typeface="Sigmar One"/>
              </a:rPr>
              <a:t>giả</a:t>
            </a:r>
            <a:endParaRPr lang="en-US" sz="11983" dirty="0">
              <a:solidFill>
                <a:srgbClr val="F5E9B9"/>
              </a:solidFill>
              <a:latin typeface="Sigmar One"/>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EDEE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9144000" y="4837261"/>
            <a:ext cx="10021047" cy="8452868"/>
          </a:xfrm>
          <a:prstGeom prst="rect">
            <a:avLst/>
          </a:prstGeom>
        </p:spPr>
      </p:pic>
      <p:grpSp>
        <p:nvGrpSpPr>
          <p:cNvPr id="3" name="Group 3"/>
          <p:cNvGrpSpPr>
            <a:grpSpLocks noChangeAspect="1"/>
          </p:cNvGrpSpPr>
          <p:nvPr/>
        </p:nvGrpSpPr>
        <p:grpSpPr>
          <a:xfrm rot="-447393">
            <a:off x="1452145" y="1949840"/>
            <a:ext cx="4743466" cy="6834965"/>
            <a:chOff x="0" y="0"/>
            <a:chExt cx="3172968" cy="4572000"/>
          </a:xfrm>
        </p:grpSpPr>
        <p:sp>
          <p:nvSpPr>
            <p:cNvPr id="4" name="Freeform 4"/>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3"/>
              <a:stretch>
                <a:fillRect l="-22173" r="-22173"/>
              </a:stretch>
            </a:blipFill>
          </p:spPr>
        </p:sp>
        <p:sp>
          <p:nvSpPr>
            <p:cNvPr id="5" name="Freeform 5"/>
            <p:cNvSpPr/>
            <p:nvPr/>
          </p:nvSpPr>
          <p:spPr>
            <a:xfrm>
              <a:off x="2794" y="0"/>
              <a:ext cx="3167380" cy="4572000"/>
            </a:xfrm>
            <a:custGeom>
              <a:avLst/>
              <a:gdLst/>
              <a:ahLst/>
              <a:cxnLst/>
              <a:rect l="l" t="t" r="r" b="b"/>
              <a:pathLst>
                <a:path w="3167380" h="4572000">
                  <a:moveTo>
                    <a:pt x="3167380" y="0"/>
                  </a:moveTo>
                  <a:lnTo>
                    <a:pt x="3167380" y="4572000"/>
                  </a:lnTo>
                  <a:lnTo>
                    <a:pt x="0" y="4572000"/>
                  </a:lnTo>
                  <a:lnTo>
                    <a:pt x="0" y="0"/>
                  </a:lnTo>
                  <a:lnTo>
                    <a:pt x="3167380" y="0"/>
                  </a:lnTo>
                  <a:close/>
                </a:path>
              </a:pathLst>
            </a:custGeom>
            <a:blipFill>
              <a:blip r:embed="rId4"/>
              <a:stretch>
                <a:fillRect l="-160" r="-160"/>
              </a:stretch>
            </a:blipFill>
          </p:spPr>
        </p:sp>
      </p:grpSp>
      <p:grpSp>
        <p:nvGrpSpPr>
          <p:cNvPr id="6" name="Group 6"/>
          <p:cNvGrpSpPr>
            <a:grpSpLocks noChangeAspect="1"/>
          </p:cNvGrpSpPr>
          <p:nvPr/>
        </p:nvGrpSpPr>
        <p:grpSpPr>
          <a:xfrm rot="246918">
            <a:off x="7786928" y="1874065"/>
            <a:ext cx="5871629" cy="5871629"/>
            <a:chOff x="0" y="0"/>
            <a:chExt cx="4572000" cy="4572000"/>
          </a:xfrm>
        </p:grpSpPr>
        <p:sp>
          <p:nvSpPr>
            <p:cNvPr id="7" name="Freeform 7"/>
            <p:cNvSpPr/>
            <p:nvPr/>
          </p:nvSpPr>
          <p:spPr>
            <a:xfrm>
              <a:off x="-1524" y="0"/>
              <a:ext cx="4572000" cy="4572000"/>
            </a:xfrm>
            <a:custGeom>
              <a:avLst/>
              <a:gdLst/>
              <a:ahLst/>
              <a:cxnLst/>
              <a:rect l="l" t="t" r="r" b="b"/>
              <a:pathLst>
                <a:path w="4572000" h="4572000">
                  <a:moveTo>
                    <a:pt x="4572000" y="0"/>
                  </a:moveTo>
                  <a:lnTo>
                    <a:pt x="4572000" y="4572000"/>
                  </a:lnTo>
                  <a:lnTo>
                    <a:pt x="0" y="4572000"/>
                  </a:lnTo>
                  <a:lnTo>
                    <a:pt x="0" y="0"/>
                  </a:lnTo>
                  <a:lnTo>
                    <a:pt x="4572000" y="0"/>
                  </a:lnTo>
                  <a:close/>
                </a:path>
              </a:pathLst>
            </a:custGeom>
            <a:blipFill>
              <a:blip r:embed="rId5"/>
              <a:stretch>
                <a:fillRect r="-50273"/>
              </a:stretch>
            </a:blipFill>
          </p:spPr>
        </p:sp>
        <p:sp>
          <p:nvSpPr>
            <p:cNvPr id="8" name="Freeform 8"/>
            <p:cNvSpPr/>
            <p:nvPr/>
          </p:nvSpPr>
          <p:spPr>
            <a:xfrm>
              <a:off x="-1524" y="0"/>
              <a:ext cx="4572000" cy="4572000"/>
            </a:xfrm>
            <a:custGeom>
              <a:avLst/>
              <a:gdLst/>
              <a:ahLst/>
              <a:cxnLst/>
              <a:rect l="l" t="t" r="r" b="b"/>
              <a:pathLst>
                <a:path w="4572000" h="4572000">
                  <a:moveTo>
                    <a:pt x="4572000" y="0"/>
                  </a:moveTo>
                  <a:lnTo>
                    <a:pt x="4572000" y="4572000"/>
                  </a:lnTo>
                  <a:lnTo>
                    <a:pt x="0" y="4572000"/>
                  </a:lnTo>
                  <a:lnTo>
                    <a:pt x="0" y="0"/>
                  </a:lnTo>
                  <a:lnTo>
                    <a:pt x="4572000" y="0"/>
                  </a:lnTo>
                  <a:close/>
                </a:path>
              </a:pathLst>
            </a:custGeom>
            <a:blipFill>
              <a:blip r:embed="rId6"/>
              <a:stretch>
                <a:fillRect/>
              </a:stretch>
            </a:blipFill>
          </p:spPr>
        </p:sp>
      </p:gr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D2DB"/>
        </a:solidFill>
        <a:effectLst/>
      </p:bgPr>
    </p:bg>
    <p:spTree>
      <p:nvGrpSpPr>
        <p:cNvPr id="1" name=""/>
        <p:cNvGrpSpPr/>
        <p:nvPr/>
      </p:nvGrpSpPr>
      <p:grpSpPr>
        <a:xfrm>
          <a:off x="0" y="0"/>
          <a:ext cx="0" cy="0"/>
          <a:chOff x="0" y="0"/>
          <a:chExt cx="0" cy="0"/>
        </a:xfrm>
      </p:grpSpPr>
      <p:sp>
        <p:nvSpPr>
          <p:cNvPr id="2" name="Freeform 2"/>
          <p:cNvSpPr/>
          <p:nvPr/>
        </p:nvSpPr>
        <p:spPr>
          <a:xfrm rot="-1091141">
            <a:off x="11426551" y="5617931"/>
            <a:ext cx="8106279" cy="5910215"/>
          </a:xfrm>
          <a:custGeom>
            <a:avLst/>
            <a:gdLst/>
            <a:ahLst/>
            <a:cxnLst/>
            <a:rect l="l" t="t" r="r" b="b"/>
            <a:pathLst>
              <a:path w="8106279" h="5910215">
                <a:moveTo>
                  <a:pt x="0" y="0"/>
                </a:moveTo>
                <a:lnTo>
                  <a:pt x="8106279" y="0"/>
                </a:lnTo>
                <a:lnTo>
                  <a:pt x="8106279" y="5910214"/>
                </a:lnTo>
                <a:lnTo>
                  <a:pt x="0" y="591021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894222">
            <a:off x="-1343846" y="-1442060"/>
            <a:ext cx="4745093" cy="6492043"/>
          </a:xfrm>
          <a:custGeom>
            <a:avLst/>
            <a:gdLst/>
            <a:ahLst/>
            <a:cxnLst/>
            <a:rect l="l" t="t" r="r" b="b"/>
            <a:pathLst>
              <a:path w="4745093" h="6492043">
                <a:moveTo>
                  <a:pt x="0" y="0"/>
                </a:moveTo>
                <a:lnTo>
                  <a:pt x="4745092" y="0"/>
                </a:lnTo>
                <a:lnTo>
                  <a:pt x="4745092" y="6492043"/>
                </a:lnTo>
                <a:lnTo>
                  <a:pt x="0" y="649204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4" name="Group 4"/>
          <p:cNvGrpSpPr>
            <a:grpSpLocks noChangeAspect="1"/>
          </p:cNvGrpSpPr>
          <p:nvPr/>
        </p:nvGrpSpPr>
        <p:grpSpPr>
          <a:xfrm rot="-490597">
            <a:off x="2448925" y="2931576"/>
            <a:ext cx="4285680" cy="6052723"/>
            <a:chOff x="0" y="0"/>
            <a:chExt cx="3267456" cy="4614672"/>
          </a:xfrm>
        </p:grpSpPr>
        <p:sp>
          <p:nvSpPr>
            <p:cNvPr id="5" name="Freeform 5"/>
            <p:cNvSpPr/>
            <p:nvPr/>
          </p:nvSpPr>
          <p:spPr>
            <a:xfrm>
              <a:off x="0" y="0"/>
              <a:ext cx="3267456" cy="4618736"/>
            </a:xfrm>
            <a:custGeom>
              <a:avLst/>
              <a:gdLst/>
              <a:ahLst/>
              <a:cxnLst/>
              <a:rect l="l" t="t" r="r" b="b"/>
              <a:pathLst>
                <a:path w="3267456" h="4618736">
                  <a:moveTo>
                    <a:pt x="3267456" y="4618736"/>
                  </a:moveTo>
                  <a:lnTo>
                    <a:pt x="0" y="4618736"/>
                  </a:lnTo>
                  <a:lnTo>
                    <a:pt x="0" y="0"/>
                  </a:lnTo>
                  <a:lnTo>
                    <a:pt x="3267456" y="0"/>
                  </a:lnTo>
                  <a:lnTo>
                    <a:pt x="3267456" y="4618736"/>
                  </a:lnTo>
                  <a:close/>
                </a:path>
              </a:pathLst>
            </a:custGeom>
            <a:blipFill>
              <a:blip r:embed="rId6"/>
              <a:stretch>
                <a:fillRect l="-4" r="-4"/>
              </a:stretch>
            </a:blipFill>
          </p:spPr>
        </p:sp>
        <p:sp>
          <p:nvSpPr>
            <p:cNvPr id="6" name="Freeform 6"/>
            <p:cNvSpPr/>
            <p:nvPr/>
          </p:nvSpPr>
          <p:spPr>
            <a:xfrm>
              <a:off x="56770" y="48203"/>
              <a:ext cx="3142190" cy="3592604"/>
            </a:xfrm>
            <a:custGeom>
              <a:avLst/>
              <a:gdLst/>
              <a:ahLst/>
              <a:cxnLst/>
              <a:rect l="l" t="t" r="r" b="b"/>
              <a:pathLst>
                <a:path w="3142190" h="3592604">
                  <a:moveTo>
                    <a:pt x="3142190" y="35325"/>
                  </a:moveTo>
                  <a:lnTo>
                    <a:pt x="3106219" y="3592604"/>
                  </a:lnTo>
                  <a:lnTo>
                    <a:pt x="0" y="3558211"/>
                  </a:lnTo>
                  <a:lnTo>
                    <a:pt x="28183" y="0"/>
                  </a:lnTo>
                  <a:lnTo>
                    <a:pt x="3142190" y="35325"/>
                  </a:lnTo>
                  <a:close/>
                </a:path>
              </a:pathLst>
            </a:custGeom>
            <a:blipFill>
              <a:blip r:embed="rId7"/>
              <a:stretch>
                <a:fillRect l="-12760" r="-59170"/>
              </a:stretch>
            </a:blipFill>
          </p:spPr>
        </p:sp>
      </p:grpSp>
      <p:grpSp>
        <p:nvGrpSpPr>
          <p:cNvPr id="7" name="Group 7"/>
          <p:cNvGrpSpPr>
            <a:grpSpLocks noChangeAspect="1"/>
          </p:cNvGrpSpPr>
          <p:nvPr/>
        </p:nvGrpSpPr>
        <p:grpSpPr>
          <a:xfrm rot="255300">
            <a:off x="8573176" y="2009688"/>
            <a:ext cx="5759460" cy="5759460"/>
            <a:chOff x="0" y="0"/>
            <a:chExt cx="34823400" cy="34823400"/>
          </a:xfrm>
        </p:grpSpPr>
        <p:sp>
          <p:nvSpPr>
            <p:cNvPr id="8" name="Freeform 8"/>
            <p:cNvSpPr/>
            <p:nvPr/>
          </p:nvSpPr>
          <p:spPr>
            <a:xfrm>
              <a:off x="2044700" y="1574800"/>
              <a:ext cx="31381700" cy="23253700"/>
            </a:xfrm>
            <a:custGeom>
              <a:avLst/>
              <a:gdLst/>
              <a:ahLst/>
              <a:cxnLst/>
              <a:rect l="l" t="t" r="r" b="b"/>
              <a:pathLst>
                <a:path w="31381700" h="23253700">
                  <a:moveTo>
                    <a:pt x="0" y="0"/>
                  </a:moveTo>
                  <a:lnTo>
                    <a:pt x="31381700" y="0"/>
                  </a:lnTo>
                  <a:lnTo>
                    <a:pt x="31381700" y="23253700"/>
                  </a:lnTo>
                  <a:lnTo>
                    <a:pt x="0" y="23253700"/>
                  </a:lnTo>
                  <a:close/>
                </a:path>
              </a:pathLst>
            </a:custGeom>
            <a:blipFill>
              <a:blip r:embed="rId8"/>
              <a:stretch>
                <a:fillRect t="-348" b="-348"/>
              </a:stretch>
            </a:blipFill>
          </p:spPr>
        </p:sp>
        <p:sp>
          <p:nvSpPr>
            <p:cNvPr id="9" name="Freeform 9"/>
            <p:cNvSpPr/>
            <p:nvPr/>
          </p:nvSpPr>
          <p:spPr>
            <a:xfrm>
              <a:off x="0" y="0"/>
              <a:ext cx="34823400" cy="34823400"/>
            </a:xfrm>
            <a:custGeom>
              <a:avLst/>
              <a:gdLst/>
              <a:ahLst/>
              <a:cxnLst/>
              <a:rect l="l" t="t" r="r" b="b"/>
              <a:pathLst>
                <a:path w="34823400" h="34823400">
                  <a:moveTo>
                    <a:pt x="34823400" y="34823400"/>
                  </a:moveTo>
                  <a:lnTo>
                    <a:pt x="0" y="34823400"/>
                  </a:lnTo>
                  <a:lnTo>
                    <a:pt x="0" y="0"/>
                  </a:lnTo>
                  <a:lnTo>
                    <a:pt x="34823400" y="0"/>
                  </a:lnTo>
                  <a:lnTo>
                    <a:pt x="34823400" y="34823400"/>
                  </a:lnTo>
                  <a:close/>
                </a:path>
              </a:pathLst>
            </a:custGeom>
            <a:blipFill>
              <a:blip r:embed="rId9"/>
              <a:stretch>
                <a:fillRect/>
              </a:stretch>
            </a:blipFill>
          </p:spPr>
        </p:sp>
      </p:gr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3330495" y="2019300"/>
            <a:ext cx="11169810" cy="5619774"/>
          </a:xfrm>
          <a:prstGeom prst="rect">
            <a:avLst/>
          </a:prstGeom>
        </p:spPr>
      </p:pic>
      <p:sp>
        <p:nvSpPr>
          <p:cNvPr id="4" name="TextBox 4"/>
          <p:cNvSpPr txBox="1"/>
          <p:nvPr/>
        </p:nvSpPr>
        <p:spPr>
          <a:xfrm>
            <a:off x="5181600" y="3600450"/>
            <a:ext cx="7010400" cy="3462486"/>
          </a:xfrm>
          <a:prstGeom prst="rect">
            <a:avLst/>
          </a:prstGeom>
        </p:spPr>
        <p:txBody>
          <a:bodyPr wrap="square" lIns="0" tIns="0" rIns="0" bIns="0" rtlCol="0" anchor="t">
            <a:spAutoFit/>
          </a:bodyPr>
          <a:lstStyle/>
          <a:p>
            <a:pPr algn="ctr" defTabSz="1371600">
              <a:lnSpc>
                <a:spcPts val="9000"/>
              </a:lnSpc>
            </a:pPr>
            <a:r>
              <a:rPr lang="en-US" sz="4500" b="1" dirty="0" smtClean="0">
                <a:solidFill>
                  <a:srgbClr val="000000"/>
                </a:solidFill>
                <a:latin typeface="Arial" pitchFamily="34" charset="0"/>
                <a:cs typeface="Arial" pitchFamily="34" charset="0"/>
              </a:rPr>
              <a:t>XIN CẢM </a:t>
            </a:r>
            <a:r>
              <a:rPr lang="en-US" sz="4500" b="1" dirty="0">
                <a:solidFill>
                  <a:srgbClr val="000000"/>
                </a:solidFill>
                <a:latin typeface="Arial" pitchFamily="34" charset="0"/>
                <a:cs typeface="Arial" pitchFamily="34" charset="0"/>
              </a:rPr>
              <a:t>ƠN THẦY CÔ VÀ CÁC </a:t>
            </a:r>
            <a:r>
              <a:rPr lang="en-US" sz="4500" b="1" dirty="0" smtClean="0">
                <a:solidFill>
                  <a:srgbClr val="000000"/>
                </a:solidFill>
                <a:latin typeface="Arial" pitchFamily="34" charset="0"/>
                <a:cs typeface="Arial" pitchFamily="34" charset="0"/>
              </a:rPr>
              <a:t>BẠN </a:t>
            </a:r>
            <a:r>
              <a:rPr lang="en-US" sz="4500" b="1" dirty="0">
                <a:solidFill>
                  <a:srgbClr val="000000"/>
                </a:solidFill>
                <a:latin typeface="Arial" pitchFamily="34" charset="0"/>
                <a:cs typeface="Arial" pitchFamily="34" charset="0"/>
              </a:rPr>
              <a:t>ĐÃ CHÚ Ý LẮNG NGHE</a:t>
            </a:r>
          </a:p>
        </p:txBody>
      </p:sp>
    </p:spTree>
    <p:extLst>
      <p:ext uri="{BB962C8B-B14F-4D97-AF65-F5344CB8AC3E}">
        <p14:creationId xmlns:p14="http://schemas.microsoft.com/office/powerpoint/2010/main" val="16931302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1610</Words>
  <Application>Microsoft Office PowerPoint</Application>
  <PresentationFormat>Custom</PresentationFormat>
  <Paragraphs>41</Paragraphs>
  <Slides>19</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19</vt:i4>
      </vt:variant>
    </vt:vector>
  </HeadingPairs>
  <TitlesOfParts>
    <vt:vector size="31" baseType="lpstr">
      <vt:lpstr>Blacker Sans Display Italics</vt:lpstr>
      <vt:lpstr>Calibri</vt:lpstr>
      <vt:lpstr>Calibri Light</vt:lpstr>
      <vt:lpstr>TT Phobos</vt:lpstr>
      <vt:lpstr>Yeseva One</vt:lpstr>
      <vt:lpstr>Sigmar One</vt:lpstr>
      <vt:lpstr>Fraunces</vt:lpstr>
      <vt:lpstr>Blacker Sans Display</vt:lpstr>
      <vt:lpstr>Arial</vt:lpstr>
      <vt:lpstr>宋体</vt:lpstr>
      <vt:lpstr>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thcs vĩnh quỳnh</dc:title>
  <dc:creator>Techsi.vn</dc:creator>
  <cp:lastModifiedBy>Techsi.vn</cp:lastModifiedBy>
  <cp:revision>8</cp:revision>
  <dcterms:created xsi:type="dcterms:W3CDTF">2006-08-16T00:00:00Z</dcterms:created>
  <dcterms:modified xsi:type="dcterms:W3CDTF">2024-05-28T05:55:02Z</dcterms:modified>
  <dc:identifier>DAGFBPbcd7I</dc:identifier>
</cp:coreProperties>
</file>